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6" r:id="rId2"/>
    <p:sldId id="259" r:id="rId3"/>
    <p:sldId id="257" r:id="rId4"/>
    <p:sldId id="261" r:id="rId5"/>
    <p:sldId id="269" r:id="rId6"/>
    <p:sldId id="268" r:id="rId7"/>
    <p:sldId id="267" r:id="rId8"/>
    <p:sldId id="265" r:id="rId9"/>
    <p:sldId id="266" r:id="rId10"/>
    <p:sldId id="271" r:id="rId11"/>
    <p:sldId id="270" r:id="rId12"/>
    <p:sldId id="272" r:id="rId13"/>
    <p:sldId id="264" r:id="rId14"/>
    <p:sldId id="273" r:id="rId15"/>
    <p:sldId id="276" r:id="rId16"/>
    <p:sldId id="275" r:id="rId17"/>
    <p:sldId id="274" r:id="rId18"/>
    <p:sldId id="263" r:id="rId19"/>
    <p:sldId id="277" r:id="rId20"/>
    <p:sldId id="281" r:id="rId21"/>
    <p:sldId id="280" r:id="rId22"/>
    <p:sldId id="279" r:id="rId23"/>
    <p:sldId id="278" r:id="rId24"/>
    <p:sldId id="282" r:id="rId25"/>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58" d="100"/>
          <a:sy n="58" d="100"/>
        </p:scale>
        <p:origin x="-102" y="-1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F4EAE7-351E-4482-9225-922C903D753D}"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F58067-3EE2-4037-9E05-DF3BD760E06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solidFill>
                  <a:prstClr val="black"/>
                </a:solidFill>
                <a:latin typeface="Calibri" panose="020F0502020204030204"/>
                <a:ea typeface="宋体" panose="02010600030101010101" pitchFamily="2" charset="-122"/>
              </a:rPr>
              <a:t>24</a:t>
            </a:fld>
            <a:endParaRPr lang="zh-CN" altLang="en-US">
              <a:solidFill>
                <a:prstClr val="black"/>
              </a:solidFill>
              <a:latin typeface="Calibri" panose="020F0502020204030204"/>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F58067-3EE2-4037-9E05-DF3BD760E06C}"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D5078D68-312A-424D-A2D8-8E57C2B74B3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01AD1-BF7B-4D93-ADF7-23B9D931CAD8}"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D5078D68-312A-424D-A2D8-8E57C2B74B3D}"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401AD1-BF7B-4D93-ADF7-23B9D931CAD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5078D68-312A-424D-A2D8-8E57C2B74B3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01AD1-BF7B-4D93-ADF7-23B9D931CAD8}"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5078D68-312A-424D-A2D8-8E57C2B74B3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01AD1-BF7B-4D93-ADF7-23B9D931CAD8}"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t="-6000" b="-6000"/>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D5078D68-312A-424D-A2D8-8E57C2B74B3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01AD1-BF7B-4D93-ADF7-23B9D931CAD8}"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5078D68-312A-424D-A2D8-8E57C2B74B3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01AD1-BF7B-4D93-ADF7-23B9D931CAD8}"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D5078D68-312A-424D-A2D8-8E57C2B74B3D}"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01AD1-BF7B-4D93-ADF7-23B9D931CAD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5078D68-312A-424D-A2D8-8E57C2B74B3D}"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401AD1-BF7B-4D93-ADF7-23B9D931CAD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5078D68-312A-424D-A2D8-8E57C2B74B3D}"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6401AD1-BF7B-4D93-ADF7-23B9D931CAD8}" type="slidenum">
              <a:rPr lang="zh-CN" altLang="en-US" smtClean="0"/>
              <a:t>‹#›</a:t>
            </a:fld>
            <a:endParaRPr lang="zh-CN" altLang="en-US"/>
          </a:p>
        </p:txBody>
      </p:sp>
      <p:sp>
        <p:nvSpPr>
          <p:cNvPr id="11" name="矩形 10"/>
          <p:cNvSpPr/>
          <p:nvPr userDrawn="1"/>
        </p:nvSpPr>
        <p:spPr>
          <a:xfrm>
            <a:off x="8868915" y="6447451"/>
            <a:ext cx="966254" cy="229870"/>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 www.2ppt.com/moban/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 www.2ppt.com/sucai/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 www.2ppt.com/beijing/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 www.2ppt.com/tubiao/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 www.2ppt.com/xiazai/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 www.2ppt.com/kejian/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 www.2ppt.com/ziti/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 www.2ppt.com/xiazai/jihua/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5078D68-312A-424D-A2D8-8E57C2B74B3D}"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6401AD1-BF7B-4D93-ADF7-23B9D931CAD8}"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5078D68-312A-424D-A2D8-8E57C2B74B3D}"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6401AD1-BF7B-4D93-ADF7-23B9D931CAD8}"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D5078D68-312A-424D-A2D8-8E57C2B74B3D}"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401AD1-BF7B-4D93-ADF7-23B9D931CAD8}"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78D68-312A-424D-A2D8-8E57C2B74B3D}"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01AD1-BF7B-4D93-ADF7-23B9D931CAD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notesSlide" Target="../notesSlides/notesSlide1.xml"/><Relationship Id="rId4"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2.png"/><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notesSlide" Target="../notesSlides/notesSlide13.xml"/><Relationship Id="rId5" Type="http://schemas.openxmlformats.org/officeDocument/2006/relationships/slideLayout" Target="../slideLayouts/slideLayout8.xml"/><Relationship Id="rId4" Type="http://schemas.openxmlformats.org/officeDocument/2006/relationships/tags" Target="../tags/tag2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2.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notesSlide" Target="../notesSlides/notesSlide18.xml"/><Relationship Id="rId5" Type="http://schemas.openxmlformats.org/officeDocument/2006/relationships/slideLayout" Target="../slideLayouts/slideLayout8.xml"/><Relationship Id="rId4" Type="http://schemas.openxmlformats.org/officeDocument/2006/relationships/tags" Target="../tags/tag30.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image" Target="../media/image3.png"/><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notesSlide" Target="../notesSlides/notesSlide2.xml"/><Relationship Id="rId17" Type="http://schemas.openxmlformats.org/officeDocument/2006/relationships/slide" Target="slide18.xml"/><Relationship Id="rId2" Type="http://schemas.openxmlformats.org/officeDocument/2006/relationships/tags" Target="../tags/tag6.xml"/><Relationship Id="rId16" Type="http://schemas.openxmlformats.org/officeDocument/2006/relationships/slide" Target="slide24.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slideLayout" Target="../slideLayouts/slideLayout8.xml"/><Relationship Id="rId5" Type="http://schemas.openxmlformats.org/officeDocument/2006/relationships/tags" Target="../tags/tag9.xml"/><Relationship Id="rId15" Type="http://schemas.openxmlformats.org/officeDocument/2006/relationships/slide" Target="slide4.xml"/><Relationship Id="rId10" Type="http://schemas.openxmlformats.org/officeDocument/2006/relationships/tags" Target="../tags/tag14.xml"/><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2.png"/><Relationship Id="rId5" Type="http://schemas.openxmlformats.org/officeDocument/2006/relationships/notesSlide" Target="../notesSlides/notesSlide24.xml"/><Relationship Id="rId4"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2.pn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notesSlide" Target="../notesSlides/notesSlide3.xml"/><Relationship Id="rId5" Type="http://schemas.openxmlformats.org/officeDocument/2006/relationships/slideLayout" Target="../slideLayouts/slideLayout8.xml"/><Relationship Id="rId4" Type="http://schemas.openxmlformats.org/officeDocument/2006/relationships/tags" Target="../tags/tag1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2.pn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notesSlide" Target="../notesSlides/notesSlide8.xml"/><Relationship Id="rId5" Type="http://schemas.openxmlformats.org/officeDocument/2006/relationships/slideLayout" Target="../slideLayouts/slideLayout8.xml"/><Relationship Id="rId4" Type="http://schemas.openxmlformats.org/officeDocument/2006/relationships/tags" Target="../tags/tag2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6">
            <a:lum/>
          </a:blip>
          <a:srcRect/>
          <a:stretch>
            <a:fillRect t="-6000" b="-6000"/>
          </a:stretch>
        </a:blipFill>
        <a:effectLst/>
      </p:bgPr>
    </p:bg>
    <p:spTree>
      <p:nvGrpSpPr>
        <p:cNvPr id="1" name=""/>
        <p:cNvGrpSpPr/>
        <p:nvPr/>
      </p:nvGrpSpPr>
      <p:grpSpPr>
        <a:xfrm>
          <a:off x="0" y="0"/>
          <a:ext cx="0" cy="0"/>
          <a:chOff x="0" y="0"/>
          <a:chExt cx="0" cy="0"/>
        </a:xfrm>
      </p:grpSpPr>
      <p:sp>
        <p:nvSpPr>
          <p:cNvPr id="10" name="PA_文本框 2"/>
          <p:cNvSpPr txBox="1"/>
          <p:nvPr>
            <p:custDataLst>
              <p:tags r:id="rId1"/>
            </p:custDataLst>
          </p:nvPr>
        </p:nvSpPr>
        <p:spPr>
          <a:xfrm>
            <a:off x="3294801" y="2225053"/>
            <a:ext cx="5500667" cy="707886"/>
          </a:xfrm>
          <a:prstGeom prst="rect">
            <a:avLst/>
          </a:prstGeom>
          <a:noFill/>
        </p:spPr>
        <p:txBody>
          <a:bodyPr wrap="square" rtlCol="0">
            <a:spAutoFit/>
          </a:bodyPr>
          <a:lstStyle/>
          <a:p>
            <a:pPr algn="ctr"/>
            <a:r>
              <a:rPr lang="en-US" altLang="zh-CN" sz="4000" spc="300" dirty="0" smtClean="0">
                <a:solidFill>
                  <a:schemeClr val="accent3">
                    <a:lumMod val="60000"/>
                    <a:lumOff val="40000"/>
                  </a:schemeClr>
                </a:solidFill>
                <a:latin typeface="Agency FB" panose="020B0503020202020204" pitchFamily="34" charset="0"/>
                <a:cs typeface="+mn-ea"/>
                <a:sym typeface="+mn-lt"/>
              </a:rPr>
              <a:t>BUSINESS REPORT</a:t>
            </a:r>
            <a:endParaRPr lang="zh-CN" altLang="en-US" sz="4000" spc="300" dirty="0">
              <a:solidFill>
                <a:schemeClr val="accent3">
                  <a:lumMod val="60000"/>
                  <a:lumOff val="40000"/>
                </a:schemeClr>
              </a:solidFill>
              <a:latin typeface="Agency FB" panose="020B0503020202020204" pitchFamily="34" charset="0"/>
              <a:cs typeface="+mn-ea"/>
              <a:sym typeface="+mn-lt"/>
            </a:endParaRPr>
          </a:p>
        </p:txBody>
      </p:sp>
      <p:sp>
        <p:nvSpPr>
          <p:cNvPr id="11" name="PA_文本框 4"/>
          <p:cNvSpPr txBox="1"/>
          <p:nvPr>
            <p:custDataLst>
              <p:tags r:id="rId2"/>
            </p:custDataLst>
          </p:nvPr>
        </p:nvSpPr>
        <p:spPr>
          <a:xfrm>
            <a:off x="2325791" y="3001322"/>
            <a:ext cx="7438687" cy="923330"/>
          </a:xfrm>
          <a:prstGeom prst="rect">
            <a:avLst/>
          </a:prstGeom>
          <a:noFill/>
        </p:spPr>
        <p:txBody>
          <a:bodyPr wrap="square" rtlCol="0">
            <a:spAutoFit/>
          </a:bodyPr>
          <a:lstStyle/>
          <a:p>
            <a:pPr algn="ctr"/>
            <a:r>
              <a:rPr lang="zh-CN" altLang="en-US" sz="5400" b="1" spc="600" dirty="0">
                <a:solidFill>
                  <a:schemeClr val="bg1"/>
                </a:solidFill>
                <a:cs typeface="+mn-ea"/>
                <a:sym typeface="+mn-lt"/>
              </a:rPr>
              <a:t>蓝</a:t>
            </a:r>
            <a:r>
              <a:rPr lang="zh-CN" altLang="en-US" sz="5400" b="1" spc="600" dirty="0" smtClean="0">
                <a:solidFill>
                  <a:schemeClr val="bg1"/>
                </a:solidFill>
                <a:cs typeface="+mn-ea"/>
                <a:sym typeface="+mn-lt"/>
              </a:rPr>
              <a:t>色科技感</a:t>
            </a:r>
            <a:r>
              <a:rPr lang="en-US" altLang="zh-CN" sz="5400" b="1" spc="600" dirty="0" smtClean="0">
                <a:solidFill>
                  <a:schemeClr val="bg1"/>
                </a:solidFill>
                <a:cs typeface="+mn-ea"/>
                <a:sym typeface="+mn-lt"/>
              </a:rPr>
              <a:t>PPT</a:t>
            </a:r>
            <a:r>
              <a:rPr lang="zh-CN" altLang="en-US" sz="5400" b="1" spc="600" dirty="0" smtClean="0">
                <a:solidFill>
                  <a:schemeClr val="bg1"/>
                </a:solidFill>
                <a:cs typeface="+mn-ea"/>
                <a:sym typeface="+mn-lt"/>
              </a:rPr>
              <a:t>模板</a:t>
            </a:r>
            <a:endParaRPr lang="zh-CN" altLang="en-US" sz="5400" b="1" spc="600" dirty="0">
              <a:solidFill>
                <a:schemeClr val="bg1"/>
              </a:solidFill>
              <a:cs typeface="+mn-ea"/>
              <a:sym typeface="+mn-lt"/>
            </a:endParaRPr>
          </a:p>
        </p:txBody>
      </p:sp>
      <p:sp>
        <p:nvSpPr>
          <p:cNvPr id="13" name="矩形 12"/>
          <p:cNvSpPr/>
          <p:nvPr/>
        </p:nvSpPr>
        <p:spPr>
          <a:xfrm>
            <a:off x="3668764" y="4031721"/>
            <a:ext cx="4752741" cy="338554"/>
          </a:xfrm>
          <a:prstGeom prst="rect">
            <a:avLst/>
          </a:prstGeom>
          <a:noFill/>
          <a:ln>
            <a:noFill/>
          </a:ln>
        </p:spPr>
        <p:txBody>
          <a:bodyPr wrap="square">
            <a:spAutoFit/>
          </a:bodyPr>
          <a:lstStyle/>
          <a:p>
            <a:pPr algn="ctr"/>
            <a:r>
              <a:rPr lang="en-US" altLang="zh-CN" sz="1600" dirty="0" smtClean="0">
                <a:solidFill>
                  <a:schemeClr val="bg1"/>
                </a:solidFill>
                <a:cs typeface="+mn-ea"/>
                <a:sym typeface="+mn-lt"/>
              </a:rPr>
              <a:t>ADD YOUR TITLE HERE.ADD YOUR TITLE HERE.</a:t>
            </a:r>
            <a:endParaRPr lang="zh-CN" altLang="en-US" sz="1600" dirty="0">
              <a:solidFill>
                <a:schemeClr val="bg1"/>
              </a:solidFill>
              <a:cs typeface="+mn-ea"/>
              <a:sym typeface="+mn-lt"/>
            </a:endParaRPr>
          </a:p>
        </p:txBody>
      </p:sp>
      <p:sp>
        <p:nvSpPr>
          <p:cNvPr id="14" name="PA_文本框 1"/>
          <p:cNvSpPr txBox="1"/>
          <p:nvPr>
            <p:custDataLst>
              <p:tags r:id="rId3"/>
            </p:custDataLst>
          </p:nvPr>
        </p:nvSpPr>
        <p:spPr>
          <a:xfrm>
            <a:off x="4846789" y="1264118"/>
            <a:ext cx="2396690" cy="1015663"/>
          </a:xfrm>
          <a:prstGeom prst="rect">
            <a:avLst/>
          </a:prstGeom>
          <a:noFill/>
        </p:spPr>
        <p:txBody>
          <a:bodyPr wrap="square" rtlCol="0">
            <a:spAutoFit/>
          </a:bodyPr>
          <a:lstStyle/>
          <a:p>
            <a:pPr algn="ctr"/>
            <a:r>
              <a:rPr lang="en-US" altLang="zh-CN" sz="6000" spc="600" dirty="0" smtClean="0">
                <a:solidFill>
                  <a:schemeClr val="bg1"/>
                </a:solidFill>
                <a:latin typeface="Agency FB" panose="020B0503020202020204" pitchFamily="34" charset="0"/>
                <a:cs typeface="+mn-ea"/>
                <a:sym typeface="+mn-lt"/>
              </a:rPr>
              <a:t>2030</a:t>
            </a:r>
            <a:endParaRPr lang="zh-CN" altLang="en-US" sz="6000" spc="600" dirty="0">
              <a:solidFill>
                <a:schemeClr val="bg1"/>
              </a:solidFill>
              <a:latin typeface="Agency FB" panose="020B0503020202020204" pitchFamily="34" charset="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 by="(-#ppt_w*2)" calcmode="lin" valueType="num">
                                      <p:cBhvr rctx="PPT">
                                        <p:cTn id="7" dur="500" autoRev="1" fill="hold">
                                          <p:stCondLst>
                                            <p:cond delay="0"/>
                                          </p:stCondLst>
                                        </p:cTn>
                                        <p:tgtEl>
                                          <p:spTgt spid="14"/>
                                        </p:tgtEl>
                                        <p:attrNameLst>
                                          <p:attrName>ppt_w</p:attrName>
                                        </p:attrNameLst>
                                      </p:cBhvr>
                                    </p:anim>
                                    <p:anim by="(#ppt_w*0.50)" calcmode="lin" valueType="num">
                                      <p:cBhvr>
                                        <p:cTn id="8" dur="500" decel="50000" autoRev="1" fill="hold">
                                          <p:stCondLst>
                                            <p:cond delay="0"/>
                                          </p:stCondLst>
                                        </p:cTn>
                                        <p:tgtEl>
                                          <p:spTgt spid="14"/>
                                        </p:tgtEl>
                                        <p:attrNameLst>
                                          <p:attrName>ppt_x</p:attrName>
                                        </p:attrNameLst>
                                      </p:cBhvr>
                                    </p:anim>
                                    <p:anim from="(-#ppt_h/2)" to="(#ppt_y)" calcmode="lin" valueType="num">
                                      <p:cBhvr>
                                        <p:cTn id="9" dur="1000" fill="hold">
                                          <p:stCondLst>
                                            <p:cond delay="0"/>
                                          </p:stCondLst>
                                        </p:cTn>
                                        <p:tgtEl>
                                          <p:spTgt spid="14"/>
                                        </p:tgtEl>
                                        <p:attrNameLst>
                                          <p:attrName>ppt_y</p:attrName>
                                        </p:attrNameLst>
                                      </p:cBhvr>
                                    </p:anim>
                                    <p:animRot by="21600000">
                                      <p:cBhvr>
                                        <p:cTn id="10" dur="1000" fill="hold">
                                          <p:stCondLst>
                                            <p:cond delay="0"/>
                                          </p:stCondLst>
                                        </p:cTn>
                                        <p:tgtEl>
                                          <p:spTgt spid="1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0"/>
                                        </p:tgtEl>
                                        <p:attrNameLst>
                                          <p:attrName>ppt_y</p:attrName>
                                        </p:attrNameLst>
                                      </p:cBhvr>
                                      <p:tavLst>
                                        <p:tav tm="0">
                                          <p:val>
                                            <p:strVal val="#ppt_y"/>
                                          </p:val>
                                        </p:tav>
                                        <p:tav tm="100000">
                                          <p:val>
                                            <p:strVal val="#ppt_y"/>
                                          </p:val>
                                        </p:tav>
                                      </p:tavLst>
                                    </p:anim>
                                    <p:anim calcmode="lin" valueType="num">
                                      <p:cBhvr>
                                        <p:cTn id="17"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11"/>
                                        </p:tgtEl>
                                        <p:attrNameLst>
                                          <p:attrName>ppt_y</p:attrName>
                                        </p:attrNameLst>
                                      </p:cBhvr>
                                      <p:tavLst>
                                        <p:tav tm="0">
                                          <p:val>
                                            <p:strVal val="#ppt_y"/>
                                          </p:val>
                                        </p:tav>
                                        <p:tav tm="100000">
                                          <p:val>
                                            <p:strVal val="#ppt_y"/>
                                          </p:val>
                                        </p:tav>
                                      </p:tavLst>
                                    </p:anim>
                                    <p:anim calcmode="lin" valueType="num">
                                      <p:cBhvr>
                                        <p:cTn id="26"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12f1ddf5-daff-4890-8673-b03081a33126"/>
          <p:cNvGrpSpPr>
            <a:grpSpLocks noChangeAspect="1"/>
          </p:cNvGrpSpPr>
          <p:nvPr/>
        </p:nvGrpSpPr>
        <p:grpSpPr>
          <a:xfrm>
            <a:off x="0" y="1518303"/>
            <a:ext cx="12192000" cy="4628497"/>
            <a:chOff x="0" y="1457343"/>
            <a:chExt cx="12192000" cy="4628497"/>
          </a:xfrm>
        </p:grpSpPr>
        <p:sp>
          <p:nvSpPr>
            <p:cNvPr id="7" name="îṣļîḑé-TextBox 3"/>
            <p:cNvSpPr txBox="1"/>
            <p:nvPr/>
          </p:nvSpPr>
          <p:spPr>
            <a:xfrm>
              <a:off x="2930686" y="1457343"/>
              <a:ext cx="6330628" cy="646331"/>
            </a:xfrm>
            <a:prstGeom prst="rect">
              <a:avLst/>
            </a:prstGeom>
            <a:noFill/>
          </p:spPr>
          <p:txBody>
            <a:bodyPr wrap="none" lIns="0" tIns="0" rIns="0" bIns="0" anchor="ctr">
              <a:normAutofit/>
            </a:bodyPr>
            <a:lstStyle/>
            <a:p>
              <a:pPr algn="ctr"/>
              <a:r>
                <a:rPr lang="zh-CN" altLang="en-US" sz="2800" b="1" dirty="0">
                  <a:solidFill>
                    <a:schemeClr val="accent1"/>
                  </a:solidFill>
                  <a:cs typeface="+mn-ea"/>
                  <a:sym typeface="+mn-lt"/>
                </a:rPr>
                <a:t>标题文本预设</a:t>
              </a:r>
            </a:p>
          </p:txBody>
        </p:sp>
        <p:sp>
          <p:nvSpPr>
            <p:cNvPr id="9" name="îṣļîḑé-Rectangle: Rounded Corners 5"/>
            <p:cNvSpPr/>
            <p:nvPr/>
          </p:nvSpPr>
          <p:spPr>
            <a:xfrm>
              <a:off x="1787142" y="2814989"/>
              <a:ext cx="1371600" cy="13716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1005840" anchor="b">
              <a:normAutofit/>
            </a:bodyPr>
            <a:lstStyle/>
            <a:p>
              <a:pPr algn="ctr"/>
              <a:r>
                <a:rPr lang="zh-CN" altLang="en-US" sz="1200">
                  <a:solidFill>
                    <a:schemeClr val="bg1"/>
                  </a:solidFill>
                  <a:cs typeface="+mn-ea"/>
                  <a:sym typeface="+mn-lt"/>
                </a:rPr>
                <a:t>标题</a:t>
              </a:r>
            </a:p>
          </p:txBody>
        </p:sp>
        <p:sp>
          <p:nvSpPr>
            <p:cNvPr id="10" name="îṣļîḑé-Rectangle: Rounded Corners 6"/>
            <p:cNvSpPr/>
            <p:nvPr/>
          </p:nvSpPr>
          <p:spPr>
            <a:xfrm>
              <a:off x="3236365" y="2814989"/>
              <a:ext cx="1371600" cy="13716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1005840" anchor="b">
              <a:normAutofit/>
            </a:bodyPr>
            <a:lstStyle/>
            <a:p>
              <a:pPr algn="ctr"/>
              <a:r>
                <a:rPr lang="zh-CN" altLang="en-US" sz="1200">
                  <a:solidFill>
                    <a:schemeClr val="bg1"/>
                  </a:solidFill>
                  <a:cs typeface="+mn-ea"/>
                  <a:sym typeface="+mn-lt"/>
                </a:rPr>
                <a:t>标题</a:t>
              </a:r>
            </a:p>
          </p:txBody>
        </p:sp>
        <p:sp>
          <p:nvSpPr>
            <p:cNvPr id="11" name="îṣļîḑé-Rectangle: Rounded Corners 7"/>
            <p:cNvSpPr/>
            <p:nvPr/>
          </p:nvSpPr>
          <p:spPr>
            <a:xfrm>
              <a:off x="4685588" y="2814989"/>
              <a:ext cx="1371600" cy="137160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1005840" anchor="b">
              <a:normAutofit/>
            </a:bodyPr>
            <a:lstStyle/>
            <a:p>
              <a:pPr algn="ctr"/>
              <a:r>
                <a:rPr lang="zh-CN" altLang="en-US" sz="1200">
                  <a:solidFill>
                    <a:schemeClr val="bg1"/>
                  </a:solidFill>
                  <a:cs typeface="+mn-ea"/>
                  <a:sym typeface="+mn-lt"/>
                </a:rPr>
                <a:t>标题</a:t>
              </a:r>
            </a:p>
          </p:txBody>
        </p:sp>
        <p:sp>
          <p:nvSpPr>
            <p:cNvPr id="12" name="îṣļîḑé-Rectangle: Rounded Corners 8"/>
            <p:cNvSpPr/>
            <p:nvPr/>
          </p:nvSpPr>
          <p:spPr>
            <a:xfrm>
              <a:off x="6134811" y="2814989"/>
              <a:ext cx="1371600" cy="137160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1005840" anchor="b">
              <a:normAutofit/>
            </a:bodyPr>
            <a:lstStyle/>
            <a:p>
              <a:pPr algn="ctr"/>
              <a:r>
                <a:rPr lang="zh-CN" altLang="en-US" sz="1200">
                  <a:solidFill>
                    <a:schemeClr val="bg1"/>
                  </a:solidFill>
                  <a:cs typeface="+mn-ea"/>
                  <a:sym typeface="+mn-lt"/>
                </a:rPr>
                <a:t>标题</a:t>
              </a:r>
            </a:p>
          </p:txBody>
        </p:sp>
        <p:sp>
          <p:nvSpPr>
            <p:cNvPr id="13" name="îṣļîḑé-Rectangle: Rounded Corners 9"/>
            <p:cNvSpPr/>
            <p:nvPr/>
          </p:nvSpPr>
          <p:spPr>
            <a:xfrm>
              <a:off x="7584034" y="2814989"/>
              <a:ext cx="1371600" cy="13716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1005840" anchor="b">
              <a:normAutofit/>
            </a:bodyPr>
            <a:lstStyle/>
            <a:p>
              <a:pPr algn="ctr"/>
              <a:r>
                <a:rPr lang="zh-CN" altLang="en-US" sz="1200">
                  <a:solidFill>
                    <a:schemeClr val="bg1"/>
                  </a:solidFill>
                  <a:cs typeface="+mn-ea"/>
                  <a:sym typeface="+mn-lt"/>
                </a:rPr>
                <a:t>标题</a:t>
              </a:r>
            </a:p>
          </p:txBody>
        </p:sp>
        <p:sp>
          <p:nvSpPr>
            <p:cNvPr id="14" name="îṣļîḑé-Rectangle: Rounded Corners 10"/>
            <p:cNvSpPr/>
            <p:nvPr/>
          </p:nvSpPr>
          <p:spPr>
            <a:xfrm>
              <a:off x="9033258" y="2814989"/>
              <a:ext cx="1371600" cy="13716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1005840" anchor="b">
              <a:normAutofit/>
            </a:bodyPr>
            <a:lstStyle/>
            <a:p>
              <a:pPr algn="ctr"/>
              <a:r>
                <a:rPr lang="zh-CN" altLang="en-US" sz="1200">
                  <a:solidFill>
                    <a:schemeClr val="bg1"/>
                  </a:solidFill>
                  <a:cs typeface="+mn-ea"/>
                  <a:sym typeface="+mn-lt"/>
                </a:rPr>
                <a:t>标题</a:t>
              </a:r>
            </a:p>
          </p:txBody>
        </p:sp>
        <p:sp>
          <p:nvSpPr>
            <p:cNvPr id="15" name="îṣļîḑé-Rectangle 11"/>
            <p:cNvSpPr/>
            <p:nvPr/>
          </p:nvSpPr>
          <p:spPr>
            <a:xfrm>
              <a:off x="0" y="3272189"/>
              <a:ext cx="1709518" cy="457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 name="îṣļîḑé-Rectangle 12"/>
            <p:cNvSpPr/>
            <p:nvPr/>
          </p:nvSpPr>
          <p:spPr>
            <a:xfrm>
              <a:off x="10482482" y="3272189"/>
              <a:ext cx="1709518" cy="457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 name="îṣļîḑé-Freeform: Shape 14"/>
            <p:cNvSpPr>
              <a:spLocks noChangeAspect="1"/>
            </p:cNvSpPr>
            <p:nvPr/>
          </p:nvSpPr>
          <p:spPr bwMode="auto">
            <a:xfrm>
              <a:off x="8064336" y="3269739"/>
              <a:ext cx="315908" cy="381053"/>
            </a:xfrm>
            <a:custGeom>
              <a:avLst/>
              <a:gdLst>
                <a:gd name="connsiteX0" fmla="*/ 97409 w 421152"/>
                <a:gd name="connsiteY0" fmla="*/ 433798 h 508000"/>
                <a:gd name="connsiteX1" fmla="*/ 80219 w 421152"/>
                <a:gd name="connsiteY1" fmla="*/ 450922 h 508000"/>
                <a:gd name="connsiteX2" fmla="*/ 97409 w 421152"/>
                <a:gd name="connsiteY2" fmla="*/ 465191 h 508000"/>
                <a:gd name="connsiteX3" fmla="*/ 312283 w 421152"/>
                <a:gd name="connsiteY3" fmla="*/ 465191 h 508000"/>
                <a:gd name="connsiteX4" fmla="*/ 326608 w 421152"/>
                <a:gd name="connsiteY4" fmla="*/ 450922 h 508000"/>
                <a:gd name="connsiteX5" fmla="*/ 312283 w 421152"/>
                <a:gd name="connsiteY5" fmla="*/ 433798 h 508000"/>
                <a:gd name="connsiteX6" fmla="*/ 97409 w 421152"/>
                <a:gd name="connsiteY6" fmla="*/ 433798 h 508000"/>
                <a:gd name="connsiteX7" fmla="*/ 51570 w 421152"/>
                <a:gd name="connsiteY7" fmla="*/ 333910 h 508000"/>
                <a:gd name="connsiteX8" fmla="*/ 25785 w 421152"/>
                <a:gd name="connsiteY8" fmla="*/ 362450 h 508000"/>
                <a:gd name="connsiteX9" fmla="*/ 25785 w 421152"/>
                <a:gd name="connsiteY9" fmla="*/ 419528 h 508000"/>
                <a:gd name="connsiteX10" fmla="*/ 42975 w 421152"/>
                <a:gd name="connsiteY10" fmla="*/ 419528 h 508000"/>
                <a:gd name="connsiteX11" fmla="*/ 42975 w 421152"/>
                <a:gd name="connsiteY11" fmla="*/ 396697 h 508000"/>
                <a:gd name="connsiteX12" fmla="*/ 68760 w 421152"/>
                <a:gd name="connsiteY12" fmla="*/ 371011 h 508000"/>
                <a:gd name="connsiteX13" fmla="*/ 352393 w 421152"/>
                <a:gd name="connsiteY13" fmla="*/ 371011 h 508000"/>
                <a:gd name="connsiteX14" fmla="*/ 375312 w 421152"/>
                <a:gd name="connsiteY14" fmla="*/ 396697 h 508000"/>
                <a:gd name="connsiteX15" fmla="*/ 375312 w 421152"/>
                <a:gd name="connsiteY15" fmla="*/ 419528 h 508000"/>
                <a:gd name="connsiteX16" fmla="*/ 383907 w 421152"/>
                <a:gd name="connsiteY16" fmla="*/ 419528 h 508000"/>
                <a:gd name="connsiteX17" fmla="*/ 395367 w 421152"/>
                <a:gd name="connsiteY17" fmla="*/ 388135 h 508000"/>
                <a:gd name="connsiteX18" fmla="*/ 395367 w 421152"/>
                <a:gd name="connsiteY18" fmla="*/ 362450 h 508000"/>
                <a:gd name="connsiteX19" fmla="*/ 369582 w 421152"/>
                <a:gd name="connsiteY19" fmla="*/ 333910 h 508000"/>
                <a:gd name="connsiteX20" fmla="*/ 51570 w 421152"/>
                <a:gd name="connsiteY20" fmla="*/ 333910 h 508000"/>
                <a:gd name="connsiteX21" fmla="*/ 108332 w 421152"/>
                <a:gd name="connsiteY21" fmla="*/ 133246 h 508000"/>
                <a:gd name="connsiteX22" fmla="*/ 323527 w 421152"/>
                <a:gd name="connsiteY22" fmla="*/ 133246 h 508000"/>
                <a:gd name="connsiteX23" fmla="*/ 337873 w 421152"/>
                <a:gd name="connsiteY23" fmla="*/ 147523 h 508000"/>
                <a:gd name="connsiteX24" fmla="*/ 323527 w 421152"/>
                <a:gd name="connsiteY24" fmla="*/ 161799 h 508000"/>
                <a:gd name="connsiteX25" fmla="*/ 108332 w 421152"/>
                <a:gd name="connsiteY25" fmla="*/ 161799 h 508000"/>
                <a:gd name="connsiteX26" fmla="*/ 93986 w 421152"/>
                <a:gd name="connsiteY26" fmla="*/ 147523 h 508000"/>
                <a:gd name="connsiteX27" fmla="*/ 108332 w 421152"/>
                <a:gd name="connsiteY27" fmla="*/ 133246 h 508000"/>
                <a:gd name="connsiteX28" fmla="*/ 68760 w 421152"/>
                <a:gd name="connsiteY28" fmla="*/ 79910 h 508000"/>
                <a:gd name="connsiteX29" fmla="*/ 40110 w 421152"/>
                <a:gd name="connsiteY29" fmla="*/ 108450 h 508000"/>
                <a:gd name="connsiteX30" fmla="*/ 40110 w 421152"/>
                <a:gd name="connsiteY30" fmla="*/ 205483 h 508000"/>
                <a:gd name="connsiteX31" fmla="*/ 68760 w 421152"/>
                <a:gd name="connsiteY31" fmla="*/ 236877 h 508000"/>
                <a:gd name="connsiteX32" fmla="*/ 346663 w 421152"/>
                <a:gd name="connsiteY32" fmla="*/ 236877 h 508000"/>
                <a:gd name="connsiteX33" fmla="*/ 378177 w 421152"/>
                <a:gd name="connsiteY33" fmla="*/ 205483 h 508000"/>
                <a:gd name="connsiteX34" fmla="*/ 378177 w 421152"/>
                <a:gd name="connsiteY34" fmla="*/ 108450 h 508000"/>
                <a:gd name="connsiteX35" fmla="*/ 346663 w 421152"/>
                <a:gd name="connsiteY35" fmla="*/ 79910 h 508000"/>
                <a:gd name="connsiteX36" fmla="*/ 68760 w 421152"/>
                <a:gd name="connsiteY36" fmla="*/ 79910 h 508000"/>
                <a:gd name="connsiteX37" fmla="*/ 83084 w 421152"/>
                <a:gd name="connsiteY37" fmla="*/ 0 h 508000"/>
                <a:gd name="connsiteX38" fmla="*/ 332338 w 421152"/>
                <a:gd name="connsiteY38" fmla="*/ 0 h 508000"/>
                <a:gd name="connsiteX39" fmla="*/ 386772 w 421152"/>
                <a:gd name="connsiteY39" fmla="*/ 19978 h 508000"/>
                <a:gd name="connsiteX40" fmla="*/ 398232 w 421152"/>
                <a:gd name="connsiteY40" fmla="*/ 28540 h 508000"/>
                <a:gd name="connsiteX41" fmla="*/ 421152 w 421152"/>
                <a:gd name="connsiteY41" fmla="*/ 77056 h 508000"/>
                <a:gd name="connsiteX42" fmla="*/ 421152 w 421152"/>
                <a:gd name="connsiteY42" fmla="*/ 413820 h 508000"/>
                <a:gd name="connsiteX43" fmla="*/ 398232 w 421152"/>
                <a:gd name="connsiteY43" fmla="*/ 442360 h 508000"/>
                <a:gd name="connsiteX44" fmla="*/ 375312 w 421152"/>
                <a:gd name="connsiteY44" fmla="*/ 442360 h 508000"/>
                <a:gd name="connsiteX45" fmla="*/ 375312 w 421152"/>
                <a:gd name="connsiteY45" fmla="*/ 476607 h 508000"/>
                <a:gd name="connsiteX46" fmla="*/ 343798 w 421152"/>
                <a:gd name="connsiteY46" fmla="*/ 508000 h 508000"/>
                <a:gd name="connsiteX47" fmla="*/ 71625 w 421152"/>
                <a:gd name="connsiteY47" fmla="*/ 508000 h 508000"/>
                <a:gd name="connsiteX48" fmla="*/ 42975 w 421152"/>
                <a:gd name="connsiteY48" fmla="*/ 476607 h 508000"/>
                <a:gd name="connsiteX49" fmla="*/ 42975 w 421152"/>
                <a:gd name="connsiteY49" fmla="*/ 442360 h 508000"/>
                <a:gd name="connsiteX50" fmla="*/ 20055 w 421152"/>
                <a:gd name="connsiteY50" fmla="*/ 442360 h 508000"/>
                <a:gd name="connsiteX51" fmla="*/ 0 w 421152"/>
                <a:gd name="connsiteY51" fmla="*/ 413820 h 508000"/>
                <a:gd name="connsiteX52" fmla="*/ 0 w 421152"/>
                <a:gd name="connsiteY52" fmla="*/ 77056 h 508000"/>
                <a:gd name="connsiteX53" fmla="*/ 22920 w 421152"/>
                <a:gd name="connsiteY53" fmla="*/ 25686 h 508000"/>
                <a:gd name="connsiteX54" fmla="*/ 28650 w 421152"/>
                <a:gd name="connsiteY54" fmla="*/ 19978 h 508000"/>
                <a:gd name="connsiteX55" fmla="*/ 83084 w 421152"/>
                <a:gd name="connsiteY55"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1152" h="508000">
                  <a:moveTo>
                    <a:pt x="97409" y="433798"/>
                  </a:moveTo>
                  <a:cubicBezTo>
                    <a:pt x="88814" y="433798"/>
                    <a:pt x="80219" y="442360"/>
                    <a:pt x="80219" y="450922"/>
                  </a:cubicBezTo>
                  <a:cubicBezTo>
                    <a:pt x="80219" y="459483"/>
                    <a:pt x="88814" y="465191"/>
                    <a:pt x="97409" y="465191"/>
                  </a:cubicBezTo>
                  <a:cubicBezTo>
                    <a:pt x="97409" y="465191"/>
                    <a:pt x="97409" y="465191"/>
                    <a:pt x="312283" y="465191"/>
                  </a:cubicBezTo>
                  <a:cubicBezTo>
                    <a:pt x="320878" y="465191"/>
                    <a:pt x="326608" y="459483"/>
                    <a:pt x="326608" y="450922"/>
                  </a:cubicBezTo>
                  <a:cubicBezTo>
                    <a:pt x="326608" y="442360"/>
                    <a:pt x="320878" y="433798"/>
                    <a:pt x="312283" y="433798"/>
                  </a:cubicBezTo>
                  <a:cubicBezTo>
                    <a:pt x="312283" y="433798"/>
                    <a:pt x="312283" y="433798"/>
                    <a:pt x="97409" y="433798"/>
                  </a:cubicBezTo>
                  <a:close/>
                  <a:moveTo>
                    <a:pt x="51570" y="333910"/>
                  </a:moveTo>
                  <a:cubicBezTo>
                    <a:pt x="37245" y="333910"/>
                    <a:pt x="25785" y="348180"/>
                    <a:pt x="25785" y="362450"/>
                  </a:cubicBezTo>
                  <a:cubicBezTo>
                    <a:pt x="25785" y="362450"/>
                    <a:pt x="25785" y="362450"/>
                    <a:pt x="25785" y="419528"/>
                  </a:cubicBezTo>
                  <a:cubicBezTo>
                    <a:pt x="25785" y="419528"/>
                    <a:pt x="25785" y="419528"/>
                    <a:pt x="42975" y="419528"/>
                  </a:cubicBezTo>
                  <a:cubicBezTo>
                    <a:pt x="42975" y="419528"/>
                    <a:pt x="42975" y="419528"/>
                    <a:pt x="42975" y="396697"/>
                  </a:cubicBezTo>
                  <a:cubicBezTo>
                    <a:pt x="42975" y="382427"/>
                    <a:pt x="54435" y="371011"/>
                    <a:pt x="68760" y="371011"/>
                  </a:cubicBezTo>
                  <a:cubicBezTo>
                    <a:pt x="68760" y="371011"/>
                    <a:pt x="68760" y="371011"/>
                    <a:pt x="352393" y="371011"/>
                  </a:cubicBezTo>
                  <a:cubicBezTo>
                    <a:pt x="363852" y="371011"/>
                    <a:pt x="375312" y="382427"/>
                    <a:pt x="375312" y="396697"/>
                  </a:cubicBezTo>
                  <a:cubicBezTo>
                    <a:pt x="375312" y="396697"/>
                    <a:pt x="375312" y="396697"/>
                    <a:pt x="375312" y="419528"/>
                  </a:cubicBezTo>
                  <a:cubicBezTo>
                    <a:pt x="375312" y="419528"/>
                    <a:pt x="375312" y="419528"/>
                    <a:pt x="383907" y="419528"/>
                  </a:cubicBezTo>
                  <a:cubicBezTo>
                    <a:pt x="389637" y="419528"/>
                    <a:pt x="395367" y="405259"/>
                    <a:pt x="395367" y="388135"/>
                  </a:cubicBezTo>
                  <a:lnTo>
                    <a:pt x="395367" y="362450"/>
                  </a:lnTo>
                  <a:cubicBezTo>
                    <a:pt x="395367" y="348180"/>
                    <a:pt x="383907" y="333910"/>
                    <a:pt x="369582" y="333910"/>
                  </a:cubicBezTo>
                  <a:cubicBezTo>
                    <a:pt x="369582" y="333910"/>
                    <a:pt x="369582" y="333910"/>
                    <a:pt x="51570" y="333910"/>
                  </a:cubicBezTo>
                  <a:close/>
                  <a:moveTo>
                    <a:pt x="108332" y="133246"/>
                  </a:moveTo>
                  <a:cubicBezTo>
                    <a:pt x="108332" y="133246"/>
                    <a:pt x="108332" y="133246"/>
                    <a:pt x="323527" y="133246"/>
                  </a:cubicBezTo>
                  <a:cubicBezTo>
                    <a:pt x="332135" y="133246"/>
                    <a:pt x="337873" y="138957"/>
                    <a:pt x="337873" y="147523"/>
                  </a:cubicBezTo>
                  <a:cubicBezTo>
                    <a:pt x="337873" y="156089"/>
                    <a:pt x="332135" y="161799"/>
                    <a:pt x="323527" y="161799"/>
                  </a:cubicBezTo>
                  <a:cubicBezTo>
                    <a:pt x="323527" y="161799"/>
                    <a:pt x="323527" y="161799"/>
                    <a:pt x="108332" y="161799"/>
                  </a:cubicBezTo>
                  <a:cubicBezTo>
                    <a:pt x="99725" y="161799"/>
                    <a:pt x="93986" y="156089"/>
                    <a:pt x="93986" y="147523"/>
                  </a:cubicBezTo>
                  <a:cubicBezTo>
                    <a:pt x="93986" y="138957"/>
                    <a:pt x="99725" y="133246"/>
                    <a:pt x="108332" y="133246"/>
                  </a:cubicBezTo>
                  <a:close/>
                  <a:moveTo>
                    <a:pt x="68760" y="79910"/>
                  </a:moveTo>
                  <a:cubicBezTo>
                    <a:pt x="51570" y="79910"/>
                    <a:pt x="40110" y="91326"/>
                    <a:pt x="40110" y="108450"/>
                  </a:cubicBezTo>
                  <a:lnTo>
                    <a:pt x="40110" y="205483"/>
                  </a:lnTo>
                  <a:cubicBezTo>
                    <a:pt x="40110" y="222607"/>
                    <a:pt x="51570" y="236877"/>
                    <a:pt x="68760" y="236877"/>
                  </a:cubicBezTo>
                  <a:cubicBezTo>
                    <a:pt x="68760" y="236877"/>
                    <a:pt x="68760" y="236877"/>
                    <a:pt x="346663" y="236877"/>
                  </a:cubicBezTo>
                  <a:cubicBezTo>
                    <a:pt x="363852" y="236877"/>
                    <a:pt x="378177" y="222607"/>
                    <a:pt x="378177" y="205483"/>
                  </a:cubicBezTo>
                  <a:cubicBezTo>
                    <a:pt x="378177" y="205483"/>
                    <a:pt x="378177" y="205483"/>
                    <a:pt x="378177" y="108450"/>
                  </a:cubicBezTo>
                  <a:cubicBezTo>
                    <a:pt x="378177" y="91326"/>
                    <a:pt x="363852" y="79910"/>
                    <a:pt x="346663" y="79910"/>
                  </a:cubicBezTo>
                  <a:cubicBezTo>
                    <a:pt x="346663" y="79910"/>
                    <a:pt x="346663" y="79910"/>
                    <a:pt x="68760" y="79910"/>
                  </a:cubicBezTo>
                  <a:close/>
                  <a:moveTo>
                    <a:pt x="83084" y="0"/>
                  </a:moveTo>
                  <a:cubicBezTo>
                    <a:pt x="83084" y="0"/>
                    <a:pt x="83084" y="0"/>
                    <a:pt x="332338" y="0"/>
                  </a:cubicBezTo>
                  <a:cubicBezTo>
                    <a:pt x="349528" y="0"/>
                    <a:pt x="375312" y="8562"/>
                    <a:pt x="386772" y="19978"/>
                  </a:cubicBezTo>
                  <a:cubicBezTo>
                    <a:pt x="386772" y="19978"/>
                    <a:pt x="386772" y="19978"/>
                    <a:pt x="398232" y="28540"/>
                  </a:cubicBezTo>
                  <a:cubicBezTo>
                    <a:pt x="409692" y="39955"/>
                    <a:pt x="421152" y="59933"/>
                    <a:pt x="421152" y="77056"/>
                  </a:cubicBezTo>
                  <a:cubicBezTo>
                    <a:pt x="421152" y="77056"/>
                    <a:pt x="421152" y="77056"/>
                    <a:pt x="421152" y="413820"/>
                  </a:cubicBezTo>
                  <a:cubicBezTo>
                    <a:pt x="421152" y="428090"/>
                    <a:pt x="409692" y="442360"/>
                    <a:pt x="398232" y="442360"/>
                  </a:cubicBezTo>
                  <a:cubicBezTo>
                    <a:pt x="398232" y="442360"/>
                    <a:pt x="398232" y="442360"/>
                    <a:pt x="375312" y="442360"/>
                  </a:cubicBezTo>
                  <a:cubicBezTo>
                    <a:pt x="375312" y="442360"/>
                    <a:pt x="375312" y="442360"/>
                    <a:pt x="375312" y="476607"/>
                  </a:cubicBezTo>
                  <a:cubicBezTo>
                    <a:pt x="375312" y="493731"/>
                    <a:pt x="360987" y="508000"/>
                    <a:pt x="343798" y="508000"/>
                  </a:cubicBezTo>
                  <a:cubicBezTo>
                    <a:pt x="343798" y="508000"/>
                    <a:pt x="343798" y="508000"/>
                    <a:pt x="71625" y="508000"/>
                  </a:cubicBezTo>
                  <a:cubicBezTo>
                    <a:pt x="54435" y="508000"/>
                    <a:pt x="42975" y="493731"/>
                    <a:pt x="42975" y="476607"/>
                  </a:cubicBezTo>
                  <a:cubicBezTo>
                    <a:pt x="42975" y="476607"/>
                    <a:pt x="42975" y="476607"/>
                    <a:pt x="42975" y="442360"/>
                  </a:cubicBezTo>
                  <a:cubicBezTo>
                    <a:pt x="42975" y="442360"/>
                    <a:pt x="42975" y="442360"/>
                    <a:pt x="20055" y="442360"/>
                  </a:cubicBezTo>
                  <a:cubicBezTo>
                    <a:pt x="8595" y="442360"/>
                    <a:pt x="0" y="428090"/>
                    <a:pt x="0" y="413820"/>
                  </a:cubicBezTo>
                  <a:cubicBezTo>
                    <a:pt x="0" y="413820"/>
                    <a:pt x="0" y="413820"/>
                    <a:pt x="0" y="77056"/>
                  </a:cubicBezTo>
                  <a:cubicBezTo>
                    <a:pt x="0" y="59933"/>
                    <a:pt x="11460" y="37101"/>
                    <a:pt x="22920" y="25686"/>
                  </a:cubicBezTo>
                  <a:cubicBezTo>
                    <a:pt x="22920" y="25686"/>
                    <a:pt x="22920" y="25686"/>
                    <a:pt x="28650" y="19978"/>
                  </a:cubicBezTo>
                  <a:cubicBezTo>
                    <a:pt x="42975" y="8562"/>
                    <a:pt x="65895" y="0"/>
                    <a:pt x="83084" y="0"/>
                  </a:cubicBezTo>
                  <a:close/>
                </a:path>
              </a:pathLst>
            </a:custGeom>
            <a:solidFill>
              <a:schemeClr val="bg1"/>
            </a:solidFill>
            <a:ln>
              <a:noFill/>
            </a:ln>
          </p:spPr>
          <p:txBody>
            <a:bodyPr anchor="ctr"/>
            <a:lstStyle/>
            <a:p>
              <a:pPr algn="ctr"/>
              <a:endParaRPr>
                <a:cs typeface="+mn-ea"/>
                <a:sym typeface="+mn-lt"/>
              </a:endParaRPr>
            </a:p>
          </p:txBody>
        </p:sp>
        <p:sp>
          <p:nvSpPr>
            <p:cNvPr id="18" name="îṣļîḑé-Freeform: Shape 15"/>
            <p:cNvSpPr>
              <a:spLocks noChangeAspect="1"/>
            </p:cNvSpPr>
            <p:nvPr/>
          </p:nvSpPr>
          <p:spPr bwMode="auto">
            <a:xfrm>
              <a:off x="5202951" y="3269739"/>
              <a:ext cx="336873" cy="381053"/>
            </a:xfrm>
            <a:custGeom>
              <a:avLst/>
              <a:gdLst>
                <a:gd name="connsiteX0" fmla="*/ 32079 w 449102"/>
                <a:gd name="connsiteY0" fmla="*/ 355245 h 508000"/>
                <a:gd name="connsiteX1" fmla="*/ 32079 w 449102"/>
                <a:gd name="connsiteY1" fmla="*/ 387217 h 508000"/>
                <a:gd name="connsiteX2" fmla="*/ 60593 w 449102"/>
                <a:gd name="connsiteY2" fmla="*/ 387217 h 508000"/>
                <a:gd name="connsiteX3" fmla="*/ 32079 w 449102"/>
                <a:gd name="connsiteY3" fmla="*/ 355245 h 508000"/>
                <a:gd name="connsiteX4" fmla="*/ 231680 w 449102"/>
                <a:gd name="connsiteY4" fmla="*/ 248672 h 508000"/>
                <a:gd name="connsiteX5" fmla="*/ 213858 w 449102"/>
                <a:gd name="connsiteY5" fmla="*/ 266434 h 508000"/>
                <a:gd name="connsiteX6" fmla="*/ 213858 w 449102"/>
                <a:gd name="connsiteY6" fmla="*/ 284196 h 508000"/>
                <a:gd name="connsiteX7" fmla="*/ 352866 w 449102"/>
                <a:gd name="connsiteY7" fmla="*/ 284196 h 508000"/>
                <a:gd name="connsiteX8" fmla="*/ 370688 w 449102"/>
                <a:gd name="connsiteY8" fmla="*/ 266434 h 508000"/>
                <a:gd name="connsiteX9" fmla="*/ 370688 w 449102"/>
                <a:gd name="connsiteY9" fmla="*/ 248672 h 508000"/>
                <a:gd name="connsiteX10" fmla="*/ 231680 w 449102"/>
                <a:gd name="connsiteY10" fmla="*/ 248672 h 508000"/>
                <a:gd name="connsiteX11" fmla="*/ 217107 w 449102"/>
                <a:gd name="connsiteY11" fmla="*/ 98655 h 508000"/>
                <a:gd name="connsiteX12" fmla="*/ 316580 w 449102"/>
                <a:gd name="connsiteY12" fmla="*/ 98655 h 508000"/>
                <a:gd name="connsiteX13" fmla="*/ 316580 w 449102"/>
                <a:gd name="connsiteY13" fmla="*/ 112934 h 508000"/>
                <a:gd name="connsiteX14" fmla="*/ 309475 w 449102"/>
                <a:gd name="connsiteY14" fmla="*/ 130782 h 508000"/>
                <a:gd name="connsiteX15" fmla="*/ 302370 w 449102"/>
                <a:gd name="connsiteY15" fmla="*/ 130782 h 508000"/>
                <a:gd name="connsiteX16" fmla="*/ 302370 w 449102"/>
                <a:gd name="connsiteY16" fmla="*/ 112934 h 508000"/>
                <a:gd name="connsiteX17" fmla="*/ 224212 w 449102"/>
                <a:gd name="connsiteY17" fmla="*/ 112934 h 508000"/>
                <a:gd name="connsiteX18" fmla="*/ 213554 w 449102"/>
                <a:gd name="connsiteY18" fmla="*/ 130782 h 508000"/>
                <a:gd name="connsiteX19" fmla="*/ 117633 w 449102"/>
                <a:gd name="connsiteY19" fmla="*/ 130782 h 508000"/>
                <a:gd name="connsiteX20" fmla="*/ 106976 w 449102"/>
                <a:gd name="connsiteY20" fmla="*/ 141491 h 508000"/>
                <a:gd name="connsiteX21" fmla="*/ 106976 w 449102"/>
                <a:gd name="connsiteY21" fmla="*/ 216452 h 508000"/>
                <a:gd name="connsiteX22" fmla="*/ 99870 w 449102"/>
                <a:gd name="connsiteY22" fmla="*/ 216452 h 508000"/>
                <a:gd name="connsiteX23" fmla="*/ 92765 w 449102"/>
                <a:gd name="connsiteY23" fmla="*/ 198604 h 508000"/>
                <a:gd name="connsiteX24" fmla="*/ 92765 w 449102"/>
                <a:gd name="connsiteY24" fmla="*/ 141491 h 508000"/>
                <a:gd name="connsiteX25" fmla="*/ 117633 w 449102"/>
                <a:gd name="connsiteY25" fmla="*/ 116503 h 508000"/>
                <a:gd name="connsiteX26" fmla="*/ 206449 w 449102"/>
                <a:gd name="connsiteY26" fmla="*/ 116503 h 508000"/>
                <a:gd name="connsiteX27" fmla="*/ 185531 w 449102"/>
                <a:gd name="connsiteY27" fmla="*/ 55954 h 508000"/>
                <a:gd name="connsiteX28" fmla="*/ 285658 w 449102"/>
                <a:gd name="connsiteY28" fmla="*/ 55954 h 508000"/>
                <a:gd name="connsiteX29" fmla="*/ 285658 w 449102"/>
                <a:gd name="connsiteY29" fmla="*/ 70159 h 508000"/>
                <a:gd name="connsiteX30" fmla="*/ 278506 w 449102"/>
                <a:gd name="connsiteY30" fmla="*/ 87915 h 508000"/>
                <a:gd name="connsiteX31" fmla="*/ 271354 w 449102"/>
                <a:gd name="connsiteY31" fmla="*/ 87915 h 508000"/>
                <a:gd name="connsiteX32" fmla="*/ 271354 w 449102"/>
                <a:gd name="connsiteY32" fmla="*/ 70159 h 508000"/>
                <a:gd name="connsiteX33" fmla="*/ 196258 w 449102"/>
                <a:gd name="connsiteY33" fmla="*/ 70159 h 508000"/>
                <a:gd name="connsiteX34" fmla="*/ 181955 w 449102"/>
                <a:gd name="connsiteY34" fmla="*/ 87915 h 508000"/>
                <a:gd name="connsiteX35" fmla="*/ 85403 w 449102"/>
                <a:gd name="connsiteY35" fmla="*/ 87915 h 508000"/>
                <a:gd name="connsiteX36" fmla="*/ 74675 w 449102"/>
                <a:gd name="connsiteY36" fmla="*/ 102120 h 508000"/>
                <a:gd name="connsiteX37" fmla="*/ 74675 w 449102"/>
                <a:gd name="connsiteY37" fmla="*/ 176696 h 508000"/>
                <a:gd name="connsiteX38" fmla="*/ 67523 w 449102"/>
                <a:gd name="connsiteY38" fmla="*/ 176696 h 508000"/>
                <a:gd name="connsiteX39" fmla="*/ 60371 w 449102"/>
                <a:gd name="connsiteY39" fmla="*/ 155389 h 508000"/>
                <a:gd name="connsiteX40" fmla="*/ 60371 w 449102"/>
                <a:gd name="connsiteY40" fmla="*/ 102120 h 508000"/>
                <a:gd name="connsiteX41" fmla="*/ 85403 w 449102"/>
                <a:gd name="connsiteY41" fmla="*/ 73710 h 508000"/>
                <a:gd name="connsiteX42" fmla="*/ 174803 w 449102"/>
                <a:gd name="connsiteY42" fmla="*/ 73710 h 508000"/>
                <a:gd name="connsiteX43" fmla="*/ 185531 w 449102"/>
                <a:gd name="connsiteY43" fmla="*/ 55954 h 508000"/>
                <a:gd name="connsiteX44" fmla="*/ 49900 w 449102"/>
                <a:gd name="connsiteY44" fmla="*/ 35525 h 508000"/>
                <a:gd name="connsiteX45" fmla="*/ 32079 w 449102"/>
                <a:gd name="connsiteY45" fmla="*/ 53287 h 508000"/>
                <a:gd name="connsiteX46" fmla="*/ 32079 w 449102"/>
                <a:gd name="connsiteY46" fmla="*/ 198937 h 508000"/>
                <a:gd name="connsiteX47" fmla="*/ 128315 w 449102"/>
                <a:gd name="connsiteY47" fmla="*/ 287748 h 508000"/>
                <a:gd name="connsiteX48" fmla="*/ 128315 w 449102"/>
                <a:gd name="connsiteY48" fmla="*/ 195385 h 508000"/>
                <a:gd name="connsiteX49" fmla="*/ 163958 w 449102"/>
                <a:gd name="connsiteY49" fmla="*/ 156308 h 508000"/>
                <a:gd name="connsiteX50" fmla="*/ 352866 w 449102"/>
                <a:gd name="connsiteY50" fmla="*/ 156308 h 508000"/>
                <a:gd name="connsiteX51" fmla="*/ 352866 w 449102"/>
                <a:gd name="connsiteY51" fmla="*/ 35525 h 508000"/>
                <a:gd name="connsiteX52" fmla="*/ 49900 w 449102"/>
                <a:gd name="connsiteY52" fmla="*/ 35525 h 508000"/>
                <a:gd name="connsiteX53" fmla="*/ 39207 w 449102"/>
                <a:gd name="connsiteY53" fmla="*/ 0 h 508000"/>
                <a:gd name="connsiteX54" fmla="*/ 377816 w 449102"/>
                <a:gd name="connsiteY54" fmla="*/ 0 h 508000"/>
                <a:gd name="connsiteX55" fmla="*/ 377816 w 449102"/>
                <a:gd name="connsiteY55" fmla="*/ 156308 h 508000"/>
                <a:gd name="connsiteX56" fmla="*/ 449102 w 449102"/>
                <a:gd name="connsiteY56" fmla="*/ 156308 h 508000"/>
                <a:gd name="connsiteX57" fmla="*/ 449102 w 449102"/>
                <a:gd name="connsiteY57" fmla="*/ 468923 h 508000"/>
                <a:gd name="connsiteX58" fmla="*/ 409895 w 449102"/>
                <a:gd name="connsiteY58" fmla="*/ 508000 h 508000"/>
                <a:gd name="connsiteX59" fmla="*/ 128315 w 449102"/>
                <a:gd name="connsiteY59" fmla="*/ 508000 h 508000"/>
                <a:gd name="connsiteX60" fmla="*/ 128315 w 449102"/>
                <a:gd name="connsiteY60" fmla="*/ 458266 h 508000"/>
                <a:gd name="connsiteX61" fmla="*/ 74850 w 449102"/>
                <a:gd name="connsiteY61" fmla="*/ 401427 h 508000"/>
                <a:gd name="connsiteX62" fmla="*/ 0 w 449102"/>
                <a:gd name="connsiteY62" fmla="*/ 401427 h 508000"/>
                <a:gd name="connsiteX63" fmla="*/ 0 w 449102"/>
                <a:gd name="connsiteY63" fmla="*/ 39077 h 508000"/>
                <a:gd name="connsiteX64" fmla="*/ 39207 w 449102"/>
                <a:gd name="connsiteY64"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449102" h="508000">
                  <a:moveTo>
                    <a:pt x="32079" y="355245"/>
                  </a:moveTo>
                  <a:cubicBezTo>
                    <a:pt x="32079" y="355245"/>
                    <a:pt x="32079" y="355245"/>
                    <a:pt x="32079" y="387217"/>
                  </a:cubicBezTo>
                  <a:lnTo>
                    <a:pt x="60593" y="387217"/>
                  </a:lnTo>
                  <a:cubicBezTo>
                    <a:pt x="60593" y="387217"/>
                    <a:pt x="60593" y="387217"/>
                    <a:pt x="32079" y="355245"/>
                  </a:cubicBezTo>
                  <a:close/>
                  <a:moveTo>
                    <a:pt x="231680" y="248672"/>
                  </a:moveTo>
                  <a:cubicBezTo>
                    <a:pt x="220987" y="248672"/>
                    <a:pt x="213858" y="255776"/>
                    <a:pt x="213858" y="266434"/>
                  </a:cubicBezTo>
                  <a:cubicBezTo>
                    <a:pt x="213858" y="266434"/>
                    <a:pt x="213858" y="266434"/>
                    <a:pt x="213858" y="284196"/>
                  </a:cubicBezTo>
                  <a:cubicBezTo>
                    <a:pt x="213858" y="284196"/>
                    <a:pt x="213858" y="284196"/>
                    <a:pt x="352866" y="284196"/>
                  </a:cubicBezTo>
                  <a:cubicBezTo>
                    <a:pt x="363559" y="284196"/>
                    <a:pt x="370688" y="277091"/>
                    <a:pt x="370688" y="266434"/>
                  </a:cubicBezTo>
                  <a:cubicBezTo>
                    <a:pt x="370688" y="255776"/>
                    <a:pt x="370688" y="248672"/>
                    <a:pt x="370688" y="248672"/>
                  </a:cubicBezTo>
                  <a:cubicBezTo>
                    <a:pt x="370688" y="248672"/>
                    <a:pt x="370688" y="248672"/>
                    <a:pt x="231680" y="248672"/>
                  </a:cubicBezTo>
                  <a:close/>
                  <a:moveTo>
                    <a:pt x="217107" y="98655"/>
                  </a:moveTo>
                  <a:cubicBezTo>
                    <a:pt x="217107" y="98655"/>
                    <a:pt x="217107" y="98655"/>
                    <a:pt x="316580" y="98655"/>
                  </a:cubicBezTo>
                  <a:cubicBezTo>
                    <a:pt x="316580" y="98655"/>
                    <a:pt x="316580" y="98655"/>
                    <a:pt x="316580" y="112934"/>
                  </a:cubicBezTo>
                  <a:cubicBezTo>
                    <a:pt x="316580" y="123642"/>
                    <a:pt x="313028" y="130782"/>
                    <a:pt x="309475" y="130782"/>
                  </a:cubicBezTo>
                  <a:cubicBezTo>
                    <a:pt x="309475" y="130782"/>
                    <a:pt x="309475" y="130782"/>
                    <a:pt x="302370" y="130782"/>
                  </a:cubicBezTo>
                  <a:cubicBezTo>
                    <a:pt x="302370" y="130782"/>
                    <a:pt x="302370" y="130782"/>
                    <a:pt x="302370" y="112934"/>
                  </a:cubicBezTo>
                  <a:cubicBezTo>
                    <a:pt x="302370" y="112934"/>
                    <a:pt x="302370" y="112934"/>
                    <a:pt x="224212" y="112934"/>
                  </a:cubicBezTo>
                  <a:cubicBezTo>
                    <a:pt x="224212" y="112934"/>
                    <a:pt x="224212" y="112934"/>
                    <a:pt x="213554" y="130782"/>
                  </a:cubicBezTo>
                  <a:cubicBezTo>
                    <a:pt x="213554" y="130782"/>
                    <a:pt x="213554" y="130782"/>
                    <a:pt x="117633" y="130782"/>
                  </a:cubicBezTo>
                  <a:cubicBezTo>
                    <a:pt x="110528" y="130782"/>
                    <a:pt x="106976" y="134351"/>
                    <a:pt x="106976" y="141491"/>
                  </a:cubicBezTo>
                  <a:cubicBezTo>
                    <a:pt x="106976" y="141491"/>
                    <a:pt x="106976" y="141491"/>
                    <a:pt x="106976" y="216452"/>
                  </a:cubicBezTo>
                  <a:cubicBezTo>
                    <a:pt x="106976" y="216452"/>
                    <a:pt x="106976" y="216452"/>
                    <a:pt x="99870" y="216452"/>
                  </a:cubicBezTo>
                  <a:cubicBezTo>
                    <a:pt x="92765" y="216452"/>
                    <a:pt x="92765" y="209313"/>
                    <a:pt x="92765" y="198604"/>
                  </a:cubicBezTo>
                  <a:cubicBezTo>
                    <a:pt x="92765" y="198604"/>
                    <a:pt x="92765" y="198604"/>
                    <a:pt x="92765" y="141491"/>
                  </a:cubicBezTo>
                  <a:cubicBezTo>
                    <a:pt x="92765" y="127212"/>
                    <a:pt x="103423" y="116503"/>
                    <a:pt x="117633" y="116503"/>
                  </a:cubicBezTo>
                  <a:cubicBezTo>
                    <a:pt x="117633" y="116503"/>
                    <a:pt x="117633" y="116503"/>
                    <a:pt x="206449" y="116503"/>
                  </a:cubicBezTo>
                  <a:close/>
                  <a:moveTo>
                    <a:pt x="185531" y="55954"/>
                  </a:moveTo>
                  <a:cubicBezTo>
                    <a:pt x="185531" y="55954"/>
                    <a:pt x="185531" y="55954"/>
                    <a:pt x="285658" y="55954"/>
                  </a:cubicBezTo>
                  <a:cubicBezTo>
                    <a:pt x="285658" y="55954"/>
                    <a:pt x="285658" y="55954"/>
                    <a:pt x="285658" y="70159"/>
                  </a:cubicBezTo>
                  <a:cubicBezTo>
                    <a:pt x="285658" y="80813"/>
                    <a:pt x="282082" y="87915"/>
                    <a:pt x="278506" y="87915"/>
                  </a:cubicBezTo>
                  <a:cubicBezTo>
                    <a:pt x="278506" y="87915"/>
                    <a:pt x="278506" y="87915"/>
                    <a:pt x="271354" y="87915"/>
                  </a:cubicBezTo>
                  <a:cubicBezTo>
                    <a:pt x="271354" y="87915"/>
                    <a:pt x="271354" y="87915"/>
                    <a:pt x="271354" y="70159"/>
                  </a:cubicBezTo>
                  <a:cubicBezTo>
                    <a:pt x="271354" y="70159"/>
                    <a:pt x="271354" y="70159"/>
                    <a:pt x="196258" y="70159"/>
                  </a:cubicBezTo>
                  <a:lnTo>
                    <a:pt x="181955" y="87915"/>
                  </a:lnTo>
                  <a:cubicBezTo>
                    <a:pt x="181955" y="87915"/>
                    <a:pt x="181955" y="87915"/>
                    <a:pt x="85403" y="87915"/>
                  </a:cubicBezTo>
                  <a:cubicBezTo>
                    <a:pt x="78251" y="87915"/>
                    <a:pt x="74675" y="95018"/>
                    <a:pt x="74675" y="102120"/>
                  </a:cubicBezTo>
                  <a:cubicBezTo>
                    <a:pt x="74675" y="102120"/>
                    <a:pt x="74675" y="102120"/>
                    <a:pt x="74675" y="176696"/>
                  </a:cubicBezTo>
                  <a:cubicBezTo>
                    <a:pt x="74675" y="176696"/>
                    <a:pt x="74675" y="176696"/>
                    <a:pt x="67523" y="176696"/>
                  </a:cubicBezTo>
                  <a:cubicBezTo>
                    <a:pt x="63947" y="176696"/>
                    <a:pt x="60371" y="166043"/>
                    <a:pt x="60371" y="155389"/>
                  </a:cubicBezTo>
                  <a:cubicBezTo>
                    <a:pt x="60371" y="155389"/>
                    <a:pt x="60371" y="155389"/>
                    <a:pt x="60371" y="102120"/>
                  </a:cubicBezTo>
                  <a:cubicBezTo>
                    <a:pt x="60371" y="87915"/>
                    <a:pt x="71099" y="73710"/>
                    <a:pt x="85403" y="73710"/>
                  </a:cubicBezTo>
                  <a:cubicBezTo>
                    <a:pt x="85403" y="73710"/>
                    <a:pt x="85403" y="73710"/>
                    <a:pt x="174803" y="73710"/>
                  </a:cubicBezTo>
                  <a:cubicBezTo>
                    <a:pt x="174803" y="73710"/>
                    <a:pt x="174803" y="73710"/>
                    <a:pt x="185531" y="55954"/>
                  </a:cubicBezTo>
                  <a:close/>
                  <a:moveTo>
                    <a:pt x="49900" y="35525"/>
                  </a:moveTo>
                  <a:cubicBezTo>
                    <a:pt x="39207" y="35525"/>
                    <a:pt x="32079" y="42630"/>
                    <a:pt x="32079" y="53287"/>
                  </a:cubicBezTo>
                  <a:cubicBezTo>
                    <a:pt x="32079" y="53287"/>
                    <a:pt x="32079" y="53287"/>
                    <a:pt x="32079" y="198937"/>
                  </a:cubicBezTo>
                  <a:cubicBezTo>
                    <a:pt x="32079" y="198937"/>
                    <a:pt x="32079" y="198937"/>
                    <a:pt x="128315" y="287748"/>
                  </a:cubicBezTo>
                  <a:cubicBezTo>
                    <a:pt x="128315" y="287748"/>
                    <a:pt x="128315" y="287748"/>
                    <a:pt x="128315" y="195385"/>
                  </a:cubicBezTo>
                  <a:cubicBezTo>
                    <a:pt x="128315" y="174070"/>
                    <a:pt x="142572" y="156308"/>
                    <a:pt x="163958" y="156308"/>
                  </a:cubicBezTo>
                  <a:cubicBezTo>
                    <a:pt x="163958" y="156308"/>
                    <a:pt x="163958" y="156308"/>
                    <a:pt x="352866" y="156308"/>
                  </a:cubicBezTo>
                  <a:cubicBezTo>
                    <a:pt x="352866" y="156308"/>
                    <a:pt x="352866" y="156308"/>
                    <a:pt x="352866" y="35525"/>
                  </a:cubicBezTo>
                  <a:cubicBezTo>
                    <a:pt x="352866" y="35525"/>
                    <a:pt x="352866" y="35525"/>
                    <a:pt x="49900" y="35525"/>
                  </a:cubicBezTo>
                  <a:close/>
                  <a:moveTo>
                    <a:pt x="39207" y="0"/>
                  </a:moveTo>
                  <a:cubicBezTo>
                    <a:pt x="39207" y="0"/>
                    <a:pt x="39207" y="0"/>
                    <a:pt x="377816" y="0"/>
                  </a:cubicBezTo>
                  <a:lnTo>
                    <a:pt x="377816" y="156308"/>
                  </a:lnTo>
                  <a:cubicBezTo>
                    <a:pt x="377816" y="156308"/>
                    <a:pt x="377816" y="156308"/>
                    <a:pt x="449102" y="156308"/>
                  </a:cubicBezTo>
                  <a:cubicBezTo>
                    <a:pt x="449102" y="156308"/>
                    <a:pt x="449102" y="156308"/>
                    <a:pt x="449102" y="468923"/>
                  </a:cubicBezTo>
                  <a:cubicBezTo>
                    <a:pt x="449102" y="490238"/>
                    <a:pt x="431281" y="508000"/>
                    <a:pt x="409895" y="508000"/>
                  </a:cubicBezTo>
                  <a:cubicBezTo>
                    <a:pt x="409895" y="508000"/>
                    <a:pt x="409895" y="508000"/>
                    <a:pt x="128315" y="508000"/>
                  </a:cubicBezTo>
                  <a:cubicBezTo>
                    <a:pt x="128315" y="508000"/>
                    <a:pt x="128315" y="508000"/>
                    <a:pt x="128315" y="458266"/>
                  </a:cubicBezTo>
                  <a:cubicBezTo>
                    <a:pt x="128315" y="458266"/>
                    <a:pt x="128315" y="458266"/>
                    <a:pt x="74850" y="401427"/>
                  </a:cubicBezTo>
                  <a:cubicBezTo>
                    <a:pt x="74850" y="401427"/>
                    <a:pt x="74850" y="401427"/>
                    <a:pt x="0" y="401427"/>
                  </a:cubicBezTo>
                  <a:cubicBezTo>
                    <a:pt x="0" y="401427"/>
                    <a:pt x="0" y="401427"/>
                    <a:pt x="0" y="39077"/>
                  </a:cubicBezTo>
                  <a:cubicBezTo>
                    <a:pt x="0" y="17762"/>
                    <a:pt x="17822" y="0"/>
                    <a:pt x="39207" y="0"/>
                  </a:cubicBezTo>
                  <a:close/>
                </a:path>
              </a:pathLst>
            </a:custGeom>
            <a:solidFill>
              <a:schemeClr val="bg1"/>
            </a:solidFill>
            <a:ln>
              <a:noFill/>
            </a:ln>
          </p:spPr>
          <p:txBody>
            <a:bodyPr anchor="ctr"/>
            <a:lstStyle/>
            <a:p>
              <a:pPr algn="ctr"/>
              <a:endParaRPr>
                <a:cs typeface="+mn-ea"/>
                <a:sym typeface="+mn-lt"/>
              </a:endParaRPr>
            </a:p>
          </p:txBody>
        </p:sp>
        <p:sp>
          <p:nvSpPr>
            <p:cNvPr id="19" name="îṣļîḑé-Freeform: Shape 16"/>
            <p:cNvSpPr>
              <a:spLocks noChangeAspect="1"/>
            </p:cNvSpPr>
            <p:nvPr/>
          </p:nvSpPr>
          <p:spPr bwMode="auto">
            <a:xfrm>
              <a:off x="6678598" y="3269739"/>
              <a:ext cx="284026" cy="381053"/>
            </a:xfrm>
            <a:custGeom>
              <a:avLst/>
              <a:gdLst>
                <a:gd name="T0" fmla="*/ 0 w 1224"/>
                <a:gd name="T1" fmla="*/ 0 h 1643"/>
                <a:gd name="T2" fmla="*/ 0 w 1224"/>
                <a:gd name="T3" fmla="*/ 1643 h 1643"/>
                <a:gd name="T4" fmla="*/ 1224 w 1224"/>
                <a:gd name="T5" fmla="*/ 1643 h 1643"/>
                <a:gd name="T6" fmla="*/ 1224 w 1224"/>
                <a:gd name="T7" fmla="*/ 0 h 1643"/>
                <a:gd name="T8" fmla="*/ 0 w 1224"/>
                <a:gd name="T9" fmla="*/ 0 h 1643"/>
                <a:gd name="T10" fmla="*/ 1126 w 1224"/>
                <a:gd name="T11" fmla="*/ 1515 h 1643"/>
                <a:gd name="T12" fmla="*/ 98 w 1224"/>
                <a:gd name="T13" fmla="*/ 1515 h 1643"/>
                <a:gd name="T14" fmla="*/ 98 w 1224"/>
                <a:gd name="T15" fmla="*/ 935 h 1643"/>
                <a:gd name="T16" fmla="*/ 1126 w 1224"/>
                <a:gd name="T17" fmla="*/ 935 h 1643"/>
                <a:gd name="T18" fmla="*/ 1126 w 1224"/>
                <a:gd name="T19" fmla="*/ 1515 h 1643"/>
                <a:gd name="T20" fmla="*/ 1126 w 1224"/>
                <a:gd name="T21" fmla="*/ 838 h 1643"/>
                <a:gd name="T22" fmla="*/ 98 w 1224"/>
                <a:gd name="T23" fmla="*/ 838 h 1643"/>
                <a:gd name="T24" fmla="*/ 98 w 1224"/>
                <a:gd name="T25" fmla="*/ 258 h 1643"/>
                <a:gd name="T26" fmla="*/ 1126 w 1224"/>
                <a:gd name="T27" fmla="*/ 258 h 1643"/>
                <a:gd name="T28" fmla="*/ 1126 w 1224"/>
                <a:gd name="T29" fmla="*/ 838 h 1643"/>
                <a:gd name="T30" fmla="*/ 1113 w 1224"/>
                <a:gd name="T31" fmla="*/ 164 h 1643"/>
                <a:gd name="T32" fmla="*/ 1080 w 1224"/>
                <a:gd name="T33" fmla="*/ 178 h 1643"/>
                <a:gd name="T34" fmla="*/ 1045 w 1224"/>
                <a:gd name="T35" fmla="*/ 164 h 1643"/>
                <a:gd name="T36" fmla="*/ 1031 w 1224"/>
                <a:gd name="T37" fmla="*/ 129 h 1643"/>
                <a:gd name="T38" fmla="*/ 1045 w 1224"/>
                <a:gd name="T39" fmla="*/ 96 h 1643"/>
                <a:gd name="T40" fmla="*/ 1080 w 1224"/>
                <a:gd name="T41" fmla="*/ 82 h 1643"/>
                <a:gd name="T42" fmla="*/ 1113 w 1224"/>
                <a:gd name="T43" fmla="*/ 96 h 1643"/>
                <a:gd name="T44" fmla="*/ 1126 w 1224"/>
                <a:gd name="T45" fmla="*/ 129 h 1643"/>
                <a:gd name="T46" fmla="*/ 1113 w 1224"/>
                <a:gd name="T47" fmla="*/ 164 h 1643"/>
                <a:gd name="T48" fmla="*/ 1063 w 1224"/>
                <a:gd name="T49" fmla="*/ 323 h 1643"/>
                <a:gd name="T50" fmla="*/ 161 w 1224"/>
                <a:gd name="T51" fmla="*/ 323 h 1643"/>
                <a:gd name="T52" fmla="*/ 161 w 1224"/>
                <a:gd name="T53" fmla="*/ 775 h 1643"/>
                <a:gd name="T54" fmla="*/ 1063 w 1224"/>
                <a:gd name="T55" fmla="*/ 775 h 1643"/>
                <a:gd name="T56" fmla="*/ 1063 w 1224"/>
                <a:gd name="T57" fmla="*/ 323 h 1643"/>
                <a:gd name="T58" fmla="*/ 773 w 1224"/>
                <a:gd name="T59" fmla="*/ 581 h 1643"/>
                <a:gd name="T60" fmla="*/ 763 w 1224"/>
                <a:gd name="T61" fmla="*/ 604 h 1643"/>
                <a:gd name="T62" fmla="*/ 740 w 1224"/>
                <a:gd name="T63" fmla="*/ 614 h 1643"/>
                <a:gd name="T64" fmla="*/ 484 w 1224"/>
                <a:gd name="T65" fmla="*/ 614 h 1643"/>
                <a:gd name="T66" fmla="*/ 461 w 1224"/>
                <a:gd name="T67" fmla="*/ 604 h 1643"/>
                <a:gd name="T68" fmla="*/ 451 w 1224"/>
                <a:gd name="T69" fmla="*/ 581 h 1643"/>
                <a:gd name="T70" fmla="*/ 451 w 1224"/>
                <a:gd name="T71" fmla="*/ 451 h 1643"/>
                <a:gd name="T72" fmla="*/ 461 w 1224"/>
                <a:gd name="T73" fmla="*/ 428 h 1643"/>
                <a:gd name="T74" fmla="*/ 484 w 1224"/>
                <a:gd name="T75" fmla="*/ 419 h 1643"/>
                <a:gd name="T76" fmla="*/ 740 w 1224"/>
                <a:gd name="T77" fmla="*/ 419 h 1643"/>
                <a:gd name="T78" fmla="*/ 763 w 1224"/>
                <a:gd name="T79" fmla="*/ 428 h 1643"/>
                <a:gd name="T80" fmla="*/ 773 w 1224"/>
                <a:gd name="T81" fmla="*/ 451 h 1643"/>
                <a:gd name="T82" fmla="*/ 773 w 1224"/>
                <a:gd name="T83" fmla="*/ 581 h 1643"/>
                <a:gd name="T84" fmla="*/ 1063 w 1224"/>
                <a:gd name="T85" fmla="*/ 1000 h 1643"/>
                <a:gd name="T86" fmla="*/ 161 w 1224"/>
                <a:gd name="T87" fmla="*/ 1000 h 1643"/>
                <a:gd name="T88" fmla="*/ 161 w 1224"/>
                <a:gd name="T89" fmla="*/ 1450 h 1643"/>
                <a:gd name="T90" fmla="*/ 1063 w 1224"/>
                <a:gd name="T91" fmla="*/ 1450 h 1643"/>
                <a:gd name="T92" fmla="*/ 1063 w 1224"/>
                <a:gd name="T93" fmla="*/ 1000 h 1643"/>
                <a:gd name="T94" fmla="*/ 773 w 1224"/>
                <a:gd name="T95" fmla="*/ 1257 h 1643"/>
                <a:gd name="T96" fmla="*/ 763 w 1224"/>
                <a:gd name="T97" fmla="*/ 1279 h 1643"/>
                <a:gd name="T98" fmla="*/ 740 w 1224"/>
                <a:gd name="T99" fmla="*/ 1289 h 1643"/>
                <a:gd name="T100" fmla="*/ 484 w 1224"/>
                <a:gd name="T101" fmla="*/ 1289 h 1643"/>
                <a:gd name="T102" fmla="*/ 461 w 1224"/>
                <a:gd name="T103" fmla="*/ 1279 h 1643"/>
                <a:gd name="T104" fmla="*/ 451 w 1224"/>
                <a:gd name="T105" fmla="*/ 1257 h 1643"/>
                <a:gd name="T106" fmla="*/ 451 w 1224"/>
                <a:gd name="T107" fmla="*/ 1128 h 1643"/>
                <a:gd name="T108" fmla="*/ 461 w 1224"/>
                <a:gd name="T109" fmla="*/ 1105 h 1643"/>
                <a:gd name="T110" fmla="*/ 484 w 1224"/>
                <a:gd name="T111" fmla="*/ 1096 h 1643"/>
                <a:gd name="T112" fmla="*/ 740 w 1224"/>
                <a:gd name="T113" fmla="*/ 1096 h 1643"/>
                <a:gd name="T114" fmla="*/ 763 w 1224"/>
                <a:gd name="T115" fmla="*/ 1105 h 1643"/>
                <a:gd name="T116" fmla="*/ 773 w 1224"/>
                <a:gd name="T117" fmla="*/ 1128 h 1643"/>
                <a:gd name="T118" fmla="*/ 773 w 1224"/>
                <a:gd name="T119" fmla="*/ 1257 h 1643"/>
                <a:gd name="T120" fmla="*/ 773 w 1224"/>
                <a:gd name="T121" fmla="*/ 1257 h 1643"/>
                <a:gd name="T122" fmla="*/ 773 w 1224"/>
                <a:gd name="T123" fmla="*/ 1257 h 1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4" h="1643">
                  <a:moveTo>
                    <a:pt x="0" y="0"/>
                  </a:moveTo>
                  <a:cubicBezTo>
                    <a:pt x="0" y="1643"/>
                    <a:pt x="0" y="1643"/>
                    <a:pt x="0" y="1643"/>
                  </a:cubicBezTo>
                  <a:cubicBezTo>
                    <a:pt x="1224" y="1643"/>
                    <a:pt x="1224" y="1643"/>
                    <a:pt x="1224" y="1643"/>
                  </a:cubicBezTo>
                  <a:cubicBezTo>
                    <a:pt x="1224" y="0"/>
                    <a:pt x="1224" y="0"/>
                    <a:pt x="1224" y="0"/>
                  </a:cubicBezTo>
                  <a:lnTo>
                    <a:pt x="0" y="0"/>
                  </a:lnTo>
                  <a:close/>
                  <a:moveTo>
                    <a:pt x="1126" y="1515"/>
                  </a:moveTo>
                  <a:cubicBezTo>
                    <a:pt x="98" y="1515"/>
                    <a:pt x="98" y="1515"/>
                    <a:pt x="98" y="1515"/>
                  </a:cubicBezTo>
                  <a:cubicBezTo>
                    <a:pt x="98" y="935"/>
                    <a:pt x="98" y="935"/>
                    <a:pt x="98" y="935"/>
                  </a:cubicBezTo>
                  <a:cubicBezTo>
                    <a:pt x="1126" y="935"/>
                    <a:pt x="1126" y="935"/>
                    <a:pt x="1126" y="935"/>
                  </a:cubicBezTo>
                  <a:lnTo>
                    <a:pt x="1126" y="1515"/>
                  </a:lnTo>
                  <a:close/>
                  <a:moveTo>
                    <a:pt x="1126" y="838"/>
                  </a:moveTo>
                  <a:cubicBezTo>
                    <a:pt x="98" y="838"/>
                    <a:pt x="98" y="838"/>
                    <a:pt x="98" y="838"/>
                  </a:cubicBezTo>
                  <a:cubicBezTo>
                    <a:pt x="98" y="258"/>
                    <a:pt x="98" y="258"/>
                    <a:pt x="98" y="258"/>
                  </a:cubicBezTo>
                  <a:cubicBezTo>
                    <a:pt x="1126" y="258"/>
                    <a:pt x="1126" y="258"/>
                    <a:pt x="1126" y="258"/>
                  </a:cubicBezTo>
                  <a:lnTo>
                    <a:pt x="1126" y="838"/>
                  </a:lnTo>
                  <a:close/>
                  <a:moveTo>
                    <a:pt x="1113" y="164"/>
                  </a:moveTo>
                  <a:cubicBezTo>
                    <a:pt x="1104" y="173"/>
                    <a:pt x="1093" y="178"/>
                    <a:pt x="1080" y="178"/>
                  </a:cubicBezTo>
                  <a:cubicBezTo>
                    <a:pt x="1066" y="178"/>
                    <a:pt x="1055" y="173"/>
                    <a:pt x="1045" y="164"/>
                  </a:cubicBezTo>
                  <a:cubicBezTo>
                    <a:pt x="1036" y="154"/>
                    <a:pt x="1031" y="142"/>
                    <a:pt x="1031" y="129"/>
                  </a:cubicBezTo>
                  <a:cubicBezTo>
                    <a:pt x="1031" y="116"/>
                    <a:pt x="1036" y="105"/>
                    <a:pt x="1045" y="96"/>
                  </a:cubicBezTo>
                  <a:cubicBezTo>
                    <a:pt x="1055" y="87"/>
                    <a:pt x="1066" y="82"/>
                    <a:pt x="1080" y="82"/>
                  </a:cubicBezTo>
                  <a:cubicBezTo>
                    <a:pt x="1093" y="82"/>
                    <a:pt x="1104" y="87"/>
                    <a:pt x="1113" y="96"/>
                  </a:cubicBezTo>
                  <a:cubicBezTo>
                    <a:pt x="1122" y="105"/>
                    <a:pt x="1126" y="116"/>
                    <a:pt x="1126" y="129"/>
                  </a:cubicBezTo>
                  <a:cubicBezTo>
                    <a:pt x="1126" y="142"/>
                    <a:pt x="1122" y="154"/>
                    <a:pt x="1113" y="164"/>
                  </a:cubicBezTo>
                  <a:close/>
                  <a:moveTo>
                    <a:pt x="1063" y="323"/>
                  </a:moveTo>
                  <a:cubicBezTo>
                    <a:pt x="161" y="323"/>
                    <a:pt x="161" y="323"/>
                    <a:pt x="161" y="323"/>
                  </a:cubicBezTo>
                  <a:cubicBezTo>
                    <a:pt x="161" y="775"/>
                    <a:pt x="161" y="775"/>
                    <a:pt x="161" y="775"/>
                  </a:cubicBezTo>
                  <a:cubicBezTo>
                    <a:pt x="1063" y="775"/>
                    <a:pt x="1063" y="775"/>
                    <a:pt x="1063" y="775"/>
                  </a:cubicBezTo>
                  <a:lnTo>
                    <a:pt x="1063" y="323"/>
                  </a:lnTo>
                  <a:close/>
                  <a:moveTo>
                    <a:pt x="773" y="581"/>
                  </a:moveTo>
                  <a:cubicBezTo>
                    <a:pt x="773" y="590"/>
                    <a:pt x="769" y="598"/>
                    <a:pt x="763" y="604"/>
                  </a:cubicBezTo>
                  <a:cubicBezTo>
                    <a:pt x="757" y="611"/>
                    <a:pt x="749" y="614"/>
                    <a:pt x="740" y="614"/>
                  </a:cubicBezTo>
                  <a:cubicBezTo>
                    <a:pt x="484" y="614"/>
                    <a:pt x="484" y="614"/>
                    <a:pt x="484" y="614"/>
                  </a:cubicBezTo>
                  <a:cubicBezTo>
                    <a:pt x="475" y="614"/>
                    <a:pt x="467" y="611"/>
                    <a:pt x="461" y="604"/>
                  </a:cubicBezTo>
                  <a:cubicBezTo>
                    <a:pt x="455" y="598"/>
                    <a:pt x="451" y="590"/>
                    <a:pt x="451" y="581"/>
                  </a:cubicBezTo>
                  <a:cubicBezTo>
                    <a:pt x="451" y="451"/>
                    <a:pt x="451" y="451"/>
                    <a:pt x="451" y="451"/>
                  </a:cubicBezTo>
                  <a:cubicBezTo>
                    <a:pt x="451" y="442"/>
                    <a:pt x="455" y="435"/>
                    <a:pt x="461" y="428"/>
                  </a:cubicBezTo>
                  <a:cubicBezTo>
                    <a:pt x="467" y="422"/>
                    <a:pt x="475" y="419"/>
                    <a:pt x="484" y="419"/>
                  </a:cubicBezTo>
                  <a:cubicBezTo>
                    <a:pt x="740" y="419"/>
                    <a:pt x="740" y="419"/>
                    <a:pt x="740" y="419"/>
                  </a:cubicBezTo>
                  <a:cubicBezTo>
                    <a:pt x="749" y="419"/>
                    <a:pt x="757" y="422"/>
                    <a:pt x="763" y="428"/>
                  </a:cubicBezTo>
                  <a:cubicBezTo>
                    <a:pt x="769" y="435"/>
                    <a:pt x="773" y="442"/>
                    <a:pt x="773" y="451"/>
                  </a:cubicBezTo>
                  <a:lnTo>
                    <a:pt x="773" y="581"/>
                  </a:lnTo>
                  <a:close/>
                  <a:moveTo>
                    <a:pt x="1063" y="1000"/>
                  </a:moveTo>
                  <a:cubicBezTo>
                    <a:pt x="161" y="1000"/>
                    <a:pt x="161" y="1000"/>
                    <a:pt x="161" y="1000"/>
                  </a:cubicBezTo>
                  <a:cubicBezTo>
                    <a:pt x="161" y="1450"/>
                    <a:pt x="161" y="1450"/>
                    <a:pt x="161" y="1450"/>
                  </a:cubicBezTo>
                  <a:cubicBezTo>
                    <a:pt x="1063" y="1450"/>
                    <a:pt x="1063" y="1450"/>
                    <a:pt x="1063" y="1450"/>
                  </a:cubicBezTo>
                  <a:lnTo>
                    <a:pt x="1063" y="1000"/>
                  </a:lnTo>
                  <a:close/>
                  <a:moveTo>
                    <a:pt x="773" y="1257"/>
                  </a:moveTo>
                  <a:cubicBezTo>
                    <a:pt x="773" y="1265"/>
                    <a:pt x="769" y="1273"/>
                    <a:pt x="763" y="1279"/>
                  </a:cubicBezTo>
                  <a:cubicBezTo>
                    <a:pt x="757" y="1286"/>
                    <a:pt x="749" y="1289"/>
                    <a:pt x="740" y="1289"/>
                  </a:cubicBezTo>
                  <a:cubicBezTo>
                    <a:pt x="484" y="1289"/>
                    <a:pt x="484" y="1289"/>
                    <a:pt x="484" y="1289"/>
                  </a:cubicBezTo>
                  <a:cubicBezTo>
                    <a:pt x="475" y="1289"/>
                    <a:pt x="467" y="1286"/>
                    <a:pt x="461" y="1279"/>
                  </a:cubicBezTo>
                  <a:cubicBezTo>
                    <a:pt x="455" y="1273"/>
                    <a:pt x="451" y="1265"/>
                    <a:pt x="451" y="1257"/>
                  </a:cubicBezTo>
                  <a:cubicBezTo>
                    <a:pt x="451" y="1128"/>
                    <a:pt x="451" y="1128"/>
                    <a:pt x="451" y="1128"/>
                  </a:cubicBezTo>
                  <a:cubicBezTo>
                    <a:pt x="451" y="1119"/>
                    <a:pt x="455" y="1112"/>
                    <a:pt x="461" y="1105"/>
                  </a:cubicBezTo>
                  <a:cubicBezTo>
                    <a:pt x="467" y="1099"/>
                    <a:pt x="475" y="1096"/>
                    <a:pt x="484" y="1096"/>
                  </a:cubicBezTo>
                  <a:cubicBezTo>
                    <a:pt x="740" y="1096"/>
                    <a:pt x="740" y="1096"/>
                    <a:pt x="740" y="1096"/>
                  </a:cubicBezTo>
                  <a:cubicBezTo>
                    <a:pt x="749" y="1096"/>
                    <a:pt x="757" y="1099"/>
                    <a:pt x="763" y="1105"/>
                  </a:cubicBezTo>
                  <a:cubicBezTo>
                    <a:pt x="769" y="1112"/>
                    <a:pt x="773" y="1119"/>
                    <a:pt x="773" y="1128"/>
                  </a:cubicBezTo>
                  <a:lnTo>
                    <a:pt x="773" y="1257"/>
                  </a:lnTo>
                  <a:close/>
                  <a:moveTo>
                    <a:pt x="773" y="1257"/>
                  </a:moveTo>
                  <a:cubicBezTo>
                    <a:pt x="773" y="1257"/>
                    <a:pt x="773" y="1257"/>
                    <a:pt x="773" y="1257"/>
                  </a:cubicBezTo>
                </a:path>
              </a:pathLst>
            </a:custGeom>
            <a:solidFill>
              <a:schemeClr val="bg1"/>
            </a:solidFill>
            <a:ln>
              <a:noFill/>
            </a:ln>
          </p:spPr>
          <p:txBody>
            <a:bodyPr anchor="ctr"/>
            <a:lstStyle/>
            <a:p>
              <a:pPr algn="ctr"/>
              <a:endParaRPr>
                <a:cs typeface="+mn-ea"/>
                <a:sym typeface="+mn-lt"/>
              </a:endParaRPr>
            </a:p>
          </p:txBody>
        </p:sp>
        <p:sp>
          <p:nvSpPr>
            <p:cNvPr id="20" name="îṣļîḑé-Freeform: Shape 17"/>
            <p:cNvSpPr>
              <a:spLocks noChangeAspect="1"/>
            </p:cNvSpPr>
            <p:nvPr/>
          </p:nvSpPr>
          <p:spPr bwMode="auto">
            <a:xfrm>
              <a:off x="3729145" y="3269739"/>
              <a:ext cx="381053" cy="379997"/>
            </a:xfrm>
            <a:custGeom>
              <a:avLst/>
              <a:gdLst>
                <a:gd name="connsiteX0" fmla="*/ 84666 w 508000"/>
                <a:gd name="connsiteY0" fmla="*/ 303955 h 506592"/>
                <a:gd name="connsiteX1" fmla="*/ 233680 w 508000"/>
                <a:gd name="connsiteY1" fmla="*/ 428915 h 506592"/>
                <a:gd name="connsiteX2" fmla="*/ 233680 w 508000"/>
                <a:gd name="connsiteY2" fmla="*/ 408651 h 506592"/>
                <a:gd name="connsiteX3" fmla="*/ 254000 w 508000"/>
                <a:gd name="connsiteY3" fmla="*/ 391765 h 506592"/>
                <a:gd name="connsiteX4" fmla="*/ 274320 w 508000"/>
                <a:gd name="connsiteY4" fmla="*/ 408651 h 506592"/>
                <a:gd name="connsiteX5" fmla="*/ 274320 w 508000"/>
                <a:gd name="connsiteY5" fmla="*/ 428915 h 506592"/>
                <a:gd name="connsiteX6" fmla="*/ 423334 w 508000"/>
                <a:gd name="connsiteY6" fmla="*/ 303955 h 506592"/>
                <a:gd name="connsiteX7" fmla="*/ 254000 w 508000"/>
                <a:gd name="connsiteY7" fmla="*/ 371501 h 506592"/>
                <a:gd name="connsiteX8" fmla="*/ 84666 w 508000"/>
                <a:gd name="connsiteY8" fmla="*/ 303955 h 506592"/>
                <a:gd name="connsiteX9" fmla="*/ 362374 w 508000"/>
                <a:gd name="connsiteY9" fmla="*/ 209392 h 506592"/>
                <a:gd name="connsiteX10" fmla="*/ 372534 w 508000"/>
                <a:gd name="connsiteY10" fmla="*/ 253296 h 506592"/>
                <a:gd name="connsiteX11" fmla="*/ 362374 w 508000"/>
                <a:gd name="connsiteY11" fmla="*/ 297201 h 506592"/>
                <a:gd name="connsiteX12" fmla="*/ 423334 w 508000"/>
                <a:gd name="connsiteY12" fmla="*/ 253296 h 506592"/>
                <a:gd name="connsiteX13" fmla="*/ 362374 w 508000"/>
                <a:gd name="connsiteY13" fmla="*/ 209392 h 506592"/>
                <a:gd name="connsiteX14" fmla="*/ 145626 w 508000"/>
                <a:gd name="connsiteY14" fmla="*/ 209392 h 506592"/>
                <a:gd name="connsiteX15" fmla="*/ 88053 w 508000"/>
                <a:gd name="connsiteY15" fmla="*/ 253296 h 506592"/>
                <a:gd name="connsiteX16" fmla="*/ 145626 w 508000"/>
                <a:gd name="connsiteY16" fmla="*/ 297201 h 506592"/>
                <a:gd name="connsiteX17" fmla="*/ 138853 w 508000"/>
                <a:gd name="connsiteY17" fmla="*/ 253296 h 506592"/>
                <a:gd name="connsiteX18" fmla="*/ 145626 w 508000"/>
                <a:gd name="connsiteY18" fmla="*/ 209392 h 506592"/>
                <a:gd name="connsiteX19" fmla="*/ 254413 w 508000"/>
                <a:gd name="connsiteY19" fmla="*/ 205451 h 506592"/>
                <a:gd name="connsiteX20" fmla="*/ 305363 w 508000"/>
                <a:gd name="connsiteY20" fmla="*/ 253005 h 506592"/>
                <a:gd name="connsiteX21" fmla="*/ 254413 w 508000"/>
                <a:gd name="connsiteY21" fmla="*/ 303955 h 506592"/>
                <a:gd name="connsiteX22" fmla="*/ 206859 w 508000"/>
                <a:gd name="connsiteY22" fmla="*/ 253005 h 506592"/>
                <a:gd name="connsiteX23" fmla="*/ 254413 w 508000"/>
                <a:gd name="connsiteY23" fmla="*/ 205451 h 506592"/>
                <a:gd name="connsiteX24" fmla="*/ 254000 w 508000"/>
                <a:gd name="connsiteY24" fmla="*/ 175618 h 506592"/>
                <a:gd name="connsiteX25" fmla="*/ 176106 w 508000"/>
                <a:gd name="connsiteY25" fmla="*/ 253296 h 506592"/>
                <a:gd name="connsiteX26" fmla="*/ 254000 w 508000"/>
                <a:gd name="connsiteY26" fmla="*/ 330974 h 506592"/>
                <a:gd name="connsiteX27" fmla="*/ 331894 w 508000"/>
                <a:gd name="connsiteY27" fmla="*/ 253296 h 506592"/>
                <a:gd name="connsiteX28" fmla="*/ 254000 w 508000"/>
                <a:gd name="connsiteY28" fmla="*/ 175618 h 506592"/>
                <a:gd name="connsiteX29" fmla="*/ 233680 w 508000"/>
                <a:gd name="connsiteY29" fmla="*/ 77677 h 506592"/>
                <a:gd name="connsiteX30" fmla="*/ 84666 w 508000"/>
                <a:gd name="connsiteY30" fmla="*/ 202637 h 506592"/>
                <a:gd name="connsiteX31" fmla="*/ 254000 w 508000"/>
                <a:gd name="connsiteY31" fmla="*/ 138468 h 506592"/>
                <a:gd name="connsiteX32" fmla="*/ 423334 w 508000"/>
                <a:gd name="connsiteY32" fmla="*/ 202637 h 506592"/>
                <a:gd name="connsiteX33" fmla="*/ 274320 w 508000"/>
                <a:gd name="connsiteY33" fmla="*/ 77677 h 506592"/>
                <a:gd name="connsiteX34" fmla="*/ 274320 w 508000"/>
                <a:gd name="connsiteY34" fmla="*/ 97941 h 506592"/>
                <a:gd name="connsiteX35" fmla="*/ 254000 w 508000"/>
                <a:gd name="connsiteY35" fmla="*/ 118205 h 506592"/>
                <a:gd name="connsiteX36" fmla="*/ 233680 w 508000"/>
                <a:gd name="connsiteY36" fmla="*/ 97941 h 506592"/>
                <a:gd name="connsiteX37" fmla="*/ 233680 w 508000"/>
                <a:gd name="connsiteY37" fmla="*/ 77677 h 506592"/>
                <a:gd name="connsiteX38" fmla="*/ 254000 w 508000"/>
                <a:gd name="connsiteY38" fmla="*/ 0 h 506592"/>
                <a:gd name="connsiteX39" fmla="*/ 274320 w 508000"/>
                <a:gd name="connsiteY39" fmla="*/ 20264 h 506592"/>
                <a:gd name="connsiteX40" fmla="*/ 274320 w 508000"/>
                <a:gd name="connsiteY40" fmla="*/ 40527 h 506592"/>
                <a:gd name="connsiteX41" fmla="*/ 470747 w 508000"/>
                <a:gd name="connsiteY41" fmla="*/ 233033 h 506592"/>
                <a:gd name="connsiteX42" fmla="*/ 491067 w 508000"/>
                <a:gd name="connsiteY42" fmla="*/ 233033 h 506592"/>
                <a:gd name="connsiteX43" fmla="*/ 508000 w 508000"/>
                <a:gd name="connsiteY43" fmla="*/ 253296 h 506592"/>
                <a:gd name="connsiteX44" fmla="*/ 491067 w 508000"/>
                <a:gd name="connsiteY44" fmla="*/ 273560 h 506592"/>
                <a:gd name="connsiteX45" fmla="*/ 470747 w 508000"/>
                <a:gd name="connsiteY45" fmla="*/ 273560 h 506592"/>
                <a:gd name="connsiteX46" fmla="*/ 274320 w 508000"/>
                <a:gd name="connsiteY46" fmla="*/ 469442 h 506592"/>
                <a:gd name="connsiteX47" fmla="*/ 274320 w 508000"/>
                <a:gd name="connsiteY47" fmla="*/ 489706 h 506592"/>
                <a:gd name="connsiteX48" fmla="*/ 254000 w 508000"/>
                <a:gd name="connsiteY48" fmla="*/ 506592 h 506592"/>
                <a:gd name="connsiteX49" fmla="*/ 233680 w 508000"/>
                <a:gd name="connsiteY49" fmla="*/ 489706 h 506592"/>
                <a:gd name="connsiteX50" fmla="*/ 233680 w 508000"/>
                <a:gd name="connsiteY50" fmla="*/ 469442 h 506592"/>
                <a:gd name="connsiteX51" fmla="*/ 40640 w 508000"/>
                <a:gd name="connsiteY51" fmla="*/ 273560 h 506592"/>
                <a:gd name="connsiteX52" fmla="*/ 20320 w 508000"/>
                <a:gd name="connsiteY52" fmla="*/ 273560 h 506592"/>
                <a:gd name="connsiteX53" fmla="*/ 0 w 508000"/>
                <a:gd name="connsiteY53" fmla="*/ 253296 h 506592"/>
                <a:gd name="connsiteX54" fmla="*/ 20320 w 508000"/>
                <a:gd name="connsiteY54" fmla="*/ 233033 h 506592"/>
                <a:gd name="connsiteX55" fmla="*/ 40640 w 508000"/>
                <a:gd name="connsiteY55" fmla="*/ 233033 h 506592"/>
                <a:gd name="connsiteX56" fmla="*/ 233680 w 508000"/>
                <a:gd name="connsiteY56" fmla="*/ 40527 h 506592"/>
                <a:gd name="connsiteX57" fmla="*/ 233680 w 508000"/>
                <a:gd name="connsiteY57" fmla="*/ 20264 h 506592"/>
                <a:gd name="connsiteX58" fmla="*/ 254000 w 508000"/>
                <a:gd name="connsiteY58" fmla="*/ 0 h 50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08000" h="506592">
                  <a:moveTo>
                    <a:pt x="84666" y="303955"/>
                  </a:moveTo>
                  <a:cubicBezTo>
                    <a:pt x="104986" y="371501"/>
                    <a:pt x="165946" y="422160"/>
                    <a:pt x="233680" y="428915"/>
                  </a:cubicBezTo>
                  <a:cubicBezTo>
                    <a:pt x="233680" y="428915"/>
                    <a:pt x="233680" y="428915"/>
                    <a:pt x="233680" y="408651"/>
                  </a:cubicBezTo>
                  <a:cubicBezTo>
                    <a:pt x="233680" y="398519"/>
                    <a:pt x="243840" y="391765"/>
                    <a:pt x="254000" y="391765"/>
                  </a:cubicBezTo>
                  <a:cubicBezTo>
                    <a:pt x="264160" y="391765"/>
                    <a:pt x="274320" y="398519"/>
                    <a:pt x="274320" y="408651"/>
                  </a:cubicBezTo>
                  <a:cubicBezTo>
                    <a:pt x="274320" y="408651"/>
                    <a:pt x="274320" y="408651"/>
                    <a:pt x="274320" y="428915"/>
                  </a:cubicBezTo>
                  <a:cubicBezTo>
                    <a:pt x="345440" y="422160"/>
                    <a:pt x="403014" y="371501"/>
                    <a:pt x="423334" y="303955"/>
                  </a:cubicBezTo>
                  <a:cubicBezTo>
                    <a:pt x="386080" y="334351"/>
                    <a:pt x="325120" y="371501"/>
                    <a:pt x="254000" y="371501"/>
                  </a:cubicBezTo>
                  <a:cubicBezTo>
                    <a:pt x="186266" y="371501"/>
                    <a:pt x="125306" y="334351"/>
                    <a:pt x="84666" y="303955"/>
                  </a:cubicBezTo>
                  <a:close/>
                  <a:moveTo>
                    <a:pt x="362374" y="209392"/>
                  </a:moveTo>
                  <a:cubicBezTo>
                    <a:pt x="369147" y="222901"/>
                    <a:pt x="372534" y="239787"/>
                    <a:pt x="372534" y="253296"/>
                  </a:cubicBezTo>
                  <a:cubicBezTo>
                    <a:pt x="372534" y="270183"/>
                    <a:pt x="369147" y="283692"/>
                    <a:pt x="362374" y="297201"/>
                  </a:cubicBezTo>
                  <a:cubicBezTo>
                    <a:pt x="389467" y="283692"/>
                    <a:pt x="409787" y="266805"/>
                    <a:pt x="423334" y="253296"/>
                  </a:cubicBezTo>
                  <a:cubicBezTo>
                    <a:pt x="409787" y="243164"/>
                    <a:pt x="389467" y="226278"/>
                    <a:pt x="362374" y="209392"/>
                  </a:cubicBezTo>
                  <a:close/>
                  <a:moveTo>
                    <a:pt x="145626" y="209392"/>
                  </a:moveTo>
                  <a:cubicBezTo>
                    <a:pt x="118533" y="226278"/>
                    <a:pt x="98213" y="243164"/>
                    <a:pt x="88053" y="253296"/>
                  </a:cubicBezTo>
                  <a:cubicBezTo>
                    <a:pt x="98213" y="266805"/>
                    <a:pt x="118533" y="283692"/>
                    <a:pt x="145626" y="297201"/>
                  </a:cubicBezTo>
                  <a:cubicBezTo>
                    <a:pt x="138853" y="283692"/>
                    <a:pt x="138853" y="270183"/>
                    <a:pt x="138853" y="253296"/>
                  </a:cubicBezTo>
                  <a:cubicBezTo>
                    <a:pt x="138853" y="239787"/>
                    <a:pt x="138853" y="222901"/>
                    <a:pt x="145626" y="209392"/>
                  </a:cubicBezTo>
                  <a:close/>
                  <a:moveTo>
                    <a:pt x="254413" y="205451"/>
                  </a:moveTo>
                  <a:cubicBezTo>
                    <a:pt x="281586" y="205451"/>
                    <a:pt x="305363" y="225831"/>
                    <a:pt x="305363" y="253005"/>
                  </a:cubicBezTo>
                  <a:cubicBezTo>
                    <a:pt x="305363" y="280178"/>
                    <a:pt x="281586" y="303955"/>
                    <a:pt x="254413" y="303955"/>
                  </a:cubicBezTo>
                  <a:cubicBezTo>
                    <a:pt x="227239" y="303955"/>
                    <a:pt x="206859" y="280178"/>
                    <a:pt x="206859" y="253005"/>
                  </a:cubicBezTo>
                  <a:cubicBezTo>
                    <a:pt x="206859" y="225831"/>
                    <a:pt x="227239" y="205451"/>
                    <a:pt x="254413" y="205451"/>
                  </a:cubicBezTo>
                  <a:close/>
                  <a:moveTo>
                    <a:pt x="254000" y="175618"/>
                  </a:moveTo>
                  <a:cubicBezTo>
                    <a:pt x="209974" y="175618"/>
                    <a:pt x="176106" y="209392"/>
                    <a:pt x="176106" y="253296"/>
                  </a:cubicBezTo>
                  <a:cubicBezTo>
                    <a:pt x="176106" y="297201"/>
                    <a:pt x="209974" y="330974"/>
                    <a:pt x="254000" y="330974"/>
                  </a:cubicBezTo>
                  <a:cubicBezTo>
                    <a:pt x="298027" y="330974"/>
                    <a:pt x="331894" y="297201"/>
                    <a:pt x="331894" y="253296"/>
                  </a:cubicBezTo>
                  <a:cubicBezTo>
                    <a:pt x="331894" y="209392"/>
                    <a:pt x="298027" y="175618"/>
                    <a:pt x="254000" y="175618"/>
                  </a:cubicBezTo>
                  <a:close/>
                  <a:moveTo>
                    <a:pt x="233680" y="77677"/>
                  </a:moveTo>
                  <a:cubicBezTo>
                    <a:pt x="165946" y="87809"/>
                    <a:pt x="104986" y="138468"/>
                    <a:pt x="84666" y="202637"/>
                  </a:cubicBezTo>
                  <a:cubicBezTo>
                    <a:pt x="125306" y="172241"/>
                    <a:pt x="186266" y="138468"/>
                    <a:pt x="254000" y="138468"/>
                  </a:cubicBezTo>
                  <a:cubicBezTo>
                    <a:pt x="325120" y="138468"/>
                    <a:pt x="386080" y="172241"/>
                    <a:pt x="423334" y="202637"/>
                  </a:cubicBezTo>
                  <a:cubicBezTo>
                    <a:pt x="403014" y="138468"/>
                    <a:pt x="345440" y="87809"/>
                    <a:pt x="274320" y="77677"/>
                  </a:cubicBezTo>
                  <a:cubicBezTo>
                    <a:pt x="274320" y="77677"/>
                    <a:pt x="274320" y="77677"/>
                    <a:pt x="274320" y="97941"/>
                  </a:cubicBezTo>
                  <a:cubicBezTo>
                    <a:pt x="274320" y="108073"/>
                    <a:pt x="264160" y="118205"/>
                    <a:pt x="254000" y="118205"/>
                  </a:cubicBezTo>
                  <a:cubicBezTo>
                    <a:pt x="243840" y="118205"/>
                    <a:pt x="233680" y="108073"/>
                    <a:pt x="233680" y="97941"/>
                  </a:cubicBezTo>
                  <a:cubicBezTo>
                    <a:pt x="233680" y="97941"/>
                    <a:pt x="233680" y="97941"/>
                    <a:pt x="233680" y="77677"/>
                  </a:cubicBezTo>
                  <a:close/>
                  <a:moveTo>
                    <a:pt x="254000" y="0"/>
                  </a:moveTo>
                  <a:cubicBezTo>
                    <a:pt x="264160" y="0"/>
                    <a:pt x="274320" y="10132"/>
                    <a:pt x="274320" y="20264"/>
                  </a:cubicBezTo>
                  <a:cubicBezTo>
                    <a:pt x="274320" y="20264"/>
                    <a:pt x="274320" y="20264"/>
                    <a:pt x="274320" y="40527"/>
                  </a:cubicBezTo>
                  <a:cubicBezTo>
                    <a:pt x="375920" y="50659"/>
                    <a:pt x="460587" y="131714"/>
                    <a:pt x="470747" y="233033"/>
                  </a:cubicBezTo>
                  <a:cubicBezTo>
                    <a:pt x="470747" y="233033"/>
                    <a:pt x="470747" y="233033"/>
                    <a:pt x="491067" y="233033"/>
                  </a:cubicBezTo>
                  <a:cubicBezTo>
                    <a:pt x="501227" y="233033"/>
                    <a:pt x="508000" y="243164"/>
                    <a:pt x="508000" y="253296"/>
                  </a:cubicBezTo>
                  <a:cubicBezTo>
                    <a:pt x="508000" y="263428"/>
                    <a:pt x="501227" y="273560"/>
                    <a:pt x="491067" y="273560"/>
                  </a:cubicBezTo>
                  <a:cubicBezTo>
                    <a:pt x="491067" y="273560"/>
                    <a:pt x="491067" y="273560"/>
                    <a:pt x="470747" y="273560"/>
                  </a:cubicBezTo>
                  <a:cubicBezTo>
                    <a:pt x="460587" y="374878"/>
                    <a:pt x="375920" y="459310"/>
                    <a:pt x="274320" y="469442"/>
                  </a:cubicBezTo>
                  <a:cubicBezTo>
                    <a:pt x="274320" y="469442"/>
                    <a:pt x="274320" y="469442"/>
                    <a:pt x="274320" y="489706"/>
                  </a:cubicBezTo>
                  <a:cubicBezTo>
                    <a:pt x="274320" y="499838"/>
                    <a:pt x="264160" y="506592"/>
                    <a:pt x="254000" y="506592"/>
                  </a:cubicBezTo>
                  <a:cubicBezTo>
                    <a:pt x="243840" y="506592"/>
                    <a:pt x="233680" y="499838"/>
                    <a:pt x="233680" y="489706"/>
                  </a:cubicBezTo>
                  <a:cubicBezTo>
                    <a:pt x="233680" y="489706"/>
                    <a:pt x="233680" y="489706"/>
                    <a:pt x="233680" y="469442"/>
                  </a:cubicBezTo>
                  <a:cubicBezTo>
                    <a:pt x="132080" y="459310"/>
                    <a:pt x="50800" y="374878"/>
                    <a:pt x="40640" y="273560"/>
                  </a:cubicBezTo>
                  <a:cubicBezTo>
                    <a:pt x="40640" y="273560"/>
                    <a:pt x="40640" y="273560"/>
                    <a:pt x="20320" y="273560"/>
                  </a:cubicBezTo>
                  <a:cubicBezTo>
                    <a:pt x="10160" y="273560"/>
                    <a:pt x="0" y="263428"/>
                    <a:pt x="0" y="253296"/>
                  </a:cubicBezTo>
                  <a:cubicBezTo>
                    <a:pt x="0" y="243164"/>
                    <a:pt x="10160" y="233033"/>
                    <a:pt x="20320" y="233033"/>
                  </a:cubicBezTo>
                  <a:cubicBezTo>
                    <a:pt x="20320" y="233033"/>
                    <a:pt x="20320" y="233033"/>
                    <a:pt x="40640" y="233033"/>
                  </a:cubicBezTo>
                  <a:cubicBezTo>
                    <a:pt x="50800" y="131714"/>
                    <a:pt x="132080" y="50659"/>
                    <a:pt x="233680" y="40527"/>
                  </a:cubicBezTo>
                  <a:cubicBezTo>
                    <a:pt x="233680" y="40527"/>
                    <a:pt x="233680" y="40527"/>
                    <a:pt x="233680" y="20264"/>
                  </a:cubicBezTo>
                  <a:cubicBezTo>
                    <a:pt x="233680" y="10132"/>
                    <a:pt x="243840" y="0"/>
                    <a:pt x="254000" y="0"/>
                  </a:cubicBezTo>
                  <a:close/>
                </a:path>
              </a:pathLst>
            </a:custGeom>
            <a:solidFill>
              <a:schemeClr val="bg1"/>
            </a:solidFill>
            <a:ln>
              <a:noFill/>
            </a:ln>
          </p:spPr>
          <p:txBody>
            <a:bodyPr anchor="ctr"/>
            <a:lstStyle/>
            <a:p>
              <a:pPr algn="ctr"/>
              <a:endParaRPr>
                <a:cs typeface="+mn-ea"/>
                <a:sym typeface="+mn-lt"/>
              </a:endParaRPr>
            </a:p>
          </p:txBody>
        </p:sp>
        <p:sp>
          <p:nvSpPr>
            <p:cNvPr id="21" name="îṣļîḑé-Freeform: Shape 18"/>
            <p:cNvSpPr>
              <a:spLocks noChangeAspect="1"/>
            </p:cNvSpPr>
            <p:nvPr/>
          </p:nvSpPr>
          <p:spPr bwMode="auto">
            <a:xfrm>
              <a:off x="9565100" y="3269739"/>
              <a:ext cx="307916" cy="381053"/>
            </a:xfrm>
            <a:custGeom>
              <a:avLst/>
              <a:gdLst>
                <a:gd name="connsiteX0" fmla="*/ 206056 w 410498"/>
                <a:gd name="connsiteY0" fmla="*/ 251527 h 508000"/>
                <a:gd name="connsiteX1" fmla="*/ 216200 w 410498"/>
                <a:gd name="connsiteY1" fmla="*/ 253219 h 508000"/>
                <a:gd name="connsiteX2" fmla="*/ 211128 w 410498"/>
                <a:gd name="connsiteY2" fmla="*/ 283675 h 508000"/>
                <a:gd name="connsiteX3" fmla="*/ 184078 w 410498"/>
                <a:gd name="connsiteY3" fmla="*/ 315822 h 508000"/>
                <a:gd name="connsiteX4" fmla="*/ 168862 w 410498"/>
                <a:gd name="connsiteY4" fmla="*/ 297210 h 508000"/>
                <a:gd name="connsiteX5" fmla="*/ 206056 w 410498"/>
                <a:gd name="connsiteY5" fmla="*/ 251527 h 508000"/>
                <a:gd name="connsiteX6" fmla="*/ 206094 w 410498"/>
                <a:gd name="connsiteY6" fmla="*/ 175521 h 508000"/>
                <a:gd name="connsiteX7" fmla="*/ 87843 w 410498"/>
                <a:gd name="connsiteY7" fmla="*/ 295349 h 508000"/>
                <a:gd name="connsiteX8" fmla="*/ 185822 w 410498"/>
                <a:gd name="connsiteY8" fmla="*/ 394924 h 508000"/>
                <a:gd name="connsiteX9" fmla="*/ 244947 w 410498"/>
                <a:gd name="connsiteY9" fmla="*/ 383110 h 508000"/>
                <a:gd name="connsiteX10" fmla="*/ 238190 w 410498"/>
                <a:gd name="connsiteY10" fmla="*/ 364545 h 508000"/>
                <a:gd name="connsiteX11" fmla="*/ 192579 w 410498"/>
                <a:gd name="connsiteY11" fmla="*/ 374671 h 508000"/>
                <a:gd name="connsiteX12" fmla="*/ 111493 w 410498"/>
                <a:gd name="connsiteY12" fmla="*/ 291974 h 508000"/>
                <a:gd name="connsiteX13" fmla="*/ 202715 w 410498"/>
                <a:gd name="connsiteY13" fmla="*/ 194086 h 508000"/>
                <a:gd name="connsiteX14" fmla="*/ 278733 w 410498"/>
                <a:gd name="connsiteY14" fmla="*/ 266658 h 508000"/>
                <a:gd name="connsiteX15" fmla="*/ 246637 w 410498"/>
                <a:gd name="connsiteY15" fmla="*/ 320665 h 508000"/>
                <a:gd name="connsiteX16" fmla="*/ 239879 w 410498"/>
                <a:gd name="connsiteY16" fmla="*/ 293661 h 508000"/>
                <a:gd name="connsiteX17" fmla="*/ 248326 w 410498"/>
                <a:gd name="connsiteY17" fmla="*/ 234591 h 508000"/>
                <a:gd name="connsiteX18" fmla="*/ 211162 w 410498"/>
                <a:gd name="connsiteY18" fmla="*/ 226153 h 508000"/>
                <a:gd name="connsiteX19" fmla="*/ 136833 w 410498"/>
                <a:gd name="connsiteY19" fmla="*/ 300412 h 508000"/>
                <a:gd name="connsiteX20" fmla="*/ 172308 w 410498"/>
                <a:gd name="connsiteY20" fmla="*/ 340917 h 508000"/>
                <a:gd name="connsiteX21" fmla="*/ 212851 w 410498"/>
                <a:gd name="connsiteY21" fmla="*/ 317289 h 508000"/>
                <a:gd name="connsiteX22" fmla="*/ 214540 w 410498"/>
                <a:gd name="connsiteY22" fmla="*/ 317289 h 508000"/>
                <a:gd name="connsiteX23" fmla="*/ 241569 w 410498"/>
                <a:gd name="connsiteY23" fmla="*/ 340917 h 508000"/>
                <a:gd name="connsiteX24" fmla="*/ 300694 w 410498"/>
                <a:gd name="connsiteY24" fmla="*/ 266658 h 508000"/>
                <a:gd name="connsiteX25" fmla="*/ 206094 w 410498"/>
                <a:gd name="connsiteY25" fmla="*/ 175521 h 508000"/>
                <a:gd name="connsiteX26" fmla="*/ 59125 w 410498"/>
                <a:gd name="connsiteY26" fmla="*/ 21940 h 508000"/>
                <a:gd name="connsiteX27" fmla="*/ 25339 w 410498"/>
                <a:gd name="connsiteY27" fmla="*/ 47256 h 508000"/>
                <a:gd name="connsiteX28" fmla="*/ 363198 w 410498"/>
                <a:gd name="connsiteY28" fmla="*/ 47256 h 508000"/>
                <a:gd name="connsiteX29" fmla="*/ 363198 w 410498"/>
                <a:gd name="connsiteY29" fmla="*/ 475934 h 508000"/>
                <a:gd name="connsiteX30" fmla="*/ 388537 w 410498"/>
                <a:gd name="connsiteY30" fmla="*/ 455681 h 508000"/>
                <a:gd name="connsiteX31" fmla="*/ 388537 w 410498"/>
                <a:gd name="connsiteY31" fmla="*/ 21940 h 508000"/>
                <a:gd name="connsiteX32" fmla="*/ 59125 w 410498"/>
                <a:gd name="connsiteY32" fmla="*/ 21940 h 508000"/>
                <a:gd name="connsiteX33" fmla="*/ 48989 w 410498"/>
                <a:gd name="connsiteY33" fmla="*/ 0 h 508000"/>
                <a:gd name="connsiteX34" fmla="*/ 402052 w 410498"/>
                <a:gd name="connsiteY34" fmla="*/ 0 h 508000"/>
                <a:gd name="connsiteX35" fmla="*/ 410498 w 410498"/>
                <a:gd name="connsiteY35" fmla="*/ 8438 h 508000"/>
                <a:gd name="connsiteX36" fmla="*/ 410498 w 410498"/>
                <a:gd name="connsiteY36" fmla="*/ 462432 h 508000"/>
                <a:gd name="connsiteX37" fmla="*/ 405430 w 410498"/>
                <a:gd name="connsiteY37" fmla="*/ 477621 h 508000"/>
                <a:gd name="connsiteX38" fmla="*/ 363198 w 410498"/>
                <a:gd name="connsiteY38" fmla="*/ 508000 h 508000"/>
                <a:gd name="connsiteX39" fmla="*/ 0 w 410498"/>
                <a:gd name="connsiteY39" fmla="*/ 508000 h 508000"/>
                <a:gd name="connsiteX40" fmla="*/ 0 w 410498"/>
                <a:gd name="connsiteY40" fmla="*/ 55694 h 508000"/>
                <a:gd name="connsiteX41" fmla="*/ 48989 w 410498"/>
                <a:gd name="connsiteY41"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10498" h="508000">
                  <a:moveTo>
                    <a:pt x="206056" y="251527"/>
                  </a:moveTo>
                  <a:cubicBezTo>
                    <a:pt x="211128" y="251527"/>
                    <a:pt x="212819" y="251527"/>
                    <a:pt x="216200" y="253219"/>
                  </a:cubicBezTo>
                  <a:cubicBezTo>
                    <a:pt x="216200" y="253219"/>
                    <a:pt x="216200" y="253219"/>
                    <a:pt x="211128" y="283675"/>
                  </a:cubicBezTo>
                  <a:cubicBezTo>
                    <a:pt x="209437" y="300594"/>
                    <a:pt x="195912" y="315822"/>
                    <a:pt x="184078" y="315822"/>
                  </a:cubicBezTo>
                  <a:cubicBezTo>
                    <a:pt x="173934" y="315822"/>
                    <a:pt x="168862" y="309054"/>
                    <a:pt x="168862" y="297210"/>
                  </a:cubicBezTo>
                  <a:cubicBezTo>
                    <a:pt x="168862" y="271831"/>
                    <a:pt x="185768" y="251527"/>
                    <a:pt x="206056" y="251527"/>
                  </a:cubicBezTo>
                  <a:close/>
                  <a:moveTo>
                    <a:pt x="206094" y="175521"/>
                  </a:moveTo>
                  <a:cubicBezTo>
                    <a:pt x="135143" y="175521"/>
                    <a:pt x="87843" y="231216"/>
                    <a:pt x="87843" y="295349"/>
                  </a:cubicBezTo>
                  <a:cubicBezTo>
                    <a:pt x="87843" y="357794"/>
                    <a:pt x="133454" y="394924"/>
                    <a:pt x="185822" y="394924"/>
                  </a:cubicBezTo>
                  <a:cubicBezTo>
                    <a:pt x="209472" y="394924"/>
                    <a:pt x="224676" y="391548"/>
                    <a:pt x="244947" y="383110"/>
                  </a:cubicBezTo>
                  <a:cubicBezTo>
                    <a:pt x="244947" y="383110"/>
                    <a:pt x="244947" y="383110"/>
                    <a:pt x="238190" y="364545"/>
                  </a:cubicBezTo>
                  <a:cubicBezTo>
                    <a:pt x="226365" y="371296"/>
                    <a:pt x="209472" y="374671"/>
                    <a:pt x="192579" y="374671"/>
                  </a:cubicBezTo>
                  <a:cubicBezTo>
                    <a:pt x="145279" y="374671"/>
                    <a:pt x="111493" y="344292"/>
                    <a:pt x="111493" y="291974"/>
                  </a:cubicBezTo>
                  <a:cubicBezTo>
                    <a:pt x="111493" y="231216"/>
                    <a:pt x="153726" y="194086"/>
                    <a:pt x="202715" y="194086"/>
                  </a:cubicBezTo>
                  <a:cubicBezTo>
                    <a:pt x="251705" y="194086"/>
                    <a:pt x="278733" y="226153"/>
                    <a:pt x="278733" y="266658"/>
                  </a:cubicBezTo>
                  <a:cubicBezTo>
                    <a:pt x="278733" y="303788"/>
                    <a:pt x="260151" y="320665"/>
                    <a:pt x="246637" y="320665"/>
                  </a:cubicBezTo>
                  <a:cubicBezTo>
                    <a:pt x="238190" y="320665"/>
                    <a:pt x="236501" y="312226"/>
                    <a:pt x="239879" y="293661"/>
                  </a:cubicBezTo>
                  <a:cubicBezTo>
                    <a:pt x="239879" y="293661"/>
                    <a:pt x="239879" y="293661"/>
                    <a:pt x="248326" y="234591"/>
                  </a:cubicBezTo>
                  <a:cubicBezTo>
                    <a:pt x="241569" y="229528"/>
                    <a:pt x="224676" y="226153"/>
                    <a:pt x="211162" y="226153"/>
                  </a:cubicBezTo>
                  <a:cubicBezTo>
                    <a:pt x="165551" y="226153"/>
                    <a:pt x="136833" y="261595"/>
                    <a:pt x="136833" y="300412"/>
                  </a:cubicBezTo>
                  <a:cubicBezTo>
                    <a:pt x="136833" y="325728"/>
                    <a:pt x="152036" y="340917"/>
                    <a:pt x="172308" y="340917"/>
                  </a:cubicBezTo>
                  <a:cubicBezTo>
                    <a:pt x="189201" y="340917"/>
                    <a:pt x="204404" y="332479"/>
                    <a:pt x="212851" y="317289"/>
                  </a:cubicBezTo>
                  <a:cubicBezTo>
                    <a:pt x="212851" y="317289"/>
                    <a:pt x="212851" y="317289"/>
                    <a:pt x="214540" y="317289"/>
                  </a:cubicBezTo>
                  <a:cubicBezTo>
                    <a:pt x="216229" y="334166"/>
                    <a:pt x="226365" y="340917"/>
                    <a:pt x="241569" y="340917"/>
                  </a:cubicBezTo>
                  <a:cubicBezTo>
                    <a:pt x="275355" y="340917"/>
                    <a:pt x="300694" y="312226"/>
                    <a:pt x="300694" y="266658"/>
                  </a:cubicBezTo>
                  <a:cubicBezTo>
                    <a:pt x="300694" y="212651"/>
                    <a:pt x="261840" y="175521"/>
                    <a:pt x="206094" y="175521"/>
                  </a:cubicBezTo>
                  <a:close/>
                  <a:moveTo>
                    <a:pt x="59125" y="21940"/>
                  </a:moveTo>
                  <a:cubicBezTo>
                    <a:pt x="40543" y="21940"/>
                    <a:pt x="27029" y="30379"/>
                    <a:pt x="25339" y="47256"/>
                  </a:cubicBezTo>
                  <a:cubicBezTo>
                    <a:pt x="25339" y="47256"/>
                    <a:pt x="25339" y="47256"/>
                    <a:pt x="363198" y="47256"/>
                  </a:cubicBezTo>
                  <a:cubicBezTo>
                    <a:pt x="363198" y="47256"/>
                    <a:pt x="363198" y="47256"/>
                    <a:pt x="363198" y="475934"/>
                  </a:cubicBezTo>
                  <a:lnTo>
                    <a:pt x="388537" y="455681"/>
                  </a:lnTo>
                  <a:cubicBezTo>
                    <a:pt x="388537" y="455681"/>
                    <a:pt x="388537" y="455681"/>
                    <a:pt x="388537" y="21940"/>
                  </a:cubicBezTo>
                  <a:cubicBezTo>
                    <a:pt x="388537" y="21940"/>
                    <a:pt x="388537" y="21940"/>
                    <a:pt x="59125" y="21940"/>
                  </a:cubicBezTo>
                  <a:close/>
                  <a:moveTo>
                    <a:pt x="48989" y="0"/>
                  </a:moveTo>
                  <a:cubicBezTo>
                    <a:pt x="48989" y="0"/>
                    <a:pt x="48989" y="0"/>
                    <a:pt x="402052" y="0"/>
                  </a:cubicBezTo>
                  <a:cubicBezTo>
                    <a:pt x="407119" y="0"/>
                    <a:pt x="410498" y="3375"/>
                    <a:pt x="410498" y="8438"/>
                  </a:cubicBezTo>
                  <a:lnTo>
                    <a:pt x="410498" y="462432"/>
                  </a:lnTo>
                  <a:cubicBezTo>
                    <a:pt x="410498" y="462432"/>
                    <a:pt x="410498" y="472558"/>
                    <a:pt x="405430" y="477621"/>
                  </a:cubicBezTo>
                  <a:cubicBezTo>
                    <a:pt x="400362" y="482685"/>
                    <a:pt x="363198" y="508000"/>
                    <a:pt x="363198" y="508000"/>
                  </a:cubicBezTo>
                  <a:cubicBezTo>
                    <a:pt x="363198" y="508000"/>
                    <a:pt x="363198" y="508000"/>
                    <a:pt x="0" y="508000"/>
                  </a:cubicBezTo>
                  <a:cubicBezTo>
                    <a:pt x="0" y="508000"/>
                    <a:pt x="0" y="508000"/>
                    <a:pt x="0" y="55694"/>
                  </a:cubicBezTo>
                  <a:cubicBezTo>
                    <a:pt x="0" y="20252"/>
                    <a:pt x="21961" y="0"/>
                    <a:pt x="48989" y="0"/>
                  </a:cubicBezTo>
                  <a:close/>
                </a:path>
              </a:pathLst>
            </a:custGeom>
            <a:solidFill>
              <a:schemeClr val="bg1"/>
            </a:solidFill>
            <a:ln>
              <a:noFill/>
            </a:ln>
          </p:spPr>
          <p:txBody>
            <a:bodyPr anchor="ctr"/>
            <a:lstStyle/>
            <a:p>
              <a:pPr algn="ctr"/>
              <a:endParaRPr>
                <a:cs typeface="+mn-ea"/>
                <a:sym typeface="+mn-lt"/>
              </a:endParaRPr>
            </a:p>
          </p:txBody>
        </p:sp>
        <p:sp>
          <p:nvSpPr>
            <p:cNvPr id="22" name="îṣļîḑé-Freeform: Shape 19"/>
            <p:cNvSpPr>
              <a:spLocks noChangeAspect="1"/>
            </p:cNvSpPr>
            <p:nvPr/>
          </p:nvSpPr>
          <p:spPr bwMode="auto">
            <a:xfrm>
              <a:off x="2282493" y="3269739"/>
              <a:ext cx="380897" cy="381053"/>
            </a:xfrm>
            <a:custGeom>
              <a:avLst/>
              <a:gdLst>
                <a:gd name="connsiteX0" fmla="*/ 185778 w 502142"/>
                <a:gd name="connsiteY0" fmla="*/ 245107 h 502347"/>
                <a:gd name="connsiteX1" fmla="*/ 181850 w 502142"/>
                <a:gd name="connsiteY1" fmla="*/ 247726 h 502347"/>
                <a:gd name="connsiteX2" fmla="*/ 196252 w 502142"/>
                <a:gd name="connsiteY2" fmla="*/ 262134 h 502347"/>
                <a:gd name="connsiteX3" fmla="*/ 198871 w 502142"/>
                <a:gd name="connsiteY3" fmla="*/ 259515 h 502347"/>
                <a:gd name="connsiteX4" fmla="*/ 198871 w 502142"/>
                <a:gd name="connsiteY4" fmla="*/ 258205 h 502347"/>
                <a:gd name="connsiteX5" fmla="*/ 197562 w 502142"/>
                <a:gd name="connsiteY5" fmla="*/ 256895 h 502347"/>
                <a:gd name="connsiteX6" fmla="*/ 196252 w 502142"/>
                <a:gd name="connsiteY6" fmla="*/ 255585 h 502347"/>
                <a:gd name="connsiteX7" fmla="*/ 187087 w 502142"/>
                <a:gd name="connsiteY7" fmla="*/ 245107 h 502347"/>
                <a:gd name="connsiteX8" fmla="*/ 185778 w 502142"/>
                <a:gd name="connsiteY8" fmla="*/ 245107 h 502347"/>
                <a:gd name="connsiteX9" fmla="*/ 300657 w 502142"/>
                <a:gd name="connsiteY9" fmla="*/ 124890 h 502347"/>
                <a:gd name="connsiteX10" fmla="*/ 333369 w 502142"/>
                <a:gd name="connsiteY10" fmla="*/ 157500 h 502347"/>
                <a:gd name="connsiteX11" fmla="*/ 300657 w 502142"/>
                <a:gd name="connsiteY11" fmla="*/ 191414 h 502347"/>
                <a:gd name="connsiteX12" fmla="*/ 267945 w 502142"/>
                <a:gd name="connsiteY12" fmla="*/ 157500 h 502347"/>
                <a:gd name="connsiteX13" fmla="*/ 300657 w 502142"/>
                <a:gd name="connsiteY13" fmla="*/ 124890 h 502347"/>
                <a:gd name="connsiteX14" fmla="*/ 251242 w 502142"/>
                <a:gd name="connsiteY14" fmla="*/ 83999 h 502347"/>
                <a:gd name="connsiteX15" fmla="*/ 180541 w 502142"/>
                <a:gd name="connsiteY15" fmla="*/ 99717 h 502347"/>
                <a:gd name="connsiteX16" fmla="*/ 99366 w 502142"/>
                <a:gd name="connsiteY16" fmla="*/ 321076 h 502347"/>
                <a:gd name="connsiteX17" fmla="*/ 251242 w 502142"/>
                <a:gd name="connsiteY17" fmla="*/ 419313 h 502347"/>
                <a:gd name="connsiteX18" fmla="*/ 268263 w 502142"/>
                <a:gd name="connsiteY18" fmla="*/ 418003 h 502347"/>
                <a:gd name="connsiteX19" fmla="*/ 264335 w 502142"/>
                <a:gd name="connsiteY19" fmla="*/ 418003 h 502347"/>
                <a:gd name="connsiteX20" fmla="*/ 253861 w 502142"/>
                <a:gd name="connsiteY20" fmla="*/ 399665 h 502347"/>
                <a:gd name="connsiteX21" fmla="*/ 270881 w 502142"/>
                <a:gd name="connsiteY21" fmla="*/ 336794 h 502347"/>
                <a:gd name="connsiteX22" fmla="*/ 251242 w 502142"/>
                <a:gd name="connsiteY22" fmla="*/ 307978 h 502347"/>
                <a:gd name="connsiteX23" fmla="*/ 247314 w 502142"/>
                <a:gd name="connsiteY23" fmla="*/ 306668 h 502347"/>
                <a:gd name="connsiteX24" fmla="*/ 236840 w 502142"/>
                <a:gd name="connsiteY24" fmla="*/ 335484 h 502347"/>
                <a:gd name="connsiteX25" fmla="*/ 222438 w 502142"/>
                <a:gd name="connsiteY25" fmla="*/ 345963 h 502347"/>
                <a:gd name="connsiteX26" fmla="*/ 173995 w 502142"/>
                <a:gd name="connsiteY26" fmla="*/ 348582 h 502347"/>
                <a:gd name="connsiteX27" fmla="*/ 158283 w 502142"/>
                <a:gd name="connsiteY27" fmla="*/ 334174 h 502347"/>
                <a:gd name="connsiteX28" fmla="*/ 172685 w 502142"/>
                <a:gd name="connsiteY28" fmla="*/ 318457 h 502347"/>
                <a:gd name="connsiteX29" fmla="*/ 211964 w 502142"/>
                <a:gd name="connsiteY29" fmla="*/ 315837 h 502347"/>
                <a:gd name="connsiteX30" fmla="*/ 223747 w 502142"/>
                <a:gd name="connsiteY30" fmla="*/ 283092 h 502347"/>
                <a:gd name="connsiteX31" fmla="*/ 225056 w 502142"/>
                <a:gd name="connsiteY31" fmla="*/ 272613 h 502347"/>
                <a:gd name="connsiteX32" fmla="*/ 242077 w 502142"/>
                <a:gd name="connsiteY32" fmla="*/ 217601 h 502347"/>
                <a:gd name="connsiteX33" fmla="*/ 234221 w 502142"/>
                <a:gd name="connsiteY33" fmla="*/ 221530 h 502347"/>
                <a:gd name="connsiteX34" fmla="*/ 211964 w 502142"/>
                <a:gd name="connsiteY34" fmla="*/ 247726 h 502347"/>
                <a:gd name="connsiteX35" fmla="*/ 201489 w 502142"/>
                <a:gd name="connsiteY35" fmla="*/ 256895 h 502347"/>
                <a:gd name="connsiteX36" fmla="*/ 201489 w 502142"/>
                <a:gd name="connsiteY36" fmla="*/ 262134 h 502347"/>
                <a:gd name="connsiteX37" fmla="*/ 197562 w 502142"/>
                <a:gd name="connsiteY37" fmla="*/ 264754 h 502347"/>
                <a:gd name="connsiteX38" fmla="*/ 211964 w 502142"/>
                <a:gd name="connsiteY38" fmla="*/ 279162 h 502347"/>
                <a:gd name="connsiteX39" fmla="*/ 175304 w 502142"/>
                <a:gd name="connsiteY39" fmla="*/ 311908 h 502347"/>
                <a:gd name="connsiteX40" fmla="*/ 130788 w 502142"/>
                <a:gd name="connsiteY40" fmla="*/ 264754 h 502347"/>
                <a:gd name="connsiteX41" fmla="*/ 166139 w 502142"/>
                <a:gd name="connsiteY41" fmla="*/ 230699 h 502347"/>
                <a:gd name="connsiteX42" fmla="*/ 179232 w 502142"/>
                <a:gd name="connsiteY42" fmla="*/ 245107 h 502347"/>
                <a:gd name="connsiteX43" fmla="*/ 183159 w 502142"/>
                <a:gd name="connsiteY43" fmla="*/ 242487 h 502347"/>
                <a:gd name="connsiteX44" fmla="*/ 187087 w 502142"/>
                <a:gd name="connsiteY44" fmla="*/ 241177 h 502347"/>
                <a:gd name="connsiteX45" fmla="*/ 187087 w 502142"/>
                <a:gd name="connsiteY45" fmla="*/ 239867 h 502347"/>
                <a:gd name="connsiteX46" fmla="*/ 222438 w 502142"/>
                <a:gd name="connsiteY46" fmla="*/ 199263 h 502347"/>
                <a:gd name="connsiteX47" fmla="*/ 270881 w 502142"/>
                <a:gd name="connsiteY47" fmla="*/ 186165 h 502347"/>
                <a:gd name="connsiteX48" fmla="*/ 276118 w 502142"/>
                <a:gd name="connsiteY48" fmla="*/ 186165 h 502347"/>
                <a:gd name="connsiteX49" fmla="*/ 283974 w 502142"/>
                <a:gd name="connsiteY49" fmla="*/ 187475 h 502347"/>
                <a:gd name="connsiteX50" fmla="*/ 286592 w 502142"/>
                <a:gd name="connsiteY50" fmla="*/ 188785 h 502347"/>
                <a:gd name="connsiteX51" fmla="*/ 291830 w 502142"/>
                <a:gd name="connsiteY51" fmla="*/ 191404 h 502347"/>
                <a:gd name="connsiteX52" fmla="*/ 304922 w 502142"/>
                <a:gd name="connsiteY52" fmla="*/ 208432 h 502347"/>
                <a:gd name="connsiteX53" fmla="*/ 304922 w 502142"/>
                <a:gd name="connsiteY53" fmla="*/ 209742 h 502347"/>
                <a:gd name="connsiteX54" fmla="*/ 321943 w 502142"/>
                <a:gd name="connsiteY54" fmla="*/ 222840 h 502347"/>
                <a:gd name="connsiteX55" fmla="*/ 350747 w 502142"/>
                <a:gd name="connsiteY55" fmla="*/ 218910 h 502347"/>
                <a:gd name="connsiteX56" fmla="*/ 367768 w 502142"/>
                <a:gd name="connsiteY56" fmla="*/ 220220 h 502347"/>
                <a:gd name="connsiteX57" fmla="*/ 366458 w 502142"/>
                <a:gd name="connsiteY57" fmla="*/ 238558 h 502347"/>
                <a:gd name="connsiteX58" fmla="*/ 332417 w 502142"/>
                <a:gd name="connsiteY58" fmla="*/ 250346 h 502347"/>
                <a:gd name="connsiteX59" fmla="*/ 315397 w 502142"/>
                <a:gd name="connsiteY59" fmla="*/ 247726 h 502347"/>
                <a:gd name="connsiteX60" fmla="*/ 298376 w 502142"/>
                <a:gd name="connsiteY60" fmla="*/ 239867 h 502347"/>
                <a:gd name="connsiteX61" fmla="*/ 282665 w 502142"/>
                <a:gd name="connsiteY61" fmla="*/ 290950 h 502347"/>
                <a:gd name="connsiteX62" fmla="*/ 280046 w 502142"/>
                <a:gd name="connsiteY62" fmla="*/ 296190 h 502347"/>
                <a:gd name="connsiteX63" fmla="*/ 299685 w 502142"/>
                <a:gd name="connsiteY63" fmla="*/ 325006 h 502347"/>
                <a:gd name="connsiteX64" fmla="*/ 302304 w 502142"/>
                <a:gd name="connsiteY64" fmla="*/ 336794 h 502347"/>
                <a:gd name="connsiteX65" fmla="*/ 282665 w 502142"/>
                <a:gd name="connsiteY65" fmla="*/ 407524 h 502347"/>
                <a:gd name="connsiteX66" fmla="*/ 272190 w 502142"/>
                <a:gd name="connsiteY66" fmla="*/ 418003 h 502347"/>
                <a:gd name="connsiteX67" fmla="*/ 320634 w 502142"/>
                <a:gd name="connsiteY67" fmla="*/ 403595 h 502347"/>
                <a:gd name="connsiteX68" fmla="*/ 403118 w 502142"/>
                <a:gd name="connsiteY68" fmla="*/ 180926 h 502347"/>
                <a:gd name="connsiteX69" fmla="*/ 251242 w 502142"/>
                <a:gd name="connsiteY69" fmla="*/ 83999 h 502347"/>
                <a:gd name="connsiteX70" fmla="*/ 324562 w 502142"/>
                <a:gd name="connsiteY70" fmla="*/ 1480 h 502347"/>
                <a:gd name="connsiteX71" fmla="*/ 357294 w 502142"/>
                <a:gd name="connsiteY71" fmla="*/ 14579 h 502347"/>
                <a:gd name="connsiteX72" fmla="*/ 376933 w 502142"/>
                <a:gd name="connsiteY72" fmla="*/ 56493 h 502347"/>
                <a:gd name="connsiteX73" fmla="*/ 366458 w 502142"/>
                <a:gd name="connsiteY73" fmla="*/ 82689 h 502347"/>
                <a:gd name="connsiteX74" fmla="*/ 410974 w 502142"/>
                <a:gd name="connsiteY74" fmla="*/ 123294 h 502347"/>
                <a:gd name="connsiteX75" fmla="*/ 435850 w 502142"/>
                <a:gd name="connsiteY75" fmla="*/ 110195 h 502347"/>
                <a:gd name="connsiteX76" fmla="*/ 479056 w 502142"/>
                <a:gd name="connsiteY76" fmla="*/ 127223 h 502347"/>
                <a:gd name="connsiteX77" fmla="*/ 493458 w 502142"/>
                <a:gd name="connsiteY77" fmla="*/ 159969 h 502347"/>
                <a:gd name="connsiteX78" fmla="*/ 477747 w 502142"/>
                <a:gd name="connsiteY78" fmla="*/ 201883 h 502347"/>
                <a:gd name="connsiteX79" fmla="*/ 452871 w 502142"/>
                <a:gd name="connsiteY79" fmla="*/ 213671 h 502347"/>
                <a:gd name="connsiteX80" fmla="*/ 454180 w 502142"/>
                <a:gd name="connsiteY80" fmla="*/ 272613 h 502347"/>
                <a:gd name="connsiteX81" fmla="*/ 481675 w 502142"/>
                <a:gd name="connsiteY81" fmla="*/ 283092 h 502347"/>
                <a:gd name="connsiteX82" fmla="*/ 500005 w 502142"/>
                <a:gd name="connsiteY82" fmla="*/ 323696 h 502347"/>
                <a:gd name="connsiteX83" fmla="*/ 488221 w 502142"/>
                <a:gd name="connsiteY83" fmla="*/ 357751 h 502347"/>
                <a:gd name="connsiteX84" fmla="*/ 471201 w 502142"/>
                <a:gd name="connsiteY84" fmla="*/ 376089 h 502347"/>
                <a:gd name="connsiteX85" fmla="*/ 446324 w 502142"/>
                <a:gd name="connsiteY85" fmla="*/ 377399 h 502347"/>
                <a:gd name="connsiteX86" fmla="*/ 420139 w 502142"/>
                <a:gd name="connsiteY86" fmla="*/ 366920 h 502347"/>
                <a:gd name="connsiteX87" fmla="*/ 379551 w 502142"/>
                <a:gd name="connsiteY87" fmla="*/ 410144 h 502347"/>
                <a:gd name="connsiteX88" fmla="*/ 391335 w 502142"/>
                <a:gd name="connsiteY88" fmla="*/ 436340 h 502347"/>
                <a:gd name="connsiteX89" fmla="*/ 375623 w 502142"/>
                <a:gd name="connsiteY89" fmla="*/ 479564 h 502347"/>
                <a:gd name="connsiteX90" fmla="*/ 342891 w 502142"/>
                <a:gd name="connsiteY90" fmla="*/ 493972 h 502347"/>
                <a:gd name="connsiteX91" fmla="*/ 300995 w 502142"/>
                <a:gd name="connsiteY91" fmla="*/ 478255 h 502347"/>
                <a:gd name="connsiteX92" fmla="*/ 289211 w 502142"/>
                <a:gd name="connsiteY92" fmla="*/ 453368 h 502347"/>
                <a:gd name="connsiteX93" fmla="*/ 228984 w 502142"/>
                <a:gd name="connsiteY93" fmla="*/ 454678 h 502347"/>
                <a:gd name="connsiteX94" fmla="*/ 219819 w 502142"/>
                <a:gd name="connsiteY94" fmla="*/ 482184 h 502347"/>
                <a:gd name="connsiteX95" fmla="*/ 202799 w 502142"/>
                <a:gd name="connsiteY95" fmla="*/ 499212 h 502347"/>
                <a:gd name="connsiteX96" fmla="*/ 177922 w 502142"/>
                <a:gd name="connsiteY96" fmla="*/ 500522 h 502347"/>
                <a:gd name="connsiteX97" fmla="*/ 143881 w 502142"/>
                <a:gd name="connsiteY97" fmla="*/ 488733 h 502347"/>
                <a:gd name="connsiteX98" fmla="*/ 126861 w 502142"/>
                <a:gd name="connsiteY98" fmla="*/ 471705 h 502347"/>
                <a:gd name="connsiteX99" fmla="*/ 125551 w 502142"/>
                <a:gd name="connsiteY99" fmla="*/ 446819 h 502347"/>
                <a:gd name="connsiteX100" fmla="*/ 134716 w 502142"/>
                <a:gd name="connsiteY100" fmla="*/ 420623 h 502347"/>
                <a:gd name="connsiteX101" fmla="*/ 91510 w 502142"/>
                <a:gd name="connsiteY101" fmla="*/ 380018 h 502347"/>
                <a:gd name="connsiteX102" fmla="*/ 66634 w 502142"/>
                <a:gd name="connsiteY102" fmla="*/ 391807 h 502347"/>
                <a:gd name="connsiteX103" fmla="*/ 23428 w 502142"/>
                <a:gd name="connsiteY103" fmla="*/ 376089 h 502347"/>
                <a:gd name="connsiteX104" fmla="*/ 7716 w 502142"/>
                <a:gd name="connsiteY104" fmla="*/ 343343 h 502347"/>
                <a:gd name="connsiteX105" fmla="*/ 23428 w 502142"/>
                <a:gd name="connsiteY105" fmla="*/ 300119 h 502347"/>
                <a:gd name="connsiteX106" fmla="*/ 49613 w 502142"/>
                <a:gd name="connsiteY106" fmla="*/ 288331 h 502347"/>
                <a:gd name="connsiteX107" fmla="*/ 48304 w 502142"/>
                <a:gd name="connsiteY107" fmla="*/ 229389 h 502347"/>
                <a:gd name="connsiteX108" fmla="*/ 20809 w 502142"/>
                <a:gd name="connsiteY108" fmla="*/ 220220 h 502347"/>
                <a:gd name="connsiteX109" fmla="*/ 2479 w 502142"/>
                <a:gd name="connsiteY109" fmla="*/ 203193 h 502347"/>
                <a:gd name="connsiteX110" fmla="*/ 2479 w 502142"/>
                <a:gd name="connsiteY110" fmla="*/ 178306 h 502347"/>
                <a:gd name="connsiteX111" fmla="*/ 14263 w 502142"/>
                <a:gd name="connsiteY111" fmla="*/ 144251 h 502347"/>
                <a:gd name="connsiteX112" fmla="*/ 56159 w 502142"/>
                <a:gd name="connsiteY112" fmla="*/ 125913 h 502347"/>
                <a:gd name="connsiteX113" fmla="*/ 82345 w 502142"/>
                <a:gd name="connsiteY113" fmla="*/ 135082 h 502347"/>
                <a:gd name="connsiteX114" fmla="*/ 122933 w 502142"/>
                <a:gd name="connsiteY114" fmla="*/ 91858 h 502347"/>
                <a:gd name="connsiteX115" fmla="*/ 111149 w 502142"/>
                <a:gd name="connsiteY115" fmla="*/ 65662 h 502347"/>
                <a:gd name="connsiteX116" fmla="*/ 126861 w 502142"/>
                <a:gd name="connsiteY116" fmla="*/ 23747 h 502347"/>
                <a:gd name="connsiteX117" fmla="*/ 159592 w 502142"/>
                <a:gd name="connsiteY117" fmla="*/ 8029 h 502347"/>
                <a:gd name="connsiteX118" fmla="*/ 201489 w 502142"/>
                <a:gd name="connsiteY118" fmla="*/ 23747 h 502347"/>
                <a:gd name="connsiteX119" fmla="*/ 213273 w 502142"/>
                <a:gd name="connsiteY119" fmla="*/ 49944 h 502347"/>
                <a:gd name="connsiteX120" fmla="*/ 272190 w 502142"/>
                <a:gd name="connsiteY120" fmla="*/ 47324 h 502347"/>
                <a:gd name="connsiteX121" fmla="*/ 282665 w 502142"/>
                <a:gd name="connsiteY121" fmla="*/ 21128 h 502347"/>
                <a:gd name="connsiteX122" fmla="*/ 324562 w 502142"/>
                <a:gd name="connsiteY122" fmla="*/ 1480 h 502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502142" h="502347">
                  <a:moveTo>
                    <a:pt x="185778" y="245107"/>
                  </a:moveTo>
                  <a:cubicBezTo>
                    <a:pt x="185778" y="245107"/>
                    <a:pt x="185778" y="245107"/>
                    <a:pt x="181850" y="247726"/>
                  </a:cubicBezTo>
                  <a:cubicBezTo>
                    <a:pt x="181850" y="247726"/>
                    <a:pt x="181850" y="247726"/>
                    <a:pt x="196252" y="262134"/>
                  </a:cubicBezTo>
                  <a:cubicBezTo>
                    <a:pt x="196252" y="262134"/>
                    <a:pt x="196252" y="262134"/>
                    <a:pt x="198871" y="259515"/>
                  </a:cubicBezTo>
                  <a:cubicBezTo>
                    <a:pt x="198871" y="259515"/>
                    <a:pt x="198871" y="258205"/>
                    <a:pt x="198871" y="258205"/>
                  </a:cubicBezTo>
                  <a:cubicBezTo>
                    <a:pt x="198871" y="258205"/>
                    <a:pt x="198871" y="258205"/>
                    <a:pt x="197562" y="256895"/>
                  </a:cubicBezTo>
                  <a:cubicBezTo>
                    <a:pt x="197562" y="256895"/>
                    <a:pt x="196252" y="256895"/>
                    <a:pt x="196252" y="255585"/>
                  </a:cubicBezTo>
                  <a:cubicBezTo>
                    <a:pt x="191015" y="254275"/>
                    <a:pt x="187087" y="250346"/>
                    <a:pt x="187087" y="245107"/>
                  </a:cubicBezTo>
                  <a:cubicBezTo>
                    <a:pt x="187087" y="245107"/>
                    <a:pt x="187087" y="245107"/>
                    <a:pt x="185778" y="245107"/>
                  </a:cubicBezTo>
                  <a:close/>
                  <a:moveTo>
                    <a:pt x="300657" y="124890"/>
                  </a:moveTo>
                  <a:cubicBezTo>
                    <a:pt x="318976" y="124890"/>
                    <a:pt x="333369" y="140543"/>
                    <a:pt x="333369" y="157500"/>
                  </a:cubicBezTo>
                  <a:cubicBezTo>
                    <a:pt x="333369" y="175761"/>
                    <a:pt x="318976" y="191414"/>
                    <a:pt x="300657" y="191414"/>
                  </a:cubicBezTo>
                  <a:cubicBezTo>
                    <a:pt x="282339" y="191414"/>
                    <a:pt x="267945" y="175761"/>
                    <a:pt x="267945" y="157500"/>
                  </a:cubicBezTo>
                  <a:cubicBezTo>
                    <a:pt x="267945" y="140543"/>
                    <a:pt x="282339" y="124890"/>
                    <a:pt x="300657" y="124890"/>
                  </a:cubicBezTo>
                  <a:close/>
                  <a:moveTo>
                    <a:pt x="251242" y="83999"/>
                  </a:moveTo>
                  <a:cubicBezTo>
                    <a:pt x="226366" y="83999"/>
                    <a:pt x="202799" y="89238"/>
                    <a:pt x="180541" y="99717"/>
                  </a:cubicBezTo>
                  <a:cubicBezTo>
                    <a:pt x="96747" y="137702"/>
                    <a:pt x="60087" y="237248"/>
                    <a:pt x="99366" y="321076"/>
                  </a:cubicBezTo>
                  <a:cubicBezTo>
                    <a:pt x="125551" y="381328"/>
                    <a:pt x="185778" y="419313"/>
                    <a:pt x="251242" y="419313"/>
                  </a:cubicBezTo>
                  <a:cubicBezTo>
                    <a:pt x="256479" y="419313"/>
                    <a:pt x="263025" y="419313"/>
                    <a:pt x="268263" y="418003"/>
                  </a:cubicBezTo>
                  <a:cubicBezTo>
                    <a:pt x="266953" y="418003"/>
                    <a:pt x="265644" y="418003"/>
                    <a:pt x="264335" y="418003"/>
                  </a:cubicBezTo>
                  <a:cubicBezTo>
                    <a:pt x="256479" y="415383"/>
                    <a:pt x="252551" y="407524"/>
                    <a:pt x="253861" y="399665"/>
                  </a:cubicBezTo>
                  <a:cubicBezTo>
                    <a:pt x="253861" y="399665"/>
                    <a:pt x="253861" y="399665"/>
                    <a:pt x="270881" y="336794"/>
                  </a:cubicBezTo>
                  <a:cubicBezTo>
                    <a:pt x="270881" y="336794"/>
                    <a:pt x="270881" y="336794"/>
                    <a:pt x="251242" y="307978"/>
                  </a:cubicBezTo>
                  <a:cubicBezTo>
                    <a:pt x="249933" y="307978"/>
                    <a:pt x="248623" y="306668"/>
                    <a:pt x="247314" y="306668"/>
                  </a:cubicBezTo>
                  <a:cubicBezTo>
                    <a:pt x="247314" y="306668"/>
                    <a:pt x="247314" y="306668"/>
                    <a:pt x="236840" y="335484"/>
                  </a:cubicBezTo>
                  <a:cubicBezTo>
                    <a:pt x="234221" y="342033"/>
                    <a:pt x="228984" y="345963"/>
                    <a:pt x="222438" y="345963"/>
                  </a:cubicBezTo>
                  <a:cubicBezTo>
                    <a:pt x="222438" y="345963"/>
                    <a:pt x="222438" y="345963"/>
                    <a:pt x="173995" y="348582"/>
                  </a:cubicBezTo>
                  <a:cubicBezTo>
                    <a:pt x="166139" y="348582"/>
                    <a:pt x="159592" y="342033"/>
                    <a:pt x="158283" y="334174"/>
                  </a:cubicBezTo>
                  <a:cubicBezTo>
                    <a:pt x="158283" y="325006"/>
                    <a:pt x="164830" y="318457"/>
                    <a:pt x="172685" y="318457"/>
                  </a:cubicBezTo>
                  <a:cubicBezTo>
                    <a:pt x="172685" y="318457"/>
                    <a:pt x="172685" y="318457"/>
                    <a:pt x="211964" y="315837"/>
                  </a:cubicBezTo>
                  <a:cubicBezTo>
                    <a:pt x="211964" y="315837"/>
                    <a:pt x="211964" y="315837"/>
                    <a:pt x="223747" y="283092"/>
                  </a:cubicBezTo>
                  <a:cubicBezTo>
                    <a:pt x="223747" y="279162"/>
                    <a:pt x="223747" y="276542"/>
                    <a:pt x="225056" y="272613"/>
                  </a:cubicBezTo>
                  <a:cubicBezTo>
                    <a:pt x="225056" y="272613"/>
                    <a:pt x="225056" y="272613"/>
                    <a:pt x="242077" y="217601"/>
                  </a:cubicBezTo>
                  <a:cubicBezTo>
                    <a:pt x="239458" y="218910"/>
                    <a:pt x="236840" y="220220"/>
                    <a:pt x="234221" y="221530"/>
                  </a:cubicBezTo>
                  <a:cubicBezTo>
                    <a:pt x="222438" y="228079"/>
                    <a:pt x="214582" y="237248"/>
                    <a:pt x="211964" y="247726"/>
                  </a:cubicBezTo>
                  <a:cubicBezTo>
                    <a:pt x="210654" y="251656"/>
                    <a:pt x="206726" y="255585"/>
                    <a:pt x="201489" y="256895"/>
                  </a:cubicBezTo>
                  <a:cubicBezTo>
                    <a:pt x="202799" y="258205"/>
                    <a:pt x="202799" y="260825"/>
                    <a:pt x="201489" y="262134"/>
                  </a:cubicBezTo>
                  <a:cubicBezTo>
                    <a:pt x="201489" y="262134"/>
                    <a:pt x="201489" y="262134"/>
                    <a:pt x="197562" y="264754"/>
                  </a:cubicBezTo>
                  <a:cubicBezTo>
                    <a:pt x="197562" y="264754"/>
                    <a:pt x="197562" y="264754"/>
                    <a:pt x="211964" y="279162"/>
                  </a:cubicBezTo>
                  <a:cubicBezTo>
                    <a:pt x="211964" y="279162"/>
                    <a:pt x="211964" y="279162"/>
                    <a:pt x="175304" y="311908"/>
                  </a:cubicBezTo>
                  <a:cubicBezTo>
                    <a:pt x="175304" y="311908"/>
                    <a:pt x="175304" y="311908"/>
                    <a:pt x="130788" y="264754"/>
                  </a:cubicBezTo>
                  <a:cubicBezTo>
                    <a:pt x="130788" y="264754"/>
                    <a:pt x="130788" y="264754"/>
                    <a:pt x="166139" y="230699"/>
                  </a:cubicBezTo>
                  <a:cubicBezTo>
                    <a:pt x="166139" y="230699"/>
                    <a:pt x="166139" y="230699"/>
                    <a:pt x="179232" y="245107"/>
                  </a:cubicBezTo>
                  <a:cubicBezTo>
                    <a:pt x="179232" y="245107"/>
                    <a:pt x="179232" y="245107"/>
                    <a:pt x="183159" y="242487"/>
                  </a:cubicBezTo>
                  <a:cubicBezTo>
                    <a:pt x="184469" y="241177"/>
                    <a:pt x="185778" y="241177"/>
                    <a:pt x="187087" y="241177"/>
                  </a:cubicBezTo>
                  <a:cubicBezTo>
                    <a:pt x="187087" y="241177"/>
                    <a:pt x="187087" y="241177"/>
                    <a:pt x="187087" y="239867"/>
                  </a:cubicBezTo>
                  <a:cubicBezTo>
                    <a:pt x="191015" y="224150"/>
                    <a:pt x="204108" y="209742"/>
                    <a:pt x="222438" y="199263"/>
                  </a:cubicBezTo>
                  <a:cubicBezTo>
                    <a:pt x="238149" y="190094"/>
                    <a:pt x="255170" y="186165"/>
                    <a:pt x="270881" y="186165"/>
                  </a:cubicBezTo>
                  <a:cubicBezTo>
                    <a:pt x="273500" y="186165"/>
                    <a:pt x="274809" y="186165"/>
                    <a:pt x="276118" y="186165"/>
                  </a:cubicBezTo>
                  <a:cubicBezTo>
                    <a:pt x="276118" y="186165"/>
                    <a:pt x="280046" y="187475"/>
                    <a:pt x="283974" y="187475"/>
                  </a:cubicBezTo>
                  <a:cubicBezTo>
                    <a:pt x="285283" y="188785"/>
                    <a:pt x="285283" y="188785"/>
                    <a:pt x="286592" y="188785"/>
                  </a:cubicBezTo>
                  <a:cubicBezTo>
                    <a:pt x="287902" y="190094"/>
                    <a:pt x="289211" y="190094"/>
                    <a:pt x="291830" y="191404"/>
                  </a:cubicBezTo>
                  <a:cubicBezTo>
                    <a:pt x="297067" y="195334"/>
                    <a:pt x="302304" y="201883"/>
                    <a:pt x="304922" y="208432"/>
                  </a:cubicBezTo>
                  <a:cubicBezTo>
                    <a:pt x="304922" y="208432"/>
                    <a:pt x="304922" y="209742"/>
                    <a:pt x="304922" y="209742"/>
                  </a:cubicBezTo>
                  <a:cubicBezTo>
                    <a:pt x="307541" y="214981"/>
                    <a:pt x="312778" y="220220"/>
                    <a:pt x="321943" y="222840"/>
                  </a:cubicBezTo>
                  <a:cubicBezTo>
                    <a:pt x="332417" y="225459"/>
                    <a:pt x="344201" y="224150"/>
                    <a:pt x="350747" y="218910"/>
                  </a:cubicBezTo>
                  <a:cubicBezTo>
                    <a:pt x="355984" y="214981"/>
                    <a:pt x="363840" y="214981"/>
                    <a:pt x="367768" y="220220"/>
                  </a:cubicBezTo>
                  <a:cubicBezTo>
                    <a:pt x="373005" y="225459"/>
                    <a:pt x="371696" y="233318"/>
                    <a:pt x="366458" y="238558"/>
                  </a:cubicBezTo>
                  <a:cubicBezTo>
                    <a:pt x="358603" y="246417"/>
                    <a:pt x="345510" y="250346"/>
                    <a:pt x="332417" y="250346"/>
                  </a:cubicBezTo>
                  <a:cubicBezTo>
                    <a:pt x="327180" y="250346"/>
                    <a:pt x="320634" y="249036"/>
                    <a:pt x="315397" y="247726"/>
                  </a:cubicBezTo>
                  <a:cubicBezTo>
                    <a:pt x="308850" y="245107"/>
                    <a:pt x="303613" y="243797"/>
                    <a:pt x="298376" y="239867"/>
                  </a:cubicBezTo>
                  <a:cubicBezTo>
                    <a:pt x="298376" y="239867"/>
                    <a:pt x="298376" y="239867"/>
                    <a:pt x="282665" y="290950"/>
                  </a:cubicBezTo>
                  <a:cubicBezTo>
                    <a:pt x="281355" y="293570"/>
                    <a:pt x="281355" y="294880"/>
                    <a:pt x="280046" y="296190"/>
                  </a:cubicBezTo>
                  <a:cubicBezTo>
                    <a:pt x="280046" y="296190"/>
                    <a:pt x="280046" y="296190"/>
                    <a:pt x="299685" y="325006"/>
                  </a:cubicBezTo>
                  <a:cubicBezTo>
                    <a:pt x="302304" y="328935"/>
                    <a:pt x="303613" y="332865"/>
                    <a:pt x="302304" y="336794"/>
                  </a:cubicBezTo>
                  <a:cubicBezTo>
                    <a:pt x="302304" y="336794"/>
                    <a:pt x="302304" y="336794"/>
                    <a:pt x="282665" y="407524"/>
                  </a:cubicBezTo>
                  <a:cubicBezTo>
                    <a:pt x="281355" y="412764"/>
                    <a:pt x="277428" y="416693"/>
                    <a:pt x="272190" y="418003"/>
                  </a:cubicBezTo>
                  <a:cubicBezTo>
                    <a:pt x="289211" y="415383"/>
                    <a:pt x="304922" y="411454"/>
                    <a:pt x="320634" y="403595"/>
                  </a:cubicBezTo>
                  <a:cubicBezTo>
                    <a:pt x="405737" y="365610"/>
                    <a:pt x="442397" y="264754"/>
                    <a:pt x="403118" y="180926"/>
                  </a:cubicBezTo>
                  <a:cubicBezTo>
                    <a:pt x="375623" y="121984"/>
                    <a:pt x="316706" y="83999"/>
                    <a:pt x="251242" y="83999"/>
                  </a:cubicBezTo>
                  <a:close/>
                  <a:moveTo>
                    <a:pt x="324562" y="1480"/>
                  </a:moveTo>
                  <a:cubicBezTo>
                    <a:pt x="324562" y="1480"/>
                    <a:pt x="324562" y="1480"/>
                    <a:pt x="357294" y="14579"/>
                  </a:cubicBezTo>
                  <a:cubicBezTo>
                    <a:pt x="374314" y="21128"/>
                    <a:pt x="383479" y="39465"/>
                    <a:pt x="376933" y="56493"/>
                  </a:cubicBezTo>
                  <a:cubicBezTo>
                    <a:pt x="376933" y="56493"/>
                    <a:pt x="376933" y="56493"/>
                    <a:pt x="366458" y="82689"/>
                  </a:cubicBezTo>
                  <a:cubicBezTo>
                    <a:pt x="383479" y="93168"/>
                    <a:pt x="397881" y="107576"/>
                    <a:pt x="410974" y="123294"/>
                  </a:cubicBezTo>
                  <a:cubicBezTo>
                    <a:pt x="410974" y="123294"/>
                    <a:pt x="410974" y="123294"/>
                    <a:pt x="435850" y="110195"/>
                  </a:cubicBezTo>
                  <a:cubicBezTo>
                    <a:pt x="452871" y="103646"/>
                    <a:pt x="471201" y="110195"/>
                    <a:pt x="479056" y="127223"/>
                  </a:cubicBezTo>
                  <a:cubicBezTo>
                    <a:pt x="479056" y="127223"/>
                    <a:pt x="479056" y="127223"/>
                    <a:pt x="493458" y="159969"/>
                  </a:cubicBezTo>
                  <a:cubicBezTo>
                    <a:pt x="501314" y="175686"/>
                    <a:pt x="494768" y="194024"/>
                    <a:pt x="477747" y="201883"/>
                  </a:cubicBezTo>
                  <a:cubicBezTo>
                    <a:pt x="477747" y="201883"/>
                    <a:pt x="477747" y="201883"/>
                    <a:pt x="452871" y="213671"/>
                  </a:cubicBezTo>
                  <a:cubicBezTo>
                    <a:pt x="455489" y="233318"/>
                    <a:pt x="456799" y="252966"/>
                    <a:pt x="454180" y="272613"/>
                  </a:cubicBezTo>
                  <a:cubicBezTo>
                    <a:pt x="454180" y="272613"/>
                    <a:pt x="454180" y="272613"/>
                    <a:pt x="481675" y="283092"/>
                  </a:cubicBezTo>
                  <a:cubicBezTo>
                    <a:pt x="497386" y="289641"/>
                    <a:pt x="506551" y="307978"/>
                    <a:pt x="500005" y="323696"/>
                  </a:cubicBezTo>
                  <a:cubicBezTo>
                    <a:pt x="500005" y="323696"/>
                    <a:pt x="500005" y="323696"/>
                    <a:pt x="488221" y="357751"/>
                  </a:cubicBezTo>
                  <a:cubicBezTo>
                    <a:pt x="485603" y="365610"/>
                    <a:pt x="479056" y="372159"/>
                    <a:pt x="471201" y="376089"/>
                  </a:cubicBezTo>
                  <a:cubicBezTo>
                    <a:pt x="463345" y="380018"/>
                    <a:pt x="454180" y="380018"/>
                    <a:pt x="446324" y="377399"/>
                  </a:cubicBezTo>
                  <a:cubicBezTo>
                    <a:pt x="446324" y="377399"/>
                    <a:pt x="446324" y="377399"/>
                    <a:pt x="420139" y="366920"/>
                  </a:cubicBezTo>
                  <a:cubicBezTo>
                    <a:pt x="408355" y="383948"/>
                    <a:pt x="395263" y="398356"/>
                    <a:pt x="379551" y="410144"/>
                  </a:cubicBezTo>
                  <a:cubicBezTo>
                    <a:pt x="379551" y="410144"/>
                    <a:pt x="379551" y="410144"/>
                    <a:pt x="391335" y="436340"/>
                  </a:cubicBezTo>
                  <a:cubicBezTo>
                    <a:pt x="399190" y="452058"/>
                    <a:pt x="392644" y="471705"/>
                    <a:pt x="375623" y="479564"/>
                  </a:cubicBezTo>
                  <a:cubicBezTo>
                    <a:pt x="375623" y="479564"/>
                    <a:pt x="375623" y="479564"/>
                    <a:pt x="342891" y="493972"/>
                  </a:cubicBezTo>
                  <a:cubicBezTo>
                    <a:pt x="327180" y="501831"/>
                    <a:pt x="307541" y="495282"/>
                    <a:pt x="300995" y="478255"/>
                  </a:cubicBezTo>
                  <a:cubicBezTo>
                    <a:pt x="300995" y="478255"/>
                    <a:pt x="300995" y="478255"/>
                    <a:pt x="289211" y="453368"/>
                  </a:cubicBezTo>
                  <a:cubicBezTo>
                    <a:pt x="268263" y="455988"/>
                    <a:pt x="248623" y="457297"/>
                    <a:pt x="228984" y="454678"/>
                  </a:cubicBezTo>
                  <a:cubicBezTo>
                    <a:pt x="228984" y="454678"/>
                    <a:pt x="228984" y="454678"/>
                    <a:pt x="219819" y="482184"/>
                  </a:cubicBezTo>
                  <a:cubicBezTo>
                    <a:pt x="217201" y="490043"/>
                    <a:pt x="210654" y="496592"/>
                    <a:pt x="202799" y="499212"/>
                  </a:cubicBezTo>
                  <a:cubicBezTo>
                    <a:pt x="194943" y="503141"/>
                    <a:pt x="185778" y="503141"/>
                    <a:pt x="177922" y="500522"/>
                  </a:cubicBezTo>
                  <a:cubicBezTo>
                    <a:pt x="177922" y="500522"/>
                    <a:pt x="177922" y="500522"/>
                    <a:pt x="143881" y="488733"/>
                  </a:cubicBezTo>
                  <a:cubicBezTo>
                    <a:pt x="136025" y="484804"/>
                    <a:pt x="129479" y="479564"/>
                    <a:pt x="126861" y="471705"/>
                  </a:cubicBezTo>
                  <a:cubicBezTo>
                    <a:pt x="122933" y="463847"/>
                    <a:pt x="122933" y="454678"/>
                    <a:pt x="125551" y="446819"/>
                  </a:cubicBezTo>
                  <a:cubicBezTo>
                    <a:pt x="125551" y="446819"/>
                    <a:pt x="125551" y="446819"/>
                    <a:pt x="134716" y="420623"/>
                  </a:cubicBezTo>
                  <a:cubicBezTo>
                    <a:pt x="119005" y="408834"/>
                    <a:pt x="104603" y="395736"/>
                    <a:pt x="91510" y="380018"/>
                  </a:cubicBezTo>
                  <a:cubicBezTo>
                    <a:pt x="91510" y="380018"/>
                    <a:pt x="91510" y="380018"/>
                    <a:pt x="66634" y="391807"/>
                  </a:cubicBezTo>
                  <a:cubicBezTo>
                    <a:pt x="49613" y="399665"/>
                    <a:pt x="31283" y="391807"/>
                    <a:pt x="23428" y="376089"/>
                  </a:cubicBezTo>
                  <a:cubicBezTo>
                    <a:pt x="23428" y="376089"/>
                    <a:pt x="23428" y="376089"/>
                    <a:pt x="7716" y="343343"/>
                  </a:cubicBezTo>
                  <a:cubicBezTo>
                    <a:pt x="1170" y="327625"/>
                    <a:pt x="7716" y="307978"/>
                    <a:pt x="23428" y="300119"/>
                  </a:cubicBezTo>
                  <a:cubicBezTo>
                    <a:pt x="23428" y="300119"/>
                    <a:pt x="23428" y="300119"/>
                    <a:pt x="49613" y="288331"/>
                  </a:cubicBezTo>
                  <a:cubicBezTo>
                    <a:pt x="45685" y="268684"/>
                    <a:pt x="45685" y="249036"/>
                    <a:pt x="48304" y="229389"/>
                  </a:cubicBezTo>
                  <a:cubicBezTo>
                    <a:pt x="48304" y="229389"/>
                    <a:pt x="48304" y="229389"/>
                    <a:pt x="20809" y="220220"/>
                  </a:cubicBezTo>
                  <a:cubicBezTo>
                    <a:pt x="12953" y="216291"/>
                    <a:pt x="6407" y="211051"/>
                    <a:pt x="2479" y="203193"/>
                  </a:cubicBezTo>
                  <a:cubicBezTo>
                    <a:pt x="-139" y="195334"/>
                    <a:pt x="-1449" y="186165"/>
                    <a:pt x="2479" y="178306"/>
                  </a:cubicBezTo>
                  <a:cubicBezTo>
                    <a:pt x="2479" y="178306"/>
                    <a:pt x="2479" y="178306"/>
                    <a:pt x="14263" y="144251"/>
                  </a:cubicBezTo>
                  <a:cubicBezTo>
                    <a:pt x="20809" y="128533"/>
                    <a:pt x="39139" y="119364"/>
                    <a:pt x="56159" y="125913"/>
                  </a:cubicBezTo>
                  <a:cubicBezTo>
                    <a:pt x="56159" y="125913"/>
                    <a:pt x="56159" y="125913"/>
                    <a:pt x="82345" y="135082"/>
                  </a:cubicBezTo>
                  <a:cubicBezTo>
                    <a:pt x="92819" y="119364"/>
                    <a:pt x="107221" y="104956"/>
                    <a:pt x="122933" y="91858"/>
                  </a:cubicBezTo>
                  <a:cubicBezTo>
                    <a:pt x="122933" y="91858"/>
                    <a:pt x="122933" y="91858"/>
                    <a:pt x="111149" y="65662"/>
                  </a:cubicBezTo>
                  <a:cubicBezTo>
                    <a:pt x="103294" y="49944"/>
                    <a:pt x="109840" y="30296"/>
                    <a:pt x="126861" y="23747"/>
                  </a:cubicBezTo>
                  <a:cubicBezTo>
                    <a:pt x="126861" y="23747"/>
                    <a:pt x="126861" y="23747"/>
                    <a:pt x="159592" y="8029"/>
                  </a:cubicBezTo>
                  <a:cubicBezTo>
                    <a:pt x="175304" y="1480"/>
                    <a:pt x="194943" y="8029"/>
                    <a:pt x="201489" y="23747"/>
                  </a:cubicBezTo>
                  <a:cubicBezTo>
                    <a:pt x="201489" y="23747"/>
                    <a:pt x="201489" y="23747"/>
                    <a:pt x="213273" y="49944"/>
                  </a:cubicBezTo>
                  <a:cubicBezTo>
                    <a:pt x="232912" y="46014"/>
                    <a:pt x="253861" y="46014"/>
                    <a:pt x="272190" y="47324"/>
                  </a:cubicBezTo>
                  <a:cubicBezTo>
                    <a:pt x="272190" y="47324"/>
                    <a:pt x="272190" y="47324"/>
                    <a:pt x="282665" y="21128"/>
                  </a:cubicBezTo>
                  <a:cubicBezTo>
                    <a:pt x="289211" y="5410"/>
                    <a:pt x="307541" y="-3759"/>
                    <a:pt x="324562" y="1480"/>
                  </a:cubicBezTo>
                  <a:close/>
                </a:path>
              </a:pathLst>
            </a:custGeom>
            <a:solidFill>
              <a:schemeClr val="bg1"/>
            </a:solidFill>
            <a:ln>
              <a:noFill/>
            </a:ln>
          </p:spPr>
          <p:txBody>
            <a:bodyPr anchor="ctr"/>
            <a:lstStyle/>
            <a:p>
              <a:pPr algn="ctr"/>
              <a:endParaRPr>
                <a:cs typeface="+mn-ea"/>
                <a:sym typeface="+mn-lt"/>
              </a:endParaRPr>
            </a:p>
          </p:txBody>
        </p:sp>
        <p:grpSp>
          <p:nvGrpSpPr>
            <p:cNvPr id="23" name="Group 21"/>
            <p:cNvGrpSpPr/>
            <p:nvPr/>
          </p:nvGrpSpPr>
          <p:grpSpPr>
            <a:xfrm>
              <a:off x="2930686" y="4641339"/>
              <a:ext cx="6330628" cy="1444501"/>
              <a:chOff x="2930686" y="4641339"/>
              <a:chExt cx="6330628" cy="1444501"/>
            </a:xfrm>
          </p:grpSpPr>
          <p:sp>
            <p:nvSpPr>
              <p:cNvPr id="24" name="îṣļîḑé-TextBox 13"/>
              <p:cNvSpPr txBox="1"/>
              <p:nvPr/>
            </p:nvSpPr>
            <p:spPr>
              <a:xfrm>
                <a:off x="2930686" y="5548174"/>
                <a:ext cx="6330628" cy="537666"/>
              </a:xfrm>
              <a:prstGeom prst="rect">
                <a:avLst/>
              </a:prstGeom>
              <a:noFill/>
            </p:spPr>
            <p:txBody>
              <a:bodyPr wrap="square" lIns="0" tIns="0" rIns="0" bIns="0" anchor="t" anchorCtr="0">
                <a:noAutofit/>
              </a:bodyPr>
              <a:lstStyle/>
              <a:p>
                <a:pPr algn="ctr">
                  <a:lnSpc>
                    <a:spcPct val="120000"/>
                  </a:lnSpc>
                </a:pPr>
                <a:r>
                  <a:rPr lang="zh-CN" altLang="en-US" sz="1400" dirty="0" smtClean="0">
                    <a:solidFill>
                      <a:schemeClr val="bg1"/>
                    </a:solidFill>
                    <a:cs typeface="+mn-ea"/>
                    <a:sym typeface="+mn-lt"/>
                  </a:rPr>
                  <a:t>点击此处更换文本点击此处更换文本点击此处更换文本点击此处更换文本 </a:t>
                </a:r>
                <a:endParaRPr lang="zh-CN" altLang="en-US" sz="1400" dirty="0">
                  <a:solidFill>
                    <a:schemeClr val="bg1"/>
                  </a:solidFill>
                  <a:cs typeface="+mn-ea"/>
                  <a:sym typeface="+mn-lt"/>
                </a:endParaRPr>
              </a:p>
            </p:txBody>
          </p:sp>
          <p:sp>
            <p:nvSpPr>
              <p:cNvPr id="25" name="îṣļîḑé-Rectangle 1"/>
              <p:cNvSpPr/>
              <p:nvPr/>
            </p:nvSpPr>
            <p:spPr>
              <a:xfrm>
                <a:off x="2930686" y="4641339"/>
                <a:ext cx="6330628" cy="530915"/>
              </a:xfrm>
              <a:prstGeom prst="rect">
                <a:avLst/>
              </a:prstGeom>
            </p:spPr>
            <p:txBody>
              <a:bodyPr wrap="none" lIns="0" tIns="0" rIns="0" bIns="0">
                <a:normAutofit/>
              </a:bodyPr>
              <a:lstStyle/>
              <a:p>
                <a:pPr algn="ctr"/>
                <a:r>
                  <a:rPr lang="zh-CN" altLang="en-US" sz="2000" b="1">
                    <a:solidFill>
                      <a:schemeClr val="accent5"/>
                    </a:solidFill>
                    <a:cs typeface="+mn-ea"/>
                    <a:sym typeface="+mn-lt"/>
                  </a:rPr>
                  <a:t>标题文本预设</a:t>
                </a:r>
              </a:p>
            </p:txBody>
          </p:sp>
        </p:gr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Group 4"/>
          <p:cNvGrpSpPr/>
          <p:nvPr/>
        </p:nvGrpSpPr>
        <p:grpSpPr>
          <a:xfrm>
            <a:off x="3030973" y="1903817"/>
            <a:ext cx="6130055" cy="4259758"/>
            <a:chOff x="3030973" y="1844824"/>
            <a:chExt cx="6130055" cy="4259758"/>
          </a:xfrm>
        </p:grpSpPr>
        <p:cxnSp>
          <p:nvCxnSpPr>
            <p:cNvPr id="7" name="íślíḋè-Straight Connector 5"/>
            <p:cNvCxnSpPr/>
            <p:nvPr/>
          </p:nvCxnSpPr>
          <p:spPr>
            <a:xfrm>
              <a:off x="6096000" y="1844824"/>
              <a:ext cx="0" cy="39604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íślíḋè-Rectangle 13"/>
            <p:cNvSpPr/>
            <p:nvPr/>
          </p:nvSpPr>
          <p:spPr bwMode="auto">
            <a:xfrm>
              <a:off x="3030973" y="1844824"/>
              <a:ext cx="2520280" cy="371568"/>
            </a:xfrm>
            <a:prstGeom prst="rect">
              <a:avLst/>
            </a:prstGeom>
            <a:solidFill>
              <a:schemeClr val="accent1">
                <a:lumMod val="100000"/>
              </a:schemeClr>
            </a:solidFill>
            <a:ln w="19050">
              <a:noFill/>
              <a:round/>
            </a:ln>
          </p:spPr>
          <p:txBody>
            <a:bodyPr rot="0" spcFirstLastPara="0" vert="horz" wrap="none" lIns="91440" tIns="45720" rIns="91440" bIns="45720" anchor="ctr" anchorCtr="1" forceAA="0" compatLnSpc="1">
              <a:normAutofit lnSpcReduction="10000"/>
            </a:bodyPr>
            <a:lstStyle/>
            <a:p>
              <a:pPr algn="ctr"/>
              <a:r>
                <a:rPr lang="zh-CN" altLang="en-US" sz="2000" b="1">
                  <a:solidFill>
                    <a:schemeClr val="bg1"/>
                  </a:solidFill>
                  <a:cs typeface="+mn-ea"/>
                  <a:sym typeface="+mn-lt"/>
                </a:rPr>
                <a:t>标题文本预设</a:t>
              </a:r>
            </a:p>
          </p:txBody>
        </p:sp>
        <p:sp>
          <p:nvSpPr>
            <p:cNvPr id="9" name="íślíḋè-Rectangle 14"/>
            <p:cNvSpPr/>
            <p:nvPr/>
          </p:nvSpPr>
          <p:spPr bwMode="auto">
            <a:xfrm>
              <a:off x="6640748" y="1844824"/>
              <a:ext cx="2520280" cy="371568"/>
            </a:xfrm>
            <a:prstGeom prst="rect">
              <a:avLst/>
            </a:prstGeom>
            <a:solidFill>
              <a:schemeClr val="accent4"/>
            </a:solidFill>
            <a:ln w="19050">
              <a:noFill/>
              <a:round/>
            </a:ln>
          </p:spPr>
          <p:txBody>
            <a:bodyPr rot="0" spcFirstLastPara="0" vert="horz" wrap="none" lIns="91440" tIns="45720" rIns="91440" bIns="45720" anchor="ctr" anchorCtr="1" forceAA="0" compatLnSpc="1">
              <a:normAutofit lnSpcReduction="10000"/>
            </a:bodyPr>
            <a:lstStyle/>
            <a:p>
              <a:pPr algn="ctr"/>
              <a:r>
                <a:rPr lang="zh-CN" altLang="en-US" sz="2000" b="1">
                  <a:solidFill>
                    <a:schemeClr val="bg1"/>
                  </a:solidFill>
                  <a:cs typeface="+mn-ea"/>
                  <a:sym typeface="+mn-lt"/>
                </a:rPr>
                <a:t>标题文本预设</a:t>
              </a:r>
            </a:p>
          </p:txBody>
        </p:sp>
        <p:sp>
          <p:nvSpPr>
            <p:cNvPr id="10" name="íślíḋè-Rectangle 16"/>
            <p:cNvSpPr/>
            <p:nvPr/>
          </p:nvSpPr>
          <p:spPr bwMode="auto">
            <a:xfrm>
              <a:off x="3030973" y="3405234"/>
              <a:ext cx="2520280" cy="371568"/>
            </a:xfrm>
            <a:prstGeom prst="rect">
              <a:avLst/>
            </a:prstGeom>
            <a:solidFill>
              <a:schemeClr val="accent2"/>
            </a:solidFill>
            <a:ln w="19050">
              <a:noFill/>
              <a:round/>
            </a:ln>
          </p:spPr>
          <p:txBody>
            <a:bodyPr rot="0" spcFirstLastPara="0" vert="horz" wrap="none" lIns="91440" tIns="45720" rIns="91440" bIns="45720" anchor="ctr" anchorCtr="1" forceAA="0" compatLnSpc="1">
              <a:normAutofit lnSpcReduction="10000"/>
            </a:bodyPr>
            <a:lstStyle/>
            <a:p>
              <a:pPr algn="ctr"/>
              <a:r>
                <a:rPr lang="zh-CN" altLang="en-US" sz="2000" b="1">
                  <a:solidFill>
                    <a:schemeClr val="bg1"/>
                  </a:solidFill>
                  <a:cs typeface="+mn-ea"/>
                  <a:sym typeface="+mn-lt"/>
                </a:rPr>
                <a:t>标题文本预设</a:t>
              </a:r>
            </a:p>
          </p:txBody>
        </p:sp>
        <p:sp>
          <p:nvSpPr>
            <p:cNvPr id="11" name="íślíḋè-Rectangle 17"/>
            <p:cNvSpPr/>
            <p:nvPr/>
          </p:nvSpPr>
          <p:spPr bwMode="auto">
            <a:xfrm>
              <a:off x="6640748" y="3405234"/>
              <a:ext cx="2520280" cy="371568"/>
            </a:xfrm>
            <a:prstGeom prst="rect">
              <a:avLst/>
            </a:prstGeom>
            <a:solidFill>
              <a:schemeClr val="accent5"/>
            </a:solidFill>
            <a:ln w="19050">
              <a:noFill/>
              <a:round/>
            </a:ln>
          </p:spPr>
          <p:txBody>
            <a:bodyPr rot="0" spcFirstLastPara="0" vert="horz" wrap="none" lIns="91440" tIns="45720" rIns="91440" bIns="45720" anchor="ctr" anchorCtr="1" forceAA="0" compatLnSpc="1">
              <a:normAutofit lnSpcReduction="10000"/>
            </a:bodyPr>
            <a:lstStyle/>
            <a:p>
              <a:pPr algn="ctr"/>
              <a:r>
                <a:rPr lang="zh-CN" altLang="en-US" sz="2000" b="1">
                  <a:solidFill>
                    <a:schemeClr val="bg1"/>
                  </a:solidFill>
                  <a:cs typeface="+mn-ea"/>
                  <a:sym typeface="+mn-lt"/>
                </a:rPr>
                <a:t>标题文本预设</a:t>
              </a:r>
            </a:p>
          </p:txBody>
        </p:sp>
        <p:sp>
          <p:nvSpPr>
            <p:cNvPr id="12" name="íślíḋè-Rectangle 18"/>
            <p:cNvSpPr/>
            <p:nvPr/>
          </p:nvSpPr>
          <p:spPr bwMode="auto">
            <a:xfrm>
              <a:off x="3030973" y="4965644"/>
              <a:ext cx="2520280" cy="371568"/>
            </a:xfrm>
            <a:prstGeom prst="rect">
              <a:avLst/>
            </a:prstGeom>
            <a:solidFill>
              <a:schemeClr val="accent3"/>
            </a:solidFill>
            <a:ln w="19050">
              <a:noFill/>
              <a:round/>
            </a:ln>
          </p:spPr>
          <p:txBody>
            <a:bodyPr rot="0" spcFirstLastPara="0" vert="horz" wrap="none" lIns="91440" tIns="45720" rIns="91440" bIns="45720" anchor="ctr" anchorCtr="1" forceAA="0" compatLnSpc="1">
              <a:normAutofit lnSpcReduction="10000"/>
            </a:bodyPr>
            <a:lstStyle/>
            <a:p>
              <a:pPr algn="ctr"/>
              <a:r>
                <a:rPr lang="zh-CN" altLang="en-US" sz="2000" b="1">
                  <a:solidFill>
                    <a:schemeClr val="bg1"/>
                  </a:solidFill>
                  <a:cs typeface="+mn-ea"/>
                  <a:sym typeface="+mn-lt"/>
                </a:rPr>
                <a:t>标题文本预设</a:t>
              </a:r>
            </a:p>
          </p:txBody>
        </p:sp>
        <p:sp>
          <p:nvSpPr>
            <p:cNvPr id="13" name="íślíḋè-Rectangle 19"/>
            <p:cNvSpPr/>
            <p:nvPr/>
          </p:nvSpPr>
          <p:spPr bwMode="auto">
            <a:xfrm>
              <a:off x="6640748" y="4965644"/>
              <a:ext cx="2520280" cy="371568"/>
            </a:xfrm>
            <a:prstGeom prst="rect">
              <a:avLst/>
            </a:prstGeom>
            <a:solidFill>
              <a:schemeClr val="accent6"/>
            </a:solidFill>
            <a:ln w="19050">
              <a:noFill/>
              <a:round/>
            </a:ln>
          </p:spPr>
          <p:txBody>
            <a:bodyPr rot="0" spcFirstLastPara="0" vert="horz" wrap="none" lIns="91440" tIns="45720" rIns="91440" bIns="45720" anchor="ctr" anchorCtr="1" forceAA="0" compatLnSpc="1">
              <a:normAutofit lnSpcReduction="10000"/>
            </a:bodyPr>
            <a:lstStyle/>
            <a:p>
              <a:pPr algn="ctr"/>
              <a:r>
                <a:rPr lang="zh-CN" altLang="en-US" sz="2000" b="1">
                  <a:solidFill>
                    <a:schemeClr val="bg1"/>
                  </a:solidFill>
                  <a:cs typeface="+mn-ea"/>
                  <a:sym typeface="+mn-lt"/>
                </a:rPr>
                <a:t>标题文本预设</a:t>
              </a:r>
            </a:p>
          </p:txBody>
        </p:sp>
        <p:sp>
          <p:nvSpPr>
            <p:cNvPr id="14" name="íślíḋè-TextBox 20"/>
            <p:cNvSpPr txBox="1"/>
            <p:nvPr/>
          </p:nvSpPr>
          <p:spPr bwMode="auto">
            <a:xfrm>
              <a:off x="3338110" y="2356336"/>
              <a:ext cx="2213143" cy="641574"/>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gn="r">
                <a:lnSpc>
                  <a:spcPct val="120000"/>
                </a:lnSpc>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5" name="íślíḋè-TextBox 21"/>
            <p:cNvSpPr txBox="1"/>
            <p:nvPr/>
          </p:nvSpPr>
          <p:spPr bwMode="auto">
            <a:xfrm>
              <a:off x="3338110" y="3916746"/>
              <a:ext cx="2213143" cy="641574"/>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gn="r">
                <a:lnSpc>
                  <a:spcPct val="120000"/>
                </a:lnSpc>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6" name="íślíḋè-TextBox 22"/>
            <p:cNvSpPr txBox="1"/>
            <p:nvPr/>
          </p:nvSpPr>
          <p:spPr bwMode="auto">
            <a:xfrm>
              <a:off x="3338110" y="5463008"/>
              <a:ext cx="2213143" cy="641574"/>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gn="r">
                <a:lnSpc>
                  <a:spcPct val="120000"/>
                </a:lnSpc>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7" name="íślíḋè-TextBox 23"/>
            <p:cNvSpPr txBox="1"/>
            <p:nvPr/>
          </p:nvSpPr>
          <p:spPr bwMode="auto">
            <a:xfrm>
              <a:off x="6642571" y="2356336"/>
              <a:ext cx="2213143" cy="641574"/>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nSpc>
                  <a:spcPct val="120000"/>
                </a:lnSpc>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8" name="íślíḋè-TextBox 24"/>
            <p:cNvSpPr txBox="1"/>
            <p:nvPr/>
          </p:nvSpPr>
          <p:spPr bwMode="auto">
            <a:xfrm>
              <a:off x="6642571" y="3916746"/>
              <a:ext cx="2213143" cy="641574"/>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nSpc>
                  <a:spcPct val="120000"/>
                </a:lnSpc>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9" name="íślíḋè-TextBox 25"/>
            <p:cNvSpPr txBox="1"/>
            <p:nvPr/>
          </p:nvSpPr>
          <p:spPr bwMode="auto">
            <a:xfrm>
              <a:off x="6642571" y="5463008"/>
              <a:ext cx="2213143" cy="641574"/>
            </a:xfrm>
            <a:prstGeom prst="rect">
              <a:avLst/>
            </a:prstGeom>
            <a:noFill/>
            <a:ln w="9525">
              <a:noFill/>
              <a:miter lim="800000"/>
            </a:ln>
          </p:spPr>
          <p:txBody>
            <a:bodyPr wrap="square" lIns="0" tIns="0" rIns="0" bIns="0" anchor="ctr" anchorCtr="1">
              <a:noAutofit/>
              <a:scene3d>
                <a:camera prst="orthographicFront"/>
                <a:lightRig rig="threePt" dir="t"/>
              </a:scene3d>
              <a:sp3d>
                <a:bevelT w="0" h="0"/>
              </a:sp3d>
            </a:bodyPr>
            <a:lstStyle/>
            <a:p>
              <a:pPr>
                <a:lnSpc>
                  <a:spcPct val="120000"/>
                </a:lnSpc>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0260662a-7873-4e97-bb41-57b173ab892b"/>
          <p:cNvGrpSpPr>
            <a:grpSpLocks noChangeAspect="1"/>
          </p:cNvGrpSpPr>
          <p:nvPr/>
        </p:nvGrpSpPr>
        <p:grpSpPr>
          <a:xfrm>
            <a:off x="2235360" y="-39328"/>
            <a:ext cx="9014928" cy="6975351"/>
            <a:chOff x="1330790" y="-39328"/>
            <a:chExt cx="9014928" cy="6975351"/>
          </a:xfrm>
        </p:grpSpPr>
        <p:sp>
          <p:nvSpPr>
            <p:cNvPr id="7" name="îṥļîḑé-Freeform: Shape 3"/>
            <p:cNvSpPr/>
            <p:nvPr/>
          </p:nvSpPr>
          <p:spPr bwMode="auto">
            <a:xfrm>
              <a:off x="3863750" y="-39328"/>
              <a:ext cx="974889" cy="972368"/>
            </a:xfrm>
            <a:custGeom>
              <a:avLst/>
              <a:gdLst>
                <a:gd name="T0" fmla="*/ 346 w 346"/>
                <a:gd name="T1" fmla="*/ 346 h 346"/>
                <a:gd name="T2" fmla="*/ 0 w 346"/>
                <a:gd name="T3" fmla="*/ 0 h 346"/>
                <a:gd name="T4" fmla="*/ 84 w 346"/>
                <a:gd name="T5" fmla="*/ 0 h 346"/>
                <a:gd name="T6" fmla="*/ 346 w 346"/>
                <a:gd name="T7" fmla="*/ 262 h 346"/>
                <a:gd name="T8" fmla="*/ 346 w 346"/>
                <a:gd name="T9" fmla="*/ 346 h 346"/>
              </a:gdLst>
              <a:ahLst/>
              <a:cxnLst>
                <a:cxn ang="0">
                  <a:pos x="T0" y="T1"/>
                </a:cxn>
                <a:cxn ang="0">
                  <a:pos x="T2" y="T3"/>
                </a:cxn>
                <a:cxn ang="0">
                  <a:pos x="T4" y="T5"/>
                </a:cxn>
                <a:cxn ang="0">
                  <a:pos x="T6" y="T7"/>
                </a:cxn>
                <a:cxn ang="0">
                  <a:pos x="T8" y="T9"/>
                </a:cxn>
              </a:cxnLst>
              <a:rect l="0" t="0" r="r" b="b"/>
              <a:pathLst>
                <a:path w="346" h="346">
                  <a:moveTo>
                    <a:pt x="346" y="346"/>
                  </a:moveTo>
                  <a:cubicBezTo>
                    <a:pt x="157" y="342"/>
                    <a:pt x="4" y="189"/>
                    <a:pt x="0" y="0"/>
                  </a:cubicBezTo>
                  <a:cubicBezTo>
                    <a:pt x="84" y="0"/>
                    <a:pt x="84" y="0"/>
                    <a:pt x="84" y="0"/>
                  </a:cubicBezTo>
                  <a:cubicBezTo>
                    <a:pt x="88" y="143"/>
                    <a:pt x="203" y="258"/>
                    <a:pt x="346" y="262"/>
                  </a:cubicBezTo>
                  <a:lnTo>
                    <a:pt x="346" y="346"/>
                  </a:lnTo>
                  <a:close/>
                </a:path>
              </a:pathLst>
            </a:custGeom>
            <a:solidFill>
              <a:schemeClr val="accent1"/>
            </a:solidFill>
            <a:ln>
              <a:noFill/>
            </a:ln>
            <a:effectLst/>
          </p:spPr>
          <p:txBody>
            <a:bodyPr anchor="ctr"/>
            <a:lstStyle/>
            <a:p>
              <a:pPr algn="ctr"/>
              <a:endParaRPr>
                <a:cs typeface="+mn-ea"/>
                <a:sym typeface="+mn-lt"/>
              </a:endParaRPr>
            </a:p>
          </p:txBody>
        </p:sp>
        <p:sp>
          <p:nvSpPr>
            <p:cNvPr id="8" name="îṥļîḑé-Freeform: Shape 4"/>
            <p:cNvSpPr/>
            <p:nvPr/>
          </p:nvSpPr>
          <p:spPr bwMode="auto">
            <a:xfrm>
              <a:off x="4883978" y="696246"/>
              <a:ext cx="972368" cy="1992599"/>
            </a:xfrm>
            <a:custGeom>
              <a:avLst/>
              <a:gdLst>
                <a:gd name="T0" fmla="*/ 0 w 346"/>
                <a:gd name="T1" fmla="*/ 624 h 708"/>
                <a:gd name="T2" fmla="*/ 262 w 346"/>
                <a:gd name="T3" fmla="*/ 354 h 708"/>
                <a:gd name="T4" fmla="*/ 0 w 346"/>
                <a:gd name="T5" fmla="*/ 84 h 708"/>
                <a:gd name="T6" fmla="*/ 0 w 346"/>
                <a:gd name="T7" fmla="*/ 0 h 708"/>
                <a:gd name="T8" fmla="*/ 346 w 346"/>
                <a:gd name="T9" fmla="*/ 354 h 708"/>
                <a:gd name="T10" fmla="*/ 0 w 346"/>
                <a:gd name="T11" fmla="*/ 708 h 708"/>
                <a:gd name="T12" fmla="*/ 0 w 346"/>
                <a:gd name="T13" fmla="*/ 624 h 708"/>
              </a:gdLst>
              <a:ahLst/>
              <a:cxnLst>
                <a:cxn ang="0">
                  <a:pos x="T0" y="T1"/>
                </a:cxn>
                <a:cxn ang="0">
                  <a:pos x="T2" y="T3"/>
                </a:cxn>
                <a:cxn ang="0">
                  <a:pos x="T4" y="T5"/>
                </a:cxn>
                <a:cxn ang="0">
                  <a:pos x="T6" y="T7"/>
                </a:cxn>
                <a:cxn ang="0">
                  <a:pos x="T8" y="T9"/>
                </a:cxn>
                <a:cxn ang="0">
                  <a:pos x="T10" y="T11"/>
                </a:cxn>
                <a:cxn ang="0">
                  <a:pos x="T12" y="T13"/>
                </a:cxn>
              </a:cxnLst>
              <a:rect l="0" t="0" r="r" b="b"/>
              <a:pathLst>
                <a:path w="346" h="708">
                  <a:moveTo>
                    <a:pt x="0" y="624"/>
                  </a:moveTo>
                  <a:cubicBezTo>
                    <a:pt x="145" y="620"/>
                    <a:pt x="262" y="500"/>
                    <a:pt x="262" y="354"/>
                  </a:cubicBezTo>
                  <a:cubicBezTo>
                    <a:pt x="262" y="208"/>
                    <a:pt x="145" y="88"/>
                    <a:pt x="0" y="84"/>
                  </a:cubicBezTo>
                  <a:cubicBezTo>
                    <a:pt x="0" y="0"/>
                    <a:pt x="0" y="0"/>
                    <a:pt x="0" y="0"/>
                  </a:cubicBezTo>
                  <a:cubicBezTo>
                    <a:pt x="191" y="4"/>
                    <a:pt x="346" y="161"/>
                    <a:pt x="346" y="354"/>
                  </a:cubicBezTo>
                  <a:cubicBezTo>
                    <a:pt x="346" y="547"/>
                    <a:pt x="191" y="704"/>
                    <a:pt x="0" y="708"/>
                  </a:cubicBezTo>
                  <a:lnTo>
                    <a:pt x="0" y="624"/>
                  </a:lnTo>
                  <a:close/>
                </a:path>
              </a:pathLst>
            </a:custGeom>
            <a:solidFill>
              <a:schemeClr val="accent1"/>
            </a:solidFill>
            <a:ln>
              <a:noFill/>
            </a:ln>
            <a:effectLst/>
          </p:spPr>
          <p:txBody>
            <a:bodyPr anchor="ctr"/>
            <a:lstStyle/>
            <a:p>
              <a:pPr algn="ctr"/>
              <a:endParaRPr>
                <a:cs typeface="+mn-ea"/>
                <a:sym typeface="+mn-lt"/>
              </a:endParaRPr>
            </a:p>
          </p:txBody>
        </p:sp>
        <p:sp>
          <p:nvSpPr>
            <p:cNvPr id="9" name="îṥļîḑé-Freeform: Shape 5"/>
            <p:cNvSpPr/>
            <p:nvPr/>
          </p:nvSpPr>
          <p:spPr bwMode="auto">
            <a:xfrm>
              <a:off x="3863752" y="2452049"/>
              <a:ext cx="1992599" cy="1992599"/>
            </a:xfrm>
            <a:custGeom>
              <a:avLst/>
              <a:gdLst>
                <a:gd name="T0" fmla="*/ 354 w 708"/>
                <a:gd name="T1" fmla="*/ 708 h 708"/>
                <a:gd name="T2" fmla="*/ 0 w 708"/>
                <a:gd name="T3" fmla="*/ 354 h 708"/>
                <a:gd name="T4" fmla="*/ 346 w 708"/>
                <a:gd name="T5" fmla="*/ 0 h 708"/>
                <a:gd name="T6" fmla="*/ 346 w 708"/>
                <a:gd name="T7" fmla="*/ 84 h 708"/>
                <a:gd name="T8" fmla="*/ 84 w 708"/>
                <a:gd name="T9" fmla="*/ 354 h 708"/>
                <a:gd name="T10" fmla="*/ 354 w 708"/>
                <a:gd name="T11" fmla="*/ 624 h 708"/>
                <a:gd name="T12" fmla="*/ 624 w 708"/>
                <a:gd name="T13" fmla="*/ 362 h 708"/>
                <a:gd name="T14" fmla="*/ 708 w 708"/>
                <a:gd name="T15" fmla="*/ 362 h 708"/>
                <a:gd name="T16" fmla="*/ 354 w 708"/>
                <a:gd name="T17" fmla="*/ 708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8" h="708">
                  <a:moveTo>
                    <a:pt x="354" y="708"/>
                  </a:moveTo>
                  <a:cubicBezTo>
                    <a:pt x="158" y="708"/>
                    <a:pt x="0" y="549"/>
                    <a:pt x="0" y="354"/>
                  </a:cubicBezTo>
                  <a:cubicBezTo>
                    <a:pt x="0" y="161"/>
                    <a:pt x="154" y="4"/>
                    <a:pt x="346" y="0"/>
                  </a:cubicBezTo>
                  <a:cubicBezTo>
                    <a:pt x="346" y="84"/>
                    <a:pt x="346" y="84"/>
                    <a:pt x="346" y="84"/>
                  </a:cubicBezTo>
                  <a:cubicBezTo>
                    <a:pt x="200" y="88"/>
                    <a:pt x="84" y="208"/>
                    <a:pt x="84" y="354"/>
                  </a:cubicBezTo>
                  <a:cubicBezTo>
                    <a:pt x="84" y="503"/>
                    <a:pt x="205" y="624"/>
                    <a:pt x="354" y="624"/>
                  </a:cubicBezTo>
                  <a:cubicBezTo>
                    <a:pt x="500" y="624"/>
                    <a:pt x="619" y="507"/>
                    <a:pt x="624" y="362"/>
                  </a:cubicBezTo>
                  <a:cubicBezTo>
                    <a:pt x="708" y="362"/>
                    <a:pt x="708" y="362"/>
                    <a:pt x="708" y="362"/>
                  </a:cubicBezTo>
                  <a:cubicBezTo>
                    <a:pt x="703" y="554"/>
                    <a:pt x="546" y="708"/>
                    <a:pt x="354" y="708"/>
                  </a:cubicBezTo>
                  <a:close/>
                </a:path>
              </a:pathLst>
            </a:custGeom>
            <a:solidFill>
              <a:schemeClr val="accent4">
                <a:lumMod val="100000"/>
              </a:schemeClr>
            </a:solidFill>
            <a:ln>
              <a:noFill/>
            </a:ln>
            <a:effectLst/>
          </p:spPr>
          <p:txBody>
            <a:bodyPr anchor="ctr"/>
            <a:lstStyle/>
            <a:p>
              <a:pPr algn="ctr"/>
              <a:endParaRPr>
                <a:cs typeface="+mn-ea"/>
                <a:sym typeface="+mn-lt"/>
              </a:endParaRPr>
            </a:p>
          </p:txBody>
        </p:sp>
        <p:sp>
          <p:nvSpPr>
            <p:cNvPr id="10" name="îṥļîḑé-Freeform: Shape 6"/>
            <p:cNvSpPr/>
            <p:nvPr/>
          </p:nvSpPr>
          <p:spPr bwMode="auto">
            <a:xfrm>
              <a:off x="6639784" y="5963655"/>
              <a:ext cx="972368" cy="972368"/>
            </a:xfrm>
            <a:custGeom>
              <a:avLst/>
              <a:gdLst>
                <a:gd name="T0" fmla="*/ 262 w 346"/>
                <a:gd name="T1" fmla="*/ 346 h 346"/>
                <a:gd name="T2" fmla="*/ 0 w 346"/>
                <a:gd name="T3" fmla="*/ 84 h 346"/>
                <a:gd name="T4" fmla="*/ 0 w 346"/>
                <a:gd name="T5" fmla="*/ 0 h 346"/>
                <a:gd name="T6" fmla="*/ 346 w 346"/>
                <a:gd name="T7" fmla="*/ 346 h 346"/>
                <a:gd name="T8" fmla="*/ 262 w 346"/>
                <a:gd name="T9" fmla="*/ 346 h 346"/>
              </a:gdLst>
              <a:ahLst/>
              <a:cxnLst>
                <a:cxn ang="0">
                  <a:pos x="T0" y="T1"/>
                </a:cxn>
                <a:cxn ang="0">
                  <a:pos x="T2" y="T3"/>
                </a:cxn>
                <a:cxn ang="0">
                  <a:pos x="T4" y="T5"/>
                </a:cxn>
                <a:cxn ang="0">
                  <a:pos x="T6" y="T7"/>
                </a:cxn>
                <a:cxn ang="0">
                  <a:pos x="T8" y="T9"/>
                </a:cxn>
              </a:cxnLst>
              <a:rect l="0" t="0" r="r" b="b"/>
              <a:pathLst>
                <a:path w="346" h="346">
                  <a:moveTo>
                    <a:pt x="262" y="346"/>
                  </a:moveTo>
                  <a:cubicBezTo>
                    <a:pt x="257" y="203"/>
                    <a:pt x="142" y="88"/>
                    <a:pt x="0" y="84"/>
                  </a:cubicBezTo>
                  <a:cubicBezTo>
                    <a:pt x="0" y="0"/>
                    <a:pt x="0" y="0"/>
                    <a:pt x="0" y="0"/>
                  </a:cubicBezTo>
                  <a:cubicBezTo>
                    <a:pt x="189" y="4"/>
                    <a:pt x="341" y="157"/>
                    <a:pt x="346" y="346"/>
                  </a:cubicBezTo>
                  <a:lnTo>
                    <a:pt x="262" y="346"/>
                  </a:lnTo>
                  <a:close/>
                </a:path>
              </a:pathLst>
            </a:custGeom>
            <a:solidFill>
              <a:schemeClr val="accent2"/>
            </a:solidFill>
            <a:ln>
              <a:noFill/>
            </a:ln>
            <a:effectLst/>
          </p:spPr>
          <p:txBody>
            <a:bodyPr anchor="ctr"/>
            <a:lstStyle/>
            <a:p>
              <a:pPr algn="ctr"/>
              <a:endParaRPr>
                <a:cs typeface="+mn-ea"/>
                <a:sym typeface="+mn-lt"/>
              </a:endParaRPr>
            </a:p>
          </p:txBody>
        </p:sp>
        <p:sp>
          <p:nvSpPr>
            <p:cNvPr id="11" name="îṥļîḑé-Freeform: Shape 7"/>
            <p:cNvSpPr/>
            <p:nvPr/>
          </p:nvSpPr>
          <p:spPr bwMode="auto">
            <a:xfrm>
              <a:off x="5619553" y="4207855"/>
              <a:ext cx="974889" cy="1992599"/>
            </a:xfrm>
            <a:custGeom>
              <a:avLst/>
              <a:gdLst>
                <a:gd name="T0" fmla="*/ 346 w 346"/>
                <a:gd name="T1" fmla="*/ 708 h 708"/>
                <a:gd name="T2" fmla="*/ 0 w 346"/>
                <a:gd name="T3" fmla="*/ 354 h 708"/>
                <a:gd name="T4" fmla="*/ 346 w 346"/>
                <a:gd name="T5" fmla="*/ 0 h 708"/>
                <a:gd name="T6" fmla="*/ 346 w 346"/>
                <a:gd name="T7" fmla="*/ 84 h 708"/>
                <a:gd name="T8" fmla="*/ 84 w 346"/>
                <a:gd name="T9" fmla="*/ 354 h 708"/>
                <a:gd name="T10" fmla="*/ 346 w 346"/>
                <a:gd name="T11" fmla="*/ 624 h 708"/>
                <a:gd name="T12" fmla="*/ 346 w 346"/>
                <a:gd name="T13" fmla="*/ 708 h 708"/>
              </a:gdLst>
              <a:ahLst/>
              <a:cxnLst>
                <a:cxn ang="0">
                  <a:pos x="T0" y="T1"/>
                </a:cxn>
                <a:cxn ang="0">
                  <a:pos x="T2" y="T3"/>
                </a:cxn>
                <a:cxn ang="0">
                  <a:pos x="T4" y="T5"/>
                </a:cxn>
                <a:cxn ang="0">
                  <a:pos x="T6" y="T7"/>
                </a:cxn>
                <a:cxn ang="0">
                  <a:pos x="T8" y="T9"/>
                </a:cxn>
                <a:cxn ang="0">
                  <a:pos x="T10" y="T11"/>
                </a:cxn>
                <a:cxn ang="0">
                  <a:pos x="T12" y="T13"/>
                </a:cxn>
              </a:cxnLst>
              <a:rect l="0" t="0" r="r" b="b"/>
              <a:pathLst>
                <a:path w="346" h="708">
                  <a:moveTo>
                    <a:pt x="346" y="708"/>
                  </a:moveTo>
                  <a:cubicBezTo>
                    <a:pt x="154" y="704"/>
                    <a:pt x="0" y="547"/>
                    <a:pt x="0" y="354"/>
                  </a:cubicBezTo>
                  <a:cubicBezTo>
                    <a:pt x="0" y="161"/>
                    <a:pt x="154" y="4"/>
                    <a:pt x="346" y="0"/>
                  </a:cubicBezTo>
                  <a:cubicBezTo>
                    <a:pt x="346" y="84"/>
                    <a:pt x="346" y="84"/>
                    <a:pt x="346" y="84"/>
                  </a:cubicBezTo>
                  <a:cubicBezTo>
                    <a:pt x="200" y="88"/>
                    <a:pt x="84" y="208"/>
                    <a:pt x="84" y="354"/>
                  </a:cubicBezTo>
                  <a:cubicBezTo>
                    <a:pt x="84" y="500"/>
                    <a:pt x="200" y="620"/>
                    <a:pt x="346" y="624"/>
                  </a:cubicBezTo>
                  <a:lnTo>
                    <a:pt x="346" y="708"/>
                  </a:lnTo>
                  <a:close/>
                </a:path>
              </a:pathLst>
            </a:custGeom>
            <a:solidFill>
              <a:schemeClr val="accent2"/>
            </a:solidFill>
            <a:ln>
              <a:noFill/>
            </a:ln>
            <a:effectLst/>
          </p:spPr>
          <p:txBody>
            <a:bodyPr anchor="ctr"/>
            <a:lstStyle/>
            <a:p>
              <a:pPr algn="ctr"/>
              <a:endParaRPr>
                <a:cs typeface="+mn-ea"/>
                <a:sym typeface="+mn-lt"/>
              </a:endParaRPr>
            </a:p>
          </p:txBody>
        </p:sp>
        <p:sp>
          <p:nvSpPr>
            <p:cNvPr id="12" name="îṥļîḑé-Freeform: Shape 8"/>
            <p:cNvSpPr/>
            <p:nvPr/>
          </p:nvSpPr>
          <p:spPr bwMode="auto">
            <a:xfrm>
              <a:off x="5619555" y="2452049"/>
              <a:ext cx="1992599" cy="1992599"/>
            </a:xfrm>
            <a:custGeom>
              <a:avLst/>
              <a:gdLst>
                <a:gd name="T0" fmla="*/ 362 w 708"/>
                <a:gd name="T1" fmla="*/ 624 h 708"/>
                <a:gd name="T2" fmla="*/ 624 w 708"/>
                <a:gd name="T3" fmla="*/ 354 h 708"/>
                <a:gd name="T4" fmla="*/ 354 w 708"/>
                <a:gd name="T5" fmla="*/ 84 h 708"/>
                <a:gd name="T6" fmla="*/ 84 w 708"/>
                <a:gd name="T7" fmla="*/ 346 h 708"/>
                <a:gd name="T8" fmla="*/ 0 w 708"/>
                <a:gd name="T9" fmla="*/ 346 h 708"/>
                <a:gd name="T10" fmla="*/ 354 w 708"/>
                <a:gd name="T11" fmla="*/ 0 h 708"/>
                <a:gd name="T12" fmla="*/ 708 w 708"/>
                <a:gd name="T13" fmla="*/ 354 h 708"/>
                <a:gd name="T14" fmla="*/ 362 w 708"/>
                <a:gd name="T15" fmla="*/ 708 h 708"/>
                <a:gd name="T16" fmla="*/ 362 w 708"/>
                <a:gd name="T17" fmla="*/ 624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8" h="708">
                  <a:moveTo>
                    <a:pt x="362" y="624"/>
                  </a:moveTo>
                  <a:cubicBezTo>
                    <a:pt x="507" y="620"/>
                    <a:pt x="624" y="500"/>
                    <a:pt x="624" y="354"/>
                  </a:cubicBezTo>
                  <a:cubicBezTo>
                    <a:pt x="624" y="205"/>
                    <a:pt x="503" y="84"/>
                    <a:pt x="354" y="84"/>
                  </a:cubicBezTo>
                  <a:cubicBezTo>
                    <a:pt x="207" y="84"/>
                    <a:pt x="88" y="201"/>
                    <a:pt x="84" y="346"/>
                  </a:cubicBezTo>
                  <a:cubicBezTo>
                    <a:pt x="0" y="346"/>
                    <a:pt x="0" y="346"/>
                    <a:pt x="0" y="346"/>
                  </a:cubicBezTo>
                  <a:cubicBezTo>
                    <a:pt x="4" y="154"/>
                    <a:pt x="161" y="0"/>
                    <a:pt x="354" y="0"/>
                  </a:cubicBezTo>
                  <a:cubicBezTo>
                    <a:pt x="549" y="0"/>
                    <a:pt x="708" y="159"/>
                    <a:pt x="708" y="354"/>
                  </a:cubicBezTo>
                  <a:cubicBezTo>
                    <a:pt x="708" y="547"/>
                    <a:pt x="553" y="704"/>
                    <a:pt x="362" y="708"/>
                  </a:cubicBezTo>
                  <a:lnTo>
                    <a:pt x="362" y="624"/>
                  </a:lnTo>
                  <a:close/>
                </a:path>
              </a:pathLst>
            </a:custGeom>
            <a:solidFill>
              <a:schemeClr val="accent3">
                <a:lumMod val="100000"/>
              </a:schemeClr>
            </a:solidFill>
            <a:ln>
              <a:noFill/>
            </a:ln>
            <a:effectLst/>
          </p:spPr>
          <p:txBody>
            <a:bodyPr anchor="ctr"/>
            <a:lstStyle/>
            <a:p>
              <a:pPr algn="ctr"/>
              <a:endParaRPr>
                <a:cs typeface="+mn-ea"/>
                <a:sym typeface="+mn-lt"/>
              </a:endParaRPr>
            </a:p>
          </p:txBody>
        </p:sp>
        <p:sp>
          <p:nvSpPr>
            <p:cNvPr id="13" name="îṥļîḑé-Oval 10"/>
            <p:cNvSpPr/>
            <p:nvPr/>
          </p:nvSpPr>
          <p:spPr bwMode="auto">
            <a:xfrm>
              <a:off x="4289477" y="1116933"/>
              <a:ext cx="1138627" cy="1138628"/>
            </a:xfrm>
            <a:prstGeom prst="ellipse">
              <a:avLst/>
            </a:prstGeom>
            <a:noFill/>
            <a:ln w="6350" cap="flat">
              <a:solidFill>
                <a:schemeClr val="tx2">
                  <a:lumMod val="60000"/>
                  <a:lumOff val="40000"/>
                </a:schemeClr>
              </a:solidFill>
              <a:prstDash val="dash"/>
              <a:miter lim="800000"/>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grpSp>
          <p:nvGrpSpPr>
            <p:cNvPr id="14" name="Group 11"/>
            <p:cNvGrpSpPr/>
            <p:nvPr/>
          </p:nvGrpSpPr>
          <p:grpSpPr>
            <a:xfrm>
              <a:off x="4529337" y="1425399"/>
              <a:ext cx="663958" cy="534275"/>
              <a:chOff x="2895600" y="1625601"/>
              <a:chExt cx="609600" cy="490537"/>
            </a:xfrm>
            <a:solidFill>
              <a:schemeClr val="tx2"/>
            </a:solidFill>
          </p:grpSpPr>
          <p:sp>
            <p:nvSpPr>
              <p:cNvPr id="55" name="îṥļîḑé-Freeform: Shape 14"/>
              <p:cNvSpPr/>
              <p:nvPr/>
            </p:nvSpPr>
            <p:spPr bwMode="auto">
              <a:xfrm>
                <a:off x="2968625" y="2018713"/>
                <a:ext cx="100013" cy="98425"/>
              </a:xfrm>
              <a:custGeom>
                <a:avLst/>
                <a:gdLst>
                  <a:gd name="T0" fmla="*/ 75 w 149"/>
                  <a:gd name="T1" fmla="*/ 0 h 148"/>
                  <a:gd name="T2" fmla="*/ 0 w 149"/>
                  <a:gd name="T3" fmla="*/ 74 h 148"/>
                  <a:gd name="T4" fmla="*/ 75 w 149"/>
                  <a:gd name="T5" fmla="*/ 148 h 148"/>
                  <a:gd name="T6" fmla="*/ 149 w 149"/>
                  <a:gd name="T7" fmla="*/ 74 h 148"/>
                  <a:gd name="T8" fmla="*/ 75 w 149"/>
                  <a:gd name="T9" fmla="*/ 0 h 148"/>
                  <a:gd name="T10" fmla="*/ 75 w 149"/>
                  <a:gd name="T11" fmla="*/ 106 h 148"/>
                  <a:gd name="T12" fmla="*/ 43 w 149"/>
                  <a:gd name="T13" fmla="*/ 74 h 148"/>
                  <a:gd name="T14" fmla="*/ 75 w 149"/>
                  <a:gd name="T15" fmla="*/ 42 h 148"/>
                  <a:gd name="T16" fmla="*/ 107 w 149"/>
                  <a:gd name="T17" fmla="*/ 74 h 148"/>
                  <a:gd name="T18" fmla="*/ 75 w 149"/>
                  <a:gd name="T19" fmla="*/ 10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9" h="148">
                    <a:moveTo>
                      <a:pt x="75" y="0"/>
                    </a:moveTo>
                    <a:cubicBezTo>
                      <a:pt x="34" y="0"/>
                      <a:pt x="0" y="33"/>
                      <a:pt x="0" y="74"/>
                    </a:cubicBezTo>
                    <a:cubicBezTo>
                      <a:pt x="0" y="115"/>
                      <a:pt x="34" y="148"/>
                      <a:pt x="75" y="148"/>
                    </a:cubicBezTo>
                    <a:cubicBezTo>
                      <a:pt x="116" y="148"/>
                      <a:pt x="149" y="115"/>
                      <a:pt x="149" y="74"/>
                    </a:cubicBezTo>
                    <a:cubicBezTo>
                      <a:pt x="149" y="33"/>
                      <a:pt x="116" y="0"/>
                      <a:pt x="75" y="0"/>
                    </a:cubicBezTo>
                    <a:close/>
                    <a:moveTo>
                      <a:pt x="75" y="106"/>
                    </a:moveTo>
                    <a:cubicBezTo>
                      <a:pt x="57" y="106"/>
                      <a:pt x="43" y="92"/>
                      <a:pt x="43" y="74"/>
                    </a:cubicBezTo>
                    <a:cubicBezTo>
                      <a:pt x="43" y="57"/>
                      <a:pt x="57" y="42"/>
                      <a:pt x="75" y="42"/>
                    </a:cubicBezTo>
                    <a:cubicBezTo>
                      <a:pt x="92" y="42"/>
                      <a:pt x="107" y="57"/>
                      <a:pt x="107" y="74"/>
                    </a:cubicBezTo>
                    <a:cubicBezTo>
                      <a:pt x="107" y="92"/>
                      <a:pt x="92" y="106"/>
                      <a:pt x="75" y="10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6" name="îṥļîḑé-Freeform: Shape 15"/>
              <p:cNvSpPr/>
              <p:nvPr/>
            </p:nvSpPr>
            <p:spPr bwMode="auto">
              <a:xfrm>
                <a:off x="3233738" y="2018713"/>
                <a:ext cx="100013" cy="98425"/>
              </a:xfrm>
              <a:custGeom>
                <a:avLst/>
                <a:gdLst>
                  <a:gd name="T0" fmla="*/ 74 w 148"/>
                  <a:gd name="T1" fmla="*/ 0 h 148"/>
                  <a:gd name="T2" fmla="*/ 0 w 148"/>
                  <a:gd name="T3" fmla="*/ 74 h 148"/>
                  <a:gd name="T4" fmla="*/ 74 w 148"/>
                  <a:gd name="T5" fmla="*/ 148 h 148"/>
                  <a:gd name="T6" fmla="*/ 148 w 148"/>
                  <a:gd name="T7" fmla="*/ 74 h 148"/>
                  <a:gd name="T8" fmla="*/ 74 w 148"/>
                  <a:gd name="T9" fmla="*/ 0 h 148"/>
                  <a:gd name="T10" fmla="*/ 74 w 148"/>
                  <a:gd name="T11" fmla="*/ 106 h 148"/>
                  <a:gd name="T12" fmla="*/ 42 w 148"/>
                  <a:gd name="T13" fmla="*/ 74 h 148"/>
                  <a:gd name="T14" fmla="*/ 74 w 148"/>
                  <a:gd name="T15" fmla="*/ 42 h 148"/>
                  <a:gd name="T16" fmla="*/ 106 w 148"/>
                  <a:gd name="T17" fmla="*/ 74 h 148"/>
                  <a:gd name="T18" fmla="*/ 74 w 148"/>
                  <a:gd name="T19" fmla="*/ 10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 h="148">
                    <a:moveTo>
                      <a:pt x="74" y="0"/>
                    </a:moveTo>
                    <a:cubicBezTo>
                      <a:pt x="33" y="0"/>
                      <a:pt x="0" y="33"/>
                      <a:pt x="0" y="74"/>
                    </a:cubicBezTo>
                    <a:cubicBezTo>
                      <a:pt x="0" y="115"/>
                      <a:pt x="33" y="148"/>
                      <a:pt x="74" y="148"/>
                    </a:cubicBezTo>
                    <a:cubicBezTo>
                      <a:pt x="115" y="148"/>
                      <a:pt x="148" y="115"/>
                      <a:pt x="148" y="74"/>
                    </a:cubicBezTo>
                    <a:cubicBezTo>
                      <a:pt x="148" y="33"/>
                      <a:pt x="115" y="0"/>
                      <a:pt x="74" y="0"/>
                    </a:cubicBezTo>
                    <a:close/>
                    <a:moveTo>
                      <a:pt x="74" y="106"/>
                    </a:moveTo>
                    <a:cubicBezTo>
                      <a:pt x="56" y="106"/>
                      <a:pt x="42" y="92"/>
                      <a:pt x="42" y="74"/>
                    </a:cubicBezTo>
                    <a:cubicBezTo>
                      <a:pt x="42" y="57"/>
                      <a:pt x="56" y="42"/>
                      <a:pt x="74" y="42"/>
                    </a:cubicBezTo>
                    <a:cubicBezTo>
                      <a:pt x="92" y="42"/>
                      <a:pt x="106" y="57"/>
                      <a:pt x="106" y="74"/>
                    </a:cubicBezTo>
                    <a:cubicBezTo>
                      <a:pt x="106" y="92"/>
                      <a:pt x="92" y="106"/>
                      <a:pt x="74" y="10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7" name="îṥļîḑé-Freeform: Shape 16"/>
              <p:cNvSpPr/>
              <p:nvPr/>
            </p:nvSpPr>
            <p:spPr bwMode="auto">
              <a:xfrm>
                <a:off x="2987675" y="1793876"/>
                <a:ext cx="146050" cy="153988"/>
              </a:xfrm>
              <a:custGeom>
                <a:avLst/>
                <a:gdLst>
                  <a:gd name="T0" fmla="*/ 81 w 92"/>
                  <a:gd name="T1" fmla="*/ 24 h 97"/>
                  <a:gd name="T2" fmla="*/ 0 w 92"/>
                  <a:gd name="T3" fmla="*/ 0 h 97"/>
                  <a:gd name="T4" fmla="*/ 0 w 92"/>
                  <a:gd name="T5" fmla="*/ 91 h 97"/>
                  <a:gd name="T6" fmla="*/ 92 w 92"/>
                  <a:gd name="T7" fmla="*/ 97 h 97"/>
                  <a:gd name="T8" fmla="*/ 81 w 92"/>
                  <a:gd name="T9" fmla="*/ 24 h 97"/>
                </a:gdLst>
                <a:ahLst/>
                <a:cxnLst>
                  <a:cxn ang="0">
                    <a:pos x="T0" y="T1"/>
                  </a:cxn>
                  <a:cxn ang="0">
                    <a:pos x="T2" y="T3"/>
                  </a:cxn>
                  <a:cxn ang="0">
                    <a:pos x="T4" y="T5"/>
                  </a:cxn>
                  <a:cxn ang="0">
                    <a:pos x="T6" y="T7"/>
                  </a:cxn>
                  <a:cxn ang="0">
                    <a:pos x="T8" y="T9"/>
                  </a:cxn>
                </a:cxnLst>
                <a:rect l="0" t="0" r="r" b="b"/>
                <a:pathLst>
                  <a:path w="92" h="97">
                    <a:moveTo>
                      <a:pt x="81" y="24"/>
                    </a:moveTo>
                    <a:lnTo>
                      <a:pt x="0" y="0"/>
                    </a:lnTo>
                    <a:lnTo>
                      <a:pt x="0" y="91"/>
                    </a:lnTo>
                    <a:lnTo>
                      <a:pt x="92" y="97"/>
                    </a:lnTo>
                    <a:lnTo>
                      <a:pt x="81"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8" name="îṥļîḑé-Freeform: Shape 17"/>
              <p:cNvSpPr/>
              <p:nvPr/>
            </p:nvSpPr>
            <p:spPr bwMode="auto">
              <a:xfrm>
                <a:off x="3141663" y="1847851"/>
                <a:ext cx="103188" cy="100013"/>
              </a:xfrm>
              <a:custGeom>
                <a:avLst/>
                <a:gdLst>
                  <a:gd name="T0" fmla="*/ 0 w 65"/>
                  <a:gd name="T1" fmla="*/ 35 h 63"/>
                  <a:gd name="T2" fmla="*/ 56 w 65"/>
                  <a:gd name="T3" fmla="*/ 63 h 63"/>
                  <a:gd name="T4" fmla="*/ 65 w 65"/>
                  <a:gd name="T5" fmla="*/ 15 h 63"/>
                  <a:gd name="T6" fmla="*/ 14 w 65"/>
                  <a:gd name="T7" fmla="*/ 0 h 63"/>
                  <a:gd name="T8" fmla="*/ 0 w 65"/>
                  <a:gd name="T9" fmla="*/ 35 h 63"/>
                </a:gdLst>
                <a:ahLst/>
                <a:cxnLst>
                  <a:cxn ang="0">
                    <a:pos x="T0" y="T1"/>
                  </a:cxn>
                  <a:cxn ang="0">
                    <a:pos x="T2" y="T3"/>
                  </a:cxn>
                  <a:cxn ang="0">
                    <a:pos x="T4" y="T5"/>
                  </a:cxn>
                  <a:cxn ang="0">
                    <a:pos x="T6" y="T7"/>
                  </a:cxn>
                  <a:cxn ang="0">
                    <a:pos x="T8" y="T9"/>
                  </a:cxn>
                </a:cxnLst>
                <a:rect l="0" t="0" r="r" b="b"/>
                <a:pathLst>
                  <a:path w="65" h="63">
                    <a:moveTo>
                      <a:pt x="0" y="35"/>
                    </a:moveTo>
                    <a:lnTo>
                      <a:pt x="56" y="63"/>
                    </a:lnTo>
                    <a:lnTo>
                      <a:pt x="65" y="15"/>
                    </a:lnTo>
                    <a:lnTo>
                      <a:pt x="14" y="0"/>
                    </a:lnTo>
                    <a:lnTo>
                      <a:pt x="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9" name="îṥļîḑé-Freeform: Shape 18"/>
              <p:cNvSpPr/>
              <p:nvPr/>
            </p:nvSpPr>
            <p:spPr bwMode="auto">
              <a:xfrm>
                <a:off x="3173413" y="1698626"/>
                <a:ext cx="165100" cy="192088"/>
              </a:xfrm>
              <a:custGeom>
                <a:avLst/>
                <a:gdLst>
                  <a:gd name="T0" fmla="*/ 104 w 104"/>
                  <a:gd name="T1" fmla="*/ 76 h 121"/>
                  <a:gd name="T2" fmla="*/ 39 w 104"/>
                  <a:gd name="T3" fmla="*/ 0 h 121"/>
                  <a:gd name="T4" fmla="*/ 0 w 104"/>
                  <a:gd name="T5" fmla="*/ 70 h 121"/>
                  <a:gd name="T6" fmla="*/ 79 w 104"/>
                  <a:gd name="T7" fmla="*/ 121 h 121"/>
                  <a:gd name="T8" fmla="*/ 104 w 104"/>
                  <a:gd name="T9" fmla="*/ 76 h 121"/>
                </a:gdLst>
                <a:ahLst/>
                <a:cxnLst>
                  <a:cxn ang="0">
                    <a:pos x="T0" y="T1"/>
                  </a:cxn>
                  <a:cxn ang="0">
                    <a:pos x="T2" y="T3"/>
                  </a:cxn>
                  <a:cxn ang="0">
                    <a:pos x="T4" y="T5"/>
                  </a:cxn>
                  <a:cxn ang="0">
                    <a:pos x="T6" y="T7"/>
                  </a:cxn>
                  <a:cxn ang="0">
                    <a:pos x="T8" y="T9"/>
                  </a:cxn>
                </a:cxnLst>
                <a:rect l="0" t="0" r="r" b="b"/>
                <a:pathLst>
                  <a:path w="104" h="121">
                    <a:moveTo>
                      <a:pt x="104" y="76"/>
                    </a:moveTo>
                    <a:lnTo>
                      <a:pt x="39" y="0"/>
                    </a:lnTo>
                    <a:lnTo>
                      <a:pt x="0" y="70"/>
                    </a:lnTo>
                    <a:lnTo>
                      <a:pt x="79" y="121"/>
                    </a:lnTo>
                    <a:lnTo>
                      <a:pt x="104"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0" name="îṥļîḑé-Freeform: Shape 19"/>
              <p:cNvSpPr/>
              <p:nvPr/>
            </p:nvSpPr>
            <p:spPr bwMode="auto">
              <a:xfrm>
                <a:off x="3060700" y="1690688"/>
                <a:ext cx="115888" cy="109538"/>
              </a:xfrm>
              <a:custGeom>
                <a:avLst/>
                <a:gdLst>
                  <a:gd name="T0" fmla="*/ 73 w 73"/>
                  <a:gd name="T1" fmla="*/ 43 h 69"/>
                  <a:gd name="T2" fmla="*/ 40 w 73"/>
                  <a:gd name="T3" fmla="*/ 0 h 69"/>
                  <a:gd name="T4" fmla="*/ 0 w 73"/>
                  <a:gd name="T5" fmla="*/ 30 h 69"/>
                  <a:gd name="T6" fmla="*/ 22 w 73"/>
                  <a:gd name="T7" fmla="*/ 69 h 69"/>
                  <a:gd name="T8" fmla="*/ 73 w 73"/>
                  <a:gd name="T9" fmla="*/ 43 h 69"/>
                </a:gdLst>
                <a:ahLst/>
                <a:cxnLst>
                  <a:cxn ang="0">
                    <a:pos x="T0" y="T1"/>
                  </a:cxn>
                  <a:cxn ang="0">
                    <a:pos x="T2" y="T3"/>
                  </a:cxn>
                  <a:cxn ang="0">
                    <a:pos x="T4" y="T5"/>
                  </a:cxn>
                  <a:cxn ang="0">
                    <a:pos x="T6" y="T7"/>
                  </a:cxn>
                  <a:cxn ang="0">
                    <a:pos x="T8" y="T9"/>
                  </a:cxn>
                </a:cxnLst>
                <a:rect l="0" t="0" r="r" b="b"/>
                <a:pathLst>
                  <a:path w="73" h="69">
                    <a:moveTo>
                      <a:pt x="73" y="43"/>
                    </a:moveTo>
                    <a:lnTo>
                      <a:pt x="40" y="0"/>
                    </a:lnTo>
                    <a:lnTo>
                      <a:pt x="0" y="30"/>
                    </a:lnTo>
                    <a:lnTo>
                      <a:pt x="22" y="69"/>
                    </a:lnTo>
                    <a:lnTo>
                      <a:pt x="73"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1" name="îṥļîḑé-Freeform: Shape 20"/>
              <p:cNvSpPr/>
              <p:nvPr/>
            </p:nvSpPr>
            <p:spPr bwMode="auto">
              <a:xfrm>
                <a:off x="3127375" y="1625601"/>
                <a:ext cx="117475" cy="82550"/>
              </a:xfrm>
              <a:custGeom>
                <a:avLst/>
                <a:gdLst>
                  <a:gd name="T0" fmla="*/ 74 w 74"/>
                  <a:gd name="T1" fmla="*/ 22 h 52"/>
                  <a:gd name="T2" fmla="*/ 49 w 74"/>
                  <a:gd name="T3" fmla="*/ 0 h 52"/>
                  <a:gd name="T4" fmla="*/ 0 w 74"/>
                  <a:gd name="T5" fmla="*/ 13 h 52"/>
                  <a:gd name="T6" fmla="*/ 19 w 74"/>
                  <a:gd name="T7" fmla="*/ 52 h 52"/>
                  <a:gd name="T8" fmla="*/ 74 w 74"/>
                  <a:gd name="T9" fmla="*/ 22 h 52"/>
                </a:gdLst>
                <a:ahLst/>
                <a:cxnLst>
                  <a:cxn ang="0">
                    <a:pos x="T0" y="T1"/>
                  </a:cxn>
                  <a:cxn ang="0">
                    <a:pos x="T2" y="T3"/>
                  </a:cxn>
                  <a:cxn ang="0">
                    <a:pos x="T4" y="T5"/>
                  </a:cxn>
                  <a:cxn ang="0">
                    <a:pos x="T6" y="T7"/>
                  </a:cxn>
                  <a:cxn ang="0">
                    <a:pos x="T8" y="T9"/>
                  </a:cxn>
                </a:cxnLst>
                <a:rect l="0" t="0" r="r" b="b"/>
                <a:pathLst>
                  <a:path w="74" h="52">
                    <a:moveTo>
                      <a:pt x="74" y="22"/>
                    </a:moveTo>
                    <a:lnTo>
                      <a:pt x="49" y="0"/>
                    </a:lnTo>
                    <a:lnTo>
                      <a:pt x="0" y="13"/>
                    </a:lnTo>
                    <a:lnTo>
                      <a:pt x="19" y="52"/>
                    </a:lnTo>
                    <a:lnTo>
                      <a:pt x="74"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2" name="îṥļîḑé-Freeform: Shape 21"/>
              <p:cNvSpPr/>
              <p:nvPr/>
            </p:nvSpPr>
            <p:spPr bwMode="auto">
              <a:xfrm>
                <a:off x="2895600" y="1790701"/>
                <a:ext cx="609600" cy="214313"/>
              </a:xfrm>
              <a:custGeom>
                <a:avLst/>
                <a:gdLst>
                  <a:gd name="T0" fmla="*/ 864 w 913"/>
                  <a:gd name="T1" fmla="*/ 209 h 321"/>
                  <a:gd name="T2" fmla="*/ 844 w 913"/>
                  <a:gd name="T3" fmla="*/ 213 h 321"/>
                  <a:gd name="T4" fmla="*/ 746 w 913"/>
                  <a:gd name="T5" fmla="*/ 129 h 321"/>
                  <a:gd name="T6" fmla="*/ 760 w 913"/>
                  <a:gd name="T7" fmla="*/ 0 h 321"/>
                  <a:gd name="T8" fmla="*/ 663 w 913"/>
                  <a:gd name="T9" fmla="*/ 0 h 321"/>
                  <a:gd name="T10" fmla="*/ 699 w 913"/>
                  <a:gd name="T11" fmla="*/ 40 h 321"/>
                  <a:gd name="T12" fmla="*/ 674 w 913"/>
                  <a:gd name="T13" fmla="*/ 265 h 321"/>
                  <a:gd name="T14" fmla="*/ 86 w 913"/>
                  <a:gd name="T15" fmla="*/ 265 h 321"/>
                  <a:gd name="T16" fmla="*/ 63 w 913"/>
                  <a:gd name="T17" fmla="*/ 56 h 321"/>
                  <a:gd name="T18" fmla="*/ 111 w 913"/>
                  <a:gd name="T19" fmla="*/ 56 h 321"/>
                  <a:gd name="T20" fmla="*/ 111 w 913"/>
                  <a:gd name="T21" fmla="*/ 6 h 321"/>
                  <a:gd name="T22" fmla="*/ 111 w 913"/>
                  <a:gd name="T23" fmla="*/ 0 h 321"/>
                  <a:gd name="T24" fmla="*/ 0 w 913"/>
                  <a:gd name="T25" fmla="*/ 0 h 321"/>
                  <a:gd name="T26" fmla="*/ 35 w 913"/>
                  <a:gd name="T27" fmla="*/ 321 h 321"/>
                  <a:gd name="T28" fmla="*/ 724 w 913"/>
                  <a:gd name="T29" fmla="*/ 321 h 321"/>
                  <a:gd name="T30" fmla="*/ 740 w 913"/>
                  <a:gd name="T31" fmla="*/ 180 h 321"/>
                  <a:gd name="T32" fmla="*/ 817 w 913"/>
                  <a:gd name="T33" fmla="*/ 245 h 321"/>
                  <a:gd name="T34" fmla="*/ 815 w 913"/>
                  <a:gd name="T35" fmla="*/ 258 h 321"/>
                  <a:gd name="T36" fmla="*/ 864 w 913"/>
                  <a:gd name="T37" fmla="*/ 307 h 321"/>
                  <a:gd name="T38" fmla="*/ 913 w 913"/>
                  <a:gd name="T39" fmla="*/ 258 h 321"/>
                  <a:gd name="T40" fmla="*/ 864 w 913"/>
                  <a:gd name="T41" fmla="*/ 20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3" h="321">
                    <a:moveTo>
                      <a:pt x="864" y="209"/>
                    </a:moveTo>
                    <a:cubicBezTo>
                      <a:pt x="857" y="209"/>
                      <a:pt x="850" y="210"/>
                      <a:pt x="844" y="213"/>
                    </a:cubicBezTo>
                    <a:cubicBezTo>
                      <a:pt x="746" y="129"/>
                      <a:pt x="746" y="129"/>
                      <a:pt x="746" y="129"/>
                    </a:cubicBezTo>
                    <a:cubicBezTo>
                      <a:pt x="760" y="0"/>
                      <a:pt x="760" y="0"/>
                      <a:pt x="760" y="0"/>
                    </a:cubicBezTo>
                    <a:cubicBezTo>
                      <a:pt x="663" y="0"/>
                      <a:pt x="663" y="0"/>
                      <a:pt x="663" y="0"/>
                    </a:cubicBezTo>
                    <a:cubicBezTo>
                      <a:pt x="699" y="40"/>
                      <a:pt x="699" y="40"/>
                      <a:pt x="699" y="40"/>
                    </a:cubicBezTo>
                    <a:cubicBezTo>
                      <a:pt x="674" y="265"/>
                      <a:pt x="674" y="265"/>
                      <a:pt x="674" y="265"/>
                    </a:cubicBezTo>
                    <a:cubicBezTo>
                      <a:pt x="86" y="265"/>
                      <a:pt x="86" y="265"/>
                      <a:pt x="86" y="265"/>
                    </a:cubicBezTo>
                    <a:cubicBezTo>
                      <a:pt x="63" y="56"/>
                      <a:pt x="63" y="56"/>
                      <a:pt x="63" y="56"/>
                    </a:cubicBezTo>
                    <a:cubicBezTo>
                      <a:pt x="111" y="56"/>
                      <a:pt x="111" y="56"/>
                      <a:pt x="111" y="56"/>
                    </a:cubicBezTo>
                    <a:cubicBezTo>
                      <a:pt x="111" y="6"/>
                      <a:pt x="111" y="6"/>
                      <a:pt x="111" y="6"/>
                    </a:cubicBezTo>
                    <a:cubicBezTo>
                      <a:pt x="111" y="0"/>
                      <a:pt x="111" y="0"/>
                      <a:pt x="111" y="0"/>
                    </a:cubicBezTo>
                    <a:cubicBezTo>
                      <a:pt x="0" y="0"/>
                      <a:pt x="0" y="0"/>
                      <a:pt x="0" y="0"/>
                    </a:cubicBezTo>
                    <a:cubicBezTo>
                      <a:pt x="35" y="321"/>
                      <a:pt x="35" y="321"/>
                      <a:pt x="35" y="321"/>
                    </a:cubicBezTo>
                    <a:cubicBezTo>
                      <a:pt x="724" y="321"/>
                      <a:pt x="724" y="321"/>
                      <a:pt x="724" y="321"/>
                    </a:cubicBezTo>
                    <a:cubicBezTo>
                      <a:pt x="740" y="180"/>
                      <a:pt x="740" y="180"/>
                      <a:pt x="740" y="180"/>
                    </a:cubicBezTo>
                    <a:cubicBezTo>
                      <a:pt x="817" y="245"/>
                      <a:pt x="817" y="245"/>
                      <a:pt x="817" y="245"/>
                    </a:cubicBezTo>
                    <a:cubicBezTo>
                      <a:pt x="815" y="249"/>
                      <a:pt x="815" y="254"/>
                      <a:pt x="815" y="258"/>
                    </a:cubicBezTo>
                    <a:cubicBezTo>
                      <a:pt x="815" y="285"/>
                      <a:pt x="837" y="307"/>
                      <a:pt x="864" y="307"/>
                    </a:cubicBezTo>
                    <a:cubicBezTo>
                      <a:pt x="891" y="307"/>
                      <a:pt x="913" y="285"/>
                      <a:pt x="913" y="258"/>
                    </a:cubicBezTo>
                    <a:cubicBezTo>
                      <a:pt x="913" y="231"/>
                      <a:pt x="891" y="209"/>
                      <a:pt x="864" y="2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3" name="îṥļîḑé-Freeform: Shape 22"/>
              <p:cNvSpPr/>
              <p:nvPr/>
            </p:nvSpPr>
            <p:spPr bwMode="auto">
              <a:xfrm>
                <a:off x="3084513" y="2047876"/>
                <a:ext cx="133350" cy="38100"/>
              </a:xfrm>
              <a:custGeom>
                <a:avLst/>
                <a:gdLst>
                  <a:gd name="T0" fmla="*/ 0 w 201"/>
                  <a:gd name="T1" fmla="*/ 0 h 56"/>
                  <a:gd name="T2" fmla="*/ 4 w 201"/>
                  <a:gd name="T3" fmla="*/ 28 h 56"/>
                  <a:gd name="T4" fmla="*/ 0 w 201"/>
                  <a:gd name="T5" fmla="*/ 56 h 56"/>
                  <a:gd name="T6" fmla="*/ 201 w 201"/>
                  <a:gd name="T7" fmla="*/ 56 h 56"/>
                  <a:gd name="T8" fmla="*/ 197 w 201"/>
                  <a:gd name="T9" fmla="*/ 28 h 56"/>
                  <a:gd name="T10" fmla="*/ 201 w 201"/>
                  <a:gd name="T11" fmla="*/ 0 h 56"/>
                  <a:gd name="T12" fmla="*/ 0 w 201"/>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201" h="56">
                    <a:moveTo>
                      <a:pt x="0" y="0"/>
                    </a:moveTo>
                    <a:cubicBezTo>
                      <a:pt x="3" y="9"/>
                      <a:pt x="4" y="18"/>
                      <a:pt x="4" y="28"/>
                    </a:cubicBezTo>
                    <a:cubicBezTo>
                      <a:pt x="4" y="38"/>
                      <a:pt x="3" y="47"/>
                      <a:pt x="0" y="56"/>
                    </a:cubicBezTo>
                    <a:cubicBezTo>
                      <a:pt x="201" y="56"/>
                      <a:pt x="201" y="56"/>
                      <a:pt x="201" y="56"/>
                    </a:cubicBezTo>
                    <a:cubicBezTo>
                      <a:pt x="198" y="47"/>
                      <a:pt x="197" y="38"/>
                      <a:pt x="197" y="28"/>
                    </a:cubicBezTo>
                    <a:cubicBezTo>
                      <a:pt x="197" y="18"/>
                      <a:pt x="198" y="9"/>
                      <a:pt x="20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15" name="îṥļîḑé-Freeform: Shape 12"/>
            <p:cNvSpPr/>
            <p:nvPr/>
          </p:nvSpPr>
          <p:spPr bwMode="auto">
            <a:xfrm rot="16200000">
              <a:off x="3744380" y="1637338"/>
              <a:ext cx="381000" cy="177800"/>
            </a:xfrm>
            <a:custGeom>
              <a:avLst/>
              <a:gdLst>
                <a:gd name="T0" fmla="*/ 64 w 129"/>
                <a:gd name="T1" fmla="*/ 0 h 60"/>
                <a:gd name="T2" fmla="*/ 0 w 129"/>
                <a:gd name="T3" fmla="*/ 60 h 60"/>
                <a:gd name="T4" fmla="*/ 129 w 129"/>
                <a:gd name="T5" fmla="*/ 60 h 60"/>
                <a:gd name="T6" fmla="*/ 64 w 129"/>
                <a:gd name="T7" fmla="*/ 0 h 60"/>
              </a:gdLst>
              <a:ahLst/>
              <a:cxnLst>
                <a:cxn ang="0">
                  <a:pos x="T0" y="T1"/>
                </a:cxn>
                <a:cxn ang="0">
                  <a:pos x="T2" y="T3"/>
                </a:cxn>
                <a:cxn ang="0">
                  <a:pos x="T4" y="T5"/>
                </a:cxn>
                <a:cxn ang="0">
                  <a:pos x="T6" y="T7"/>
                </a:cxn>
              </a:cxnLst>
              <a:rect l="0" t="0" r="r" b="b"/>
              <a:pathLst>
                <a:path w="129" h="60">
                  <a:moveTo>
                    <a:pt x="64" y="0"/>
                  </a:moveTo>
                  <a:cubicBezTo>
                    <a:pt x="56" y="34"/>
                    <a:pt x="31" y="60"/>
                    <a:pt x="0" y="60"/>
                  </a:cubicBezTo>
                  <a:cubicBezTo>
                    <a:pt x="129" y="60"/>
                    <a:pt x="129" y="60"/>
                    <a:pt x="129" y="60"/>
                  </a:cubicBezTo>
                  <a:cubicBezTo>
                    <a:pt x="98" y="60"/>
                    <a:pt x="72" y="34"/>
                    <a:pt x="64" y="0"/>
                  </a:cubicBezTo>
                  <a:close/>
                </a:path>
              </a:pathLst>
            </a:custGeom>
            <a:solidFill>
              <a:schemeClr val="tx2"/>
            </a:solidFill>
            <a:ln>
              <a:noFill/>
            </a:ln>
            <a:effectLst/>
          </p:spPr>
          <p:txBody>
            <a:bodyPr anchor="ctr"/>
            <a:lstStyle/>
            <a:p>
              <a:pPr algn="ctr"/>
              <a:endParaRPr>
                <a:cs typeface="+mn-ea"/>
                <a:sym typeface="+mn-lt"/>
              </a:endParaRPr>
            </a:p>
          </p:txBody>
        </p:sp>
        <p:sp>
          <p:nvSpPr>
            <p:cNvPr id="16" name="îṥļîḑé-Oval 24"/>
            <p:cNvSpPr/>
            <p:nvPr/>
          </p:nvSpPr>
          <p:spPr bwMode="auto">
            <a:xfrm>
              <a:off x="4289476" y="2872738"/>
              <a:ext cx="1138627" cy="1138628"/>
            </a:xfrm>
            <a:prstGeom prst="ellipse">
              <a:avLst/>
            </a:prstGeom>
            <a:noFill/>
            <a:ln w="6350" cap="flat">
              <a:solidFill>
                <a:schemeClr val="tx2">
                  <a:lumMod val="60000"/>
                  <a:lumOff val="40000"/>
                </a:schemeClr>
              </a:solidFill>
              <a:prstDash val="dash"/>
              <a:miter lim="800000"/>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grpSp>
          <p:nvGrpSpPr>
            <p:cNvPr id="17" name="Group 25"/>
            <p:cNvGrpSpPr/>
            <p:nvPr/>
          </p:nvGrpSpPr>
          <p:grpSpPr>
            <a:xfrm>
              <a:off x="4593879" y="3185649"/>
              <a:ext cx="480237" cy="532973"/>
              <a:chOff x="7496175" y="163513"/>
              <a:chExt cx="549275" cy="609600"/>
            </a:xfrm>
            <a:solidFill>
              <a:schemeClr val="tx2"/>
            </a:solidFill>
          </p:grpSpPr>
          <p:sp>
            <p:nvSpPr>
              <p:cNvPr id="50" name="îṥļîḑé-Rectangle 28"/>
              <p:cNvSpPr/>
              <p:nvPr/>
            </p:nvSpPr>
            <p:spPr bwMode="auto">
              <a:xfrm>
                <a:off x="7869238" y="341313"/>
                <a:ext cx="115888"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51" name="îṥļîḑé-Rectangle 29"/>
              <p:cNvSpPr/>
              <p:nvPr/>
            </p:nvSpPr>
            <p:spPr bwMode="auto">
              <a:xfrm>
                <a:off x="7869238" y="274638"/>
                <a:ext cx="115888"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52" name="îṥļîḑé-Rectangle 30"/>
              <p:cNvSpPr/>
              <p:nvPr/>
            </p:nvSpPr>
            <p:spPr bwMode="auto">
              <a:xfrm>
                <a:off x="7600950" y="468313"/>
                <a:ext cx="207963" cy="2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53" name="îṥļîḑé-Freeform: Shape 31"/>
              <p:cNvSpPr/>
              <p:nvPr/>
            </p:nvSpPr>
            <p:spPr bwMode="auto">
              <a:xfrm>
                <a:off x="7496175" y="163513"/>
                <a:ext cx="549275" cy="609600"/>
              </a:xfrm>
              <a:custGeom>
                <a:avLst/>
                <a:gdLst>
                  <a:gd name="T0" fmla="*/ 47 w 822"/>
                  <a:gd name="T1" fmla="*/ 0 h 912"/>
                  <a:gd name="T2" fmla="*/ 0 w 822"/>
                  <a:gd name="T3" fmla="*/ 865 h 912"/>
                  <a:gd name="T4" fmla="*/ 775 w 822"/>
                  <a:gd name="T5" fmla="*/ 912 h 912"/>
                  <a:gd name="T6" fmla="*/ 822 w 822"/>
                  <a:gd name="T7" fmla="*/ 47 h 912"/>
                  <a:gd name="T8" fmla="*/ 318 w 822"/>
                  <a:gd name="T9" fmla="*/ 856 h 912"/>
                  <a:gd name="T10" fmla="*/ 239 w 822"/>
                  <a:gd name="T11" fmla="*/ 872 h 912"/>
                  <a:gd name="T12" fmla="*/ 236 w 822"/>
                  <a:gd name="T13" fmla="*/ 788 h 912"/>
                  <a:gd name="T14" fmla="*/ 309 w 822"/>
                  <a:gd name="T15" fmla="*/ 773 h 912"/>
                  <a:gd name="T16" fmla="*/ 318 w 822"/>
                  <a:gd name="T17" fmla="*/ 856 h 912"/>
                  <a:gd name="T18" fmla="*/ 312 w 822"/>
                  <a:gd name="T19" fmla="*/ 734 h 912"/>
                  <a:gd name="T20" fmla="*/ 246 w 822"/>
                  <a:gd name="T21" fmla="*/ 718 h 912"/>
                  <a:gd name="T22" fmla="*/ 271 w 822"/>
                  <a:gd name="T23" fmla="*/ 655 h 912"/>
                  <a:gd name="T24" fmla="*/ 332 w 822"/>
                  <a:gd name="T25" fmla="*/ 670 h 912"/>
                  <a:gd name="T26" fmla="*/ 336 w 822"/>
                  <a:gd name="T27" fmla="*/ 608 h 912"/>
                  <a:gd name="T28" fmla="*/ 275 w 822"/>
                  <a:gd name="T29" fmla="*/ 623 h 912"/>
                  <a:gd name="T30" fmla="*/ 266 w 822"/>
                  <a:gd name="T31" fmla="*/ 574 h 912"/>
                  <a:gd name="T32" fmla="*/ 324 w 822"/>
                  <a:gd name="T33" fmla="*/ 558 h 912"/>
                  <a:gd name="T34" fmla="*/ 336 w 822"/>
                  <a:gd name="T35" fmla="*/ 608 h 912"/>
                  <a:gd name="T36" fmla="*/ 377 w 822"/>
                  <a:gd name="T37" fmla="*/ 872 h 912"/>
                  <a:gd name="T38" fmla="*/ 364 w 822"/>
                  <a:gd name="T39" fmla="*/ 788 h 912"/>
                  <a:gd name="T40" fmla="*/ 436 w 822"/>
                  <a:gd name="T41" fmla="*/ 773 h 912"/>
                  <a:gd name="T42" fmla="*/ 454 w 822"/>
                  <a:gd name="T43" fmla="*/ 856 h 912"/>
                  <a:gd name="T44" fmla="*/ 385 w 822"/>
                  <a:gd name="T45" fmla="*/ 655 h 912"/>
                  <a:gd name="T46" fmla="*/ 448 w 822"/>
                  <a:gd name="T47" fmla="*/ 670 h 912"/>
                  <a:gd name="T48" fmla="*/ 434 w 822"/>
                  <a:gd name="T49" fmla="*/ 734 h 912"/>
                  <a:gd name="T50" fmla="*/ 367 w 822"/>
                  <a:gd name="T51" fmla="*/ 718 h 912"/>
                  <a:gd name="T52" fmla="*/ 385 w 822"/>
                  <a:gd name="T53" fmla="*/ 655 h 912"/>
                  <a:gd name="T54" fmla="*/ 372 w 822"/>
                  <a:gd name="T55" fmla="*/ 574 h 912"/>
                  <a:gd name="T56" fmla="*/ 427 w 822"/>
                  <a:gd name="T57" fmla="*/ 558 h 912"/>
                  <a:gd name="T58" fmla="*/ 445 w 822"/>
                  <a:gd name="T59" fmla="*/ 608 h 912"/>
                  <a:gd name="T60" fmla="*/ 386 w 822"/>
                  <a:gd name="T61" fmla="*/ 623 h 912"/>
                  <a:gd name="T62" fmla="*/ 484 w 822"/>
                  <a:gd name="T63" fmla="*/ 608 h 912"/>
                  <a:gd name="T64" fmla="*/ 497 w 822"/>
                  <a:gd name="T65" fmla="*/ 558 h 912"/>
                  <a:gd name="T66" fmla="*/ 554 w 822"/>
                  <a:gd name="T67" fmla="*/ 574 h 912"/>
                  <a:gd name="T68" fmla="*/ 545 w 822"/>
                  <a:gd name="T69" fmla="*/ 623 h 912"/>
                  <a:gd name="T70" fmla="*/ 484 w 822"/>
                  <a:gd name="T71" fmla="*/ 608 h 912"/>
                  <a:gd name="T72" fmla="*/ 505 w 822"/>
                  <a:gd name="T73" fmla="*/ 655 h 912"/>
                  <a:gd name="T74" fmla="*/ 569 w 822"/>
                  <a:gd name="T75" fmla="*/ 670 h 912"/>
                  <a:gd name="T76" fmla="*/ 563 w 822"/>
                  <a:gd name="T77" fmla="*/ 734 h 912"/>
                  <a:gd name="T78" fmla="*/ 494 w 822"/>
                  <a:gd name="T79" fmla="*/ 718 h 912"/>
                  <a:gd name="T80" fmla="*/ 584 w 822"/>
                  <a:gd name="T81" fmla="*/ 872 h 912"/>
                  <a:gd name="T82" fmla="*/ 504 w 822"/>
                  <a:gd name="T83" fmla="*/ 856 h 912"/>
                  <a:gd name="T84" fmla="*/ 514 w 822"/>
                  <a:gd name="T85" fmla="*/ 773 h 912"/>
                  <a:gd name="T86" fmla="*/ 587 w 822"/>
                  <a:gd name="T87" fmla="*/ 788 h 912"/>
                  <a:gd name="T88" fmla="*/ 584 w 822"/>
                  <a:gd name="T89" fmla="*/ 872 h 912"/>
                  <a:gd name="T90" fmla="*/ 47 w 822"/>
                  <a:gd name="T91" fmla="*/ 534 h 912"/>
                  <a:gd name="T92" fmla="*/ 775 w 822"/>
                  <a:gd name="T93" fmla="*/ 47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22" h="912">
                    <a:moveTo>
                      <a:pt x="775" y="0"/>
                    </a:moveTo>
                    <a:cubicBezTo>
                      <a:pt x="47" y="0"/>
                      <a:pt x="47" y="0"/>
                      <a:pt x="47" y="0"/>
                    </a:cubicBezTo>
                    <a:cubicBezTo>
                      <a:pt x="21" y="0"/>
                      <a:pt x="0" y="21"/>
                      <a:pt x="0" y="47"/>
                    </a:cubicBezTo>
                    <a:cubicBezTo>
                      <a:pt x="0" y="865"/>
                      <a:pt x="0" y="865"/>
                      <a:pt x="0" y="865"/>
                    </a:cubicBezTo>
                    <a:cubicBezTo>
                      <a:pt x="0" y="891"/>
                      <a:pt x="21" y="912"/>
                      <a:pt x="47" y="912"/>
                    </a:cubicBezTo>
                    <a:cubicBezTo>
                      <a:pt x="775" y="912"/>
                      <a:pt x="775" y="912"/>
                      <a:pt x="775" y="912"/>
                    </a:cubicBezTo>
                    <a:cubicBezTo>
                      <a:pt x="801" y="912"/>
                      <a:pt x="822" y="891"/>
                      <a:pt x="822" y="865"/>
                    </a:cubicBezTo>
                    <a:cubicBezTo>
                      <a:pt x="822" y="47"/>
                      <a:pt x="822" y="47"/>
                      <a:pt x="822" y="47"/>
                    </a:cubicBezTo>
                    <a:cubicBezTo>
                      <a:pt x="822" y="21"/>
                      <a:pt x="801" y="0"/>
                      <a:pt x="775" y="0"/>
                    </a:cubicBezTo>
                    <a:close/>
                    <a:moveTo>
                      <a:pt x="318" y="856"/>
                    </a:moveTo>
                    <a:cubicBezTo>
                      <a:pt x="318" y="865"/>
                      <a:pt x="310" y="872"/>
                      <a:pt x="301" y="872"/>
                    </a:cubicBezTo>
                    <a:cubicBezTo>
                      <a:pt x="239" y="872"/>
                      <a:pt x="239" y="872"/>
                      <a:pt x="239" y="872"/>
                    </a:cubicBezTo>
                    <a:cubicBezTo>
                      <a:pt x="230" y="872"/>
                      <a:pt x="224" y="865"/>
                      <a:pt x="225" y="856"/>
                    </a:cubicBezTo>
                    <a:cubicBezTo>
                      <a:pt x="236" y="788"/>
                      <a:pt x="236" y="788"/>
                      <a:pt x="236" y="788"/>
                    </a:cubicBezTo>
                    <a:cubicBezTo>
                      <a:pt x="237" y="780"/>
                      <a:pt x="245" y="773"/>
                      <a:pt x="254" y="773"/>
                    </a:cubicBezTo>
                    <a:cubicBezTo>
                      <a:pt x="309" y="773"/>
                      <a:pt x="309" y="773"/>
                      <a:pt x="309" y="773"/>
                    </a:cubicBezTo>
                    <a:cubicBezTo>
                      <a:pt x="317" y="773"/>
                      <a:pt x="324" y="780"/>
                      <a:pt x="323" y="788"/>
                    </a:cubicBezTo>
                    <a:lnTo>
                      <a:pt x="318" y="856"/>
                    </a:lnTo>
                    <a:close/>
                    <a:moveTo>
                      <a:pt x="328" y="718"/>
                    </a:moveTo>
                    <a:cubicBezTo>
                      <a:pt x="328" y="727"/>
                      <a:pt x="320" y="734"/>
                      <a:pt x="312" y="734"/>
                    </a:cubicBezTo>
                    <a:cubicBezTo>
                      <a:pt x="259" y="734"/>
                      <a:pt x="259" y="734"/>
                      <a:pt x="259" y="734"/>
                    </a:cubicBezTo>
                    <a:cubicBezTo>
                      <a:pt x="251" y="734"/>
                      <a:pt x="245" y="727"/>
                      <a:pt x="246" y="718"/>
                    </a:cubicBezTo>
                    <a:cubicBezTo>
                      <a:pt x="253" y="670"/>
                      <a:pt x="253" y="670"/>
                      <a:pt x="253" y="670"/>
                    </a:cubicBezTo>
                    <a:cubicBezTo>
                      <a:pt x="254" y="662"/>
                      <a:pt x="263" y="655"/>
                      <a:pt x="271" y="655"/>
                    </a:cubicBezTo>
                    <a:cubicBezTo>
                      <a:pt x="317" y="655"/>
                      <a:pt x="317" y="655"/>
                      <a:pt x="317" y="655"/>
                    </a:cubicBezTo>
                    <a:cubicBezTo>
                      <a:pt x="326" y="655"/>
                      <a:pt x="333" y="662"/>
                      <a:pt x="332" y="670"/>
                    </a:cubicBezTo>
                    <a:lnTo>
                      <a:pt x="328" y="718"/>
                    </a:lnTo>
                    <a:close/>
                    <a:moveTo>
                      <a:pt x="336" y="608"/>
                    </a:moveTo>
                    <a:cubicBezTo>
                      <a:pt x="335" y="616"/>
                      <a:pt x="327" y="623"/>
                      <a:pt x="319" y="623"/>
                    </a:cubicBezTo>
                    <a:cubicBezTo>
                      <a:pt x="275" y="623"/>
                      <a:pt x="275" y="623"/>
                      <a:pt x="275" y="623"/>
                    </a:cubicBezTo>
                    <a:cubicBezTo>
                      <a:pt x="266" y="623"/>
                      <a:pt x="260" y="616"/>
                      <a:pt x="261" y="608"/>
                    </a:cubicBezTo>
                    <a:cubicBezTo>
                      <a:pt x="266" y="574"/>
                      <a:pt x="266" y="574"/>
                      <a:pt x="266" y="574"/>
                    </a:cubicBezTo>
                    <a:cubicBezTo>
                      <a:pt x="268" y="565"/>
                      <a:pt x="276" y="558"/>
                      <a:pt x="285" y="558"/>
                    </a:cubicBezTo>
                    <a:cubicBezTo>
                      <a:pt x="324" y="558"/>
                      <a:pt x="324" y="558"/>
                      <a:pt x="324" y="558"/>
                    </a:cubicBezTo>
                    <a:cubicBezTo>
                      <a:pt x="332" y="558"/>
                      <a:pt x="339" y="566"/>
                      <a:pt x="338" y="574"/>
                    </a:cubicBezTo>
                    <a:lnTo>
                      <a:pt x="336" y="608"/>
                    </a:lnTo>
                    <a:close/>
                    <a:moveTo>
                      <a:pt x="439" y="872"/>
                    </a:moveTo>
                    <a:cubicBezTo>
                      <a:pt x="377" y="872"/>
                      <a:pt x="377" y="872"/>
                      <a:pt x="377" y="872"/>
                    </a:cubicBezTo>
                    <a:cubicBezTo>
                      <a:pt x="368" y="872"/>
                      <a:pt x="361" y="865"/>
                      <a:pt x="362" y="856"/>
                    </a:cubicBezTo>
                    <a:cubicBezTo>
                      <a:pt x="364" y="788"/>
                      <a:pt x="364" y="788"/>
                      <a:pt x="364" y="788"/>
                    </a:cubicBezTo>
                    <a:cubicBezTo>
                      <a:pt x="365" y="780"/>
                      <a:pt x="372" y="773"/>
                      <a:pt x="381" y="773"/>
                    </a:cubicBezTo>
                    <a:cubicBezTo>
                      <a:pt x="436" y="773"/>
                      <a:pt x="436" y="773"/>
                      <a:pt x="436" y="773"/>
                    </a:cubicBezTo>
                    <a:cubicBezTo>
                      <a:pt x="444" y="773"/>
                      <a:pt x="452" y="780"/>
                      <a:pt x="452" y="788"/>
                    </a:cubicBezTo>
                    <a:cubicBezTo>
                      <a:pt x="454" y="856"/>
                      <a:pt x="454" y="856"/>
                      <a:pt x="454" y="856"/>
                    </a:cubicBezTo>
                    <a:cubicBezTo>
                      <a:pt x="455" y="865"/>
                      <a:pt x="448" y="872"/>
                      <a:pt x="439" y="872"/>
                    </a:cubicBezTo>
                    <a:close/>
                    <a:moveTo>
                      <a:pt x="385" y="655"/>
                    </a:moveTo>
                    <a:cubicBezTo>
                      <a:pt x="432" y="655"/>
                      <a:pt x="432" y="655"/>
                      <a:pt x="432" y="655"/>
                    </a:cubicBezTo>
                    <a:cubicBezTo>
                      <a:pt x="440" y="655"/>
                      <a:pt x="448" y="662"/>
                      <a:pt x="448" y="670"/>
                    </a:cubicBezTo>
                    <a:cubicBezTo>
                      <a:pt x="450" y="718"/>
                      <a:pt x="450" y="718"/>
                      <a:pt x="450" y="718"/>
                    </a:cubicBezTo>
                    <a:cubicBezTo>
                      <a:pt x="450" y="727"/>
                      <a:pt x="443" y="734"/>
                      <a:pt x="434" y="734"/>
                    </a:cubicBezTo>
                    <a:cubicBezTo>
                      <a:pt x="382" y="734"/>
                      <a:pt x="382" y="734"/>
                      <a:pt x="382" y="734"/>
                    </a:cubicBezTo>
                    <a:cubicBezTo>
                      <a:pt x="374" y="734"/>
                      <a:pt x="367" y="727"/>
                      <a:pt x="367" y="718"/>
                    </a:cubicBezTo>
                    <a:cubicBezTo>
                      <a:pt x="369" y="670"/>
                      <a:pt x="369" y="670"/>
                      <a:pt x="369" y="670"/>
                    </a:cubicBezTo>
                    <a:cubicBezTo>
                      <a:pt x="369" y="662"/>
                      <a:pt x="377" y="655"/>
                      <a:pt x="385" y="655"/>
                    </a:cubicBezTo>
                    <a:close/>
                    <a:moveTo>
                      <a:pt x="370" y="608"/>
                    </a:moveTo>
                    <a:cubicBezTo>
                      <a:pt x="372" y="574"/>
                      <a:pt x="372" y="574"/>
                      <a:pt x="372" y="574"/>
                    </a:cubicBezTo>
                    <a:cubicBezTo>
                      <a:pt x="372" y="566"/>
                      <a:pt x="380" y="558"/>
                      <a:pt x="388" y="558"/>
                    </a:cubicBezTo>
                    <a:cubicBezTo>
                      <a:pt x="427" y="558"/>
                      <a:pt x="427" y="558"/>
                      <a:pt x="427" y="558"/>
                    </a:cubicBezTo>
                    <a:cubicBezTo>
                      <a:pt x="436" y="558"/>
                      <a:pt x="443" y="566"/>
                      <a:pt x="444" y="574"/>
                    </a:cubicBezTo>
                    <a:cubicBezTo>
                      <a:pt x="445" y="608"/>
                      <a:pt x="445" y="608"/>
                      <a:pt x="445" y="608"/>
                    </a:cubicBezTo>
                    <a:cubicBezTo>
                      <a:pt x="445" y="616"/>
                      <a:pt x="438" y="623"/>
                      <a:pt x="430" y="623"/>
                    </a:cubicBezTo>
                    <a:cubicBezTo>
                      <a:pt x="386" y="623"/>
                      <a:pt x="386" y="623"/>
                      <a:pt x="386" y="623"/>
                    </a:cubicBezTo>
                    <a:cubicBezTo>
                      <a:pt x="377" y="623"/>
                      <a:pt x="370" y="616"/>
                      <a:pt x="370" y="608"/>
                    </a:cubicBezTo>
                    <a:close/>
                    <a:moveTo>
                      <a:pt x="484" y="608"/>
                    </a:moveTo>
                    <a:cubicBezTo>
                      <a:pt x="482" y="574"/>
                      <a:pt x="482" y="574"/>
                      <a:pt x="482" y="574"/>
                    </a:cubicBezTo>
                    <a:cubicBezTo>
                      <a:pt x="481" y="566"/>
                      <a:pt x="488" y="558"/>
                      <a:pt x="497" y="558"/>
                    </a:cubicBezTo>
                    <a:cubicBezTo>
                      <a:pt x="536" y="558"/>
                      <a:pt x="536" y="558"/>
                      <a:pt x="536" y="558"/>
                    </a:cubicBezTo>
                    <a:cubicBezTo>
                      <a:pt x="544" y="558"/>
                      <a:pt x="552" y="565"/>
                      <a:pt x="554" y="574"/>
                    </a:cubicBezTo>
                    <a:cubicBezTo>
                      <a:pt x="559" y="608"/>
                      <a:pt x="559" y="608"/>
                      <a:pt x="559" y="608"/>
                    </a:cubicBezTo>
                    <a:cubicBezTo>
                      <a:pt x="560" y="616"/>
                      <a:pt x="554" y="623"/>
                      <a:pt x="545" y="623"/>
                    </a:cubicBezTo>
                    <a:cubicBezTo>
                      <a:pt x="501" y="623"/>
                      <a:pt x="501" y="623"/>
                      <a:pt x="501" y="623"/>
                    </a:cubicBezTo>
                    <a:cubicBezTo>
                      <a:pt x="493" y="623"/>
                      <a:pt x="485" y="616"/>
                      <a:pt x="484" y="608"/>
                    </a:cubicBezTo>
                    <a:close/>
                    <a:moveTo>
                      <a:pt x="490" y="670"/>
                    </a:moveTo>
                    <a:cubicBezTo>
                      <a:pt x="490" y="662"/>
                      <a:pt x="496" y="655"/>
                      <a:pt x="505" y="655"/>
                    </a:cubicBezTo>
                    <a:cubicBezTo>
                      <a:pt x="551" y="655"/>
                      <a:pt x="551" y="655"/>
                      <a:pt x="551" y="655"/>
                    </a:cubicBezTo>
                    <a:cubicBezTo>
                      <a:pt x="560" y="655"/>
                      <a:pt x="568" y="662"/>
                      <a:pt x="569" y="670"/>
                    </a:cubicBezTo>
                    <a:cubicBezTo>
                      <a:pt x="576" y="718"/>
                      <a:pt x="576" y="718"/>
                      <a:pt x="576" y="718"/>
                    </a:cubicBezTo>
                    <a:cubicBezTo>
                      <a:pt x="578" y="727"/>
                      <a:pt x="572" y="734"/>
                      <a:pt x="563" y="734"/>
                    </a:cubicBezTo>
                    <a:cubicBezTo>
                      <a:pt x="511" y="734"/>
                      <a:pt x="511" y="734"/>
                      <a:pt x="511" y="734"/>
                    </a:cubicBezTo>
                    <a:cubicBezTo>
                      <a:pt x="502" y="734"/>
                      <a:pt x="494" y="727"/>
                      <a:pt x="494" y="718"/>
                    </a:cubicBezTo>
                    <a:lnTo>
                      <a:pt x="490" y="670"/>
                    </a:lnTo>
                    <a:close/>
                    <a:moveTo>
                      <a:pt x="584" y="872"/>
                    </a:moveTo>
                    <a:cubicBezTo>
                      <a:pt x="521" y="872"/>
                      <a:pt x="521" y="872"/>
                      <a:pt x="521" y="872"/>
                    </a:cubicBezTo>
                    <a:cubicBezTo>
                      <a:pt x="512" y="872"/>
                      <a:pt x="505" y="865"/>
                      <a:pt x="504" y="856"/>
                    </a:cubicBezTo>
                    <a:cubicBezTo>
                      <a:pt x="499" y="788"/>
                      <a:pt x="499" y="788"/>
                      <a:pt x="499" y="788"/>
                    </a:cubicBezTo>
                    <a:cubicBezTo>
                      <a:pt x="498" y="780"/>
                      <a:pt x="505" y="773"/>
                      <a:pt x="514" y="773"/>
                    </a:cubicBezTo>
                    <a:cubicBezTo>
                      <a:pt x="569" y="773"/>
                      <a:pt x="569" y="773"/>
                      <a:pt x="569" y="773"/>
                    </a:cubicBezTo>
                    <a:cubicBezTo>
                      <a:pt x="577" y="773"/>
                      <a:pt x="585" y="780"/>
                      <a:pt x="587" y="788"/>
                    </a:cubicBezTo>
                    <a:cubicBezTo>
                      <a:pt x="597" y="856"/>
                      <a:pt x="597" y="856"/>
                      <a:pt x="597" y="856"/>
                    </a:cubicBezTo>
                    <a:cubicBezTo>
                      <a:pt x="598" y="865"/>
                      <a:pt x="592" y="872"/>
                      <a:pt x="584" y="872"/>
                    </a:cubicBezTo>
                    <a:close/>
                    <a:moveTo>
                      <a:pt x="775" y="534"/>
                    </a:moveTo>
                    <a:cubicBezTo>
                      <a:pt x="47" y="534"/>
                      <a:pt x="47" y="534"/>
                      <a:pt x="47" y="534"/>
                    </a:cubicBezTo>
                    <a:cubicBezTo>
                      <a:pt x="47" y="47"/>
                      <a:pt x="47" y="47"/>
                      <a:pt x="47" y="47"/>
                    </a:cubicBezTo>
                    <a:cubicBezTo>
                      <a:pt x="775" y="47"/>
                      <a:pt x="775" y="47"/>
                      <a:pt x="775" y="47"/>
                    </a:cubicBezTo>
                    <a:lnTo>
                      <a:pt x="775" y="5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4" name="îṥļîḑé-Freeform: Shape 32"/>
              <p:cNvSpPr/>
              <p:nvPr/>
            </p:nvSpPr>
            <p:spPr bwMode="auto">
              <a:xfrm>
                <a:off x="7559675" y="228601"/>
                <a:ext cx="285750" cy="212725"/>
              </a:xfrm>
              <a:custGeom>
                <a:avLst/>
                <a:gdLst>
                  <a:gd name="T0" fmla="*/ 31 w 428"/>
                  <a:gd name="T1" fmla="*/ 318 h 318"/>
                  <a:gd name="T2" fmla="*/ 396 w 428"/>
                  <a:gd name="T3" fmla="*/ 318 h 318"/>
                  <a:gd name="T4" fmla="*/ 428 w 428"/>
                  <a:gd name="T5" fmla="*/ 287 h 318"/>
                  <a:gd name="T6" fmla="*/ 428 w 428"/>
                  <a:gd name="T7" fmla="*/ 31 h 318"/>
                  <a:gd name="T8" fmla="*/ 396 w 428"/>
                  <a:gd name="T9" fmla="*/ 0 h 318"/>
                  <a:gd name="T10" fmla="*/ 31 w 428"/>
                  <a:gd name="T11" fmla="*/ 0 h 318"/>
                  <a:gd name="T12" fmla="*/ 0 w 428"/>
                  <a:gd name="T13" fmla="*/ 31 h 318"/>
                  <a:gd name="T14" fmla="*/ 0 w 428"/>
                  <a:gd name="T15" fmla="*/ 287 h 318"/>
                  <a:gd name="T16" fmla="*/ 31 w 428"/>
                  <a:gd name="T17" fmla="*/ 318 h 318"/>
                  <a:gd name="T18" fmla="*/ 252 w 428"/>
                  <a:gd name="T19" fmla="*/ 190 h 318"/>
                  <a:gd name="T20" fmla="*/ 225 w 428"/>
                  <a:gd name="T21" fmla="*/ 177 h 318"/>
                  <a:gd name="T22" fmla="*/ 187 w 428"/>
                  <a:gd name="T23" fmla="*/ 165 h 318"/>
                  <a:gd name="T24" fmla="*/ 170 w 428"/>
                  <a:gd name="T25" fmla="*/ 159 h 318"/>
                  <a:gd name="T26" fmla="*/ 144 w 428"/>
                  <a:gd name="T27" fmla="*/ 144 h 318"/>
                  <a:gd name="T28" fmla="*/ 133 w 428"/>
                  <a:gd name="T29" fmla="*/ 115 h 318"/>
                  <a:gd name="T30" fmla="*/ 137 w 428"/>
                  <a:gd name="T31" fmla="*/ 99 h 318"/>
                  <a:gd name="T32" fmla="*/ 149 w 428"/>
                  <a:gd name="T33" fmla="*/ 84 h 318"/>
                  <a:gd name="T34" fmla="*/ 170 w 428"/>
                  <a:gd name="T35" fmla="*/ 74 h 318"/>
                  <a:gd name="T36" fmla="*/ 201 w 428"/>
                  <a:gd name="T37" fmla="*/ 70 h 318"/>
                  <a:gd name="T38" fmla="*/ 201 w 428"/>
                  <a:gd name="T39" fmla="*/ 59 h 318"/>
                  <a:gd name="T40" fmla="*/ 210 w 428"/>
                  <a:gd name="T41" fmla="*/ 50 h 318"/>
                  <a:gd name="T42" fmla="*/ 218 w 428"/>
                  <a:gd name="T43" fmla="*/ 50 h 318"/>
                  <a:gd name="T44" fmla="*/ 227 w 428"/>
                  <a:gd name="T45" fmla="*/ 59 h 318"/>
                  <a:gd name="T46" fmla="*/ 227 w 428"/>
                  <a:gd name="T47" fmla="*/ 62 h 318"/>
                  <a:gd name="T48" fmla="*/ 236 w 428"/>
                  <a:gd name="T49" fmla="*/ 73 h 318"/>
                  <a:gd name="T50" fmla="*/ 262 w 428"/>
                  <a:gd name="T51" fmla="*/ 80 h 318"/>
                  <a:gd name="T52" fmla="*/ 289 w 428"/>
                  <a:gd name="T53" fmla="*/ 97 h 318"/>
                  <a:gd name="T54" fmla="*/ 283 w 428"/>
                  <a:gd name="T55" fmla="*/ 105 h 318"/>
                  <a:gd name="T56" fmla="*/ 269 w 428"/>
                  <a:gd name="T57" fmla="*/ 107 h 318"/>
                  <a:gd name="T58" fmla="*/ 246 w 428"/>
                  <a:gd name="T59" fmla="*/ 94 h 318"/>
                  <a:gd name="T60" fmla="*/ 207 w 428"/>
                  <a:gd name="T61" fmla="*/ 88 h 318"/>
                  <a:gd name="T62" fmla="*/ 179 w 428"/>
                  <a:gd name="T63" fmla="*/ 94 h 318"/>
                  <a:gd name="T64" fmla="*/ 170 w 428"/>
                  <a:gd name="T65" fmla="*/ 108 h 318"/>
                  <a:gd name="T66" fmla="*/ 172 w 428"/>
                  <a:gd name="T67" fmla="*/ 118 h 318"/>
                  <a:gd name="T68" fmla="*/ 178 w 428"/>
                  <a:gd name="T69" fmla="*/ 125 h 318"/>
                  <a:gd name="T70" fmla="*/ 188 w 428"/>
                  <a:gd name="T71" fmla="*/ 131 h 318"/>
                  <a:gd name="T72" fmla="*/ 204 w 428"/>
                  <a:gd name="T73" fmla="*/ 137 h 318"/>
                  <a:gd name="T74" fmla="*/ 242 w 428"/>
                  <a:gd name="T75" fmla="*/ 149 h 318"/>
                  <a:gd name="T76" fmla="*/ 259 w 428"/>
                  <a:gd name="T77" fmla="*/ 155 h 318"/>
                  <a:gd name="T78" fmla="*/ 285 w 428"/>
                  <a:gd name="T79" fmla="*/ 170 h 318"/>
                  <a:gd name="T80" fmla="*/ 297 w 428"/>
                  <a:gd name="T81" fmla="*/ 199 h 318"/>
                  <a:gd name="T82" fmla="*/ 294 w 428"/>
                  <a:gd name="T83" fmla="*/ 218 h 318"/>
                  <a:gd name="T84" fmla="*/ 282 w 428"/>
                  <a:gd name="T85" fmla="*/ 233 h 318"/>
                  <a:gd name="T86" fmla="*/ 260 w 428"/>
                  <a:gd name="T87" fmla="*/ 244 h 318"/>
                  <a:gd name="T88" fmla="*/ 227 w 428"/>
                  <a:gd name="T89" fmla="*/ 248 h 318"/>
                  <a:gd name="T90" fmla="*/ 227 w 428"/>
                  <a:gd name="T91" fmla="*/ 259 h 318"/>
                  <a:gd name="T92" fmla="*/ 218 w 428"/>
                  <a:gd name="T93" fmla="*/ 268 h 318"/>
                  <a:gd name="T94" fmla="*/ 210 w 428"/>
                  <a:gd name="T95" fmla="*/ 268 h 318"/>
                  <a:gd name="T96" fmla="*/ 201 w 428"/>
                  <a:gd name="T97" fmla="*/ 259 h 318"/>
                  <a:gd name="T98" fmla="*/ 201 w 428"/>
                  <a:gd name="T99" fmla="*/ 257 h 318"/>
                  <a:gd name="T100" fmla="*/ 192 w 428"/>
                  <a:gd name="T101" fmla="*/ 247 h 318"/>
                  <a:gd name="T102" fmla="*/ 160 w 428"/>
                  <a:gd name="T103" fmla="*/ 239 h 318"/>
                  <a:gd name="T104" fmla="*/ 130 w 428"/>
                  <a:gd name="T105" fmla="*/ 221 h 318"/>
                  <a:gd name="T106" fmla="*/ 137 w 428"/>
                  <a:gd name="T107" fmla="*/ 213 h 318"/>
                  <a:gd name="T108" fmla="*/ 150 w 428"/>
                  <a:gd name="T109" fmla="*/ 211 h 318"/>
                  <a:gd name="T110" fmla="*/ 175 w 428"/>
                  <a:gd name="T111" fmla="*/ 224 h 318"/>
                  <a:gd name="T112" fmla="*/ 215 w 428"/>
                  <a:gd name="T113" fmla="*/ 230 h 318"/>
                  <a:gd name="T114" fmla="*/ 250 w 428"/>
                  <a:gd name="T115" fmla="*/ 224 h 318"/>
                  <a:gd name="T116" fmla="*/ 260 w 428"/>
                  <a:gd name="T117" fmla="*/ 206 h 318"/>
                  <a:gd name="T118" fmla="*/ 252 w 428"/>
                  <a:gd name="T119" fmla="*/ 19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28" h="318">
                    <a:moveTo>
                      <a:pt x="31" y="318"/>
                    </a:moveTo>
                    <a:cubicBezTo>
                      <a:pt x="396" y="318"/>
                      <a:pt x="396" y="318"/>
                      <a:pt x="396" y="318"/>
                    </a:cubicBezTo>
                    <a:cubicBezTo>
                      <a:pt x="414" y="318"/>
                      <a:pt x="428" y="304"/>
                      <a:pt x="428" y="287"/>
                    </a:cubicBezTo>
                    <a:cubicBezTo>
                      <a:pt x="428" y="31"/>
                      <a:pt x="428" y="31"/>
                      <a:pt x="428" y="31"/>
                    </a:cubicBezTo>
                    <a:cubicBezTo>
                      <a:pt x="428" y="14"/>
                      <a:pt x="414" y="0"/>
                      <a:pt x="396" y="0"/>
                    </a:cubicBezTo>
                    <a:cubicBezTo>
                      <a:pt x="31" y="0"/>
                      <a:pt x="31" y="0"/>
                      <a:pt x="31" y="0"/>
                    </a:cubicBezTo>
                    <a:cubicBezTo>
                      <a:pt x="14" y="0"/>
                      <a:pt x="0" y="14"/>
                      <a:pt x="0" y="31"/>
                    </a:cubicBezTo>
                    <a:cubicBezTo>
                      <a:pt x="0" y="287"/>
                      <a:pt x="0" y="287"/>
                      <a:pt x="0" y="287"/>
                    </a:cubicBezTo>
                    <a:cubicBezTo>
                      <a:pt x="0" y="304"/>
                      <a:pt x="14" y="318"/>
                      <a:pt x="31" y="318"/>
                    </a:cubicBezTo>
                    <a:close/>
                    <a:moveTo>
                      <a:pt x="252" y="190"/>
                    </a:moveTo>
                    <a:cubicBezTo>
                      <a:pt x="247" y="185"/>
                      <a:pt x="238" y="181"/>
                      <a:pt x="225" y="177"/>
                    </a:cubicBezTo>
                    <a:cubicBezTo>
                      <a:pt x="187" y="165"/>
                      <a:pt x="187" y="165"/>
                      <a:pt x="187" y="165"/>
                    </a:cubicBezTo>
                    <a:cubicBezTo>
                      <a:pt x="183" y="164"/>
                      <a:pt x="175" y="161"/>
                      <a:pt x="170" y="159"/>
                    </a:cubicBezTo>
                    <a:cubicBezTo>
                      <a:pt x="170" y="159"/>
                      <a:pt x="152" y="152"/>
                      <a:pt x="144" y="144"/>
                    </a:cubicBezTo>
                    <a:cubicBezTo>
                      <a:pt x="137" y="137"/>
                      <a:pt x="133" y="127"/>
                      <a:pt x="133" y="115"/>
                    </a:cubicBezTo>
                    <a:cubicBezTo>
                      <a:pt x="133" y="109"/>
                      <a:pt x="134" y="104"/>
                      <a:pt x="137" y="99"/>
                    </a:cubicBezTo>
                    <a:cubicBezTo>
                      <a:pt x="139" y="93"/>
                      <a:pt x="143" y="88"/>
                      <a:pt x="149" y="84"/>
                    </a:cubicBezTo>
                    <a:cubicBezTo>
                      <a:pt x="154" y="80"/>
                      <a:pt x="161" y="77"/>
                      <a:pt x="170" y="74"/>
                    </a:cubicBezTo>
                    <a:cubicBezTo>
                      <a:pt x="178" y="71"/>
                      <a:pt x="189" y="70"/>
                      <a:pt x="201" y="70"/>
                    </a:cubicBezTo>
                    <a:cubicBezTo>
                      <a:pt x="201" y="59"/>
                      <a:pt x="201" y="59"/>
                      <a:pt x="201" y="59"/>
                    </a:cubicBezTo>
                    <a:cubicBezTo>
                      <a:pt x="201" y="54"/>
                      <a:pt x="205" y="50"/>
                      <a:pt x="210" y="50"/>
                    </a:cubicBezTo>
                    <a:cubicBezTo>
                      <a:pt x="218" y="50"/>
                      <a:pt x="218" y="50"/>
                      <a:pt x="218" y="50"/>
                    </a:cubicBezTo>
                    <a:cubicBezTo>
                      <a:pt x="223" y="50"/>
                      <a:pt x="227" y="54"/>
                      <a:pt x="227" y="59"/>
                    </a:cubicBezTo>
                    <a:cubicBezTo>
                      <a:pt x="227" y="62"/>
                      <a:pt x="227" y="62"/>
                      <a:pt x="227" y="62"/>
                    </a:cubicBezTo>
                    <a:cubicBezTo>
                      <a:pt x="227" y="67"/>
                      <a:pt x="231" y="72"/>
                      <a:pt x="236" y="73"/>
                    </a:cubicBezTo>
                    <a:cubicBezTo>
                      <a:pt x="236" y="73"/>
                      <a:pt x="251" y="76"/>
                      <a:pt x="262" y="80"/>
                    </a:cubicBezTo>
                    <a:cubicBezTo>
                      <a:pt x="273" y="85"/>
                      <a:pt x="282" y="91"/>
                      <a:pt x="289" y="97"/>
                    </a:cubicBezTo>
                    <a:cubicBezTo>
                      <a:pt x="283" y="105"/>
                      <a:pt x="283" y="105"/>
                      <a:pt x="283" y="105"/>
                    </a:cubicBezTo>
                    <a:cubicBezTo>
                      <a:pt x="279" y="109"/>
                      <a:pt x="273" y="109"/>
                      <a:pt x="269" y="107"/>
                    </a:cubicBezTo>
                    <a:cubicBezTo>
                      <a:pt x="269" y="107"/>
                      <a:pt x="257" y="98"/>
                      <a:pt x="246" y="94"/>
                    </a:cubicBezTo>
                    <a:cubicBezTo>
                      <a:pt x="234" y="90"/>
                      <a:pt x="221" y="88"/>
                      <a:pt x="207" y="88"/>
                    </a:cubicBezTo>
                    <a:cubicBezTo>
                      <a:pt x="194" y="88"/>
                      <a:pt x="185" y="90"/>
                      <a:pt x="179" y="94"/>
                    </a:cubicBezTo>
                    <a:cubicBezTo>
                      <a:pt x="173" y="98"/>
                      <a:pt x="170" y="103"/>
                      <a:pt x="170" y="108"/>
                    </a:cubicBezTo>
                    <a:cubicBezTo>
                      <a:pt x="170" y="112"/>
                      <a:pt x="171" y="115"/>
                      <a:pt x="172" y="118"/>
                    </a:cubicBezTo>
                    <a:cubicBezTo>
                      <a:pt x="173" y="121"/>
                      <a:pt x="175" y="123"/>
                      <a:pt x="178" y="125"/>
                    </a:cubicBezTo>
                    <a:cubicBezTo>
                      <a:pt x="180" y="127"/>
                      <a:pt x="184" y="129"/>
                      <a:pt x="188" y="131"/>
                    </a:cubicBezTo>
                    <a:cubicBezTo>
                      <a:pt x="193" y="133"/>
                      <a:pt x="198" y="135"/>
                      <a:pt x="204" y="137"/>
                    </a:cubicBezTo>
                    <a:cubicBezTo>
                      <a:pt x="242" y="149"/>
                      <a:pt x="242" y="149"/>
                      <a:pt x="242" y="149"/>
                    </a:cubicBezTo>
                    <a:cubicBezTo>
                      <a:pt x="246" y="151"/>
                      <a:pt x="254" y="154"/>
                      <a:pt x="259" y="155"/>
                    </a:cubicBezTo>
                    <a:cubicBezTo>
                      <a:pt x="259" y="155"/>
                      <a:pt x="276" y="163"/>
                      <a:pt x="285" y="170"/>
                    </a:cubicBezTo>
                    <a:cubicBezTo>
                      <a:pt x="293" y="178"/>
                      <a:pt x="297" y="188"/>
                      <a:pt x="297" y="199"/>
                    </a:cubicBezTo>
                    <a:cubicBezTo>
                      <a:pt x="297" y="206"/>
                      <a:pt x="296" y="212"/>
                      <a:pt x="294" y="218"/>
                    </a:cubicBezTo>
                    <a:cubicBezTo>
                      <a:pt x="291" y="223"/>
                      <a:pt x="287" y="228"/>
                      <a:pt x="282" y="233"/>
                    </a:cubicBezTo>
                    <a:cubicBezTo>
                      <a:pt x="276" y="237"/>
                      <a:pt x="269" y="241"/>
                      <a:pt x="260" y="244"/>
                    </a:cubicBezTo>
                    <a:cubicBezTo>
                      <a:pt x="251" y="246"/>
                      <a:pt x="240" y="248"/>
                      <a:pt x="227" y="248"/>
                    </a:cubicBezTo>
                    <a:cubicBezTo>
                      <a:pt x="227" y="259"/>
                      <a:pt x="227" y="259"/>
                      <a:pt x="227" y="259"/>
                    </a:cubicBezTo>
                    <a:cubicBezTo>
                      <a:pt x="227" y="264"/>
                      <a:pt x="223" y="268"/>
                      <a:pt x="218" y="268"/>
                    </a:cubicBezTo>
                    <a:cubicBezTo>
                      <a:pt x="210" y="268"/>
                      <a:pt x="210" y="268"/>
                      <a:pt x="210" y="268"/>
                    </a:cubicBezTo>
                    <a:cubicBezTo>
                      <a:pt x="205" y="268"/>
                      <a:pt x="201" y="264"/>
                      <a:pt x="201" y="259"/>
                    </a:cubicBezTo>
                    <a:cubicBezTo>
                      <a:pt x="201" y="257"/>
                      <a:pt x="201" y="257"/>
                      <a:pt x="201" y="257"/>
                    </a:cubicBezTo>
                    <a:cubicBezTo>
                      <a:pt x="201" y="252"/>
                      <a:pt x="197" y="247"/>
                      <a:pt x="192" y="247"/>
                    </a:cubicBezTo>
                    <a:cubicBezTo>
                      <a:pt x="192" y="247"/>
                      <a:pt x="173" y="244"/>
                      <a:pt x="160" y="239"/>
                    </a:cubicBezTo>
                    <a:cubicBezTo>
                      <a:pt x="148" y="234"/>
                      <a:pt x="138" y="228"/>
                      <a:pt x="130" y="221"/>
                    </a:cubicBezTo>
                    <a:cubicBezTo>
                      <a:pt x="137" y="213"/>
                      <a:pt x="137" y="213"/>
                      <a:pt x="137" y="213"/>
                    </a:cubicBezTo>
                    <a:cubicBezTo>
                      <a:pt x="140" y="209"/>
                      <a:pt x="146" y="209"/>
                      <a:pt x="150" y="211"/>
                    </a:cubicBezTo>
                    <a:cubicBezTo>
                      <a:pt x="150" y="211"/>
                      <a:pt x="162" y="220"/>
                      <a:pt x="175" y="224"/>
                    </a:cubicBezTo>
                    <a:cubicBezTo>
                      <a:pt x="187" y="228"/>
                      <a:pt x="200" y="230"/>
                      <a:pt x="215" y="230"/>
                    </a:cubicBezTo>
                    <a:cubicBezTo>
                      <a:pt x="231" y="230"/>
                      <a:pt x="243" y="228"/>
                      <a:pt x="250" y="224"/>
                    </a:cubicBezTo>
                    <a:cubicBezTo>
                      <a:pt x="256" y="219"/>
                      <a:pt x="260" y="214"/>
                      <a:pt x="260" y="206"/>
                    </a:cubicBezTo>
                    <a:cubicBezTo>
                      <a:pt x="260" y="200"/>
                      <a:pt x="257" y="194"/>
                      <a:pt x="252" y="1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18" name="îṥļîḑé-Freeform: Shape 26"/>
            <p:cNvSpPr/>
            <p:nvPr/>
          </p:nvSpPr>
          <p:spPr bwMode="auto">
            <a:xfrm rot="13500000">
              <a:off x="3728233" y="4398605"/>
              <a:ext cx="381000" cy="177800"/>
            </a:xfrm>
            <a:custGeom>
              <a:avLst/>
              <a:gdLst>
                <a:gd name="T0" fmla="*/ 64 w 129"/>
                <a:gd name="T1" fmla="*/ 0 h 60"/>
                <a:gd name="T2" fmla="*/ 0 w 129"/>
                <a:gd name="T3" fmla="*/ 60 h 60"/>
                <a:gd name="T4" fmla="*/ 129 w 129"/>
                <a:gd name="T5" fmla="*/ 60 h 60"/>
                <a:gd name="T6" fmla="*/ 64 w 129"/>
                <a:gd name="T7" fmla="*/ 0 h 60"/>
              </a:gdLst>
              <a:ahLst/>
              <a:cxnLst>
                <a:cxn ang="0">
                  <a:pos x="T0" y="T1"/>
                </a:cxn>
                <a:cxn ang="0">
                  <a:pos x="T2" y="T3"/>
                </a:cxn>
                <a:cxn ang="0">
                  <a:pos x="T4" y="T5"/>
                </a:cxn>
                <a:cxn ang="0">
                  <a:pos x="T6" y="T7"/>
                </a:cxn>
              </a:cxnLst>
              <a:rect l="0" t="0" r="r" b="b"/>
              <a:pathLst>
                <a:path w="129" h="60">
                  <a:moveTo>
                    <a:pt x="64" y="0"/>
                  </a:moveTo>
                  <a:cubicBezTo>
                    <a:pt x="56" y="34"/>
                    <a:pt x="31" y="60"/>
                    <a:pt x="0" y="60"/>
                  </a:cubicBezTo>
                  <a:cubicBezTo>
                    <a:pt x="129" y="60"/>
                    <a:pt x="129" y="60"/>
                    <a:pt x="129" y="60"/>
                  </a:cubicBezTo>
                  <a:cubicBezTo>
                    <a:pt x="98" y="60"/>
                    <a:pt x="72" y="34"/>
                    <a:pt x="64" y="0"/>
                  </a:cubicBezTo>
                  <a:close/>
                </a:path>
              </a:pathLst>
            </a:custGeom>
            <a:solidFill>
              <a:schemeClr val="tx2"/>
            </a:solidFill>
            <a:ln>
              <a:noFill/>
            </a:ln>
            <a:effectLst/>
          </p:spPr>
          <p:txBody>
            <a:bodyPr anchor="ctr"/>
            <a:lstStyle/>
            <a:p>
              <a:pPr algn="ctr"/>
              <a:endParaRPr>
                <a:cs typeface="+mn-ea"/>
                <a:sym typeface="+mn-lt"/>
              </a:endParaRPr>
            </a:p>
          </p:txBody>
        </p:sp>
        <p:sp>
          <p:nvSpPr>
            <p:cNvPr id="19" name="îṥļîḑé-Oval 34"/>
            <p:cNvSpPr/>
            <p:nvPr/>
          </p:nvSpPr>
          <p:spPr bwMode="auto">
            <a:xfrm>
              <a:off x="6045280" y="2872736"/>
              <a:ext cx="1141147" cy="1138628"/>
            </a:xfrm>
            <a:prstGeom prst="ellipse">
              <a:avLst/>
            </a:prstGeom>
            <a:noFill/>
            <a:ln w="6350" cap="flat">
              <a:solidFill>
                <a:schemeClr val="tx2">
                  <a:lumMod val="60000"/>
                  <a:lumOff val="40000"/>
                </a:schemeClr>
              </a:solidFill>
              <a:prstDash val="dash"/>
              <a:miter lim="800000"/>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grpSp>
          <p:nvGrpSpPr>
            <p:cNvPr id="20" name="Group 35"/>
            <p:cNvGrpSpPr/>
            <p:nvPr/>
          </p:nvGrpSpPr>
          <p:grpSpPr>
            <a:xfrm>
              <a:off x="6315603" y="3137293"/>
              <a:ext cx="620498" cy="622109"/>
              <a:chOff x="1981200" y="1565276"/>
              <a:chExt cx="609601" cy="611188"/>
            </a:xfrm>
            <a:solidFill>
              <a:schemeClr val="tx2"/>
            </a:solidFill>
          </p:grpSpPr>
          <p:sp>
            <p:nvSpPr>
              <p:cNvPr id="42" name="îṥļîḑé-Freeform: Shape 38"/>
              <p:cNvSpPr/>
              <p:nvPr/>
            </p:nvSpPr>
            <p:spPr bwMode="auto">
              <a:xfrm>
                <a:off x="2220913" y="1806576"/>
                <a:ext cx="127000" cy="130175"/>
              </a:xfrm>
              <a:custGeom>
                <a:avLst/>
                <a:gdLst>
                  <a:gd name="T0" fmla="*/ 147 w 191"/>
                  <a:gd name="T1" fmla="*/ 48 h 193"/>
                  <a:gd name="T2" fmla="*/ 120 w 191"/>
                  <a:gd name="T3" fmla="*/ 58 h 193"/>
                  <a:gd name="T4" fmla="*/ 105 w 191"/>
                  <a:gd name="T5" fmla="*/ 67 h 193"/>
                  <a:gd name="T6" fmla="*/ 73 w 191"/>
                  <a:gd name="T7" fmla="*/ 87 h 193"/>
                  <a:gd name="T8" fmla="*/ 59 w 191"/>
                  <a:gd name="T9" fmla="*/ 95 h 193"/>
                  <a:gd name="T10" fmla="*/ 48 w 191"/>
                  <a:gd name="T11" fmla="*/ 99 h 193"/>
                  <a:gd name="T12" fmla="*/ 39 w 191"/>
                  <a:gd name="T13" fmla="*/ 99 h 193"/>
                  <a:gd name="T14" fmla="*/ 31 w 191"/>
                  <a:gd name="T15" fmla="*/ 94 h 193"/>
                  <a:gd name="T16" fmla="*/ 26 w 191"/>
                  <a:gd name="T17" fmla="*/ 78 h 193"/>
                  <a:gd name="T18" fmla="*/ 38 w 191"/>
                  <a:gd name="T19" fmla="*/ 55 h 193"/>
                  <a:gd name="T20" fmla="*/ 67 w 191"/>
                  <a:gd name="T21" fmla="*/ 29 h 193"/>
                  <a:gd name="T22" fmla="*/ 90 w 191"/>
                  <a:gd name="T23" fmla="*/ 20 h 193"/>
                  <a:gd name="T24" fmla="*/ 97 w 191"/>
                  <a:gd name="T25" fmla="*/ 9 h 193"/>
                  <a:gd name="T26" fmla="*/ 96 w 191"/>
                  <a:gd name="T27" fmla="*/ 0 h 193"/>
                  <a:gd name="T28" fmla="*/ 66 w 191"/>
                  <a:gd name="T29" fmla="*/ 9 h 193"/>
                  <a:gd name="T30" fmla="*/ 45 w 191"/>
                  <a:gd name="T31" fmla="*/ 24 h 193"/>
                  <a:gd name="T32" fmla="*/ 32 w 191"/>
                  <a:gd name="T33" fmla="*/ 24 h 193"/>
                  <a:gd name="T34" fmla="*/ 30 w 191"/>
                  <a:gd name="T35" fmla="*/ 22 h 193"/>
                  <a:gd name="T36" fmla="*/ 17 w 191"/>
                  <a:gd name="T37" fmla="*/ 23 h 193"/>
                  <a:gd name="T38" fmla="*/ 12 w 191"/>
                  <a:gd name="T39" fmla="*/ 29 h 193"/>
                  <a:gd name="T40" fmla="*/ 13 w 191"/>
                  <a:gd name="T41" fmla="*/ 42 h 193"/>
                  <a:gd name="T42" fmla="*/ 21 w 191"/>
                  <a:gd name="T43" fmla="*/ 48 h 193"/>
                  <a:gd name="T44" fmla="*/ 5 w 191"/>
                  <a:gd name="T45" fmla="*/ 73 h 193"/>
                  <a:gd name="T46" fmla="*/ 0 w 191"/>
                  <a:gd name="T47" fmla="*/ 95 h 193"/>
                  <a:gd name="T48" fmla="*/ 3 w 191"/>
                  <a:gd name="T49" fmla="*/ 113 h 193"/>
                  <a:gd name="T50" fmla="*/ 13 w 191"/>
                  <a:gd name="T51" fmla="*/ 126 h 193"/>
                  <a:gd name="T52" fmla="*/ 41 w 191"/>
                  <a:gd name="T53" fmla="*/ 135 h 193"/>
                  <a:gd name="T54" fmla="*/ 68 w 191"/>
                  <a:gd name="T55" fmla="*/ 125 h 193"/>
                  <a:gd name="T56" fmla="*/ 83 w 191"/>
                  <a:gd name="T57" fmla="*/ 116 h 193"/>
                  <a:gd name="T58" fmla="*/ 115 w 191"/>
                  <a:gd name="T59" fmla="*/ 96 h 193"/>
                  <a:gd name="T60" fmla="*/ 141 w 191"/>
                  <a:gd name="T61" fmla="*/ 84 h 193"/>
                  <a:gd name="T62" fmla="*/ 158 w 191"/>
                  <a:gd name="T63" fmla="*/ 88 h 193"/>
                  <a:gd name="T64" fmla="*/ 165 w 191"/>
                  <a:gd name="T65" fmla="*/ 106 h 193"/>
                  <a:gd name="T66" fmla="*/ 149 w 191"/>
                  <a:gd name="T67" fmla="*/ 136 h 193"/>
                  <a:gd name="T68" fmla="*/ 119 w 191"/>
                  <a:gd name="T69" fmla="*/ 162 h 193"/>
                  <a:gd name="T70" fmla="*/ 94 w 191"/>
                  <a:gd name="T71" fmla="*/ 172 h 193"/>
                  <a:gd name="T72" fmla="*/ 88 w 191"/>
                  <a:gd name="T73" fmla="*/ 183 h 193"/>
                  <a:gd name="T74" fmla="*/ 89 w 191"/>
                  <a:gd name="T75" fmla="*/ 193 h 193"/>
                  <a:gd name="T76" fmla="*/ 121 w 191"/>
                  <a:gd name="T77" fmla="*/ 181 h 193"/>
                  <a:gd name="T78" fmla="*/ 146 w 191"/>
                  <a:gd name="T79" fmla="*/ 163 h 193"/>
                  <a:gd name="T80" fmla="*/ 159 w 191"/>
                  <a:gd name="T81" fmla="*/ 163 h 193"/>
                  <a:gd name="T82" fmla="*/ 161 w 191"/>
                  <a:gd name="T83" fmla="*/ 164 h 193"/>
                  <a:gd name="T84" fmla="*/ 173 w 191"/>
                  <a:gd name="T85" fmla="*/ 163 h 193"/>
                  <a:gd name="T86" fmla="*/ 178 w 191"/>
                  <a:gd name="T87" fmla="*/ 157 h 193"/>
                  <a:gd name="T88" fmla="*/ 177 w 191"/>
                  <a:gd name="T89" fmla="*/ 145 h 193"/>
                  <a:gd name="T90" fmla="*/ 169 w 191"/>
                  <a:gd name="T91" fmla="*/ 138 h 193"/>
                  <a:gd name="T92" fmla="*/ 186 w 191"/>
                  <a:gd name="T93" fmla="*/ 111 h 193"/>
                  <a:gd name="T94" fmla="*/ 191 w 191"/>
                  <a:gd name="T95" fmla="*/ 88 h 193"/>
                  <a:gd name="T96" fmla="*/ 187 w 191"/>
                  <a:gd name="T97" fmla="*/ 70 h 193"/>
                  <a:gd name="T98" fmla="*/ 176 w 191"/>
                  <a:gd name="T99" fmla="*/ 56 h 193"/>
                  <a:gd name="T100" fmla="*/ 147 w 191"/>
                  <a:gd name="T101" fmla="*/ 48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1" h="193">
                    <a:moveTo>
                      <a:pt x="147" y="48"/>
                    </a:moveTo>
                    <a:cubicBezTo>
                      <a:pt x="136" y="49"/>
                      <a:pt x="120" y="58"/>
                      <a:pt x="120" y="58"/>
                    </a:cubicBezTo>
                    <a:cubicBezTo>
                      <a:pt x="116" y="60"/>
                      <a:pt x="109" y="64"/>
                      <a:pt x="105" y="67"/>
                    </a:cubicBezTo>
                    <a:cubicBezTo>
                      <a:pt x="73" y="87"/>
                      <a:pt x="73" y="87"/>
                      <a:pt x="73" y="87"/>
                    </a:cubicBezTo>
                    <a:cubicBezTo>
                      <a:pt x="68" y="90"/>
                      <a:pt x="63" y="93"/>
                      <a:pt x="59" y="95"/>
                    </a:cubicBezTo>
                    <a:cubicBezTo>
                      <a:pt x="55" y="97"/>
                      <a:pt x="51" y="98"/>
                      <a:pt x="48" y="99"/>
                    </a:cubicBezTo>
                    <a:cubicBezTo>
                      <a:pt x="45" y="100"/>
                      <a:pt x="42" y="99"/>
                      <a:pt x="39" y="99"/>
                    </a:cubicBezTo>
                    <a:cubicBezTo>
                      <a:pt x="36" y="98"/>
                      <a:pt x="34" y="96"/>
                      <a:pt x="31" y="94"/>
                    </a:cubicBezTo>
                    <a:cubicBezTo>
                      <a:pt x="27" y="91"/>
                      <a:pt x="25" y="85"/>
                      <a:pt x="26" y="78"/>
                    </a:cubicBezTo>
                    <a:cubicBezTo>
                      <a:pt x="26" y="71"/>
                      <a:pt x="30" y="63"/>
                      <a:pt x="38" y="55"/>
                    </a:cubicBezTo>
                    <a:cubicBezTo>
                      <a:pt x="47" y="44"/>
                      <a:pt x="56" y="35"/>
                      <a:pt x="67" y="29"/>
                    </a:cubicBezTo>
                    <a:cubicBezTo>
                      <a:pt x="77" y="23"/>
                      <a:pt x="90" y="20"/>
                      <a:pt x="90" y="20"/>
                    </a:cubicBezTo>
                    <a:cubicBezTo>
                      <a:pt x="95" y="19"/>
                      <a:pt x="98" y="14"/>
                      <a:pt x="97" y="9"/>
                    </a:cubicBezTo>
                    <a:cubicBezTo>
                      <a:pt x="96" y="0"/>
                      <a:pt x="96" y="0"/>
                      <a:pt x="96" y="0"/>
                    </a:cubicBezTo>
                    <a:cubicBezTo>
                      <a:pt x="86" y="1"/>
                      <a:pt x="76" y="4"/>
                      <a:pt x="66" y="9"/>
                    </a:cubicBezTo>
                    <a:cubicBezTo>
                      <a:pt x="56" y="15"/>
                      <a:pt x="45" y="24"/>
                      <a:pt x="45" y="24"/>
                    </a:cubicBezTo>
                    <a:cubicBezTo>
                      <a:pt x="41" y="27"/>
                      <a:pt x="35" y="27"/>
                      <a:pt x="32" y="24"/>
                    </a:cubicBezTo>
                    <a:cubicBezTo>
                      <a:pt x="30" y="22"/>
                      <a:pt x="30" y="22"/>
                      <a:pt x="30" y="22"/>
                    </a:cubicBezTo>
                    <a:cubicBezTo>
                      <a:pt x="26" y="19"/>
                      <a:pt x="20" y="19"/>
                      <a:pt x="17" y="23"/>
                    </a:cubicBezTo>
                    <a:cubicBezTo>
                      <a:pt x="12" y="29"/>
                      <a:pt x="12" y="29"/>
                      <a:pt x="12" y="29"/>
                    </a:cubicBezTo>
                    <a:cubicBezTo>
                      <a:pt x="9" y="33"/>
                      <a:pt x="10" y="38"/>
                      <a:pt x="13" y="42"/>
                    </a:cubicBezTo>
                    <a:cubicBezTo>
                      <a:pt x="21" y="48"/>
                      <a:pt x="21" y="48"/>
                      <a:pt x="21" y="48"/>
                    </a:cubicBezTo>
                    <a:cubicBezTo>
                      <a:pt x="14" y="57"/>
                      <a:pt x="9" y="65"/>
                      <a:pt x="5" y="73"/>
                    </a:cubicBezTo>
                    <a:cubicBezTo>
                      <a:pt x="2" y="81"/>
                      <a:pt x="0" y="89"/>
                      <a:pt x="0" y="95"/>
                    </a:cubicBezTo>
                    <a:cubicBezTo>
                      <a:pt x="0" y="102"/>
                      <a:pt x="1" y="108"/>
                      <a:pt x="3" y="113"/>
                    </a:cubicBezTo>
                    <a:cubicBezTo>
                      <a:pt x="5" y="118"/>
                      <a:pt x="9" y="122"/>
                      <a:pt x="13" y="126"/>
                    </a:cubicBezTo>
                    <a:cubicBezTo>
                      <a:pt x="22" y="133"/>
                      <a:pt x="31" y="136"/>
                      <a:pt x="41" y="135"/>
                    </a:cubicBezTo>
                    <a:cubicBezTo>
                      <a:pt x="52" y="134"/>
                      <a:pt x="68" y="125"/>
                      <a:pt x="68" y="125"/>
                    </a:cubicBezTo>
                    <a:cubicBezTo>
                      <a:pt x="73" y="123"/>
                      <a:pt x="79" y="119"/>
                      <a:pt x="83" y="116"/>
                    </a:cubicBezTo>
                    <a:cubicBezTo>
                      <a:pt x="115" y="96"/>
                      <a:pt x="115" y="96"/>
                      <a:pt x="115" y="96"/>
                    </a:cubicBezTo>
                    <a:cubicBezTo>
                      <a:pt x="126" y="89"/>
                      <a:pt x="135" y="85"/>
                      <a:pt x="141" y="84"/>
                    </a:cubicBezTo>
                    <a:cubicBezTo>
                      <a:pt x="148" y="83"/>
                      <a:pt x="153" y="84"/>
                      <a:pt x="158" y="88"/>
                    </a:cubicBezTo>
                    <a:cubicBezTo>
                      <a:pt x="163" y="93"/>
                      <a:pt x="166" y="99"/>
                      <a:pt x="165" y="106"/>
                    </a:cubicBezTo>
                    <a:cubicBezTo>
                      <a:pt x="164" y="114"/>
                      <a:pt x="159" y="124"/>
                      <a:pt x="149" y="136"/>
                    </a:cubicBezTo>
                    <a:cubicBezTo>
                      <a:pt x="140" y="147"/>
                      <a:pt x="130" y="156"/>
                      <a:pt x="119" y="162"/>
                    </a:cubicBezTo>
                    <a:cubicBezTo>
                      <a:pt x="109" y="169"/>
                      <a:pt x="94" y="172"/>
                      <a:pt x="94" y="172"/>
                    </a:cubicBezTo>
                    <a:cubicBezTo>
                      <a:pt x="90" y="174"/>
                      <a:pt x="87" y="179"/>
                      <a:pt x="88" y="183"/>
                    </a:cubicBezTo>
                    <a:cubicBezTo>
                      <a:pt x="89" y="193"/>
                      <a:pt x="89" y="193"/>
                      <a:pt x="89" y="193"/>
                    </a:cubicBezTo>
                    <a:cubicBezTo>
                      <a:pt x="99" y="191"/>
                      <a:pt x="110" y="188"/>
                      <a:pt x="121" y="181"/>
                    </a:cubicBezTo>
                    <a:cubicBezTo>
                      <a:pt x="132" y="175"/>
                      <a:pt x="146" y="163"/>
                      <a:pt x="146" y="163"/>
                    </a:cubicBezTo>
                    <a:cubicBezTo>
                      <a:pt x="150" y="160"/>
                      <a:pt x="155" y="160"/>
                      <a:pt x="159" y="163"/>
                    </a:cubicBezTo>
                    <a:cubicBezTo>
                      <a:pt x="161" y="164"/>
                      <a:pt x="161" y="164"/>
                      <a:pt x="161" y="164"/>
                    </a:cubicBezTo>
                    <a:cubicBezTo>
                      <a:pt x="164" y="167"/>
                      <a:pt x="170" y="167"/>
                      <a:pt x="173" y="163"/>
                    </a:cubicBezTo>
                    <a:cubicBezTo>
                      <a:pt x="178" y="157"/>
                      <a:pt x="178" y="157"/>
                      <a:pt x="178" y="157"/>
                    </a:cubicBezTo>
                    <a:cubicBezTo>
                      <a:pt x="181" y="153"/>
                      <a:pt x="181" y="148"/>
                      <a:pt x="177" y="145"/>
                    </a:cubicBezTo>
                    <a:cubicBezTo>
                      <a:pt x="169" y="138"/>
                      <a:pt x="169" y="138"/>
                      <a:pt x="169" y="138"/>
                    </a:cubicBezTo>
                    <a:cubicBezTo>
                      <a:pt x="176" y="128"/>
                      <a:pt x="182" y="119"/>
                      <a:pt x="186" y="111"/>
                    </a:cubicBezTo>
                    <a:cubicBezTo>
                      <a:pt x="189" y="103"/>
                      <a:pt x="191" y="95"/>
                      <a:pt x="191" y="88"/>
                    </a:cubicBezTo>
                    <a:cubicBezTo>
                      <a:pt x="191" y="82"/>
                      <a:pt x="190" y="76"/>
                      <a:pt x="187" y="70"/>
                    </a:cubicBezTo>
                    <a:cubicBezTo>
                      <a:pt x="185" y="65"/>
                      <a:pt x="181" y="60"/>
                      <a:pt x="176" y="56"/>
                    </a:cubicBezTo>
                    <a:cubicBezTo>
                      <a:pt x="167" y="49"/>
                      <a:pt x="158" y="46"/>
                      <a:pt x="147"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3" name="îṥļîḑé-Freeform: Shape 39"/>
              <p:cNvSpPr/>
              <p:nvPr/>
            </p:nvSpPr>
            <p:spPr bwMode="auto">
              <a:xfrm>
                <a:off x="2098675" y="2098676"/>
                <a:ext cx="119063" cy="77788"/>
              </a:xfrm>
              <a:custGeom>
                <a:avLst/>
                <a:gdLst>
                  <a:gd name="T0" fmla="*/ 0 w 178"/>
                  <a:gd name="T1" fmla="*/ 35 h 116"/>
                  <a:gd name="T2" fmla="*/ 81 w 178"/>
                  <a:gd name="T3" fmla="*/ 116 h 116"/>
                  <a:gd name="T4" fmla="*/ 178 w 178"/>
                  <a:gd name="T5" fmla="*/ 47 h 116"/>
                  <a:gd name="T6" fmla="*/ 0 w 178"/>
                  <a:gd name="T7" fmla="*/ 35 h 116"/>
                </a:gdLst>
                <a:ahLst/>
                <a:cxnLst>
                  <a:cxn ang="0">
                    <a:pos x="T0" y="T1"/>
                  </a:cxn>
                  <a:cxn ang="0">
                    <a:pos x="T2" y="T3"/>
                  </a:cxn>
                  <a:cxn ang="0">
                    <a:pos x="T4" y="T5"/>
                  </a:cxn>
                  <a:cxn ang="0">
                    <a:pos x="T6" y="T7"/>
                  </a:cxn>
                </a:cxnLst>
                <a:rect l="0" t="0" r="r" b="b"/>
                <a:pathLst>
                  <a:path w="178" h="116">
                    <a:moveTo>
                      <a:pt x="0" y="35"/>
                    </a:moveTo>
                    <a:cubicBezTo>
                      <a:pt x="27" y="62"/>
                      <a:pt x="54" y="89"/>
                      <a:pt x="81" y="116"/>
                    </a:cubicBezTo>
                    <a:cubicBezTo>
                      <a:pt x="116" y="95"/>
                      <a:pt x="148" y="72"/>
                      <a:pt x="178" y="47"/>
                    </a:cubicBezTo>
                    <a:cubicBezTo>
                      <a:pt x="133" y="1"/>
                      <a:pt x="57" y="0"/>
                      <a:pt x="0"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4" name="îṥļîḑé-Freeform: Shape 40"/>
              <p:cNvSpPr/>
              <p:nvPr/>
            </p:nvSpPr>
            <p:spPr bwMode="auto">
              <a:xfrm>
                <a:off x="2047875" y="1625601"/>
                <a:ext cx="471488" cy="492125"/>
              </a:xfrm>
              <a:custGeom>
                <a:avLst/>
                <a:gdLst>
                  <a:gd name="T0" fmla="*/ 693 w 704"/>
                  <a:gd name="T1" fmla="*/ 267 h 735"/>
                  <a:gd name="T2" fmla="*/ 691 w 704"/>
                  <a:gd name="T3" fmla="*/ 265 h 735"/>
                  <a:gd name="T4" fmla="*/ 704 w 704"/>
                  <a:gd name="T5" fmla="*/ 71 h 735"/>
                  <a:gd name="T6" fmla="*/ 648 w 704"/>
                  <a:gd name="T7" fmla="*/ 16 h 735"/>
                  <a:gd name="T8" fmla="*/ 426 w 704"/>
                  <a:gd name="T9" fmla="*/ 0 h 735"/>
                  <a:gd name="T10" fmla="*/ 16 w 704"/>
                  <a:gd name="T11" fmla="*/ 475 h 735"/>
                  <a:gd name="T12" fmla="*/ 0 w 704"/>
                  <a:gd name="T13" fmla="*/ 666 h 735"/>
                  <a:gd name="T14" fmla="*/ 56 w 704"/>
                  <a:gd name="T15" fmla="*/ 722 h 735"/>
                  <a:gd name="T16" fmla="*/ 276 w 704"/>
                  <a:gd name="T17" fmla="*/ 735 h 735"/>
                  <a:gd name="T18" fmla="*/ 693 w 704"/>
                  <a:gd name="T19" fmla="*/ 267 h 735"/>
                  <a:gd name="T20" fmla="*/ 460 w 704"/>
                  <a:gd name="T21" fmla="*/ 476 h 735"/>
                  <a:gd name="T22" fmla="*/ 275 w 704"/>
                  <a:gd name="T23" fmla="*/ 467 h 735"/>
                  <a:gd name="T24" fmla="*/ 246 w 704"/>
                  <a:gd name="T25" fmla="*/ 262 h 735"/>
                  <a:gd name="T26" fmla="*/ 430 w 704"/>
                  <a:gd name="T27" fmla="*/ 272 h 735"/>
                  <a:gd name="T28" fmla="*/ 460 w 704"/>
                  <a:gd name="T29" fmla="*/ 476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4" h="735">
                    <a:moveTo>
                      <a:pt x="693" y="267"/>
                    </a:moveTo>
                    <a:cubicBezTo>
                      <a:pt x="692" y="267"/>
                      <a:pt x="692" y="266"/>
                      <a:pt x="691" y="265"/>
                    </a:cubicBezTo>
                    <a:cubicBezTo>
                      <a:pt x="634" y="208"/>
                      <a:pt x="633" y="115"/>
                      <a:pt x="704" y="71"/>
                    </a:cubicBezTo>
                    <a:cubicBezTo>
                      <a:pt x="686" y="53"/>
                      <a:pt x="667" y="34"/>
                      <a:pt x="648" y="16"/>
                    </a:cubicBezTo>
                    <a:cubicBezTo>
                      <a:pt x="578" y="59"/>
                      <a:pt x="484" y="58"/>
                      <a:pt x="426" y="0"/>
                    </a:cubicBezTo>
                    <a:cubicBezTo>
                      <a:pt x="272" y="142"/>
                      <a:pt x="169" y="333"/>
                      <a:pt x="16" y="475"/>
                    </a:cubicBezTo>
                    <a:cubicBezTo>
                      <a:pt x="72" y="531"/>
                      <a:pt x="71" y="623"/>
                      <a:pt x="0" y="666"/>
                    </a:cubicBezTo>
                    <a:cubicBezTo>
                      <a:pt x="19" y="685"/>
                      <a:pt x="37" y="703"/>
                      <a:pt x="56" y="722"/>
                    </a:cubicBezTo>
                    <a:cubicBezTo>
                      <a:pt x="127" y="679"/>
                      <a:pt x="219" y="678"/>
                      <a:pt x="276" y="735"/>
                    </a:cubicBezTo>
                    <a:cubicBezTo>
                      <a:pt x="432" y="596"/>
                      <a:pt x="537" y="406"/>
                      <a:pt x="693" y="267"/>
                    </a:cubicBezTo>
                    <a:close/>
                    <a:moveTo>
                      <a:pt x="460" y="476"/>
                    </a:moveTo>
                    <a:cubicBezTo>
                      <a:pt x="417" y="530"/>
                      <a:pt x="334" y="525"/>
                      <a:pt x="275" y="467"/>
                    </a:cubicBezTo>
                    <a:cubicBezTo>
                      <a:pt x="217" y="408"/>
                      <a:pt x="204" y="317"/>
                      <a:pt x="246" y="262"/>
                    </a:cubicBezTo>
                    <a:cubicBezTo>
                      <a:pt x="288" y="208"/>
                      <a:pt x="371" y="212"/>
                      <a:pt x="430" y="272"/>
                    </a:cubicBezTo>
                    <a:cubicBezTo>
                      <a:pt x="490" y="331"/>
                      <a:pt x="502" y="422"/>
                      <a:pt x="460" y="4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5" name="îṥļîḑé-Freeform: Shape 41"/>
              <p:cNvSpPr/>
              <p:nvPr/>
            </p:nvSpPr>
            <p:spPr bwMode="auto">
              <a:xfrm>
                <a:off x="2493963" y="1687513"/>
                <a:ext cx="96838" cy="104775"/>
              </a:xfrm>
              <a:custGeom>
                <a:avLst/>
                <a:gdLst>
                  <a:gd name="T0" fmla="*/ 47 w 146"/>
                  <a:gd name="T1" fmla="*/ 155 h 157"/>
                  <a:gd name="T2" fmla="*/ 49 w 146"/>
                  <a:gd name="T3" fmla="*/ 157 h 157"/>
                  <a:gd name="T4" fmla="*/ 146 w 146"/>
                  <a:gd name="T5" fmla="*/ 87 h 157"/>
                  <a:gd name="T6" fmla="*/ 59 w 146"/>
                  <a:gd name="T7" fmla="*/ 0 h 157"/>
                  <a:gd name="T8" fmla="*/ 47 w 146"/>
                  <a:gd name="T9" fmla="*/ 155 h 157"/>
                </a:gdLst>
                <a:ahLst/>
                <a:cxnLst>
                  <a:cxn ang="0">
                    <a:pos x="T0" y="T1"/>
                  </a:cxn>
                  <a:cxn ang="0">
                    <a:pos x="T2" y="T3"/>
                  </a:cxn>
                  <a:cxn ang="0">
                    <a:pos x="T4" y="T5"/>
                  </a:cxn>
                  <a:cxn ang="0">
                    <a:pos x="T6" y="T7"/>
                  </a:cxn>
                  <a:cxn ang="0">
                    <a:pos x="T8" y="T9"/>
                  </a:cxn>
                </a:cxnLst>
                <a:rect l="0" t="0" r="r" b="b"/>
                <a:pathLst>
                  <a:path w="146" h="157">
                    <a:moveTo>
                      <a:pt x="47" y="155"/>
                    </a:moveTo>
                    <a:cubicBezTo>
                      <a:pt x="47" y="155"/>
                      <a:pt x="48" y="156"/>
                      <a:pt x="49" y="157"/>
                    </a:cubicBezTo>
                    <a:cubicBezTo>
                      <a:pt x="79" y="131"/>
                      <a:pt x="111" y="108"/>
                      <a:pt x="146" y="87"/>
                    </a:cubicBezTo>
                    <a:cubicBezTo>
                      <a:pt x="117" y="58"/>
                      <a:pt x="88" y="29"/>
                      <a:pt x="59" y="0"/>
                    </a:cubicBezTo>
                    <a:cubicBezTo>
                      <a:pt x="2" y="35"/>
                      <a:pt x="0" y="108"/>
                      <a:pt x="47" y="1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6" name="îṥļîḑé-Freeform: Shape 42"/>
              <p:cNvSpPr/>
              <p:nvPr/>
            </p:nvSpPr>
            <p:spPr bwMode="auto">
              <a:xfrm>
                <a:off x="2346325" y="1565276"/>
                <a:ext cx="122238" cy="80963"/>
              </a:xfrm>
              <a:custGeom>
                <a:avLst/>
                <a:gdLst>
                  <a:gd name="T0" fmla="*/ 181 w 181"/>
                  <a:gd name="T1" fmla="*/ 85 h 120"/>
                  <a:gd name="T2" fmla="*/ 96 w 181"/>
                  <a:gd name="T3" fmla="*/ 0 h 120"/>
                  <a:gd name="T4" fmla="*/ 0 w 181"/>
                  <a:gd name="T5" fmla="*/ 71 h 120"/>
                  <a:gd name="T6" fmla="*/ 181 w 181"/>
                  <a:gd name="T7" fmla="*/ 85 h 120"/>
                </a:gdLst>
                <a:ahLst/>
                <a:cxnLst>
                  <a:cxn ang="0">
                    <a:pos x="T0" y="T1"/>
                  </a:cxn>
                  <a:cxn ang="0">
                    <a:pos x="T2" y="T3"/>
                  </a:cxn>
                  <a:cxn ang="0">
                    <a:pos x="T4" y="T5"/>
                  </a:cxn>
                  <a:cxn ang="0">
                    <a:pos x="T6" y="T7"/>
                  </a:cxn>
                </a:cxnLst>
                <a:rect l="0" t="0" r="r" b="b"/>
                <a:pathLst>
                  <a:path w="181" h="120">
                    <a:moveTo>
                      <a:pt x="181" y="85"/>
                    </a:moveTo>
                    <a:cubicBezTo>
                      <a:pt x="153" y="57"/>
                      <a:pt x="124" y="29"/>
                      <a:pt x="96" y="0"/>
                    </a:cubicBezTo>
                    <a:cubicBezTo>
                      <a:pt x="62" y="21"/>
                      <a:pt x="30" y="45"/>
                      <a:pt x="0" y="71"/>
                    </a:cubicBezTo>
                    <a:cubicBezTo>
                      <a:pt x="47" y="118"/>
                      <a:pt x="124" y="120"/>
                      <a:pt x="181"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7" name="îṥļîḑé-Freeform: Shape 43"/>
              <p:cNvSpPr/>
              <p:nvPr/>
            </p:nvSpPr>
            <p:spPr bwMode="auto">
              <a:xfrm>
                <a:off x="1981200" y="1955801"/>
                <a:ext cx="93663" cy="101600"/>
              </a:xfrm>
              <a:custGeom>
                <a:avLst/>
                <a:gdLst>
                  <a:gd name="T0" fmla="*/ 96 w 141"/>
                  <a:gd name="T1" fmla="*/ 0 h 152"/>
                  <a:gd name="T2" fmla="*/ 0 w 141"/>
                  <a:gd name="T3" fmla="*/ 71 h 152"/>
                  <a:gd name="T4" fmla="*/ 81 w 141"/>
                  <a:gd name="T5" fmla="*/ 152 h 152"/>
                  <a:gd name="T6" fmla="*/ 96 w 141"/>
                  <a:gd name="T7" fmla="*/ 0 h 152"/>
                </a:gdLst>
                <a:ahLst/>
                <a:cxnLst>
                  <a:cxn ang="0">
                    <a:pos x="T0" y="T1"/>
                  </a:cxn>
                  <a:cxn ang="0">
                    <a:pos x="T2" y="T3"/>
                  </a:cxn>
                  <a:cxn ang="0">
                    <a:pos x="T4" y="T5"/>
                  </a:cxn>
                  <a:cxn ang="0">
                    <a:pos x="T6" y="T7"/>
                  </a:cxn>
                </a:cxnLst>
                <a:rect l="0" t="0" r="r" b="b"/>
                <a:pathLst>
                  <a:path w="141" h="152">
                    <a:moveTo>
                      <a:pt x="96" y="0"/>
                    </a:moveTo>
                    <a:cubicBezTo>
                      <a:pt x="66" y="26"/>
                      <a:pt x="34" y="50"/>
                      <a:pt x="0" y="71"/>
                    </a:cubicBezTo>
                    <a:cubicBezTo>
                      <a:pt x="27" y="98"/>
                      <a:pt x="54" y="125"/>
                      <a:pt x="81" y="152"/>
                    </a:cubicBezTo>
                    <a:cubicBezTo>
                      <a:pt x="139" y="118"/>
                      <a:pt x="141" y="45"/>
                      <a:pt x="9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8" name="îṥļîḑé-Freeform: Shape 44"/>
              <p:cNvSpPr/>
              <p:nvPr/>
            </p:nvSpPr>
            <p:spPr bwMode="auto">
              <a:xfrm>
                <a:off x="2370138" y="1960563"/>
                <a:ext cx="195263" cy="195263"/>
              </a:xfrm>
              <a:custGeom>
                <a:avLst/>
                <a:gdLst>
                  <a:gd name="T0" fmla="*/ 146 w 292"/>
                  <a:gd name="T1" fmla="*/ 0 h 292"/>
                  <a:gd name="T2" fmla="*/ 0 w 292"/>
                  <a:gd name="T3" fmla="*/ 146 h 292"/>
                  <a:gd name="T4" fmla="*/ 146 w 292"/>
                  <a:gd name="T5" fmla="*/ 292 h 292"/>
                  <a:gd name="T6" fmla="*/ 292 w 292"/>
                  <a:gd name="T7" fmla="*/ 146 h 292"/>
                  <a:gd name="T8" fmla="*/ 146 w 292"/>
                  <a:gd name="T9" fmla="*/ 0 h 292"/>
                  <a:gd name="T10" fmla="*/ 146 w 292"/>
                  <a:gd name="T11" fmla="*/ 201 h 292"/>
                  <a:gd name="T12" fmla="*/ 92 w 292"/>
                  <a:gd name="T13" fmla="*/ 146 h 292"/>
                  <a:gd name="T14" fmla="*/ 146 w 292"/>
                  <a:gd name="T15" fmla="*/ 92 h 292"/>
                  <a:gd name="T16" fmla="*/ 200 w 292"/>
                  <a:gd name="T17" fmla="*/ 146 h 292"/>
                  <a:gd name="T18" fmla="*/ 146 w 292"/>
                  <a:gd name="T19" fmla="*/ 201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2" h="292">
                    <a:moveTo>
                      <a:pt x="146" y="0"/>
                    </a:moveTo>
                    <a:cubicBezTo>
                      <a:pt x="65" y="0"/>
                      <a:pt x="0" y="66"/>
                      <a:pt x="0" y="146"/>
                    </a:cubicBezTo>
                    <a:cubicBezTo>
                      <a:pt x="0" y="227"/>
                      <a:pt x="65" y="292"/>
                      <a:pt x="146" y="292"/>
                    </a:cubicBezTo>
                    <a:cubicBezTo>
                      <a:pt x="227" y="292"/>
                      <a:pt x="292" y="227"/>
                      <a:pt x="292" y="146"/>
                    </a:cubicBezTo>
                    <a:cubicBezTo>
                      <a:pt x="292" y="66"/>
                      <a:pt x="227" y="0"/>
                      <a:pt x="146" y="0"/>
                    </a:cubicBezTo>
                    <a:close/>
                    <a:moveTo>
                      <a:pt x="146" y="201"/>
                    </a:moveTo>
                    <a:cubicBezTo>
                      <a:pt x="116" y="201"/>
                      <a:pt x="92" y="176"/>
                      <a:pt x="92" y="146"/>
                    </a:cubicBezTo>
                    <a:cubicBezTo>
                      <a:pt x="92" y="117"/>
                      <a:pt x="116" y="92"/>
                      <a:pt x="146" y="92"/>
                    </a:cubicBezTo>
                    <a:cubicBezTo>
                      <a:pt x="176" y="92"/>
                      <a:pt x="200" y="117"/>
                      <a:pt x="200" y="146"/>
                    </a:cubicBezTo>
                    <a:cubicBezTo>
                      <a:pt x="200" y="176"/>
                      <a:pt x="176" y="201"/>
                      <a:pt x="146" y="2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9" name="îṥļîḑé-Freeform: Shape 45"/>
              <p:cNvSpPr/>
              <p:nvPr/>
            </p:nvSpPr>
            <p:spPr bwMode="auto">
              <a:xfrm>
                <a:off x="1990725" y="1604963"/>
                <a:ext cx="195263" cy="195263"/>
              </a:xfrm>
              <a:custGeom>
                <a:avLst/>
                <a:gdLst>
                  <a:gd name="T0" fmla="*/ 146 w 292"/>
                  <a:gd name="T1" fmla="*/ 292 h 292"/>
                  <a:gd name="T2" fmla="*/ 292 w 292"/>
                  <a:gd name="T3" fmla="*/ 146 h 292"/>
                  <a:gd name="T4" fmla="*/ 146 w 292"/>
                  <a:gd name="T5" fmla="*/ 0 h 292"/>
                  <a:gd name="T6" fmla="*/ 0 w 292"/>
                  <a:gd name="T7" fmla="*/ 146 h 292"/>
                  <a:gd name="T8" fmla="*/ 146 w 292"/>
                  <a:gd name="T9" fmla="*/ 292 h 292"/>
                  <a:gd name="T10" fmla="*/ 146 w 292"/>
                  <a:gd name="T11" fmla="*/ 92 h 292"/>
                  <a:gd name="T12" fmla="*/ 200 w 292"/>
                  <a:gd name="T13" fmla="*/ 146 h 292"/>
                  <a:gd name="T14" fmla="*/ 146 w 292"/>
                  <a:gd name="T15" fmla="*/ 201 h 292"/>
                  <a:gd name="T16" fmla="*/ 91 w 292"/>
                  <a:gd name="T17" fmla="*/ 146 h 292"/>
                  <a:gd name="T18" fmla="*/ 146 w 292"/>
                  <a:gd name="T19" fmla="*/ 9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2" h="292">
                    <a:moveTo>
                      <a:pt x="146" y="292"/>
                    </a:moveTo>
                    <a:cubicBezTo>
                      <a:pt x="226" y="292"/>
                      <a:pt x="292" y="227"/>
                      <a:pt x="292" y="146"/>
                    </a:cubicBezTo>
                    <a:cubicBezTo>
                      <a:pt x="292" y="66"/>
                      <a:pt x="226" y="0"/>
                      <a:pt x="146" y="0"/>
                    </a:cubicBezTo>
                    <a:cubicBezTo>
                      <a:pt x="65" y="0"/>
                      <a:pt x="0" y="66"/>
                      <a:pt x="0" y="146"/>
                    </a:cubicBezTo>
                    <a:cubicBezTo>
                      <a:pt x="0" y="227"/>
                      <a:pt x="65" y="292"/>
                      <a:pt x="146" y="292"/>
                    </a:cubicBezTo>
                    <a:close/>
                    <a:moveTo>
                      <a:pt x="146" y="92"/>
                    </a:moveTo>
                    <a:cubicBezTo>
                      <a:pt x="175" y="92"/>
                      <a:pt x="200" y="116"/>
                      <a:pt x="200" y="146"/>
                    </a:cubicBezTo>
                    <a:cubicBezTo>
                      <a:pt x="200" y="176"/>
                      <a:pt x="175" y="201"/>
                      <a:pt x="146" y="201"/>
                    </a:cubicBezTo>
                    <a:cubicBezTo>
                      <a:pt x="116" y="201"/>
                      <a:pt x="91" y="176"/>
                      <a:pt x="91" y="146"/>
                    </a:cubicBezTo>
                    <a:cubicBezTo>
                      <a:pt x="91" y="116"/>
                      <a:pt x="116" y="92"/>
                      <a:pt x="146" y="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21" name="îṥļîḑé-Freeform: Shape 36"/>
            <p:cNvSpPr/>
            <p:nvPr/>
          </p:nvSpPr>
          <p:spPr bwMode="auto">
            <a:xfrm rot="2700000">
              <a:off x="7415537" y="2399867"/>
              <a:ext cx="381000" cy="177800"/>
            </a:xfrm>
            <a:custGeom>
              <a:avLst/>
              <a:gdLst>
                <a:gd name="T0" fmla="*/ 64 w 129"/>
                <a:gd name="T1" fmla="*/ 0 h 60"/>
                <a:gd name="T2" fmla="*/ 0 w 129"/>
                <a:gd name="T3" fmla="*/ 60 h 60"/>
                <a:gd name="T4" fmla="*/ 129 w 129"/>
                <a:gd name="T5" fmla="*/ 60 h 60"/>
                <a:gd name="T6" fmla="*/ 64 w 129"/>
                <a:gd name="T7" fmla="*/ 0 h 60"/>
              </a:gdLst>
              <a:ahLst/>
              <a:cxnLst>
                <a:cxn ang="0">
                  <a:pos x="T0" y="T1"/>
                </a:cxn>
                <a:cxn ang="0">
                  <a:pos x="T2" y="T3"/>
                </a:cxn>
                <a:cxn ang="0">
                  <a:pos x="T4" y="T5"/>
                </a:cxn>
                <a:cxn ang="0">
                  <a:pos x="T6" y="T7"/>
                </a:cxn>
              </a:cxnLst>
              <a:rect l="0" t="0" r="r" b="b"/>
              <a:pathLst>
                <a:path w="129" h="60">
                  <a:moveTo>
                    <a:pt x="64" y="0"/>
                  </a:moveTo>
                  <a:cubicBezTo>
                    <a:pt x="56" y="34"/>
                    <a:pt x="31" y="60"/>
                    <a:pt x="0" y="60"/>
                  </a:cubicBezTo>
                  <a:cubicBezTo>
                    <a:pt x="129" y="60"/>
                    <a:pt x="129" y="60"/>
                    <a:pt x="129" y="60"/>
                  </a:cubicBezTo>
                  <a:cubicBezTo>
                    <a:pt x="98" y="60"/>
                    <a:pt x="72" y="34"/>
                    <a:pt x="64" y="0"/>
                  </a:cubicBezTo>
                  <a:close/>
                </a:path>
              </a:pathLst>
            </a:custGeom>
            <a:solidFill>
              <a:schemeClr val="tx2"/>
            </a:solidFill>
            <a:ln>
              <a:noFill/>
            </a:ln>
            <a:effectLst/>
          </p:spPr>
          <p:txBody>
            <a:bodyPr anchor="ctr"/>
            <a:lstStyle/>
            <a:p>
              <a:pPr algn="ctr"/>
              <a:endParaRPr>
                <a:cs typeface="+mn-ea"/>
                <a:sym typeface="+mn-lt"/>
              </a:endParaRPr>
            </a:p>
          </p:txBody>
        </p:sp>
        <p:sp>
          <p:nvSpPr>
            <p:cNvPr id="22" name="îṥļîḑé-Oval 47"/>
            <p:cNvSpPr/>
            <p:nvPr/>
          </p:nvSpPr>
          <p:spPr bwMode="auto">
            <a:xfrm>
              <a:off x="6045280" y="4626023"/>
              <a:ext cx="1141147" cy="1141148"/>
            </a:xfrm>
            <a:prstGeom prst="ellipse">
              <a:avLst/>
            </a:prstGeom>
            <a:noFill/>
            <a:ln w="6350" cap="flat">
              <a:solidFill>
                <a:schemeClr val="tx2">
                  <a:lumMod val="60000"/>
                  <a:lumOff val="40000"/>
                </a:schemeClr>
              </a:solidFill>
              <a:prstDash val="dash"/>
              <a:miter lim="800000"/>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grpSp>
          <p:nvGrpSpPr>
            <p:cNvPr id="23" name="Group 48"/>
            <p:cNvGrpSpPr/>
            <p:nvPr/>
          </p:nvGrpSpPr>
          <p:grpSpPr>
            <a:xfrm>
              <a:off x="6315596" y="4937880"/>
              <a:ext cx="556096" cy="532544"/>
              <a:chOff x="5699125" y="234951"/>
              <a:chExt cx="487363" cy="466725"/>
            </a:xfrm>
            <a:solidFill>
              <a:schemeClr val="tx2"/>
            </a:solidFill>
          </p:grpSpPr>
          <p:sp>
            <p:nvSpPr>
              <p:cNvPr id="37" name="îṥļîḑé-Freeform: Shape 51"/>
              <p:cNvSpPr/>
              <p:nvPr/>
            </p:nvSpPr>
            <p:spPr bwMode="auto">
              <a:xfrm>
                <a:off x="5700713" y="234951"/>
                <a:ext cx="485775" cy="239713"/>
              </a:xfrm>
              <a:custGeom>
                <a:avLst/>
                <a:gdLst>
                  <a:gd name="T0" fmla="*/ 16 w 727"/>
                  <a:gd name="T1" fmla="*/ 357 h 357"/>
                  <a:gd name="T2" fmla="*/ 22 w 727"/>
                  <a:gd name="T3" fmla="*/ 356 h 357"/>
                  <a:gd name="T4" fmla="*/ 251 w 727"/>
                  <a:gd name="T5" fmla="*/ 260 h 357"/>
                  <a:gd name="T6" fmla="*/ 493 w 727"/>
                  <a:gd name="T7" fmla="*/ 210 h 357"/>
                  <a:gd name="T8" fmla="*/ 661 w 727"/>
                  <a:gd name="T9" fmla="*/ 72 h 357"/>
                  <a:gd name="T10" fmla="*/ 688 w 727"/>
                  <a:gd name="T11" fmla="*/ 104 h 357"/>
                  <a:gd name="T12" fmla="*/ 727 w 727"/>
                  <a:gd name="T13" fmla="*/ 0 h 357"/>
                  <a:gd name="T14" fmla="*/ 617 w 727"/>
                  <a:gd name="T15" fmla="*/ 18 h 357"/>
                  <a:gd name="T16" fmla="*/ 644 w 727"/>
                  <a:gd name="T17" fmla="*/ 51 h 357"/>
                  <a:gd name="T18" fmla="*/ 481 w 727"/>
                  <a:gd name="T19" fmla="*/ 184 h 357"/>
                  <a:gd name="T20" fmla="*/ 244 w 727"/>
                  <a:gd name="T21" fmla="*/ 233 h 357"/>
                  <a:gd name="T22" fmla="*/ 11 w 727"/>
                  <a:gd name="T23" fmla="*/ 331 h 357"/>
                  <a:gd name="T24" fmla="*/ 3 w 727"/>
                  <a:gd name="T25" fmla="*/ 349 h 357"/>
                  <a:gd name="T26" fmla="*/ 16 w 727"/>
                  <a:gd name="T27" fmla="*/ 357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7" h="357">
                    <a:moveTo>
                      <a:pt x="16" y="357"/>
                    </a:moveTo>
                    <a:cubicBezTo>
                      <a:pt x="18" y="357"/>
                      <a:pt x="20" y="357"/>
                      <a:pt x="22" y="356"/>
                    </a:cubicBezTo>
                    <a:cubicBezTo>
                      <a:pt x="251" y="260"/>
                      <a:pt x="251" y="260"/>
                      <a:pt x="251" y="260"/>
                    </a:cubicBezTo>
                    <a:cubicBezTo>
                      <a:pt x="493" y="210"/>
                      <a:pt x="493" y="210"/>
                      <a:pt x="493" y="210"/>
                    </a:cubicBezTo>
                    <a:cubicBezTo>
                      <a:pt x="661" y="72"/>
                      <a:pt x="661" y="72"/>
                      <a:pt x="661" y="72"/>
                    </a:cubicBezTo>
                    <a:cubicBezTo>
                      <a:pt x="688" y="104"/>
                      <a:pt x="688" y="104"/>
                      <a:pt x="688" y="104"/>
                    </a:cubicBezTo>
                    <a:cubicBezTo>
                      <a:pt x="727" y="0"/>
                      <a:pt x="727" y="0"/>
                      <a:pt x="727" y="0"/>
                    </a:cubicBezTo>
                    <a:cubicBezTo>
                      <a:pt x="617" y="18"/>
                      <a:pt x="617" y="18"/>
                      <a:pt x="617" y="18"/>
                    </a:cubicBezTo>
                    <a:cubicBezTo>
                      <a:pt x="644" y="51"/>
                      <a:pt x="644" y="51"/>
                      <a:pt x="644" y="51"/>
                    </a:cubicBezTo>
                    <a:cubicBezTo>
                      <a:pt x="481" y="184"/>
                      <a:pt x="481" y="184"/>
                      <a:pt x="481" y="184"/>
                    </a:cubicBezTo>
                    <a:cubicBezTo>
                      <a:pt x="244" y="233"/>
                      <a:pt x="244" y="233"/>
                      <a:pt x="244" y="233"/>
                    </a:cubicBezTo>
                    <a:cubicBezTo>
                      <a:pt x="11" y="331"/>
                      <a:pt x="11" y="331"/>
                      <a:pt x="11" y="331"/>
                    </a:cubicBezTo>
                    <a:cubicBezTo>
                      <a:pt x="4" y="334"/>
                      <a:pt x="0" y="342"/>
                      <a:pt x="3" y="349"/>
                    </a:cubicBezTo>
                    <a:cubicBezTo>
                      <a:pt x="6" y="354"/>
                      <a:pt x="11" y="357"/>
                      <a:pt x="16" y="3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8" name="îṥļîḑé-Rectangle 52"/>
              <p:cNvSpPr/>
              <p:nvPr/>
            </p:nvSpPr>
            <p:spPr bwMode="auto">
              <a:xfrm>
                <a:off x="5699125" y="549276"/>
                <a:ext cx="92075" cy="152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39" name="îṥļîḑé-Rectangle 53"/>
              <p:cNvSpPr/>
              <p:nvPr/>
            </p:nvSpPr>
            <p:spPr bwMode="auto">
              <a:xfrm>
                <a:off x="5826125" y="496888"/>
                <a:ext cx="93663" cy="2047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40" name="îṥļîḑé-Rectangle 54"/>
              <p:cNvSpPr/>
              <p:nvPr/>
            </p:nvSpPr>
            <p:spPr bwMode="auto">
              <a:xfrm>
                <a:off x="5959475" y="469901"/>
                <a:ext cx="93663" cy="231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41" name="îṥļîḑé-Rectangle 55"/>
              <p:cNvSpPr/>
              <p:nvPr/>
            </p:nvSpPr>
            <p:spPr bwMode="auto">
              <a:xfrm>
                <a:off x="6092825" y="363538"/>
                <a:ext cx="93663" cy="3381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grpSp>
        <p:sp>
          <p:nvSpPr>
            <p:cNvPr id="24" name="îṥļîḑé-Freeform: Shape 49"/>
            <p:cNvSpPr/>
            <p:nvPr/>
          </p:nvSpPr>
          <p:spPr bwMode="auto">
            <a:xfrm rot="5400000">
              <a:off x="7355142" y="5117964"/>
              <a:ext cx="381000" cy="177800"/>
            </a:xfrm>
            <a:custGeom>
              <a:avLst/>
              <a:gdLst>
                <a:gd name="T0" fmla="*/ 64 w 129"/>
                <a:gd name="T1" fmla="*/ 0 h 60"/>
                <a:gd name="T2" fmla="*/ 0 w 129"/>
                <a:gd name="T3" fmla="*/ 60 h 60"/>
                <a:gd name="T4" fmla="*/ 129 w 129"/>
                <a:gd name="T5" fmla="*/ 60 h 60"/>
                <a:gd name="T6" fmla="*/ 64 w 129"/>
                <a:gd name="T7" fmla="*/ 0 h 60"/>
              </a:gdLst>
              <a:ahLst/>
              <a:cxnLst>
                <a:cxn ang="0">
                  <a:pos x="T0" y="T1"/>
                </a:cxn>
                <a:cxn ang="0">
                  <a:pos x="T2" y="T3"/>
                </a:cxn>
                <a:cxn ang="0">
                  <a:pos x="T4" y="T5"/>
                </a:cxn>
                <a:cxn ang="0">
                  <a:pos x="T6" y="T7"/>
                </a:cxn>
              </a:cxnLst>
              <a:rect l="0" t="0" r="r" b="b"/>
              <a:pathLst>
                <a:path w="129" h="60">
                  <a:moveTo>
                    <a:pt x="64" y="0"/>
                  </a:moveTo>
                  <a:cubicBezTo>
                    <a:pt x="56" y="34"/>
                    <a:pt x="31" y="60"/>
                    <a:pt x="0" y="60"/>
                  </a:cubicBezTo>
                  <a:cubicBezTo>
                    <a:pt x="129" y="60"/>
                    <a:pt x="129" y="60"/>
                    <a:pt x="129" y="60"/>
                  </a:cubicBezTo>
                  <a:cubicBezTo>
                    <a:pt x="98" y="60"/>
                    <a:pt x="72" y="34"/>
                    <a:pt x="64" y="0"/>
                  </a:cubicBezTo>
                  <a:close/>
                </a:path>
              </a:pathLst>
            </a:custGeom>
            <a:solidFill>
              <a:schemeClr val="tx2"/>
            </a:solidFill>
            <a:ln>
              <a:noFill/>
            </a:ln>
            <a:effectLst/>
          </p:spPr>
          <p:txBody>
            <a:bodyPr anchor="ctr"/>
            <a:lstStyle/>
            <a:p>
              <a:pPr algn="ctr"/>
              <a:endParaRPr>
                <a:cs typeface="+mn-ea"/>
                <a:sym typeface="+mn-lt"/>
              </a:endParaRPr>
            </a:p>
          </p:txBody>
        </p:sp>
        <p:grpSp>
          <p:nvGrpSpPr>
            <p:cNvPr id="25" name="Group 59"/>
            <p:cNvGrpSpPr/>
            <p:nvPr/>
          </p:nvGrpSpPr>
          <p:grpSpPr>
            <a:xfrm>
              <a:off x="1330790" y="1445058"/>
              <a:ext cx="2530363" cy="1115146"/>
              <a:chOff x="8328246" y="2276873"/>
              <a:chExt cx="2198694" cy="1115146"/>
            </a:xfrm>
          </p:grpSpPr>
          <p:sp>
            <p:nvSpPr>
              <p:cNvPr id="35" name="îṥļîḑé-TextBox 60"/>
              <p:cNvSpPr txBox="1"/>
              <p:nvPr/>
            </p:nvSpPr>
            <p:spPr>
              <a:xfrm>
                <a:off x="8328247" y="2276873"/>
                <a:ext cx="2198693" cy="388226"/>
              </a:xfrm>
              <a:prstGeom prst="rect">
                <a:avLst/>
              </a:prstGeom>
              <a:noFill/>
            </p:spPr>
            <p:txBody>
              <a:bodyPr wrap="none" lIns="0" tIns="0" rIns="360000" bIns="0" anchor="b" anchorCtr="0">
                <a:normAutofit/>
              </a:bodyPr>
              <a:lstStyle/>
              <a:p>
                <a:pPr algn="r"/>
                <a:r>
                  <a:rPr lang="zh-CN" altLang="en-US" sz="2000" b="1">
                    <a:solidFill>
                      <a:schemeClr val="accent1">
                        <a:lumMod val="100000"/>
                      </a:schemeClr>
                    </a:solidFill>
                    <a:cs typeface="+mn-ea"/>
                    <a:sym typeface="+mn-lt"/>
                  </a:rPr>
                  <a:t>标题文本预设</a:t>
                </a:r>
              </a:p>
            </p:txBody>
          </p:sp>
          <p:sp>
            <p:nvSpPr>
              <p:cNvPr id="36" name="îṥļîḑé-TextBox 61"/>
              <p:cNvSpPr txBox="1"/>
              <p:nvPr/>
            </p:nvSpPr>
            <p:spPr>
              <a:xfrm>
                <a:off x="8328246" y="2773253"/>
                <a:ext cx="2198693" cy="618766"/>
              </a:xfrm>
              <a:prstGeom prst="rect">
                <a:avLst/>
              </a:prstGeom>
            </p:spPr>
            <p:txBody>
              <a:bodyPr vert="horz" wrap="square" lIns="0" tIns="0" rIns="360000" bIns="0" anchor="ctr">
                <a:noAutofit/>
              </a:bodyPr>
              <a:lstStyle/>
              <a:p>
                <a:pPr algn="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grpSp>
        <p:grpSp>
          <p:nvGrpSpPr>
            <p:cNvPr id="26" name="Group 62"/>
            <p:cNvGrpSpPr/>
            <p:nvPr/>
          </p:nvGrpSpPr>
          <p:grpSpPr>
            <a:xfrm>
              <a:off x="7796537" y="2178659"/>
              <a:ext cx="2549181" cy="1115146"/>
              <a:chOff x="1197898" y="2503545"/>
              <a:chExt cx="2198693" cy="1115146"/>
            </a:xfrm>
          </p:grpSpPr>
          <p:sp>
            <p:nvSpPr>
              <p:cNvPr id="33" name="îṥļîḑé-TextBox 63"/>
              <p:cNvSpPr txBox="1"/>
              <p:nvPr/>
            </p:nvSpPr>
            <p:spPr>
              <a:xfrm>
                <a:off x="1197898" y="2503545"/>
                <a:ext cx="2198693" cy="388226"/>
              </a:xfrm>
              <a:prstGeom prst="rect">
                <a:avLst/>
              </a:prstGeom>
              <a:noFill/>
            </p:spPr>
            <p:txBody>
              <a:bodyPr wrap="none" lIns="360000" tIns="0" rIns="0" bIns="0" anchor="b" anchorCtr="0">
                <a:normAutofit/>
              </a:bodyPr>
              <a:lstStyle/>
              <a:p>
                <a:r>
                  <a:rPr lang="zh-CN" altLang="en-US" sz="2000" b="1">
                    <a:solidFill>
                      <a:schemeClr val="accent2">
                        <a:lumMod val="100000"/>
                      </a:schemeClr>
                    </a:solidFill>
                    <a:cs typeface="+mn-ea"/>
                    <a:sym typeface="+mn-lt"/>
                  </a:rPr>
                  <a:t>标题文本预设</a:t>
                </a:r>
              </a:p>
            </p:txBody>
          </p:sp>
          <p:sp>
            <p:nvSpPr>
              <p:cNvPr id="34" name="îṥļîḑé-TextBox 64"/>
              <p:cNvSpPr txBox="1"/>
              <p:nvPr/>
            </p:nvSpPr>
            <p:spPr>
              <a:xfrm>
                <a:off x="1197898" y="2999925"/>
                <a:ext cx="2198693" cy="618766"/>
              </a:xfrm>
              <a:prstGeom prst="rect">
                <a:avLst/>
              </a:prstGeom>
            </p:spPr>
            <p:txBody>
              <a:bodyPr vert="horz" wrap="square" lIns="360000" tIns="0" rIns="0" bIns="0" anchor="ctr" anchorCtr="0">
                <a:noAutofit/>
              </a:bodyPr>
              <a:lstStyle/>
              <a:p>
                <a:pP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grpSp>
        <p:grpSp>
          <p:nvGrpSpPr>
            <p:cNvPr id="27" name="Group 65"/>
            <p:cNvGrpSpPr/>
            <p:nvPr/>
          </p:nvGrpSpPr>
          <p:grpSpPr>
            <a:xfrm>
              <a:off x="1330790" y="4444648"/>
              <a:ext cx="2530363" cy="1115146"/>
              <a:chOff x="8328246" y="2276873"/>
              <a:chExt cx="2198694" cy="1115146"/>
            </a:xfrm>
          </p:grpSpPr>
          <p:sp>
            <p:nvSpPr>
              <p:cNvPr id="31" name="îṥļîḑé-TextBox 66"/>
              <p:cNvSpPr txBox="1"/>
              <p:nvPr/>
            </p:nvSpPr>
            <p:spPr>
              <a:xfrm>
                <a:off x="8328247" y="2276873"/>
                <a:ext cx="2198693" cy="388226"/>
              </a:xfrm>
              <a:prstGeom prst="rect">
                <a:avLst/>
              </a:prstGeom>
              <a:noFill/>
            </p:spPr>
            <p:txBody>
              <a:bodyPr wrap="none" lIns="0" tIns="0" rIns="360000" bIns="0" anchor="b" anchorCtr="0">
                <a:normAutofit/>
              </a:bodyPr>
              <a:lstStyle/>
              <a:p>
                <a:pPr algn="r"/>
                <a:r>
                  <a:rPr lang="zh-CN" altLang="en-US" sz="2000" b="1">
                    <a:solidFill>
                      <a:schemeClr val="accent3">
                        <a:lumMod val="100000"/>
                      </a:schemeClr>
                    </a:solidFill>
                    <a:cs typeface="+mn-ea"/>
                    <a:sym typeface="+mn-lt"/>
                  </a:rPr>
                  <a:t>标题文本预设</a:t>
                </a:r>
              </a:p>
            </p:txBody>
          </p:sp>
          <p:sp>
            <p:nvSpPr>
              <p:cNvPr id="32" name="îṥļîḑé-TextBox 67"/>
              <p:cNvSpPr txBox="1"/>
              <p:nvPr/>
            </p:nvSpPr>
            <p:spPr>
              <a:xfrm>
                <a:off x="8328246" y="2773253"/>
                <a:ext cx="2198693" cy="618766"/>
              </a:xfrm>
              <a:prstGeom prst="rect">
                <a:avLst/>
              </a:prstGeom>
            </p:spPr>
            <p:txBody>
              <a:bodyPr vert="horz" wrap="square" lIns="0" tIns="0" rIns="360000" bIns="0" anchor="ctr">
                <a:noAutofit/>
              </a:bodyPr>
              <a:lstStyle/>
              <a:p>
                <a:pPr algn="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grpSp>
        <p:grpSp>
          <p:nvGrpSpPr>
            <p:cNvPr id="28" name="Group 68"/>
            <p:cNvGrpSpPr/>
            <p:nvPr/>
          </p:nvGrpSpPr>
          <p:grpSpPr>
            <a:xfrm>
              <a:off x="7736142" y="4918916"/>
              <a:ext cx="2549181" cy="1115146"/>
              <a:chOff x="1197898" y="2503545"/>
              <a:chExt cx="2198693" cy="1115146"/>
            </a:xfrm>
          </p:grpSpPr>
          <p:sp>
            <p:nvSpPr>
              <p:cNvPr id="29" name="îṥļîḑé-TextBox 69"/>
              <p:cNvSpPr txBox="1"/>
              <p:nvPr/>
            </p:nvSpPr>
            <p:spPr>
              <a:xfrm>
                <a:off x="1197898" y="2503545"/>
                <a:ext cx="2198693" cy="388226"/>
              </a:xfrm>
              <a:prstGeom prst="rect">
                <a:avLst/>
              </a:prstGeom>
              <a:noFill/>
            </p:spPr>
            <p:txBody>
              <a:bodyPr wrap="none" lIns="360000" tIns="0" rIns="0" bIns="0" anchor="b" anchorCtr="0">
                <a:normAutofit/>
              </a:bodyPr>
              <a:lstStyle/>
              <a:p>
                <a:r>
                  <a:rPr lang="zh-CN" altLang="en-US" sz="2000" b="1">
                    <a:solidFill>
                      <a:schemeClr val="accent4">
                        <a:lumMod val="100000"/>
                      </a:schemeClr>
                    </a:solidFill>
                    <a:cs typeface="+mn-ea"/>
                    <a:sym typeface="+mn-lt"/>
                  </a:rPr>
                  <a:t>标题文本预设</a:t>
                </a:r>
              </a:p>
            </p:txBody>
          </p:sp>
          <p:sp>
            <p:nvSpPr>
              <p:cNvPr id="30" name="îṥļîḑé-TextBox 70"/>
              <p:cNvSpPr txBox="1"/>
              <p:nvPr/>
            </p:nvSpPr>
            <p:spPr>
              <a:xfrm>
                <a:off x="1197898" y="2999925"/>
                <a:ext cx="2198693" cy="618766"/>
              </a:xfrm>
              <a:prstGeom prst="rect">
                <a:avLst/>
              </a:prstGeom>
            </p:spPr>
            <p:txBody>
              <a:bodyPr vert="horz" wrap="square" lIns="360000" tIns="0" rIns="0" bIns="0" anchor="ctr" anchorCtr="0">
                <a:noAutofit/>
              </a:bodyPr>
              <a:lstStyle/>
              <a:p>
                <a:pP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t="-6000" b="-6000"/>
          </a:stretch>
        </a:blipFill>
        <a:effectLst/>
      </p:bgPr>
    </p:bg>
    <p:spTree>
      <p:nvGrpSpPr>
        <p:cNvPr id="1" name=""/>
        <p:cNvGrpSpPr/>
        <p:nvPr/>
      </p:nvGrpSpPr>
      <p:grpSpPr>
        <a:xfrm>
          <a:off x="0" y="0"/>
          <a:ext cx="0" cy="0"/>
          <a:chOff x="0" y="0"/>
          <a:chExt cx="0" cy="0"/>
        </a:xfrm>
      </p:grpSpPr>
      <p:grpSp>
        <p:nvGrpSpPr>
          <p:cNvPr id="7" name="组合 6"/>
          <p:cNvGrpSpPr/>
          <p:nvPr/>
        </p:nvGrpSpPr>
        <p:grpSpPr>
          <a:xfrm>
            <a:off x="3078920" y="2021709"/>
            <a:ext cx="6034160" cy="1407291"/>
            <a:chOff x="5608320" y="1899674"/>
            <a:chExt cx="6034160" cy="1407291"/>
          </a:xfrm>
        </p:grpSpPr>
        <p:sp>
          <p:nvSpPr>
            <p:cNvPr id="8" name="MH_Title"/>
            <p:cNvSpPr/>
            <p:nvPr>
              <p:custDataLst>
                <p:tags r:id="rId2"/>
              </p:custDataLst>
            </p:nvPr>
          </p:nvSpPr>
          <p:spPr>
            <a:xfrm>
              <a:off x="5608321" y="1899674"/>
              <a:ext cx="6034159" cy="140729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25400" cap="sq">
              <a:solidFill>
                <a:schemeClr val="accent1">
                  <a:lumMod val="60000"/>
                  <a:lumOff val="4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1008000" tIns="0" rIns="0" bIns="0" rtlCol="0" anchor="ctr">
              <a:normAutofit/>
            </a:bodyPr>
            <a:lstStyle/>
            <a:p>
              <a:pPr lvl="0"/>
              <a:r>
                <a:rPr lang="zh-CN" altLang="en-US" sz="4000" spc="600" dirty="0" smtClean="0">
                  <a:solidFill>
                    <a:schemeClr val="bg1"/>
                  </a:solidFill>
                  <a:cs typeface="+mn-ea"/>
                  <a:sym typeface="+mn-lt"/>
                </a:rPr>
                <a:t>    标题文字</a:t>
              </a:r>
              <a:endParaRPr lang="zh-CN" altLang="en-US" sz="4000" spc="600" dirty="0">
                <a:solidFill>
                  <a:schemeClr val="bg1"/>
                </a:solidFill>
                <a:cs typeface="+mn-ea"/>
                <a:sym typeface="+mn-lt"/>
              </a:endParaRPr>
            </a:p>
          </p:txBody>
        </p:sp>
        <p:sp>
          <p:nvSpPr>
            <p:cNvPr id="9" name="MH_Others_1"/>
            <p:cNvSpPr/>
            <p:nvPr>
              <p:custDataLst>
                <p:tags r:id="rId3"/>
              </p:custDataLst>
            </p:nvPr>
          </p:nvSpPr>
          <p:spPr>
            <a:xfrm>
              <a:off x="5608323" y="1988852"/>
              <a:ext cx="1215724" cy="1215724"/>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endParaRPr lang="zh-CN" altLang="en-US" dirty="0">
                <a:solidFill>
                  <a:schemeClr val="bg1"/>
                </a:solidFill>
                <a:cs typeface="+mn-ea"/>
                <a:sym typeface="+mn-lt"/>
              </a:endParaRPr>
            </a:p>
          </p:txBody>
        </p:sp>
        <p:sp>
          <p:nvSpPr>
            <p:cNvPr id="15" name="MH_Number"/>
            <p:cNvSpPr/>
            <p:nvPr>
              <p:custDataLst>
                <p:tags r:id="rId4"/>
              </p:custDataLst>
            </p:nvPr>
          </p:nvSpPr>
          <p:spPr>
            <a:xfrm>
              <a:off x="5608320" y="2003249"/>
              <a:ext cx="606548" cy="607862"/>
            </a:xfrm>
            <a:prstGeom prst="rect">
              <a:avLst/>
            </a:prstGeom>
          </p:spPr>
          <p:txBody>
            <a:bodyPr wrap="square" lIns="0" tIns="0" rIns="0" bIns="0" anchor="ctr" anchorCtr="0">
              <a:noAutofit/>
            </a:bodyPr>
            <a:lstStyle/>
            <a:p>
              <a:pPr algn="ctr"/>
              <a:r>
                <a:rPr lang="en-US" altLang="zh-CN" sz="4000" dirty="0">
                  <a:solidFill>
                    <a:schemeClr val="bg1"/>
                  </a:solidFill>
                  <a:cs typeface="+mn-ea"/>
                  <a:sym typeface="+mn-lt"/>
                </a:rPr>
                <a:t>3</a:t>
              </a:r>
              <a:endParaRPr lang="zh-CN" altLang="en-US" sz="4000" dirty="0">
                <a:solidFill>
                  <a:schemeClr val="bg1"/>
                </a:solidFill>
                <a:cs typeface="+mn-ea"/>
                <a:sym typeface="+mn-lt"/>
              </a:endParaRPr>
            </a:p>
          </p:txBody>
        </p:sp>
      </p:grpSp>
      <p:sp>
        <p:nvSpPr>
          <p:cNvPr id="16" name="MH_Title"/>
          <p:cNvSpPr txBox="1">
            <a:spLocks noChangeArrowheads="1"/>
          </p:cNvSpPr>
          <p:nvPr>
            <p:custDataLst>
              <p:tags r:id="rId1"/>
            </p:custDataLst>
          </p:nvPr>
        </p:nvSpPr>
        <p:spPr bwMode="auto">
          <a:xfrm>
            <a:off x="3078920" y="3743513"/>
            <a:ext cx="6034160" cy="1740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gn="ctr">
              <a:lnSpc>
                <a:spcPct val="130000"/>
              </a:lnSpc>
            </a:pPr>
            <a:r>
              <a:rPr lang="zh-CN" altLang="en-US" sz="1600" dirty="0" smtClean="0">
                <a:solidFill>
                  <a:schemeClr val="bg1"/>
                </a:solidFill>
                <a:latin typeface="+mn-lt"/>
                <a:ea typeface="+mn-ea"/>
                <a:cs typeface="+mn-ea"/>
                <a:sym typeface="+mn-lt"/>
              </a:rPr>
              <a:t>点击</a:t>
            </a:r>
            <a:r>
              <a:rPr lang="zh-CN" altLang="en-US" sz="1600" dirty="0">
                <a:solidFill>
                  <a:schemeClr val="bg1"/>
                </a:solidFill>
                <a:latin typeface="+mn-lt"/>
                <a:ea typeface="+mn-ea"/>
                <a:cs typeface="+mn-ea"/>
                <a:sym typeface="+mn-lt"/>
              </a:rPr>
              <a:t>此处更换</a:t>
            </a:r>
            <a:r>
              <a:rPr lang="zh-CN" altLang="en-US" sz="1600" dirty="0" smtClean="0">
                <a:solidFill>
                  <a:schemeClr val="bg1"/>
                </a:solidFill>
                <a:latin typeface="+mn-lt"/>
                <a:ea typeface="+mn-ea"/>
                <a:cs typeface="+mn-ea"/>
                <a:sym typeface="+mn-lt"/>
              </a:rPr>
              <a:t>文本点击</a:t>
            </a:r>
            <a:r>
              <a:rPr lang="zh-CN" altLang="en-US" sz="1600" dirty="0">
                <a:solidFill>
                  <a:schemeClr val="bg1"/>
                </a:solidFill>
                <a:latin typeface="+mn-lt"/>
                <a:ea typeface="+mn-ea"/>
                <a:cs typeface="+mn-ea"/>
                <a:sym typeface="+mn-lt"/>
              </a:rPr>
              <a:t>此处更换</a:t>
            </a:r>
            <a:r>
              <a:rPr lang="zh-CN" altLang="en-US" sz="1600" dirty="0" smtClean="0">
                <a:solidFill>
                  <a:schemeClr val="bg1"/>
                </a:solidFill>
                <a:latin typeface="+mn-lt"/>
                <a:ea typeface="+mn-ea"/>
                <a:cs typeface="+mn-ea"/>
                <a:sym typeface="+mn-lt"/>
              </a:rPr>
              <a:t>文本 </a:t>
            </a:r>
            <a:r>
              <a:rPr lang="zh-CN" altLang="en-US" sz="1600" dirty="0">
                <a:solidFill>
                  <a:schemeClr val="bg1"/>
                </a:solidFill>
                <a:latin typeface="+mn-lt"/>
                <a:ea typeface="+mn-ea"/>
                <a:cs typeface="+mn-ea"/>
                <a:sym typeface="+mn-lt"/>
              </a:rPr>
              <a:t>，点击此处更换</a:t>
            </a:r>
            <a:r>
              <a:rPr lang="zh-CN" altLang="en-US" sz="1600" dirty="0" smtClean="0">
                <a:solidFill>
                  <a:schemeClr val="bg1"/>
                </a:solidFill>
                <a:latin typeface="+mn-lt"/>
                <a:ea typeface="+mn-ea"/>
                <a:cs typeface="+mn-ea"/>
                <a:sym typeface="+mn-lt"/>
              </a:rPr>
              <a:t>文本点击</a:t>
            </a:r>
            <a:r>
              <a:rPr lang="zh-CN" altLang="en-US" sz="1600" dirty="0">
                <a:solidFill>
                  <a:schemeClr val="bg1"/>
                </a:solidFill>
                <a:latin typeface="+mn-lt"/>
                <a:ea typeface="+mn-ea"/>
                <a:cs typeface="+mn-ea"/>
                <a:sym typeface="+mn-lt"/>
              </a:rPr>
              <a:t>此处更换文本点击此处更换文本点击此处更换文本点击此处更换文本</a:t>
            </a:r>
          </a:p>
        </p:txBody>
      </p:sp>
    </p:spTree>
  </p:cSld>
  <p:clrMapOvr>
    <a:masterClrMapping/>
  </p:clrMapOvr>
  <mc:AlternateContent xmlns:mc="http://schemas.openxmlformats.org/markup-compatibility/2006" xmlns:p14="http://schemas.microsoft.com/office/powerpoint/2010/main">
    <mc:Choice Requires="p14">
      <p:transition spd="slow" p14:dur="4400" advTm="2000">
        <p14:honeycomb/>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0da6ba7a-3b74-4f0d-a425-d549447ff346"/>
          <p:cNvGrpSpPr>
            <a:grpSpLocks noChangeAspect="1"/>
          </p:cNvGrpSpPr>
          <p:nvPr/>
        </p:nvGrpSpPr>
        <p:grpSpPr>
          <a:xfrm>
            <a:off x="1015359" y="2059387"/>
            <a:ext cx="10171134" cy="3744929"/>
            <a:chOff x="1015359" y="1548109"/>
            <a:chExt cx="10171134" cy="3744929"/>
          </a:xfrm>
        </p:grpSpPr>
        <p:grpSp>
          <p:nvGrpSpPr>
            <p:cNvPr id="7" name="组合 6"/>
            <p:cNvGrpSpPr/>
            <p:nvPr/>
          </p:nvGrpSpPr>
          <p:grpSpPr>
            <a:xfrm>
              <a:off x="3692881" y="1600780"/>
              <a:ext cx="4806238" cy="3656440"/>
              <a:chOff x="2214367" y="334535"/>
              <a:chExt cx="7435483" cy="5656691"/>
            </a:xfrm>
          </p:grpSpPr>
          <p:grpSp>
            <p:nvGrpSpPr>
              <p:cNvPr id="25" name="组合 24"/>
              <p:cNvGrpSpPr/>
              <p:nvPr/>
            </p:nvGrpSpPr>
            <p:grpSpPr>
              <a:xfrm>
                <a:off x="2214367" y="334535"/>
                <a:ext cx="2753726" cy="2713098"/>
                <a:chOff x="2806700" y="1498598"/>
                <a:chExt cx="2787651" cy="2746522"/>
              </a:xfrm>
            </p:grpSpPr>
            <p:sp>
              <p:nvSpPr>
                <p:cNvPr id="47" name="íṡľíḍè-任意多边形: 形状 23"/>
                <p:cNvSpPr/>
                <p:nvPr/>
              </p:nvSpPr>
              <p:spPr>
                <a:xfrm>
                  <a:off x="2806700" y="2547937"/>
                  <a:ext cx="2787651" cy="1697183"/>
                </a:xfrm>
                <a:custGeom>
                  <a:avLst/>
                  <a:gdLst>
                    <a:gd name="connsiteX0" fmla="*/ 0 w 2787651"/>
                    <a:gd name="connsiteY0" fmla="*/ 0 h 1697183"/>
                    <a:gd name="connsiteX1" fmla="*/ 986427 w 2787651"/>
                    <a:gd name="connsiteY1" fmla="*/ 0 h 1697183"/>
                    <a:gd name="connsiteX2" fmla="*/ 2787651 w 2787651"/>
                    <a:gd name="connsiteY2" fmla="*/ 1466955 h 1697183"/>
                    <a:gd name="connsiteX3" fmla="*/ 2787651 w 2787651"/>
                    <a:gd name="connsiteY3" fmla="*/ 1697183 h 1697183"/>
                    <a:gd name="connsiteX4" fmla="*/ 0 w 2787651"/>
                    <a:gd name="connsiteY4" fmla="*/ 284163 h 1697183"/>
                    <a:gd name="connsiteX5" fmla="*/ 0 w 2787651"/>
                    <a:gd name="connsiteY5" fmla="*/ 0 h 1697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7651" h="1697183">
                      <a:moveTo>
                        <a:pt x="0" y="0"/>
                      </a:moveTo>
                      <a:lnTo>
                        <a:pt x="986427" y="0"/>
                      </a:lnTo>
                      <a:lnTo>
                        <a:pt x="2787651" y="1466955"/>
                      </a:lnTo>
                      <a:lnTo>
                        <a:pt x="2787651" y="1697183"/>
                      </a:lnTo>
                      <a:lnTo>
                        <a:pt x="0" y="284163"/>
                      </a:lnTo>
                      <a:lnTo>
                        <a:pt x="0" y="0"/>
                      </a:lnTo>
                      <a:close/>
                    </a:path>
                  </a:pathLst>
                </a:custGeom>
                <a:solidFill>
                  <a:schemeClr val="accent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8" name="íṡľíḍè-Rectangle 51"/>
                <p:cNvSpPr/>
                <p:nvPr/>
              </p:nvSpPr>
              <p:spPr>
                <a:xfrm>
                  <a:off x="2806700" y="1498600"/>
                  <a:ext cx="1333500" cy="1333500"/>
                </a:xfrm>
                <a:prstGeom prst="rect">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9" name="íṡľíḍè-任意多边形: 形状 6"/>
                <p:cNvSpPr/>
                <p:nvPr/>
              </p:nvSpPr>
              <p:spPr>
                <a:xfrm rot="11379122">
                  <a:off x="4139870" y="1499101"/>
                  <a:ext cx="6265" cy="3399"/>
                </a:xfrm>
                <a:custGeom>
                  <a:avLst/>
                  <a:gdLst>
                    <a:gd name="connsiteX0" fmla="*/ 6265 w 6265"/>
                    <a:gd name="connsiteY0" fmla="*/ 3399 h 3399"/>
                    <a:gd name="connsiteX1" fmla="*/ 0 w 6265"/>
                    <a:gd name="connsiteY1" fmla="*/ 0 h 3399"/>
                    <a:gd name="connsiteX2" fmla="*/ 5687 w 6265"/>
                    <a:gd name="connsiteY2" fmla="*/ 0 h 3399"/>
                    <a:gd name="connsiteX3" fmla="*/ 6265 w 6265"/>
                    <a:gd name="connsiteY3" fmla="*/ 3399 h 3399"/>
                  </a:gdLst>
                  <a:ahLst/>
                  <a:cxnLst>
                    <a:cxn ang="0">
                      <a:pos x="connsiteX0" y="connsiteY0"/>
                    </a:cxn>
                    <a:cxn ang="0">
                      <a:pos x="connsiteX1" y="connsiteY1"/>
                    </a:cxn>
                    <a:cxn ang="0">
                      <a:pos x="connsiteX2" y="connsiteY2"/>
                    </a:cxn>
                    <a:cxn ang="0">
                      <a:pos x="connsiteX3" y="connsiteY3"/>
                    </a:cxn>
                  </a:cxnLst>
                  <a:rect l="l" t="t" r="r" b="b"/>
                  <a:pathLst>
                    <a:path w="6265" h="3399">
                      <a:moveTo>
                        <a:pt x="6265" y="3399"/>
                      </a:moveTo>
                      <a:lnTo>
                        <a:pt x="0" y="0"/>
                      </a:lnTo>
                      <a:lnTo>
                        <a:pt x="5687" y="0"/>
                      </a:lnTo>
                      <a:lnTo>
                        <a:pt x="6265" y="3399"/>
                      </a:lnTo>
                      <a:close/>
                    </a:path>
                  </a:pathLst>
                </a:cu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0" name="íṡľíḍè-任意多边形: 形状 19"/>
                <p:cNvSpPr/>
                <p:nvPr/>
              </p:nvSpPr>
              <p:spPr>
                <a:xfrm>
                  <a:off x="4130886" y="1498598"/>
                  <a:ext cx="1463465" cy="2517751"/>
                </a:xfrm>
                <a:custGeom>
                  <a:avLst/>
                  <a:gdLst>
                    <a:gd name="connsiteX0" fmla="*/ 9315 w 1463465"/>
                    <a:gd name="connsiteY0" fmla="*/ 0 h 2517751"/>
                    <a:gd name="connsiteX1" fmla="*/ 1463465 w 1463465"/>
                    <a:gd name="connsiteY1" fmla="*/ 1936472 h 2517751"/>
                    <a:gd name="connsiteX2" fmla="*/ 1463465 w 1463465"/>
                    <a:gd name="connsiteY2" fmla="*/ 2517751 h 2517751"/>
                    <a:gd name="connsiteX3" fmla="*/ 0 w 1463465"/>
                    <a:gd name="connsiteY3" fmla="*/ 1324869 h 2517751"/>
                    <a:gd name="connsiteX4" fmla="*/ 9315 w 1463465"/>
                    <a:gd name="connsiteY4" fmla="*/ 0 h 2517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465" h="2517751">
                      <a:moveTo>
                        <a:pt x="9315" y="0"/>
                      </a:moveTo>
                      <a:lnTo>
                        <a:pt x="1463465" y="1936472"/>
                      </a:lnTo>
                      <a:lnTo>
                        <a:pt x="1463465" y="2517751"/>
                      </a:lnTo>
                      <a:lnTo>
                        <a:pt x="0" y="1324869"/>
                      </a:lnTo>
                      <a:lnTo>
                        <a:pt x="9315" y="0"/>
                      </a:lnTo>
                      <a:close/>
                    </a:path>
                  </a:pathLst>
                </a:custGeom>
                <a:solidFill>
                  <a:schemeClr val="accent1">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26" name="组合 25"/>
              <p:cNvGrpSpPr/>
              <p:nvPr/>
            </p:nvGrpSpPr>
            <p:grpSpPr>
              <a:xfrm>
                <a:off x="6896124" y="334536"/>
                <a:ext cx="2753726" cy="2713098"/>
                <a:chOff x="6854360" y="1201310"/>
                <a:chExt cx="2168918" cy="2136918"/>
              </a:xfrm>
            </p:grpSpPr>
            <p:sp>
              <p:nvSpPr>
                <p:cNvPr id="43" name="íṡľíḍè-任意多边形: 形状 27"/>
                <p:cNvSpPr/>
                <p:nvPr/>
              </p:nvSpPr>
              <p:spPr>
                <a:xfrm flipH="1">
                  <a:off x="6854360" y="2018743"/>
                  <a:ext cx="2168918" cy="1320485"/>
                </a:xfrm>
                <a:custGeom>
                  <a:avLst/>
                  <a:gdLst>
                    <a:gd name="connsiteX0" fmla="*/ 0 w 2787651"/>
                    <a:gd name="connsiteY0" fmla="*/ 0 h 1697183"/>
                    <a:gd name="connsiteX1" fmla="*/ 986427 w 2787651"/>
                    <a:gd name="connsiteY1" fmla="*/ 0 h 1697183"/>
                    <a:gd name="connsiteX2" fmla="*/ 2787651 w 2787651"/>
                    <a:gd name="connsiteY2" fmla="*/ 1466955 h 1697183"/>
                    <a:gd name="connsiteX3" fmla="*/ 2787651 w 2787651"/>
                    <a:gd name="connsiteY3" fmla="*/ 1697183 h 1697183"/>
                    <a:gd name="connsiteX4" fmla="*/ 0 w 2787651"/>
                    <a:gd name="connsiteY4" fmla="*/ 284163 h 1697183"/>
                    <a:gd name="connsiteX5" fmla="*/ 0 w 2787651"/>
                    <a:gd name="connsiteY5" fmla="*/ 0 h 1697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7651" h="1697183">
                      <a:moveTo>
                        <a:pt x="0" y="0"/>
                      </a:moveTo>
                      <a:lnTo>
                        <a:pt x="986427" y="0"/>
                      </a:lnTo>
                      <a:lnTo>
                        <a:pt x="2787651" y="1466955"/>
                      </a:lnTo>
                      <a:lnTo>
                        <a:pt x="2787651" y="1697183"/>
                      </a:lnTo>
                      <a:lnTo>
                        <a:pt x="0" y="284163"/>
                      </a:lnTo>
                      <a:lnTo>
                        <a:pt x="0" y="0"/>
                      </a:lnTo>
                      <a:close/>
                    </a:path>
                  </a:pathLst>
                </a:custGeom>
                <a:solidFill>
                  <a:schemeClr val="accent2">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4" name="íṡľíḍè-Rectangle 47"/>
                <p:cNvSpPr/>
                <p:nvPr/>
              </p:nvSpPr>
              <p:spPr>
                <a:xfrm flipH="1">
                  <a:off x="7985755" y="1201312"/>
                  <a:ext cx="1037523" cy="1037523"/>
                </a:xfrm>
                <a:prstGeom prst="rect">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5" name="íṡľíḍè-任意多边形: 形状 29"/>
                <p:cNvSpPr/>
                <p:nvPr/>
              </p:nvSpPr>
              <p:spPr>
                <a:xfrm rot="10220878" flipH="1">
                  <a:off x="7981137" y="1201801"/>
                  <a:ext cx="4874" cy="2645"/>
                </a:xfrm>
                <a:custGeom>
                  <a:avLst/>
                  <a:gdLst>
                    <a:gd name="connsiteX0" fmla="*/ 6265 w 6265"/>
                    <a:gd name="connsiteY0" fmla="*/ 3399 h 3399"/>
                    <a:gd name="connsiteX1" fmla="*/ 0 w 6265"/>
                    <a:gd name="connsiteY1" fmla="*/ 0 h 3399"/>
                    <a:gd name="connsiteX2" fmla="*/ 5687 w 6265"/>
                    <a:gd name="connsiteY2" fmla="*/ 0 h 3399"/>
                    <a:gd name="connsiteX3" fmla="*/ 6265 w 6265"/>
                    <a:gd name="connsiteY3" fmla="*/ 3399 h 3399"/>
                  </a:gdLst>
                  <a:ahLst/>
                  <a:cxnLst>
                    <a:cxn ang="0">
                      <a:pos x="connsiteX0" y="connsiteY0"/>
                    </a:cxn>
                    <a:cxn ang="0">
                      <a:pos x="connsiteX1" y="connsiteY1"/>
                    </a:cxn>
                    <a:cxn ang="0">
                      <a:pos x="connsiteX2" y="connsiteY2"/>
                    </a:cxn>
                    <a:cxn ang="0">
                      <a:pos x="connsiteX3" y="connsiteY3"/>
                    </a:cxn>
                  </a:cxnLst>
                  <a:rect l="l" t="t" r="r" b="b"/>
                  <a:pathLst>
                    <a:path w="6265" h="3399">
                      <a:moveTo>
                        <a:pt x="6265" y="3399"/>
                      </a:moveTo>
                      <a:lnTo>
                        <a:pt x="0" y="0"/>
                      </a:lnTo>
                      <a:lnTo>
                        <a:pt x="5687" y="0"/>
                      </a:lnTo>
                      <a:lnTo>
                        <a:pt x="6265" y="3399"/>
                      </a:lnTo>
                      <a:close/>
                    </a:path>
                  </a:pathLst>
                </a:cu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6" name="íṡľíḍè-任意多边形: 形状 30"/>
                <p:cNvSpPr/>
                <p:nvPr/>
              </p:nvSpPr>
              <p:spPr>
                <a:xfrm flipH="1">
                  <a:off x="6854360" y="1201310"/>
                  <a:ext cx="1138642" cy="1958924"/>
                </a:xfrm>
                <a:custGeom>
                  <a:avLst/>
                  <a:gdLst>
                    <a:gd name="connsiteX0" fmla="*/ 9315 w 1463465"/>
                    <a:gd name="connsiteY0" fmla="*/ 0 h 2517751"/>
                    <a:gd name="connsiteX1" fmla="*/ 1463465 w 1463465"/>
                    <a:gd name="connsiteY1" fmla="*/ 1936472 h 2517751"/>
                    <a:gd name="connsiteX2" fmla="*/ 1463465 w 1463465"/>
                    <a:gd name="connsiteY2" fmla="*/ 2517751 h 2517751"/>
                    <a:gd name="connsiteX3" fmla="*/ 0 w 1463465"/>
                    <a:gd name="connsiteY3" fmla="*/ 1324869 h 2517751"/>
                    <a:gd name="connsiteX4" fmla="*/ 9315 w 1463465"/>
                    <a:gd name="connsiteY4" fmla="*/ 0 h 2517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465" h="2517751">
                      <a:moveTo>
                        <a:pt x="9315" y="0"/>
                      </a:moveTo>
                      <a:lnTo>
                        <a:pt x="1463465" y="1936472"/>
                      </a:lnTo>
                      <a:lnTo>
                        <a:pt x="1463465" y="2517751"/>
                      </a:lnTo>
                      <a:lnTo>
                        <a:pt x="0" y="1324869"/>
                      </a:lnTo>
                      <a:lnTo>
                        <a:pt x="9315" y="0"/>
                      </a:lnTo>
                      <a:close/>
                    </a:path>
                  </a:pathLst>
                </a:custGeom>
                <a:solidFill>
                  <a:schemeClr val="accent2">
                    <a:lumMod val="40000"/>
                    <a:lumOff val="6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27" name="组合 26"/>
              <p:cNvGrpSpPr/>
              <p:nvPr/>
            </p:nvGrpSpPr>
            <p:grpSpPr>
              <a:xfrm>
                <a:off x="2214367" y="3278128"/>
                <a:ext cx="2753726" cy="2713098"/>
                <a:chOff x="3166867" y="3519772"/>
                <a:chExt cx="2168918" cy="2136918"/>
              </a:xfrm>
            </p:grpSpPr>
            <p:sp>
              <p:nvSpPr>
                <p:cNvPr id="39" name="íṡľíḍè-任意多边形: 形状 32"/>
                <p:cNvSpPr/>
                <p:nvPr/>
              </p:nvSpPr>
              <p:spPr>
                <a:xfrm flipV="1">
                  <a:off x="3166867" y="3519772"/>
                  <a:ext cx="2168918" cy="1320485"/>
                </a:xfrm>
                <a:custGeom>
                  <a:avLst/>
                  <a:gdLst>
                    <a:gd name="connsiteX0" fmla="*/ 0 w 2787651"/>
                    <a:gd name="connsiteY0" fmla="*/ 0 h 1697183"/>
                    <a:gd name="connsiteX1" fmla="*/ 986427 w 2787651"/>
                    <a:gd name="connsiteY1" fmla="*/ 0 h 1697183"/>
                    <a:gd name="connsiteX2" fmla="*/ 2787651 w 2787651"/>
                    <a:gd name="connsiteY2" fmla="*/ 1466955 h 1697183"/>
                    <a:gd name="connsiteX3" fmla="*/ 2787651 w 2787651"/>
                    <a:gd name="connsiteY3" fmla="*/ 1697183 h 1697183"/>
                    <a:gd name="connsiteX4" fmla="*/ 0 w 2787651"/>
                    <a:gd name="connsiteY4" fmla="*/ 284163 h 1697183"/>
                    <a:gd name="connsiteX5" fmla="*/ 0 w 2787651"/>
                    <a:gd name="connsiteY5" fmla="*/ 0 h 1697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7651" h="1697183">
                      <a:moveTo>
                        <a:pt x="0" y="0"/>
                      </a:moveTo>
                      <a:lnTo>
                        <a:pt x="986427" y="0"/>
                      </a:lnTo>
                      <a:lnTo>
                        <a:pt x="2787651" y="1466955"/>
                      </a:lnTo>
                      <a:lnTo>
                        <a:pt x="2787651" y="1697183"/>
                      </a:lnTo>
                      <a:lnTo>
                        <a:pt x="0" y="284163"/>
                      </a:lnTo>
                      <a:lnTo>
                        <a:pt x="0" y="0"/>
                      </a:lnTo>
                      <a:close/>
                    </a:path>
                  </a:pathLst>
                </a:cu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 name="íṡľíḍè-Rectangle 43"/>
                <p:cNvSpPr/>
                <p:nvPr/>
              </p:nvSpPr>
              <p:spPr>
                <a:xfrm flipV="1">
                  <a:off x="3166867" y="4619165"/>
                  <a:ext cx="1037523" cy="1037523"/>
                </a:xfrm>
                <a:prstGeom prst="rect">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 name="íṡľíḍè-任意多边形: 形状 34"/>
                <p:cNvSpPr/>
                <p:nvPr/>
              </p:nvSpPr>
              <p:spPr>
                <a:xfrm rot="10220878" flipV="1">
                  <a:off x="4204133" y="5653654"/>
                  <a:ext cx="4874" cy="2645"/>
                </a:xfrm>
                <a:custGeom>
                  <a:avLst/>
                  <a:gdLst>
                    <a:gd name="connsiteX0" fmla="*/ 6265 w 6265"/>
                    <a:gd name="connsiteY0" fmla="*/ 3399 h 3399"/>
                    <a:gd name="connsiteX1" fmla="*/ 0 w 6265"/>
                    <a:gd name="connsiteY1" fmla="*/ 0 h 3399"/>
                    <a:gd name="connsiteX2" fmla="*/ 5687 w 6265"/>
                    <a:gd name="connsiteY2" fmla="*/ 0 h 3399"/>
                    <a:gd name="connsiteX3" fmla="*/ 6265 w 6265"/>
                    <a:gd name="connsiteY3" fmla="*/ 3399 h 3399"/>
                  </a:gdLst>
                  <a:ahLst/>
                  <a:cxnLst>
                    <a:cxn ang="0">
                      <a:pos x="connsiteX0" y="connsiteY0"/>
                    </a:cxn>
                    <a:cxn ang="0">
                      <a:pos x="connsiteX1" y="connsiteY1"/>
                    </a:cxn>
                    <a:cxn ang="0">
                      <a:pos x="connsiteX2" y="connsiteY2"/>
                    </a:cxn>
                    <a:cxn ang="0">
                      <a:pos x="connsiteX3" y="connsiteY3"/>
                    </a:cxn>
                  </a:cxnLst>
                  <a:rect l="l" t="t" r="r" b="b"/>
                  <a:pathLst>
                    <a:path w="6265" h="3399">
                      <a:moveTo>
                        <a:pt x="6265" y="3399"/>
                      </a:moveTo>
                      <a:lnTo>
                        <a:pt x="0" y="0"/>
                      </a:lnTo>
                      <a:lnTo>
                        <a:pt x="5687" y="0"/>
                      </a:lnTo>
                      <a:lnTo>
                        <a:pt x="6265" y="3399"/>
                      </a:lnTo>
                      <a:close/>
                    </a:path>
                  </a:pathLst>
                </a:cu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2" name="íṡľíḍè-任意多边形: 形状 35"/>
                <p:cNvSpPr/>
                <p:nvPr/>
              </p:nvSpPr>
              <p:spPr>
                <a:xfrm flipV="1">
                  <a:off x="4197143" y="3697766"/>
                  <a:ext cx="1138642" cy="1958924"/>
                </a:xfrm>
                <a:custGeom>
                  <a:avLst/>
                  <a:gdLst>
                    <a:gd name="connsiteX0" fmla="*/ 9315 w 1463465"/>
                    <a:gd name="connsiteY0" fmla="*/ 0 h 2517751"/>
                    <a:gd name="connsiteX1" fmla="*/ 1463465 w 1463465"/>
                    <a:gd name="connsiteY1" fmla="*/ 1936472 h 2517751"/>
                    <a:gd name="connsiteX2" fmla="*/ 1463465 w 1463465"/>
                    <a:gd name="connsiteY2" fmla="*/ 2517751 h 2517751"/>
                    <a:gd name="connsiteX3" fmla="*/ 0 w 1463465"/>
                    <a:gd name="connsiteY3" fmla="*/ 1324869 h 2517751"/>
                    <a:gd name="connsiteX4" fmla="*/ 9315 w 1463465"/>
                    <a:gd name="connsiteY4" fmla="*/ 0 h 2517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465" h="2517751">
                      <a:moveTo>
                        <a:pt x="9315" y="0"/>
                      </a:moveTo>
                      <a:lnTo>
                        <a:pt x="1463465" y="1936472"/>
                      </a:lnTo>
                      <a:lnTo>
                        <a:pt x="1463465" y="2517751"/>
                      </a:lnTo>
                      <a:lnTo>
                        <a:pt x="0" y="1324869"/>
                      </a:lnTo>
                      <a:lnTo>
                        <a:pt x="9315" y="0"/>
                      </a:lnTo>
                      <a:close/>
                    </a:path>
                  </a:pathLst>
                </a:custGeom>
                <a:solidFill>
                  <a:schemeClr val="accent6">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28" name="组合 27"/>
              <p:cNvGrpSpPr/>
              <p:nvPr/>
            </p:nvGrpSpPr>
            <p:grpSpPr>
              <a:xfrm>
                <a:off x="6896124" y="3278128"/>
                <a:ext cx="2753726" cy="2713098"/>
                <a:chOff x="6854360" y="3519772"/>
                <a:chExt cx="2168918" cy="2136918"/>
              </a:xfrm>
            </p:grpSpPr>
            <p:sp>
              <p:nvSpPr>
                <p:cNvPr id="35" name="íṡľíḍè-任意多边形: 形状 37"/>
                <p:cNvSpPr/>
                <p:nvPr/>
              </p:nvSpPr>
              <p:spPr>
                <a:xfrm flipH="1" flipV="1">
                  <a:off x="6854360" y="3519772"/>
                  <a:ext cx="2168918" cy="1320485"/>
                </a:xfrm>
                <a:custGeom>
                  <a:avLst/>
                  <a:gdLst>
                    <a:gd name="connsiteX0" fmla="*/ 0 w 2787651"/>
                    <a:gd name="connsiteY0" fmla="*/ 0 h 1697183"/>
                    <a:gd name="connsiteX1" fmla="*/ 986427 w 2787651"/>
                    <a:gd name="connsiteY1" fmla="*/ 0 h 1697183"/>
                    <a:gd name="connsiteX2" fmla="*/ 2787651 w 2787651"/>
                    <a:gd name="connsiteY2" fmla="*/ 1466955 h 1697183"/>
                    <a:gd name="connsiteX3" fmla="*/ 2787651 w 2787651"/>
                    <a:gd name="connsiteY3" fmla="*/ 1697183 h 1697183"/>
                    <a:gd name="connsiteX4" fmla="*/ 0 w 2787651"/>
                    <a:gd name="connsiteY4" fmla="*/ 284163 h 1697183"/>
                    <a:gd name="connsiteX5" fmla="*/ 0 w 2787651"/>
                    <a:gd name="connsiteY5" fmla="*/ 0 h 1697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7651" h="1697183">
                      <a:moveTo>
                        <a:pt x="0" y="0"/>
                      </a:moveTo>
                      <a:lnTo>
                        <a:pt x="986427" y="0"/>
                      </a:lnTo>
                      <a:lnTo>
                        <a:pt x="2787651" y="1466955"/>
                      </a:lnTo>
                      <a:lnTo>
                        <a:pt x="2787651" y="1697183"/>
                      </a:lnTo>
                      <a:lnTo>
                        <a:pt x="0" y="284163"/>
                      </a:lnTo>
                      <a:lnTo>
                        <a:pt x="0" y="0"/>
                      </a:lnTo>
                      <a:close/>
                    </a:path>
                  </a:pathLst>
                </a:custGeom>
                <a:solidFill>
                  <a:schemeClr val="accent4">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 name="íṡľíḍè-Rectangle 39"/>
                <p:cNvSpPr/>
                <p:nvPr/>
              </p:nvSpPr>
              <p:spPr>
                <a:xfrm flipH="1" flipV="1">
                  <a:off x="7985755" y="4619165"/>
                  <a:ext cx="1037523" cy="1037523"/>
                </a:xfrm>
                <a:prstGeom prst="rect">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 name="íṡľíḍè-任意多边形: 形状 39"/>
                <p:cNvSpPr/>
                <p:nvPr/>
              </p:nvSpPr>
              <p:spPr>
                <a:xfrm rot="11379122" flipH="1" flipV="1">
                  <a:off x="7981137" y="5653654"/>
                  <a:ext cx="4874" cy="2645"/>
                </a:xfrm>
                <a:custGeom>
                  <a:avLst/>
                  <a:gdLst>
                    <a:gd name="connsiteX0" fmla="*/ 6265 w 6265"/>
                    <a:gd name="connsiteY0" fmla="*/ 3399 h 3399"/>
                    <a:gd name="connsiteX1" fmla="*/ 0 w 6265"/>
                    <a:gd name="connsiteY1" fmla="*/ 0 h 3399"/>
                    <a:gd name="connsiteX2" fmla="*/ 5687 w 6265"/>
                    <a:gd name="connsiteY2" fmla="*/ 0 h 3399"/>
                    <a:gd name="connsiteX3" fmla="*/ 6265 w 6265"/>
                    <a:gd name="connsiteY3" fmla="*/ 3399 h 3399"/>
                  </a:gdLst>
                  <a:ahLst/>
                  <a:cxnLst>
                    <a:cxn ang="0">
                      <a:pos x="connsiteX0" y="connsiteY0"/>
                    </a:cxn>
                    <a:cxn ang="0">
                      <a:pos x="connsiteX1" y="connsiteY1"/>
                    </a:cxn>
                    <a:cxn ang="0">
                      <a:pos x="connsiteX2" y="connsiteY2"/>
                    </a:cxn>
                    <a:cxn ang="0">
                      <a:pos x="connsiteX3" y="connsiteY3"/>
                    </a:cxn>
                  </a:cxnLst>
                  <a:rect l="l" t="t" r="r" b="b"/>
                  <a:pathLst>
                    <a:path w="6265" h="3399">
                      <a:moveTo>
                        <a:pt x="6265" y="3399"/>
                      </a:moveTo>
                      <a:lnTo>
                        <a:pt x="0" y="0"/>
                      </a:lnTo>
                      <a:lnTo>
                        <a:pt x="5687" y="0"/>
                      </a:lnTo>
                      <a:lnTo>
                        <a:pt x="6265" y="3399"/>
                      </a:lnTo>
                      <a:close/>
                    </a:path>
                  </a:pathLst>
                </a:custGeom>
                <a:solidFill>
                  <a:schemeClr val="tx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 name="íṡľíḍè-任意多边形: 形状 40"/>
                <p:cNvSpPr/>
                <p:nvPr/>
              </p:nvSpPr>
              <p:spPr>
                <a:xfrm flipH="1" flipV="1">
                  <a:off x="6854360" y="3697766"/>
                  <a:ext cx="1138642" cy="1958924"/>
                </a:xfrm>
                <a:custGeom>
                  <a:avLst/>
                  <a:gdLst>
                    <a:gd name="connsiteX0" fmla="*/ 9315 w 1463465"/>
                    <a:gd name="connsiteY0" fmla="*/ 0 h 2517751"/>
                    <a:gd name="connsiteX1" fmla="*/ 1463465 w 1463465"/>
                    <a:gd name="connsiteY1" fmla="*/ 1936472 h 2517751"/>
                    <a:gd name="connsiteX2" fmla="*/ 1463465 w 1463465"/>
                    <a:gd name="connsiteY2" fmla="*/ 2517751 h 2517751"/>
                    <a:gd name="connsiteX3" fmla="*/ 0 w 1463465"/>
                    <a:gd name="connsiteY3" fmla="*/ 1324869 h 2517751"/>
                    <a:gd name="connsiteX4" fmla="*/ 9315 w 1463465"/>
                    <a:gd name="connsiteY4" fmla="*/ 0 h 2517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465" h="2517751">
                      <a:moveTo>
                        <a:pt x="9315" y="0"/>
                      </a:moveTo>
                      <a:lnTo>
                        <a:pt x="1463465" y="1936472"/>
                      </a:lnTo>
                      <a:lnTo>
                        <a:pt x="1463465" y="2517751"/>
                      </a:lnTo>
                      <a:lnTo>
                        <a:pt x="0" y="1324869"/>
                      </a:lnTo>
                      <a:lnTo>
                        <a:pt x="9315" y="0"/>
                      </a:lnTo>
                      <a:close/>
                    </a:path>
                  </a:pathLst>
                </a:custGeom>
                <a:solidFill>
                  <a:schemeClr val="accent4">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29" name="íṡľíḍè-Rectangle 32"/>
              <p:cNvSpPr/>
              <p:nvPr/>
            </p:nvSpPr>
            <p:spPr>
              <a:xfrm>
                <a:off x="4840574" y="2070168"/>
                <a:ext cx="2185424" cy="2185424"/>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30" name="组合 29"/>
              <p:cNvGrpSpPr/>
              <p:nvPr/>
            </p:nvGrpSpPr>
            <p:grpSpPr>
              <a:xfrm>
                <a:off x="4252408" y="1481919"/>
                <a:ext cx="3362199" cy="3361911"/>
                <a:chOff x="4252408" y="1481919"/>
                <a:chExt cx="3362199" cy="3361911"/>
              </a:xfrm>
              <a:solidFill>
                <a:schemeClr val="bg1">
                  <a:lumMod val="95000"/>
                </a:schemeClr>
              </a:solidFill>
            </p:grpSpPr>
            <p:sp>
              <p:nvSpPr>
                <p:cNvPr id="31" name="íṡľíḍè-Trapezoid 34"/>
                <p:cNvSpPr/>
                <p:nvPr/>
              </p:nvSpPr>
              <p:spPr>
                <a:xfrm flipV="1">
                  <a:off x="4395429" y="1481919"/>
                  <a:ext cx="3079746" cy="588238"/>
                </a:xfrm>
                <a:prstGeom prst="trapezoid">
                  <a:avLst>
                    <a:gd name="adj" fmla="val 74650"/>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 name="íṡľíḍè-Trapezoid 35"/>
                <p:cNvSpPr/>
                <p:nvPr/>
              </p:nvSpPr>
              <p:spPr>
                <a:xfrm>
                  <a:off x="4389855" y="4255592"/>
                  <a:ext cx="3079746" cy="588238"/>
                </a:xfrm>
                <a:prstGeom prst="trapezoid">
                  <a:avLst>
                    <a:gd name="adj" fmla="val 74650"/>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 name="íṡľíḍè-Trapezoid 36"/>
                <p:cNvSpPr/>
                <p:nvPr/>
              </p:nvSpPr>
              <p:spPr>
                <a:xfrm rot="16200000">
                  <a:off x="6840239" y="2868945"/>
                  <a:ext cx="960498" cy="588238"/>
                </a:xfrm>
                <a:prstGeom prst="trapezoid">
                  <a:avLst>
                    <a:gd name="adj" fmla="val 50494"/>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 name="íṡľíḍè-Trapezoid 37"/>
                <p:cNvSpPr/>
                <p:nvPr/>
              </p:nvSpPr>
              <p:spPr>
                <a:xfrm rot="5400000" flipH="1">
                  <a:off x="4066278" y="2868945"/>
                  <a:ext cx="960498" cy="588238"/>
                </a:xfrm>
                <a:prstGeom prst="trapezoid">
                  <a:avLst>
                    <a:gd name="adj" fmla="val 50494"/>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grpSp>
          <p:nvGrpSpPr>
            <p:cNvPr id="8" name="组合 7"/>
            <p:cNvGrpSpPr/>
            <p:nvPr/>
          </p:nvGrpSpPr>
          <p:grpSpPr>
            <a:xfrm>
              <a:off x="1015359" y="1548109"/>
              <a:ext cx="2457329" cy="946481"/>
              <a:chOff x="1518803" y="3380898"/>
              <a:chExt cx="2457329" cy="946481"/>
            </a:xfrm>
          </p:grpSpPr>
          <p:sp>
            <p:nvSpPr>
              <p:cNvPr id="23" name="íṡľíḍè-文本框 36"/>
              <p:cNvSpPr txBox="1"/>
              <p:nvPr/>
            </p:nvSpPr>
            <p:spPr>
              <a:xfrm>
                <a:off x="1518803" y="3737823"/>
                <a:ext cx="2457329" cy="589556"/>
              </a:xfrm>
              <a:prstGeom prst="rect">
                <a:avLst/>
              </a:prstGeom>
              <a:noFill/>
            </p:spPr>
            <p:txBody>
              <a:bodyPr wrap="square" lIns="72000" tIns="0" rIns="72000" bIns="0" anchor="ctr" anchorCtr="0">
                <a:normAutofit/>
              </a:bodyPr>
              <a:lstStyle/>
              <a:p>
                <a:pPr algn="r" defTabSz="914400">
                  <a:lnSpc>
                    <a:spcPct val="120000"/>
                  </a:lnSpc>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4" name="íṡľíḍè-Rectangle 27"/>
              <p:cNvSpPr/>
              <p:nvPr/>
            </p:nvSpPr>
            <p:spPr>
              <a:xfrm>
                <a:off x="1518803" y="3380898"/>
                <a:ext cx="2457329" cy="246221"/>
              </a:xfrm>
              <a:prstGeom prst="rect">
                <a:avLst/>
              </a:prstGeom>
            </p:spPr>
            <p:txBody>
              <a:bodyPr wrap="none" lIns="72000" tIns="0" rIns="72000" bIns="0">
                <a:noAutofit/>
              </a:bodyPr>
              <a:lstStyle/>
              <a:p>
                <a:pPr lvl="0" algn="r" defTabSz="914400">
                  <a:defRPr/>
                </a:pPr>
                <a:r>
                  <a:rPr lang="zh-CN" altLang="en-US" sz="2000" b="1" dirty="0">
                    <a:solidFill>
                      <a:schemeClr val="accent1"/>
                    </a:solidFill>
                    <a:cs typeface="+mn-ea"/>
                    <a:sym typeface="+mn-lt"/>
                  </a:rPr>
                  <a:t>标题文本预设</a:t>
                </a:r>
              </a:p>
            </p:txBody>
          </p:sp>
        </p:grpSp>
        <p:grpSp>
          <p:nvGrpSpPr>
            <p:cNvPr id="9" name="组合 8"/>
            <p:cNvGrpSpPr/>
            <p:nvPr/>
          </p:nvGrpSpPr>
          <p:grpSpPr>
            <a:xfrm>
              <a:off x="8729164" y="1548109"/>
              <a:ext cx="2457329" cy="946481"/>
              <a:chOff x="8268607" y="2968192"/>
              <a:chExt cx="2457329" cy="946481"/>
            </a:xfrm>
          </p:grpSpPr>
          <p:sp>
            <p:nvSpPr>
              <p:cNvPr id="21" name="íṡľíḍè-文本框 53"/>
              <p:cNvSpPr txBox="1"/>
              <p:nvPr/>
            </p:nvSpPr>
            <p:spPr>
              <a:xfrm>
                <a:off x="8268607" y="3325117"/>
                <a:ext cx="2457329" cy="589556"/>
              </a:xfrm>
              <a:prstGeom prst="rect">
                <a:avLst/>
              </a:prstGeom>
              <a:noFill/>
            </p:spPr>
            <p:txBody>
              <a:bodyPr wrap="square" lIns="72000" tIns="0" rIns="72000" bIns="0" anchor="ctr" anchorCtr="0">
                <a:normAutofit/>
              </a:bodyPr>
              <a:lstStyle/>
              <a:p>
                <a:pPr defTabSz="914400">
                  <a:lnSpc>
                    <a:spcPct val="120000"/>
                  </a:lnSpc>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2" name="íṡľíḍè-Rectangle 25"/>
              <p:cNvSpPr/>
              <p:nvPr/>
            </p:nvSpPr>
            <p:spPr>
              <a:xfrm>
                <a:off x="8268607" y="2968192"/>
                <a:ext cx="2457329" cy="246221"/>
              </a:xfrm>
              <a:prstGeom prst="rect">
                <a:avLst/>
              </a:prstGeom>
            </p:spPr>
            <p:txBody>
              <a:bodyPr wrap="none" lIns="72000" tIns="0" rIns="72000" bIns="0">
                <a:noAutofit/>
              </a:bodyPr>
              <a:lstStyle/>
              <a:p>
                <a:pPr lvl="0" defTabSz="914400">
                  <a:defRPr/>
                </a:pPr>
                <a:r>
                  <a:rPr lang="zh-CN" altLang="en-US" sz="2000" b="1">
                    <a:solidFill>
                      <a:schemeClr val="accent2"/>
                    </a:solidFill>
                    <a:cs typeface="+mn-ea"/>
                    <a:sym typeface="+mn-lt"/>
                  </a:rPr>
                  <a:t>标题文本预设</a:t>
                </a:r>
              </a:p>
            </p:txBody>
          </p:sp>
        </p:grpSp>
        <p:grpSp>
          <p:nvGrpSpPr>
            <p:cNvPr id="10" name="组合 9"/>
            <p:cNvGrpSpPr/>
            <p:nvPr/>
          </p:nvGrpSpPr>
          <p:grpSpPr>
            <a:xfrm>
              <a:off x="1015359" y="4346557"/>
              <a:ext cx="2457329" cy="946481"/>
              <a:chOff x="1518803" y="3380898"/>
              <a:chExt cx="2457329" cy="946481"/>
            </a:xfrm>
          </p:grpSpPr>
          <p:sp>
            <p:nvSpPr>
              <p:cNvPr id="19" name="íṡľíḍè-文本框 56"/>
              <p:cNvSpPr txBox="1"/>
              <p:nvPr/>
            </p:nvSpPr>
            <p:spPr>
              <a:xfrm>
                <a:off x="1518803" y="3737823"/>
                <a:ext cx="2457329" cy="589556"/>
              </a:xfrm>
              <a:prstGeom prst="rect">
                <a:avLst/>
              </a:prstGeom>
              <a:noFill/>
            </p:spPr>
            <p:txBody>
              <a:bodyPr wrap="square" lIns="72000" tIns="0" rIns="72000" bIns="0" anchor="ctr" anchorCtr="0">
                <a:normAutofit/>
              </a:bodyPr>
              <a:lstStyle/>
              <a:p>
                <a:pPr algn="r" defTabSz="914400">
                  <a:lnSpc>
                    <a:spcPct val="120000"/>
                  </a:lnSpc>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0" name="íṡľíḍè-Rectangle 23"/>
              <p:cNvSpPr/>
              <p:nvPr/>
            </p:nvSpPr>
            <p:spPr>
              <a:xfrm>
                <a:off x="1518803" y="3380898"/>
                <a:ext cx="2457329" cy="246221"/>
              </a:xfrm>
              <a:prstGeom prst="rect">
                <a:avLst/>
              </a:prstGeom>
            </p:spPr>
            <p:txBody>
              <a:bodyPr wrap="none" lIns="72000" tIns="0" rIns="72000" bIns="0">
                <a:noAutofit/>
              </a:bodyPr>
              <a:lstStyle/>
              <a:p>
                <a:pPr lvl="0" algn="r" defTabSz="914400">
                  <a:defRPr/>
                </a:pPr>
                <a:r>
                  <a:rPr lang="zh-CN" altLang="en-US" sz="2000" b="1">
                    <a:solidFill>
                      <a:schemeClr val="accent6"/>
                    </a:solidFill>
                    <a:cs typeface="+mn-ea"/>
                    <a:sym typeface="+mn-lt"/>
                  </a:rPr>
                  <a:t>标题文本预设</a:t>
                </a:r>
              </a:p>
            </p:txBody>
          </p:sp>
        </p:grpSp>
        <p:grpSp>
          <p:nvGrpSpPr>
            <p:cNvPr id="11" name="组合 10"/>
            <p:cNvGrpSpPr/>
            <p:nvPr/>
          </p:nvGrpSpPr>
          <p:grpSpPr>
            <a:xfrm>
              <a:off x="8729164" y="4346557"/>
              <a:ext cx="2457329" cy="946481"/>
              <a:chOff x="8268607" y="2968192"/>
              <a:chExt cx="2457329" cy="946481"/>
            </a:xfrm>
          </p:grpSpPr>
          <p:sp>
            <p:nvSpPr>
              <p:cNvPr id="17" name="íṡľíḍè-文本框 59"/>
              <p:cNvSpPr txBox="1"/>
              <p:nvPr/>
            </p:nvSpPr>
            <p:spPr>
              <a:xfrm>
                <a:off x="8268607" y="3325117"/>
                <a:ext cx="2457329" cy="589556"/>
              </a:xfrm>
              <a:prstGeom prst="rect">
                <a:avLst/>
              </a:prstGeom>
              <a:noFill/>
            </p:spPr>
            <p:txBody>
              <a:bodyPr wrap="square" lIns="72000" tIns="0" rIns="72000" bIns="0" anchor="ctr" anchorCtr="0">
                <a:normAutofit/>
              </a:bodyPr>
              <a:lstStyle/>
              <a:p>
                <a:pPr defTabSz="914400">
                  <a:lnSpc>
                    <a:spcPct val="120000"/>
                  </a:lnSpc>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8" name="íṡľíḍè-Rectangle 21"/>
              <p:cNvSpPr/>
              <p:nvPr/>
            </p:nvSpPr>
            <p:spPr>
              <a:xfrm>
                <a:off x="8268607" y="2968192"/>
                <a:ext cx="2457329" cy="246221"/>
              </a:xfrm>
              <a:prstGeom prst="rect">
                <a:avLst/>
              </a:prstGeom>
            </p:spPr>
            <p:txBody>
              <a:bodyPr wrap="none" lIns="72000" tIns="0" rIns="72000" bIns="0">
                <a:noAutofit/>
              </a:bodyPr>
              <a:lstStyle/>
              <a:p>
                <a:pPr lvl="0" defTabSz="914400">
                  <a:defRPr/>
                </a:pPr>
                <a:r>
                  <a:rPr lang="zh-CN" altLang="en-US" sz="2000" b="1">
                    <a:solidFill>
                      <a:schemeClr val="accent4"/>
                    </a:solidFill>
                    <a:cs typeface="+mn-ea"/>
                    <a:sym typeface="+mn-lt"/>
                  </a:rPr>
                  <a:t>标题文本预设</a:t>
                </a:r>
              </a:p>
            </p:txBody>
          </p:sp>
        </p:grpSp>
        <p:sp>
          <p:nvSpPr>
            <p:cNvPr id="12" name="íṡľíḍè-任意多边形: 形状 61"/>
            <p:cNvSpPr/>
            <p:nvPr/>
          </p:nvSpPr>
          <p:spPr bwMode="auto">
            <a:xfrm>
              <a:off x="7899557" y="1805424"/>
              <a:ext cx="390823" cy="390099"/>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cs typeface="+mn-ea"/>
                <a:sym typeface="+mn-lt"/>
              </a:endParaRPr>
            </a:p>
          </p:txBody>
        </p:sp>
        <p:sp>
          <p:nvSpPr>
            <p:cNvPr id="13" name="íṡľíḍè-任意多边形: 形状 62"/>
            <p:cNvSpPr/>
            <p:nvPr/>
          </p:nvSpPr>
          <p:spPr bwMode="auto">
            <a:xfrm>
              <a:off x="3899580" y="1809855"/>
              <a:ext cx="490015" cy="402752"/>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cs typeface="+mn-ea"/>
                <a:sym typeface="+mn-lt"/>
              </a:endParaRPr>
            </a:p>
          </p:txBody>
        </p:sp>
        <p:sp>
          <p:nvSpPr>
            <p:cNvPr id="14" name="íṡľíḍè-任意多边形: 形状 63"/>
            <p:cNvSpPr/>
            <p:nvPr/>
          </p:nvSpPr>
          <p:spPr bwMode="auto">
            <a:xfrm>
              <a:off x="7885058" y="4593708"/>
              <a:ext cx="419820" cy="404552"/>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a:cs typeface="+mn-ea"/>
                <a:sym typeface="+mn-lt"/>
              </a:endParaRPr>
            </a:p>
          </p:txBody>
        </p:sp>
        <p:sp>
          <p:nvSpPr>
            <p:cNvPr id="15" name="íṡľíḍè-任意多边形: 形状 64"/>
            <p:cNvSpPr>
              <a:spLocks noChangeAspect="1"/>
            </p:cNvSpPr>
            <p:nvPr/>
          </p:nvSpPr>
          <p:spPr bwMode="auto">
            <a:xfrm>
              <a:off x="3914426" y="4587190"/>
              <a:ext cx="460321" cy="459834"/>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a:cs typeface="+mn-ea"/>
                <a:sym typeface="+mn-lt"/>
              </a:endParaRPr>
            </a:p>
          </p:txBody>
        </p:sp>
        <p:sp>
          <p:nvSpPr>
            <p:cNvPr id="16" name="íṡľíḍè-任意多边形: 形状 66"/>
            <p:cNvSpPr/>
            <p:nvPr/>
          </p:nvSpPr>
          <p:spPr bwMode="auto">
            <a:xfrm>
              <a:off x="5659819" y="3061638"/>
              <a:ext cx="813348" cy="687337"/>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tx1">
                <a:lumMod val="50000"/>
                <a:lumOff val="50000"/>
              </a:schemeClr>
            </a:solidFill>
            <a:ln w="9525">
              <a:noFill/>
              <a:round/>
            </a:ln>
          </p:spPr>
          <p:txBody>
            <a:bodyPr anchor="ctr"/>
            <a:lstStyle/>
            <a:p>
              <a:pPr algn="ctr"/>
              <a:endParaRPr>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0ddea22a-ca9d-4f2d-81b2-a1ef12b3c3db"/>
          <p:cNvGrpSpPr>
            <a:grpSpLocks noChangeAspect="1"/>
          </p:cNvGrpSpPr>
          <p:nvPr/>
        </p:nvGrpSpPr>
        <p:grpSpPr>
          <a:xfrm>
            <a:off x="453198" y="1635760"/>
            <a:ext cx="11295878" cy="4347624"/>
            <a:chOff x="915230" y="1996198"/>
            <a:chExt cx="10337256" cy="3978664"/>
          </a:xfrm>
        </p:grpSpPr>
        <p:cxnSp>
          <p:nvCxnSpPr>
            <p:cNvPr id="7" name="íṡľíḍè-Straight Connector 2"/>
            <p:cNvCxnSpPr/>
            <p:nvPr/>
          </p:nvCxnSpPr>
          <p:spPr>
            <a:xfrm>
              <a:off x="2193975" y="5599124"/>
              <a:ext cx="1476000" cy="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íṡľíḍè-Straight Connector 3"/>
            <p:cNvCxnSpPr/>
            <p:nvPr/>
          </p:nvCxnSpPr>
          <p:spPr>
            <a:xfrm>
              <a:off x="3758000" y="5599124"/>
              <a:ext cx="1476000" cy="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íṡľíḍè-Straight Connector 4"/>
            <p:cNvCxnSpPr/>
            <p:nvPr/>
          </p:nvCxnSpPr>
          <p:spPr>
            <a:xfrm>
              <a:off x="5336681" y="5599124"/>
              <a:ext cx="1476000" cy="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íṡľíḍè-Straight Connector 5"/>
            <p:cNvCxnSpPr/>
            <p:nvPr/>
          </p:nvCxnSpPr>
          <p:spPr>
            <a:xfrm>
              <a:off x="6900706" y="5599124"/>
              <a:ext cx="1476000" cy="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íṡľíḍè-Straight Connector 6"/>
            <p:cNvCxnSpPr/>
            <p:nvPr/>
          </p:nvCxnSpPr>
          <p:spPr>
            <a:xfrm rot="10800000">
              <a:off x="10064486" y="5599125"/>
              <a:ext cx="1188000" cy="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íṡľíḍè-Straight Connector 7"/>
            <p:cNvCxnSpPr/>
            <p:nvPr/>
          </p:nvCxnSpPr>
          <p:spPr>
            <a:xfrm rot="10800000">
              <a:off x="8479161" y="5599124"/>
              <a:ext cx="1476000" cy="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i$liḋe-Straight Connector 8"/>
            <p:cNvCxnSpPr/>
            <p:nvPr/>
          </p:nvCxnSpPr>
          <p:spPr>
            <a:xfrm rot="10800000">
              <a:off x="915230" y="5599124"/>
              <a:ext cx="1188000" cy="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i$liḋe-TextBox 9"/>
            <p:cNvSpPr txBox="1"/>
            <p:nvPr/>
          </p:nvSpPr>
          <p:spPr>
            <a:xfrm>
              <a:off x="1528922" y="4210947"/>
              <a:ext cx="1261885" cy="307777"/>
            </a:xfrm>
            <a:prstGeom prst="rect">
              <a:avLst/>
            </a:prstGeom>
            <a:noFill/>
          </p:spPr>
          <p:txBody>
            <a:bodyPr wrap="none">
              <a:noAutofit/>
            </a:bodyPr>
            <a:lstStyle/>
            <a:p>
              <a:pPr algn="ctr"/>
              <a:r>
                <a:rPr lang="zh-CN" altLang="en-US" sz="2000" b="1" dirty="0">
                  <a:solidFill>
                    <a:schemeClr val="bg1"/>
                  </a:solidFill>
                  <a:cs typeface="+mn-ea"/>
                  <a:sym typeface="+mn-lt"/>
                </a:rPr>
                <a:t>标题文本预设</a:t>
              </a:r>
            </a:p>
          </p:txBody>
        </p:sp>
        <p:sp>
          <p:nvSpPr>
            <p:cNvPr id="15" name="i$liḋe-TextBox 10"/>
            <p:cNvSpPr txBox="1"/>
            <p:nvPr/>
          </p:nvSpPr>
          <p:spPr>
            <a:xfrm>
              <a:off x="1241054" y="4629259"/>
              <a:ext cx="1837621" cy="553998"/>
            </a:xfrm>
            <a:prstGeom prst="rect">
              <a:avLst/>
            </a:prstGeom>
            <a:noFill/>
          </p:spPr>
          <p:txBody>
            <a:bodyPr wrap="square">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endParaRPr lang="zh-CN" altLang="en-US" sz="1400" dirty="0">
                <a:solidFill>
                  <a:schemeClr val="bg1"/>
                </a:solidFill>
                <a:cs typeface="+mn-ea"/>
                <a:sym typeface="+mn-lt"/>
              </a:endParaRPr>
            </a:p>
          </p:txBody>
        </p:sp>
        <p:sp>
          <p:nvSpPr>
            <p:cNvPr id="16" name="i$liḋe-TextBox 11"/>
            <p:cNvSpPr txBox="1"/>
            <p:nvPr/>
          </p:nvSpPr>
          <p:spPr>
            <a:xfrm>
              <a:off x="9749584" y="5697863"/>
              <a:ext cx="524503" cy="276999"/>
            </a:xfrm>
            <a:prstGeom prst="rect">
              <a:avLst/>
            </a:prstGeom>
            <a:noFill/>
          </p:spPr>
          <p:txBody>
            <a:bodyPr wrap="none">
              <a:normAutofit/>
            </a:bodyPr>
            <a:lstStyle/>
            <a:p>
              <a:r>
                <a:rPr lang="id-ID" sz="1200" b="1" dirty="0" smtClean="0">
                  <a:solidFill>
                    <a:schemeClr val="bg1"/>
                  </a:solidFill>
                  <a:cs typeface="+mn-ea"/>
                  <a:sym typeface="+mn-lt"/>
                </a:rPr>
                <a:t>20</a:t>
              </a:r>
              <a:r>
                <a:rPr lang="en-US" sz="1200" b="1" dirty="0" smtClean="0">
                  <a:solidFill>
                    <a:schemeClr val="bg1"/>
                  </a:solidFill>
                  <a:cs typeface="+mn-ea"/>
                  <a:sym typeface="+mn-lt"/>
                </a:rPr>
                <a:t>30</a:t>
              </a:r>
              <a:endParaRPr lang="id-ID" sz="1200" b="1" dirty="0">
                <a:solidFill>
                  <a:schemeClr val="bg1"/>
                </a:solidFill>
                <a:cs typeface="+mn-ea"/>
                <a:sym typeface="+mn-lt"/>
              </a:endParaRPr>
            </a:p>
          </p:txBody>
        </p:sp>
        <p:sp>
          <p:nvSpPr>
            <p:cNvPr id="17" name="i$liḋe-TextBox 12"/>
            <p:cNvSpPr txBox="1"/>
            <p:nvPr/>
          </p:nvSpPr>
          <p:spPr>
            <a:xfrm>
              <a:off x="8166934" y="5697863"/>
              <a:ext cx="524503" cy="276999"/>
            </a:xfrm>
            <a:prstGeom prst="rect">
              <a:avLst/>
            </a:prstGeom>
            <a:noFill/>
          </p:spPr>
          <p:txBody>
            <a:bodyPr wrap="none">
              <a:normAutofit/>
            </a:bodyPr>
            <a:lstStyle/>
            <a:p>
              <a:r>
                <a:rPr lang="id-ID" sz="1200" b="1" dirty="0" smtClean="0">
                  <a:solidFill>
                    <a:schemeClr val="bg1"/>
                  </a:solidFill>
                  <a:cs typeface="+mn-ea"/>
                  <a:sym typeface="+mn-lt"/>
                </a:rPr>
                <a:t>20</a:t>
              </a:r>
              <a:r>
                <a:rPr lang="en-US" sz="1200" b="1" dirty="0" smtClean="0">
                  <a:solidFill>
                    <a:schemeClr val="bg1"/>
                  </a:solidFill>
                  <a:cs typeface="+mn-ea"/>
                  <a:sym typeface="+mn-lt"/>
                </a:rPr>
                <a:t>20</a:t>
              </a:r>
              <a:endParaRPr lang="id-ID" sz="1200" b="1" dirty="0">
                <a:solidFill>
                  <a:schemeClr val="bg1"/>
                </a:solidFill>
                <a:cs typeface="+mn-ea"/>
                <a:sym typeface="+mn-lt"/>
              </a:endParaRPr>
            </a:p>
          </p:txBody>
        </p:sp>
        <p:sp>
          <p:nvSpPr>
            <p:cNvPr id="18" name="i$liḋe-TextBox 13"/>
            <p:cNvSpPr txBox="1"/>
            <p:nvPr/>
          </p:nvSpPr>
          <p:spPr>
            <a:xfrm>
              <a:off x="6612957" y="5688338"/>
              <a:ext cx="524503" cy="276999"/>
            </a:xfrm>
            <a:prstGeom prst="rect">
              <a:avLst/>
            </a:prstGeom>
            <a:noFill/>
          </p:spPr>
          <p:txBody>
            <a:bodyPr wrap="none">
              <a:normAutofit/>
            </a:bodyPr>
            <a:lstStyle/>
            <a:p>
              <a:r>
                <a:rPr lang="id-ID" sz="1200" b="1" dirty="0">
                  <a:solidFill>
                    <a:schemeClr val="bg1"/>
                  </a:solidFill>
                  <a:cs typeface="+mn-ea"/>
                  <a:sym typeface="+mn-lt"/>
                </a:rPr>
                <a:t>2018</a:t>
              </a:r>
            </a:p>
          </p:txBody>
        </p:sp>
        <p:sp>
          <p:nvSpPr>
            <p:cNvPr id="19" name="i$liḋe-TextBox 14"/>
            <p:cNvSpPr txBox="1"/>
            <p:nvPr/>
          </p:nvSpPr>
          <p:spPr>
            <a:xfrm>
              <a:off x="5049357" y="5697863"/>
              <a:ext cx="524503" cy="276999"/>
            </a:xfrm>
            <a:prstGeom prst="rect">
              <a:avLst/>
            </a:prstGeom>
            <a:noFill/>
          </p:spPr>
          <p:txBody>
            <a:bodyPr wrap="none">
              <a:normAutofit/>
            </a:bodyPr>
            <a:lstStyle/>
            <a:p>
              <a:r>
                <a:rPr lang="id-ID" sz="1200" b="1" dirty="0">
                  <a:solidFill>
                    <a:schemeClr val="bg1"/>
                  </a:solidFill>
                  <a:cs typeface="+mn-ea"/>
                  <a:sym typeface="+mn-lt"/>
                </a:rPr>
                <a:t>2014</a:t>
              </a:r>
            </a:p>
          </p:txBody>
        </p:sp>
        <p:sp>
          <p:nvSpPr>
            <p:cNvPr id="20" name="i$liḋe-TextBox 15"/>
            <p:cNvSpPr txBox="1"/>
            <p:nvPr/>
          </p:nvSpPr>
          <p:spPr>
            <a:xfrm>
              <a:off x="3459476" y="5697863"/>
              <a:ext cx="524503" cy="276999"/>
            </a:xfrm>
            <a:prstGeom prst="rect">
              <a:avLst/>
            </a:prstGeom>
            <a:noFill/>
          </p:spPr>
          <p:txBody>
            <a:bodyPr wrap="none">
              <a:normAutofit/>
            </a:bodyPr>
            <a:lstStyle/>
            <a:p>
              <a:r>
                <a:rPr lang="id-ID" sz="1200" b="1" dirty="0">
                  <a:solidFill>
                    <a:schemeClr val="bg1"/>
                  </a:solidFill>
                  <a:cs typeface="+mn-ea"/>
                  <a:sym typeface="+mn-lt"/>
                </a:rPr>
                <a:t>2013</a:t>
              </a:r>
            </a:p>
          </p:txBody>
        </p:sp>
        <p:sp>
          <p:nvSpPr>
            <p:cNvPr id="21" name="i$liḋe-TextBox 16"/>
            <p:cNvSpPr txBox="1"/>
            <p:nvPr/>
          </p:nvSpPr>
          <p:spPr>
            <a:xfrm>
              <a:off x="1886392" y="5697863"/>
              <a:ext cx="524503" cy="276999"/>
            </a:xfrm>
            <a:prstGeom prst="rect">
              <a:avLst/>
            </a:prstGeom>
            <a:noFill/>
          </p:spPr>
          <p:txBody>
            <a:bodyPr wrap="none">
              <a:normAutofit/>
            </a:bodyPr>
            <a:lstStyle/>
            <a:p>
              <a:r>
                <a:rPr lang="id-ID" sz="1200" b="1" dirty="0">
                  <a:solidFill>
                    <a:schemeClr val="bg1"/>
                  </a:solidFill>
                  <a:cs typeface="+mn-ea"/>
                  <a:sym typeface="+mn-lt"/>
                </a:rPr>
                <a:t>2012</a:t>
              </a:r>
            </a:p>
          </p:txBody>
        </p:sp>
        <p:sp>
          <p:nvSpPr>
            <p:cNvPr id="22" name="i$liḋe-Oval 17"/>
            <p:cNvSpPr/>
            <p:nvPr/>
          </p:nvSpPr>
          <p:spPr>
            <a:xfrm>
              <a:off x="2105864" y="5545124"/>
              <a:ext cx="108000" cy="108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23" name="i$liḋe-Oval 18"/>
            <p:cNvSpPr/>
            <p:nvPr/>
          </p:nvSpPr>
          <p:spPr>
            <a:xfrm>
              <a:off x="3666124" y="5545124"/>
              <a:ext cx="108000" cy="108000"/>
            </a:xfrm>
            <a:prstGeom prst="ellipse">
              <a:avLst/>
            </a:prstGeom>
            <a:solidFill>
              <a:schemeClr val="accent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24" name="i$liḋe-Oval 19"/>
            <p:cNvSpPr/>
            <p:nvPr/>
          </p:nvSpPr>
          <p:spPr>
            <a:xfrm>
              <a:off x="5241578" y="5545124"/>
              <a:ext cx="108000" cy="108000"/>
            </a:xfrm>
            <a:prstGeom prst="ellipse">
              <a:avLst/>
            </a:prstGeom>
            <a:solidFill>
              <a:schemeClr val="accent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25" name="i$liḋe-Oval 20"/>
            <p:cNvSpPr/>
            <p:nvPr/>
          </p:nvSpPr>
          <p:spPr>
            <a:xfrm>
              <a:off x="6813193" y="5545124"/>
              <a:ext cx="108000" cy="108000"/>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26" name="i$liḋe-Oval 21"/>
            <p:cNvSpPr/>
            <p:nvPr/>
          </p:nvSpPr>
          <p:spPr>
            <a:xfrm>
              <a:off x="8361270" y="5545124"/>
              <a:ext cx="108000" cy="10800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27" name="i$liḋe-Oval 22"/>
            <p:cNvSpPr/>
            <p:nvPr/>
          </p:nvSpPr>
          <p:spPr>
            <a:xfrm rot="10800000">
              <a:off x="9950622" y="5545125"/>
              <a:ext cx="108000" cy="108000"/>
            </a:xfrm>
            <a:prstGeom prst="ellipse">
              <a:avLst/>
            </a:prstGeom>
            <a:solidFill>
              <a:schemeClr val="accent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cxnSp>
          <p:nvCxnSpPr>
            <p:cNvPr id="28" name="i$liḋe-Straight Connector 23"/>
            <p:cNvCxnSpPr/>
            <p:nvPr/>
          </p:nvCxnSpPr>
          <p:spPr>
            <a:xfrm flipV="1">
              <a:off x="2159864" y="5244198"/>
              <a:ext cx="0" cy="240252"/>
            </a:xfrm>
            <a:prstGeom prst="line">
              <a:avLst/>
            </a:prstGeom>
            <a:ln w="19050" cap="rnd">
              <a:solidFill>
                <a:schemeClr val="tx2"/>
              </a:solidFill>
              <a:prstDash val="sysDot"/>
              <a:round/>
            </a:ln>
          </p:spPr>
          <p:style>
            <a:lnRef idx="1">
              <a:schemeClr val="accent1"/>
            </a:lnRef>
            <a:fillRef idx="0">
              <a:schemeClr val="accent1"/>
            </a:fillRef>
            <a:effectRef idx="0">
              <a:schemeClr val="accent1"/>
            </a:effectRef>
            <a:fontRef idx="minor">
              <a:schemeClr val="tx1"/>
            </a:fontRef>
          </p:style>
        </p:cxnSp>
        <p:cxnSp>
          <p:nvCxnSpPr>
            <p:cNvPr id="29" name="i$liḋe-Straight Connector 24"/>
            <p:cNvCxnSpPr/>
            <p:nvPr/>
          </p:nvCxnSpPr>
          <p:spPr>
            <a:xfrm flipV="1">
              <a:off x="2159864" y="3880747"/>
              <a:ext cx="0" cy="396000"/>
            </a:xfrm>
            <a:prstGeom prst="line">
              <a:avLst/>
            </a:prstGeom>
            <a:ln w="19050" cap="rnd">
              <a:solidFill>
                <a:schemeClr val="tx2"/>
              </a:solidFill>
              <a:prstDash val="sysDot"/>
              <a:round/>
            </a:ln>
          </p:spPr>
          <p:style>
            <a:lnRef idx="1">
              <a:schemeClr val="accent1"/>
            </a:lnRef>
            <a:fillRef idx="0">
              <a:schemeClr val="accent1"/>
            </a:fillRef>
            <a:effectRef idx="0">
              <a:schemeClr val="accent1"/>
            </a:effectRef>
            <a:fontRef idx="minor">
              <a:schemeClr val="tx1"/>
            </a:fontRef>
          </p:style>
        </p:cxnSp>
        <p:grpSp>
          <p:nvGrpSpPr>
            <p:cNvPr id="30" name="Group 25"/>
            <p:cNvGrpSpPr/>
            <p:nvPr/>
          </p:nvGrpSpPr>
          <p:grpSpPr>
            <a:xfrm>
              <a:off x="1895475" y="3295650"/>
              <a:ext cx="540000" cy="540000"/>
              <a:chOff x="1895475" y="3190875"/>
              <a:chExt cx="540000" cy="540000"/>
            </a:xfrm>
          </p:grpSpPr>
          <p:sp>
            <p:nvSpPr>
              <p:cNvPr id="78" name="i$liḋe-Oval 73"/>
              <p:cNvSpPr/>
              <p:nvPr/>
            </p:nvSpPr>
            <p:spPr>
              <a:xfrm>
                <a:off x="1895475" y="3190875"/>
                <a:ext cx="540000" cy="540000"/>
              </a:xfrm>
              <a:prstGeom prst="ellipse">
                <a:avLst/>
              </a:prstGeom>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79" name="i$liḋe-Freeform: Shape 74"/>
              <p:cNvSpPr/>
              <p:nvPr/>
            </p:nvSpPr>
            <p:spPr bwMode="auto">
              <a:xfrm>
                <a:off x="2000853" y="3295413"/>
                <a:ext cx="329244" cy="330924"/>
              </a:xfrm>
              <a:custGeom>
                <a:avLst/>
                <a:gdLst>
                  <a:gd name="T0" fmla="*/ 234 w 246"/>
                  <a:gd name="T1" fmla="*/ 13 h 247"/>
                  <a:gd name="T2" fmla="*/ 175 w 246"/>
                  <a:gd name="T3" fmla="*/ 35 h 247"/>
                  <a:gd name="T4" fmla="*/ 153 w 246"/>
                  <a:gd name="T5" fmla="*/ 60 h 247"/>
                  <a:gd name="T6" fmla="*/ 24 w 246"/>
                  <a:gd name="T7" fmla="*/ 36 h 247"/>
                  <a:gd name="T8" fmla="*/ 5 w 246"/>
                  <a:gd name="T9" fmla="*/ 55 h 247"/>
                  <a:gd name="T10" fmla="*/ 107 w 246"/>
                  <a:gd name="T11" fmla="*/ 109 h 247"/>
                  <a:gd name="T12" fmla="*/ 65 w 246"/>
                  <a:gd name="T13" fmla="*/ 159 h 247"/>
                  <a:gd name="T14" fmla="*/ 54 w 246"/>
                  <a:gd name="T15" fmla="*/ 172 h 247"/>
                  <a:gd name="T16" fmla="*/ 12 w 246"/>
                  <a:gd name="T17" fmla="*/ 161 h 247"/>
                  <a:gd name="T18" fmla="*/ 0 w 246"/>
                  <a:gd name="T19" fmla="*/ 173 h 247"/>
                  <a:gd name="T20" fmla="*/ 47 w 246"/>
                  <a:gd name="T21" fmla="*/ 200 h 247"/>
                  <a:gd name="T22" fmla="*/ 74 w 246"/>
                  <a:gd name="T23" fmla="*/ 247 h 247"/>
                  <a:gd name="T24" fmla="*/ 86 w 246"/>
                  <a:gd name="T25" fmla="*/ 235 h 247"/>
                  <a:gd name="T26" fmla="*/ 75 w 246"/>
                  <a:gd name="T27" fmla="*/ 193 h 247"/>
                  <a:gd name="T28" fmla="*/ 88 w 246"/>
                  <a:gd name="T29" fmla="*/ 182 h 247"/>
                  <a:gd name="T30" fmla="*/ 138 w 246"/>
                  <a:gd name="T31" fmla="*/ 140 h 247"/>
                  <a:gd name="T32" fmla="*/ 192 w 246"/>
                  <a:gd name="T33" fmla="*/ 242 h 247"/>
                  <a:gd name="T34" fmla="*/ 211 w 246"/>
                  <a:gd name="T35" fmla="*/ 223 h 247"/>
                  <a:gd name="T36" fmla="*/ 187 w 246"/>
                  <a:gd name="T37" fmla="*/ 94 h 247"/>
                  <a:gd name="T38" fmla="*/ 212 w 246"/>
                  <a:gd name="T39" fmla="*/ 72 h 247"/>
                  <a:gd name="T40" fmla="*/ 234 w 246"/>
                  <a:gd name="T41" fmla="*/ 13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6" h="247">
                    <a:moveTo>
                      <a:pt x="234" y="13"/>
                    </a:moveTo>
                    <a:cubicBezTo>
                      <a:pt x="221" y="0"/>
                      <a:pt x="196" y="11"/>
                      <a:pt x="175" y="35"/>
                    </a:cubicBezTo>
                    <a:cubicBezTo>
                      <a:pt x="153" y="60"/>
                      <a:pt x="153" y="60"/>
                      <a:pt x="153" y="60"/>
                    </a:cubicBezTo>
                    <a:cubicBezTo>
                      <a:pt x="24" y="36"/>
                      <a:pt x="24" y="36"/>
                      <a:pt x="24" y="36"/>
                    </a:cubicBezTo>
                    <a:cubicBezTo>
                      <a:pt x="5" y="55"/>
                      <a:pt x="5" y="55"/>
                      <a:pt x="5" y="55"/>
                    </a:cubicBezTo>
                    <a:cubicBezTo>
                      <a:pt x="107" y="109"/>
                      <a:pt x="107" y="109"/>
                      <a:pt x="107" y="109"/>
                    </a:cubicBezTo>
                    <a:cubicBezTo>
                      <a:pt x="65" y="159"/>
                      <a:pt x="65" y="159"/>
                      <a:pt x="65" y="159"/>
                    </a:cubicBezTo>
                    <a:cubicBezTo>
                      <a:pt x="61" y="164"/>
                      <a:pt x="57" y="168"/>
                      <a:pt x="54" y="172"/>
                    </a:cubicBezTo>
                    <a:cubicBezTo>
                      <a:pt x="12" y="161"/>
                      <a:pt x="12" y="161"/>
                      <a:pt x="12" y="161"/>
                    </a:cubicBezTo>
                    <a:cubicBezTo>
                      <a:pt x="0" y="173"/>
                      <a:pt x="0" y="173"/>
                      <a:pt x="0" y="173"/>
                    </a:cubicBezTo>
                    <a:cubicBezTo>
                      <a:pt x="47" y="200"/>
                      <a:pt x="47" y="200"/>
                      <a:pt x="47" y="200"/>
                    </a:cubicBezTo>
                    <a:cubicBezTo>
                      <a:pt x="74" y="247"/>
                      <a:pt x="74" y="247"/>
                      <a:pt x="74" y="247"/>
                    </a:cubicBezTo>
                    <a:cubicBezTo>
                      <a:pt x="86" y="235"/>
                      <a:pt x="86" y="235"/>
                      <a:pt x="86" y="235"/>
                    </a:cubicBezTo>
                    <a:cubicBezTo>
                      <a:pt x="75" y="193"/>
                      <a:pt x="75" y="193"/>
                      <a:pt x="75" y="193"/>
                    </a:cubicBezTo>
                    <a:cubicBezTo>
                      <a:pt x="79" y="190"/>
                      <a:pt x="83" y="186"/>
                      <a:pt x="88" y="182"/>
                    </a:cubicBezTo>
                    <a:cubicBezTo>
                      <a:pt x="138" y="140"/>
                      <a:pt x="138" y="140"/>
                      <a:pt x="138" y="140"/>
                    </a:cubicBezTo>
                    <a:cubicBezTo>
                      <a:pt x="192" y="242"/>
                      <a:pt x="192" y="242"/>
                      <a:pt x="192" y="242"/>
                    </a:cubicBezTo>
                    <a:cubicBezTo>
                      <a:pt x="211" y="223"/>
                      <a:pt x="211" y="223"/>
                      <a:pt x="211" y="223"/>
                    </a:cubicBezTo>
                    <a:cubicBezTo>
                      <a:pt x="187" y="94"/>
                      <a:pt x="187" y="94"/>
                      <a:pt x="187" y="94"/>
                    </a:cubicBezTo>
                    <a:cubicBezTo>
                      <a:pt x="212" y="72"/>
                      <a:pt x="212" y="72"/>
                      <a:pt x="212" y="72"/>
                    </a:cubicBezTo>
                    <a:cubicBezTo>
                      <a:pt x="236" y="51"/>
                      <a:pt x="246" y="25"/>
                      <a:pt x="234" y="13"/>
                    </a:cubicBezTo>
                    <a:close/>
                  </a:path>
                </a:pathLst>
              </a:custGeom>
              <a:solidFill>
                <a:schemeClr val="bg1"/>
              </a:solidFill>
              <a:ln>
                <a:noFill/>
              </a:ln>
            </p:spPr>
            <p:txBody>
              <a:bodyPr anchor="ctr"/>
              <a:lstStyle/>
              <a:p>
                <a:pPr algn="ctr"/>
                <a:endParaRPr>
                  <a:solidFill>
                    <a:schemeClr val="bg1"/>
                  </a:solidFill>
                  <a:cs typeface="+mn-ea"/>
                  <a:sym typeface="+mn-lt"/>
                </a:endParaRPr>
              </a:p>
            </p:txBody>
          </p:sp>
        </p:grpSp>
        <p:sp>
          <p:nvSpPr>
            <p:cNvPr id="31" name="i$liḋe-TextBox 26"/>
            <p:cNvSpPr txBox="1"/>
            <p:nvPr/>
          </p:nvSpPr>
          <p:spPr>
            <a:xfrm>
              <a:off x="3099124" y="3290832"/>
              <a:ext cx="1261884" cy="307777"/>
            </a:xfrm>
            <a:prstGeom prst="rect">
              <a:avLst/>
            </a:prstGeom>
            <a:noFill/>
          </p:spPr>
          <p:txBody>
            <a:bodyPr wrap="none">
              <a:noAutofit/>
            </a:bodyPr>
            <a:lstStyle/>
            <a:p>
              <a:pPr algn="ctr"/>
              <a:r>
                <a:rPr lang="zh-CN" altLang="en-US" sz="2000" b="1" dirty="0">
                  <a:solidFill>
                    <a:schemeClr val="bg1"/>
                  </a:solidFill>
                  <a:cs typeface="+mn-ea"/>
                  <a:sym typeface="+mn-lt"/>
                </a:rPr>
                <a:t>标题文本预设</a:t>
              </a:r>
            </a:p>
          </p:txBody>
        </p:sp>
        <p:sp>
          <p:nvSpPr>
            <p:cNvPr id="32" name="i$liḋe-TextBox 27"/>
            <p:cNvSpPr txBox="1"/>
            <p:nvPr/>
          </p:nvSpPr>
          <p:spPr>
            <a:xfrm>
              <a:off x="2811253" y="3678664"/>
              <a:ext cx="1837621" cy="553998"/>
            </a:xfrm>
            <a:prstGeom prst="rect">
              <a:avLst/>
            </a:prstGeom>
            <a:noFill/>
          </p:spPr>
          <p:txBody>
            <a:bodyPr wrap="square">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endParaRPr lang="zh-CN" altLang="en-US" sz="1400" dirty="0">
                <a:solidFill>
                  <a:schemeClr val="bg1"/>
                </a:solidFill>
                <a:cs typeface="+mn-ea"/>
                <a:sym typeface="+mn-lt"/>
              </a:endParaRPr>
            </a:p>
          </p:txBody>
        </p:sp>
        <p:cxnSp>
          <p:nvCxnSpPr>
            <p:cNvPr id="33" name="i$liḋe-Straight Connector 28"/>
            <p:cNvCxnSpPr/>
            <p:nvPr/>
          </p:nvCxnSpPr>
          <p:spPr>
            <a:xfrm flipV="1">
              <a:off x="3730063" y="4380598"/>
              <a:ext cx="0" cy="1113978"/>
            </a:xfrm>
            <a:prstGeom prst="line">
              <a:avLst/>
            </a:prstGeom>
            <a:ln w="19050" cap="rnd">
              <a:solidFill>
                <a:schemeClr val="tx2"/>
              </a:solidFill>
              <a:prstDash val="sysDot"/>
              <a:round/>
            </a:ln>
          </p:spPr>
          <p:style>
            <a:lnRef idx="1">
              <a:schemeClr val="accent1"/>
            </a:lnRef>
            <a:fillRef idx="0">
              <a:schemeClr val="accent1"/>
            </a:fillRef>
            <a:effectRef idx="0">
              <a:schemeClr val="accent1"/>
            </a:effectRef>
            <a:fontRef idx="minor">
              <a:schemeClr val="tx1"/>
            </a:fontRef>
          </p:style>
        </p:cxnSp>
        <p:cxnSp>
          <p:nvCxnSpPr>
            <p:cNvPr id="34" name="i$liḋe-Straight Connector 29"/>
            <p:cNvCxnSpPr/>
            <p:nvPr/>
          </p:nvCxnSpPr>
          <p:spPr>
            <a:xfrm flipV="1">
              <a:off x="3720124" y="2585347"/>
              <a:ext cx="0" cy="647171"/>
            </a:xfrm>
            <a:prstGeom prst="line">
              <a:avLst/>
            </a:prstGeom>
            <a:ln w="19050" cap="rnd">
              <a:solidFill>
                <a:schemeClr val="tx2"/>
              </a:solidFill>
              <a:prstDash val="sysDot"/>
              <a:round/>
            </a:ln>
          </p:spPr>
          <p:style>
            <a:lnRef idx="1">
              <a:schemeClr val="accent1"/>
            </a:lnRef>
            <a:fillRef idx="0">
              <a:schemeClr val="accent1"/>
            </a:fillRef>
            <a:effectRef idx="0">
              <a:schemeClr val="accent1"/>
            </a:effectRef>
            <a:fontRef idx="minor">
              <a:schemeClr val="tx1"/>
            </a:fontRef>
          </p:style>
        </p:cxnSp>
        <p:grpSp>
          <p:nvGrpSpPr>
            <p:cNvPr id="35" name="Group 30"/>
            <p:cNvGrpSpPr/>
            <p:nvPr/>
          </p:nvGrpSpPr>
          <p:grpSpPr>
            <a:xfrm>
              <a:off x="3460063" y="1996198"/>
              <a:ext cx="540000" cy="540000"/>
              <a:chOff x="3450124" y="2009775"/>
              <a:chExt cx="540000" cy="540000"/>
            </a:xfrm>
          </p:grpSpPr>
          <p:sp>
            <p:nvSpPr>
              <p:cNvPr id="68" name="i$liḋe-Oval 63"/>
              <p:cNvSpPr/>
              <p:nvPr/>
            </p:nvSpPr>
            <p:spPr>
              <a:xfrm>
                <a:off x="3450124" y="2009775"/>
                <a:ext cx="540000" cy="540000"/>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grpSp>
            <p:nvGrpSpPr>
              <p:cNvPr id="69" name="Group 64"/>
              <p:cNvGrpSpPr/>
              <p:nvPr/>
            </p:nvGrpSpPr>
            <p:grpSpPr>
              <a:xfrm>
                <a:off x="3567882" y="2071852"/>
                <a:ext cx="304483" cy="415881"/>
                <a:chOff x="5772150" y="2981331"/>
                <a:chExt cx="650875" cy="888995"/>
              </a:xfrm>
              <a:solidFill>
                <a:schemeClr val="bg1"/>
              </a:solidFill>
            </p:grpSpPr>
            <p:sp>
              <p:nvSpPr>
                <p:cNvPr id="70" name="i$liḋe-Rectangle 65"/>
                <p:cNvSpPr/>
                <p:nvPr/>
              </p:nvSpPr>
              <p:spPr bwMode="auto">
                <a:xfrm>
                  <a:off x="5875338" y="3159125"/>
                  <a:ext cx="146050"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solidFill>
                      <a:schemeClr val="bg1"/>
                    </a:solidFill>
                    <a:cs typeface="+mn-ea"/>
                    <a:sym typeface="+mn-lt"/>
                  </a:endParaRPr>
                </a:p>
              </p:txBody>
            </p:sp>
            <p:sp>
              <p:nvSpPr>
                <p:cNvPr id="71" name="i$liḋe-Rectangle 66"/>
                <p:cNvSpPr/>
                <p:nvPr/>
              </p:nvSpPr>
              <p:spPr bwMode="auto">
                <a:xfrm>
                  <a:off x="5875338" y="3375025"/>
                  <a:ext cx="368300" cy="428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solidFill>
                      <a:schemeClr val="bg1"/>
                    </a:solidFill>
                    <a:cs typeface="+mn-ea"/>
                    <a:sym typeface="+mn-lt"/>
                  </a:endParaRPr>
                </a:p>
              </p:txBody>
            </p:sp>
            <p:sp>
              <p:nvSpPr>
                <p:cNvPr id="72" name="i$liḋe-Rectangle 67"/>
                <p:cNvSpPr/>
                <p:nvPr/>
              </p:nvSpPr>
              <p:spPr bwMode="auto">
                <a:xfrm>
                  <a:off x="5875338" y="3470275"/>
                  <a:ext cx="368300"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solidFill>
                      <a:schemeClr val="bg1"/>
                    </a:solidFill>
                    <a:cs typeface="+mn-ea"/>
                    <a:sym typeface="+mn-lt"/>
                  </a:endParaRPr>
                </a:p>
              </p:txBody>
            </p:sp>
            <p:sp>
              <p:nvSpPr>
                <p:cNvPr id="73" name="i$liḋe-Rectangle 68"/>
                <p:cNvSpPr/>
                <p:nvPr/>
              </p:nvSpPr>
              <p:spPr bwMode="auto">
                <a:xfrm>
                  <a:off x="5875338" y="3565525"/>
                  <a:ext cx="206375"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solidFill>
                      <a:schemeClr val="bg1"/>
                    </a:solidFill>
                    <a:cs typeface="+mn-ea"/>
                    <a:sym typeface="+mn-lt"/>
                  </a:endParaRPr>
                </a:p>
              </p:txBody>
            </p:sp>
            <p:sp>
              <p:nvSpPr>
                <p:cNvPr id="74" name="i$liḋe-Freeform: Shape 69"/>
                <p:cNvSpPr/>
                <p:nvPr/>
              </p:nvSpPr>
              <p:spPr bwMode="auto">
                <a:xfrm>
                  <a:off x="5772150" y="2981331"/>
                  <a:ext cx="650875" cy="835024"/>
                </a:xfrm>
                <a:custGeom>
                  <a:avLst/>
                  <a:gdLst>
                    <a:gd name="T0" fmla="*/ 87 w 170"/>
                    <a:gd name="T1" fmla="*/ 0 h 220"/>
                    <a:gd name="T2" fmla="*/ 34 w 170"/>
                    <a:gd name="T3" fmla="*/ 0 h 220"/>
                    <a:gd name="T4" fmla="*/ 0 w 170"/>
                    <a:gd name="T5" fmla="*/ 34 h 220"/>
                    <a:gd name="T6" fmla="*/ 0 w 170"/>
                    <a:gd name="T7" fmla="*/ 185 h 220"/>
                    <a:gd name="T8" fmla="*/ 34 w 170"/>
                    <a:gd name="T9" fmla="*/ 220 h 220"/>
                    <a:gd name="T10" fmla="*/ 91 w 170"/>
                    <a:gd name="T11" fmla="*/ 220 h 220"/>
                    <a:gd name="T12" fmla="*/ 91 w 170"/>
                    <a:gd name="T13" fmla="*/ 203 h 220"/>
                    <a:gd name="T14" fmla="*/ 34 w 170"/>
                    <a:gd name="T15" fmla="*/ 203 h 220"/>
                    <a:gd name="T16" fmla="*/ 16 w 170"/>
                    <a:gd name="T17" fmla="*/ 185 h 220"/>
                    <a:gd name="T18" fmla="*/ 16 w 170"/>
                    <a:gd name="T19" fmla="*/ 34 h 220"/>
                    <a:gd name="T20" fmla="*/ 34 w 170"/>
                    <a:gd name="T21" fmla="*/ 16 h 220"/>
                    <a:gd name="T22" fmla="*/ 79 w 170"/>
                    <a:gd name="T23" fmla="*/ 16 h 220"/>
                    <a:gd name="T24" fmla="*/ 79 w 170"/>
                    <a:gd name="T25" fmla="*/ 67 h 220"/>
                    <a:gd name="T26" fmla="*/ 105 w 170"/>
                    <a:gd name="T27" fmla="*/ 93 h 220"/>
                    <a:gd name="T28" fmla="*/ 154 w 170"/>
                    <a:gd name="T29" fmla="*/ 93 h 220"/>
                    <a:gd name="T30" fmla="*/ 154 w 170"/>
                    <a:gd name="T31" fmla="*/ 185 h 220"/>
                    <a:gd name="T32" fmla="*/ 143 w 170"/>
                    <a:gd name="T33" fmla="*/ 202 h 220"/>
                    <a:gd name="T34" fmla="*/ 143 w 170"/>
                    <a:gd name="T35" fmla="*/ 219 h 220"/>
                    <a:gd name="T36" fmla="*/ 170 w 170"/>
                    <a:gd name="T37" fmla="*/ 185 h 220"/>
                    <a:gd name="T38" fmla="*/ 170 w 170"/>
                    <a:gd name="T39" fmla="*/ 83 h 220"/>
                    <a:gd name="T40" fmla="*/ 87 w 170"/>
                    <a:gd name="T41"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0" h="220">
                      <a:moveTo>
                        <a:pt x="87" y="0"/>
                      </a:moveTo>
                      <a:cubicBezTo>
                        <a:pt x="34" y="0"/>
                        <a:pt x="34" y="0"/>
                        <a:pt x="34" y="0"/>
                      </a:cubicBezTo>
                      <a:cubicBezTo>
                        <a:pt x="15" y="0"/>
                        <a:pt x="0" y="15"/>
                        <a:pt x="0" y="34"/>
                      </a:cubicBezTo>
                      <a:cubicBezTo>
                        <a:pt x="0" y="185"/>
                        <a:pt x="0" y="185"/>
                        <a:pt x="0" y="185"/>
                      </a:cubicBezTo>
                      <a:cubicBezTo>
                        <a:pt x="0" y="204"/>
                        <a:pt x="15" y="220"/>
                        <a:pt x="34" y="220"/>
                      </a:cubicBezTo>
                      <a:cubicBezTo>
                        <a:pt x="91" y="220"/>
                        <a:pt x="91" y="220"/>
                        <a:pt x="91" y="220"/>
                      </a:cubicBezTo>
                      <a:cubicBezTo>
                        <a:pt x="91" y="203"/>
                        <a:pt x="91" y="203"/>
                        <a:pt x="91" y="203"/>
                      </a:cubicBezTo>
                      <a:cubicBezTo>
                        <a:pt x="34" y="203"/>
                        <a:pt x="34" y="203"/>
                        <a:pt x="34" y="203"/>
                      </a:cubicBezTo>
                      <a:cubicBezTo>
                        <a:pt x="24" y="203"/>
                        <a:pt x="16" y="195"/>
                        <a:pt x="16" y="185"/>
                      </a:cubicBezTo>
                      <a:cubicBezTo>
                        <a:pt x="16" y="34"/>
                        <a:pt x="16" y="34"/>
                        <a:pt x="16" y="34"/>
                      </a:cubicBezTo>
                      <a:cubicBezTo>
                        <a:pt x="16" y="24"/>
                        <a:pt x="24" y="16"/>
                        <a:pt x="34" y="16"/>
                      </a:cubicBezTo>
                      <a:cubicBezTo>
                        <a:pt x="79" y="16"/>
                        <a:pt x="79" y="16"/>
                        <a:pt x="79" y="16"/>
                      </a:cubicBezTo>
                      <a:cubicBezTo>
                        <a:pt x="79" y="67"/>
                        <a:pt x="79" y="67"/>
                        <a:pt x="79" y="67"/>
                      </a:cubicBezTo>
                      <a:cubicBezTo>
                        <a:pt x="79" y="81"/>
                        <a:pt x="90" y="93"/>
                        <a:pt x="105" y="93"/>
                      </a:cubicBezTo>
                      <a:cubicBezTo>
                        <a:pt x="154" y="93"/>
                        <a:pt x="154" y="93"/>
                        <a:pt x="154" y="93"/>
                      </a:cubicBezTo>
                      <a:cubicBezTo>
                        <a:pt x="154" y="185"/>
                        <a:pt x="154" y="185"/>
                        <a:pt x="154" y="185"/>
                      </a:cubicBezTo>
                      <a:cubicBezTo>
                        <a:pt x="154" y="193"/>
                        <a:pt x="149" y="199"/>
                        <a:pt x="143" y="202"/>
                      </a:cubicBezTo>
                      <a:cubicBezTo>
                        <a:pt x="143" y="219"/>
                        <a:pt x="143" y="219"/>
                        <a:pt x="143" y="219"/>
                      </a:cubicBezTo>
                      <a:cubicBezTo>
                        <a:pt x="158" y="216"/>
                        <a:pt x="170" y="202"/>
                        <a:pt x="170" y="185"/>
                      </a:cubicBezTo>
                      <a:cubicBezTo>
                        <a:pt x="170" y="83"/>
                        <a:pt x="170" y="83"/>
                        <a:pt x="170" y="83"/>
                      </a:cubicBezTo>
                      <a:lnTo>
                        <a:pt x="8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solidFill>
                    <a:cs typeface="+mn-ea"/>
                    <a:sym typeface="+mn-lt"/>
                  </a:endParaRPr>
                </a:p>
              </p:txBody>
            </p:sp>
            <p:sp>
              <p:nvSpPr>
                <p:cNvPr id="75" name="i$liḋe-Freeform: Shape 70"/>
                <p:cNvSpPr/>
                <p:nvPr/>
              </p:nvSpPr>
              <p:spPr bwMode="auto">
                <a:xfrm>
                  <a:off x="6154738" y="3744913"/>
                  <a:ext cx="130175" cy="125413"/>
                </a:xfrm>
                <a:custGeom>
                  <a:avLst/>
                  <a:gdLst>
                    <a:gd name="T0" fmla="*/ 32 w 34"/>
                    <a:gd name="T1" fmla="*/ 0 h 33"/>
                    <a:gd name="T2" fmla="*/ 31 w 34"/>
                    <a:gd name="T3" fmla="*/ 2 h 33"/>
                    <a:gd name="T4" fmla="*/ 26 w 34"/>
                    <a:gd name="T5" fmla="*/ 7 h 33"/>
                    <a:gd name="T6" fmla="*/ 24 w 34"/>
                    <a:gd name="T7" fmla="*/ 8 h 33"/>
                    <a:gd name="T8" fmla="*/ 19 w 34"/>
                    <a:gd name="T9" fmla="*/ 6 h 33"/>
                    <a:gd name="T10" fmla="*/ 17 w 34"/>
                    <a:gd name="T11" fmla="*/ 5 h 33"/>
                    <a:gd name="T12" fmla="*/ 16 w 34"/>
                    <a:gd name="T13" fmla="*/ 6 h 33"/>
                    <a:gd name="T14" fmla="*/ 10 w 34"/>
                    <a:gd name="T15" fmla="*/ 8 h 33"/>
                    <a:gd name="T16" fmla="*/ 10 w 34"/>
                    <a:gd name="T17" fmla="*/ 8 h 33"/>
                    <a:gd name="T18" fmla="*/ 8 w 34"/>
                    <a:gd name="T19" fmla="*/ 7 h 33"/>
                    <a:gd name="T20" fmla="*/ 3 w 34"/>
                    <a:gd name="T21" fmla="*/ 2 h 33"/>
                    <a:gd name="T22" fmla="*/ 2 w 34"/>
                    <a:gd name="T23" fmla="*/ 0 h 33"/>
                    <a:gd name="T24" fmla="*/ 1 w 34"/>
                    <a:gd name="T25" fmla="*/ 0 h 33"/>
                    <a:gd name="T26" fmla="*/ 0 w 34"/>
                    <a:gd name="T27" fmla="*/ 0 h 33"/>
                    <a:gd name="T28" fmla="*/ 0 w 34"/>
                    <a:gd name="T29" fmla="*/ 33 h 33"/>
                    <a:gd name="T30" fmla="*/ 17 w 34"/>
                    <a:gd name="T31" fmla="*/ 21 h 33"/>
                    <a:gd name="T32" fmla="*/ 34 w 34"/>
                    <a:gd name="T33" fmla="*/ 33 h 33"/>
                    <a:gd name="T34" fmla="*/ 34 w 34"/>
                    <a:gd name="T35" fmla="*/ 0 h 33"/>
                    <a:gd name="T36" fmla="*/ 34 w 34"/>
                    <a:gd name="T37" fmla="*/ 0 h 33"/>
                    <a:gd name="T38" fmla="*/ 32 w 34"/>
                    <a:gd name="T3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 h="33">
                      <a:moveTo>
                        <a:pt x="32" y="0"/>
                      </a:moveTo>
                      <a:cubicBezTo>
                        <a:pt x="32" y="1"/>
                        <a:pt x="31" y="1"/>
                        <a:pt x="31" y="2"/>
                      </a:cubicBezTo>
                      <a:cubicBezTo>
                        <a:pt x="30" y="4"/>
                        <a:pt x="29" y="6"/>
                        <a:pt x="26" y="7"/>
                      </a:cubicBezTo>
                      <a:cubicBezTo>
                        <a:pt x="25" y="7"/>
                        <a:pt x="25" y="8"/>
                        <a:pt x="24" y="8"/>
                      </a:cubicBezTo>
                      <a:cubicBezTo>
                        <a:pt x="22" y="8"/>
                        <a:pt x="20" y="7"/>
                        <a:pt x="19" y="6"/>
                      </a:cubicBezTo>
                      <a:cubicBezTo>
                        <a:pt x="18" y="6"/>
                        <a:pt x="17" y="5"/>
                        <a:pt x="17" y="5"/>
                      </a:cubicBezTo>
                      <a:cubicBezTo>
                        <a:pt x="17" y="5"/>
                        <a:pt x="16" y="6"/>
                        <a:pt x="16" y="6"/>
                      </a:cubicBezTo>
                      <a:cubicBezTo>
                        <a:pt x="14" y="7"/>
                        <a:pt x="12" y="8"/>
                        <a:pt x="10" y="8"/>
                      </a:cubicBezTo>
                      <a:cubicBezTo>
                        <a:pt x="10" y="8"/>
                        <a:pt x="10" y="8"/>
                        <a:pt x="10" y="8"/>
                      </a:cubicBezTo>
                      <a:cubicBezTo>
                        <a:pt x="9" y="8"/>
                        <a:pt x="9" y="7"/>
                        <a:pt x="8" y="7"/>
                      </a:cubicBezTo>
                      <a:cubicBezTo>
                        <a:pt x="5" y="6"/>
                        <a:pt x="4" y="4"/>
                        <a:pt x="3" y="2"/>
                      </a:cubicBezTo>
                      <a:cubicBezTo>
                        <a:pt x="3" y="1"/>
                        <a:pt x="2" y="1"/>
                        <a:pt x="2" y="0"/>
                      </a:cubicBezTo>
                      <a:cubicBezTo>
                        <a:pt x="2" y="0"/>
                        <a:pt x="1" y="0"/>
                        <a:pt x="1" y="0"/>
                      </a:cubicBezTo>
                      <a:cubicBezTo>
                        <a:pt x="1" y="0"/>
                        <a:pt x="0" y="0"/>
                        <a:pt x="0" y="0"/>
                      </a:cubicBezTo>
                      <a:cubicBezTo>
                        <a:pt x="0" y="33"/>
                        <a:pt x="0" y="33"/>
                        <a:pt x="0" y="33"/>
                      </a:cubicBezTo>
                      <a:cubicBezTo>
                        <a:pt x="17" y="21"/>
                        <a:pt x="17" y="21"/>
                        <a:pt x="17" y="21"/>
                      </a:cubicBezTo>
                      <a:cubicBezTo>
                        <a:pt x="34" y="33"/>
                        <a:pt x="34" y="33"/>
                        <a:pt x="34" y="33"/>
                      </a:cubicBezTo>
                      <a:cubicBezTo>
                        <a:pt x="34" y="0"/>
                        <a:pt x="34" y="0"/>
                        <a:pt x="34" y="0"/>
                      </a:cubicBezTo>
                      <a:cubicBezTo>
                        <a:pt x="34" y="0"/>
                        <a:pt x="34" y="0"/>
                        <a:pt x="34" y="0"/>
                      </a:cubicBezTo>
                      <a:cubicBezTo>
                        <a:pt x="33" y="0"/>
                        <a:pt x="32"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solidFill>
                    <a:cs typeface="+mn-ea"/>
                    <a:sym typeface="+mn-lt"/>
                  </a:endParaRPr>
                </a:p>
              </p:txBody>
            </p:sp>
            <p:sp>
              <p:nvSpPr>
                <p:cNvPr id="76" name="i$liḋe-Oval 71"/>
                <p:cNvSpPr/>
                <p:nvPr/>
              </p:nvSpPr>
              <p:spPr bwMode="auto">
                <a:xfrm>
                  <a:off x="6178550" y="3625850"/>
                  <a:ext cx="84138" cy="809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solidFill>
                    <a:cs typeface="+mn-ea"/>
                    <a:sym typeface="+mn-lt"/>
                  </a:endParaRPr>
                </a:p>
              </p:txBody>
            </p:sp>
            <p:sp>
              <p:nvSpPr>
                <p:cNvPr id="77" name="i$liḋe-Freeform: Shape 72"/>
                <p:cNvSpPr/>
                <p:nvPr/>
              </p:nvSpPr>
              <p:spPr bwMode="auto">
                <a:xfrm>
                  <a:off x="6127750" y="3573463"/>
                  <a:ext cx="187325" cy="185738"/>
                </a:xfrm>
                <a:custGeom>
                  <a:avLst/>
                  <a:gdLst>
                    <a:gd name="T0" fmla="*/ 44 w 49"/>
                    <a:gd name="T1" fmla="*/ 18 h 49"/>
                    <a:gd name="T2" fmla="*/ 44 w 49"/>
                    <a:gd name="T3" fmla="*/ 10 h 49"/>
                    <a:gd name="T4" fmla="*/ 36 w 49"/>
                    <a:gd name="T5" fmla="*/ 7 h 49"/>
                    <a:gd name="T6" fmla="*/ 32 w 49"/>
                    <a:gd name="T7" fmla="*/ 1 h 49"/>
                    <a:gd name="T8" fmla="*/ 24 w 49"/>
                    <a:gd name="T9" fmla="*/ 3 h 49"/>
                    <a:gd name="T10" fmla="*/ 16 w 49"/>
                    <a:gd name="T11" fmla="*/ 1 h 49"/>
                    <a:gd name="T12" fmla="*/ 12 w 49"/>
                    <a:gd name="T13" fmla="*/ 7 h 49"/>
                    <a:gd name="T14" fmla="*/ 4 w 49"/>
                    <a:gd name="T15" fmla="*/ 10 h 49"/>
                    <a:gd name="T16" fmla="*/ 4 w 49"/>
                    <a:gd name="T17" fmla="*/ 18 h 49"/>
                    <a:gd name="T18" fmla="*/ 0 w 49"/>
                    <a:gd name="T19" fmla="*/ 24 h 49"/>
                    <a:gd name="T20" fmla="*/ 4 w 49"/>
                    <a:gd name="T21" fmla="*/ 31 h 49"/>
                    <a:gd name="T22" fmla="*/ 4 w 49"/>
                    <a:gd name="T23" fmla="*/ 39 h 49"/>
                    <a:gd name="T24" fmla="*/ 12 w 49"/>
                    <a:gd name="T25" fmla="*/ 41 h 49"/>
                    <a:gd name="T26" fmla="*/ 16 w 49"/>
                    <a:gd name="T27" fmla="*/ 48 h 49"/>
                    <a:gd name="T28" fmla="*/ 24 w 49"/>
                    <a:gd name="T29" fmla="*/ 45 h 49"/>
                    <a:gd name="T30" fmla="*/ 32 w 49"/>
                    <a:gd name="T31" fmla="*/ 48 h 49"/>
                    <a:gd name="T32" fmla="*/ 36 w 49"/>
                    <a:gd name="T33" fmla="*/ 41 h 49"/>
                    <a:gd name="T34" fmla="*/ 44 w 49"/>
                    <a:gd name="T35" fmla="*/ 39 h 49"/>
                    <a:gd name="T36" fmla="*/ 44 w 49"/>
                    <a:gd name="T37" fmla="*/ 31 h 49"/>
                    <a:gd name="T38" fmla="*/ 49 w 49"/>
                    <a:gd name="T39" fmla="*/ 24 h 49"/>
                    <a:gd name="T40" fmla="*/ 44 w 49"/>
                    <a:gd name="T41" fmla="*/ 18 h 49"/>
                    <a:gd name="T42" fmla="*/ 24 w 49"/>
                    <a:gd name="T43" fmla="*/ 37 h 49"/>
                    <a:gd name="T44" fmla="*/ 11 w 49"/>
                    <a:gd name="T45" fmla="*/ 24 h 49"/>
                    <a:gd name="T46" fmla="*/ 24 w 49"/>
                    <a:gd name="T47" fmla="*/ 12 h 49"/>
                    <a:gd name="T48" fmla="*/ 37 w 49"/>
                    <a:gd name="T49" fmla="*/ 24 h 49"/>
                    <a:gd name="T50" fmla="*/ 24 w 49"/>
                    <a:gd name="T51" fmla="*/ 3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9" h="49">
                      <a:moveTo>
                        <a:pt x="44" y="18"/>
                      </a:moveTo>
                      <a:cubicBezTo>
                        <a:pt x="43" y="16"/>
                        <a:pt x="45" y="12"/>
                        <a:pt x="44" y="10"/>
                      </a:cubicBezTo>
                      <a:cubicBezTo>
                        <a:pt x="42" y="8"/>
                        <a:pt x="38" y="9"/>
                        <a:pt x="36" y="7"/>
                      </a:cubicBezTo>
                      <a:cubicBezTo>
                        <a:pt x="34" y="6"/>
                        <a:pt x="34" y="2"/>
                        <a:pt x="32" y="1"/>
                      </a:cubicBezTo>
                      <a:cubicBezTo>
                        <a:pt x="29" y="0"/>
                        <a:pt x="27" y="3"/>
                        <a:pt x="24" y="3"/>
                      </a:cubicBezTo>
                      <a:cubicBezTo>
                        <a:pt x="22" y="3"/>
                        <a:pt x="19" y="0"/>
                        <a:pt x="16" y="1"/>
                      </a:cubicBezTo>
                      <a:cubicBezTo>
                        <a:pt x="14" y="2"/>
                        <a:pt x="14" y="6"/>
                        <a:pt x="12" y="7"/>
                      </a:cubicBezTo>
                      <a:cubicBezTo>
                        <a:pt x="10" y="9"/>
                        <a:pt x="6" y="8"/>
                        <a:pt x="4" y="10"/>
                      </a:cubicBezTo>
                      <a:cubicBezTo>
                        <a:pt x="3" y="12"/>
                        <a:pt x="5" y="16"/>
                        <a:pt x="4" y="18"/>
                      </a:cubicBezTo>
                      <a:cubicBezTo>
                        <a:pt x="3" y="20"/>
                        <a:pt x="0" y="22"/>
                        <a:pt x="0" y="24"/>
                      </a:cubicBezTo>
                      <a:cubicBezTo>
                        <a:pt x="0" y="27"/>
                        <a:pt x="3" y="29"/>
                        <a:pt x="4" y="31"/>
                      </a:cubicBezTo>
                      <a:cubicBezTo>
                        <a:pt x="5" y="33"/>
                        <a:pt x="3" y="37"/>
                        <a:pt x="4" y="39"/>
                      </a:cubicBezTo>
                      <a:cubicBezTo>
                        <a:pt x="6" y="41"/>
                        <a:pt x="10" y="40"/>
                        <a:pt x="12" y="41"/>
                      </a:cubicBezTo>
                      <a:cubicBezTo>
                        <a:pt x="14" y="43"/>
                        <a:pt x="14" y="47"/>
                        <a:pt x="16" y="48"/>
                      </a:cubicBezTo>
                      <a:cubicBezTo>
                        <a:pt x="19" y="49"/>
                        <a:pt x="22" y="45"/>
                        <a:pt x="24" y="45"/>
                      </a:cubicBezTo>
                      <a:cubicBezTo>
                        <a:pt x="27" y="45"/>
                        <a:pt x="29" y="49"/>
                        <a:pt x="32" y="48"/>
                      </a:cubicBezTo>
                      <a:cubicBezTo>
                        <a:pt x="34" y="47"/>
                        <a:pt x="34" y="43"/>
                        <a:pt x="36" y="41"/>
                      </a:cubicBezTo>
                      <a:cubicBezTo>
                        <a:pt x="38" y="40"/>
                        <a:pt x="42" y="41"/>
                        <a:pt x="44" y="39"/>
                      </a:cubicBezTo>
                      <a:cubicBezTo>
                        <a:pt x="45" y="37"/>
                        <a:pt x="43" y="33"/>
                        <a:pt x="44" y="31"/>
                      </a:cubicBezTo>
                      <a:cubicBezTo>
                        <a:pt x="45" y="29"/>
                        <a:pt x="49" y="27"/>
                        <a:pt x="49" y="24"/>
                      </a:cubicBezTo>
                      <a:cubicBezTo>
                        <a:pt x="49" y="22"/>
                        <a:pt x="45" y="20"/>
                        <a:pt x="44" y="18"/>
                      </a:cubicBezTo>
                      <a:close/>
                      <a:moveTo>
                        <a:pt x="24" y="37"/>
                      </a:moveTo>
                      <a:cubicBezTo>
                        <a:pt x="17" y="37"/>
                        <a:pt x="11" y="32"/>
                        <a:pt x="11" y="24"/>
                      </a:cubicBezTo>
                      <a:cubicBezTo>
                        <a:pt x="11" y="17"/>
                        <a:pt x="17" y="12"/>
                        <a:pt x="24" y="12"/>
                      </a:cubicBezTo>
                      <a:cubicBezTo>
                        <a:pt x="31" y="12"/>
                        <a:pt x="37" y="17"/>
                        <a:pt x="37" y="24"/>
                      </a:cubicBezTo>
                      <a:cubicBezTo>
                        <a:pt x="37" y="32"/>
                        <a:pt x="31" y="37"/>
                        <a:pt x="24"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solidFill>
                    <a:cs typeface="+mn-ea"/>
                    <a:sym typeface="+mn-lt"/>
                  </a:endParaRPr>
                </a:p>
              </p:txBody>
            </p:sp>
          </p:grpSp>
        </p:grpSp>
        <p:sp>
          <p:nvSpPr>
            <p:cNvPr id="36" name="i$liḋe-TextBox 31"/>
            <p:cNvSpPr txBox="1"/>
            <p:nvPr/>
          </p:nvSpPr>
          <p:spPr>
            <a:xfrm>
              <a:off x="4673177" y="4209726"/>
              <a:ext cx="1261885" cy="307777"/>
            </a:xfrm>
            <a:prstGeom prst="rect">
              <a:avLst/>
            </a:prstGeom>
            <a:noFill/>
          </p:spPr>
          <p:txBody>
            <a:bodyPr wrap="none">
              <a:noAutofit/>
            </a:bodyPr>
            <a:lstStyle/>
            <a:p>
              <a:pPr algn="ctr"/>
              <a:r>
                <a:rPr lang="zh-CN" altLang="en-US" sz="2000" b="1">
                  <a:solidFill>
                    <a:schemeClr val="bg1"/>
                  </a:solidFill>
                  <a:cs typeface="+mn-ea"/>
                  <a:sym typeface="+mn-lt"/>
                </a:rPr>
                <a:t>标题文本预设</a:t>
              </a:r>
            </a:p>
          </p:txBody>
        </p:sp>
        <p:sp>
          <p:nvSpPr>
            <p:cNvPr id="37" name="i$liḋe-TextBox 32"/>
            <p:cNvSpPr txBox="1"/>
            <p:nvPr/>
          </p:nvSpPr>
          <p:spPr>
            <a:xfrm>
              <a:off x="4385308" y="4628038"/>
              <a:ext cx="1837621" cy="553998"/>
            </a:xfrm>
            <a:prstGeom prst="rect">
              <a:avLst/>
            </a:prstGeom>
            <a:noFill/>
          </p:spPr>
          <p:txBody>
            <a:bodyPr wrap="square">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endParaRPr lang="zh-CN" altLang="en-US" sz="1400" dirty="0">
                <a:solidFill>
                  <a:schemeClr val="bg1"/>
                </a:solidFill>
                <a:cs typeface="+mn-ea"/>
                <a:sym typeface="+mn-lt"/>
              </a:endParaRPr>
            </a:p>
          </p:txBody>
        </p:sp>
        <p:cxnSp>
          <p:nvCxnSpPr>
            <p:cNvPr id="38" name="i$liḋe-Straight Connector 33"/>
            <p:cNvCxnSpPr/>
            <p:nvPr/>
          </p:nvCxnSpPr>
          <p:spPr>
            <a:xfrm flipV="1">
              <a:off x="5304118" y="5193398"/>
              <a:ext cx="0" cy="305953"/>
            </a:xfrm>
            <a:prstGeom prst="line">
              <a:avLst/>
            </a:prstGeom>
            <a:ln w="19050" cap="rnd">
              <a:solidFill>
                <a:schemeClr val="tx2"/>
              </a:solidFill>
              <a:prstDash val="sysDot"/>
              <a:round/>
            </a:ln>
          </p:spPr>
          <p:style>
            <a:lnRef idx="1">
              <a:schemeClr val="accent1"/>
            </a:lnRef>
            <a:fillRef idx="0">
              <a:schemeClr val="accent1"/>
            </a:fillRef>
            <a:effectRef idx="0">
              <a:schemeClr val="accent1"/>
            </a:effectRef>
            <a:fontRef idx="minor">
              <a:schemeClr val="tx1"/>
            </a:fontRef>
          </p:style>
        </p:cxnSp>
        <p:cxnSp>
          <p:nvCxnSpPr>
            <p:cNvPr id="39" name="i$liḋe-Straight Connector 34"/>
            <p:cNvCxnSpPr/>
            <p:nvPr/>
          </p:nvCxnSpPr>
          <p:spPr>
            <a:xfrm flipV="1">
              <a:off x="5304118" y="3919282"/>
              <a:ext cx="0" cy="324000"/>
            </a:xfrm>
            <a:prstGeom prst="line">
              <a:avLst/>
            </a:prstGeom>
            <a:ln w="19050" cap="rnd">
              <a:solidFill>
                <a:schemeClr val="tx2"/>
              </a:solidFill>
              <a:prstDash val="sysDot"/>
              <a:round/>
            </a:ln>
          </p:spPr>
          <p:style>
            <a:lnRef idx="1">
              <a:schemeClr val="accent1"/>
            </a:lnRef>
            <a:fillRef idx="0">
              <a:schemeClr val="accent1"/>
            </a:fillRef>
            <a:effectRef idx="0">
              <a:schemeClr val="accent1"/>
            </a:effectRef>
            <a:fontRef idx="minor">
              <a:schemeClr val="tx1"/>
            </a:fontRef>
          </p:style>
        </p:cxnSp>
        <p:sp>
          <p:nvSpPr>
            <p:cNvPr id="40" name="i$liḋe-TextBox 35"/>
            <p:cNvSpPr txBox="1"/>
            <p:nvPr/>
          </p:nvSpPr>
          <p:spPr>
            <a:xfrm>
              <a:off x="6233442" y="3234833"/>
              <a:ext cx="1261885" cy="307777"/>
            </a:xfrm>
            <a:prstGeom prst="rect">
              <a:avLst/>
            </a:prstGeom>
            <a:noFill/>
          </p:spPr>
          <p:txBody>
            <a:bodyPr wrap="none">
              <a:noAutofit/>
            </a:bodyPr>
            <a:lstStyle/>
            <a:p>
              <a:pPr algn="ctr"/>
              <a:r>
                <a:rPr lang="zh-CN" altLang="en-US" sz="2000" b="1" dirty="0">
                  <a:solidFill>
                    <a:schemeClr val="bg1"/>
                  </a:solidFill>
                  <a:cs typeface="+mn-ea"/>
                  <a:sym typeface="+mn-lt"/>
                </a:rPr>
                <a:t>标题文本预设</a:t>
              </a:r>
            </a:p>
          </p:txBody>
        </p:sp>
        <p:sp>
          <p:nvSpPr>
            <p:cNvPr id="41" name="i$liḋe-TextBox 36"/>
            <p:cNvSpPr txBox="1"/>
            <p:nvPr/>
          </p:nvSpPr>
          <p:spPr>
            <a:xfrm>
              <a:off x="5945568" y="3673465"/>
              <a:ext cx="1837621" cy="553998"/>
            </a:xfrm>
            <a:prstGeom prst="rect">
              <a:avLst/>
            </a:prstGeom>
            <a:noFill/>
          </p:spPr>
          <p:txBody>
            <a:bodyPr wrap="square">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endParaRPr lang="zh-CN" altLang="en-US" sz="1400" dirty="0">
                <a:solidFill>
                  <a:schemeClr val="bg1"/>
                </a:solidFill>
                <a:cs typeface="+mn-ea"/>
                <a:sym typeface="+mn-lt"/>
              </a:endParaRPr>
            </a:p>
          </p:txBody>
        </p:sp>
        <p:cxnSp>
          <p:nvCxnSpPr>
            <p:cNvPr id="42" name="i$liḋe-Straight Connector 37"/>
            <p:cNvCxnSpPr/>
            <p:nvPr/>
          </p:nvCxnSpPr>
          <p:spPr>
            <a:xfrm flipV="1">
              <a:off x="6864378" y="4360278"/>
              <a:ext cx="0" cy="1131978"/>
            </a:xfrm>
            <a:prstGeom prst="line">
              <a:avLst/>
            </a:prstGeom>
            <a:ln w="19050" cap="rnd">
              <a:solidFill>
                <a:schemeClr val="tx2"/>
              </a:solidFill>
              <a:prstDash val="sysDot"/>
              <a:round/>
            </a:ln>
          </p:spPr>
          <p:style>
            <a:lnRef idx="1">
              <a:schemeClr val="accent1"/>
            </a:lnRef>
            <a:fillRef idx="0">
              <a:schemeClr val="accent1"/>
            </a:fillRef>
            <a:effectRef idx="0">
              <a:schemeClr val="accent1"/>
            </a:effectRef>
            <a:fontRef idx="minor">
              <a:schemeClr val="tx1"/>
            </a:fontRef>
          </p:style>
        </p:cxnSp>
        <p:cxnSp>
          <p:nvCxnSpPr>
            <p:cNvPr id="43" name="i$liḋe-Straight Connector 38"/>
            <p:cNvCxnSpPr/>
            <p:nvPr/>
          </p:nvCxnSpPr>
          <p:spPr>
            <a:xfrm flipV="1">
              <a:off x="6864378" y="2763028"/>
              <a:ext cx="0" cy="396000"/>
            </a:xfrm>
            <a:prstGeom prst="line">
              <a:avLst/>
            </a:prstGeom>
            <a:ln w="19050" cap="rnd">
              <a:solidFill>
                <a:schemeClr val="tx2"/>
              </a:solidFill>
              <a:prstDash val="sysDot"/>
              <a:round/>
            </a:ln>
          </p:spPr>
          <p:style>
            <a:lnRef idx="1">
              <a:schemeClr val="accent1"/>
            </a:lnRef>
            <a:fillRef idx="0">
              <a:schemeClr val="accent1"/>
            </a:fillRef>
            <a:effectRef idx="0">
              <a:schemeClr val="accent1"/>
            </a:effectRef>
            <a:fontRef idx="minor">
              <a:schemeClr val="tx1"/>
            </a:fontRef>
          </p:style>
        </p:cxnSp>
        <p:grpSp>
          <p:nvGrpSpPr>
            <p:cNvPr id="44" name="Group 39"/>
            <p:cNvGrpSpPr/>
            <p:nvPr/>
          </p:nvGrpSpPr>
          <p:grpSpPr>
            <a:xfrm>
              <a:off x="5039729" y="3314307"/>
              <a:ext cx="540000" cy="540000"/>
              <a:chOff x="5039729" y="3314307"/>
              <a:chExt cx="540000" cy="540000"/>
            </a:xfrm>
          </p:grpSpPr>
          <p:sp>
            <p:nvSpPr>
              <p:cNvPr id="66" name="i$liḋe-Oval 61"/>
              <p:cNvSpPr/>
              <p:nvPr/>
            </p:nvSpPr>
            <p:spPr>
              <a:xfrm>
                <a:off x="5039729" y="3314307"/>
                <a:ext cx="540000" cy="540000"/>
              </a:xfrm>
              <a:prstGeom prst="ellipse">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67" name="i$liḋe-Freeform: Shape 62"/>
              <p:cNvSpPr/>
              <p:nvPr/>
            </p:nvSpPr>
            <p:spPr bwMode="auto">
              <a:xfrm>
                <a:off x="5142973" y="3395648"/>
                <a:ext cx="333512" cy="377319"/>
              </a:xfrm>
              <a:custGeom>
                <a:avLst/>
                <a:gdLst>
                  <a:gd name="T0" fmla="*/ 182 w 193"/>
                  <a:gd name="T1" fmla="*/ 147 h 219"/>
                  <a:gd name="T2" fmla="*/ 175 w 193"/>
                  <a:gd name="T3" fmla="*/ 150 h 219"/>
                  <a:gd name="T4" fmla="*/ 146 w 193"/>
                  <a:gd name="T5" fmla="*/ 110 h 219"/>
                  <a:gd name="T6" fmla="*/ 175 w 193"/>
                  <a:gd name="T7" fmla="*/ 70 h 219"/>
                  <a:gd name="T8" fmla="*/ 182 w 193"/>
                  <a:gd name="T9" fmla="*/ 72 h 219"/>
                  <a:gd name="T10" fmla="*/ 193 w 193"/>
                  <a:gd name="T11" fmla="*/ 60 h 219"/>
                  <a:gd name="T12" fmla="*/ 182 w 193"/>
                  <a:gd name="T13" fmla="*/ 49 h 219"/>
                  <a:gd name="T14" fmla="*/ 170 w 193"/>
                  <a:gd name="T15" fmla="*/ 60 h 219"/>
                  <a:gd name="T16" fmla="*/ 170 w 193"/>
                  <a:gd name="T17" fmla="*/ 62 h 219"/>
                  <a:gd name="T18" fmla="*/ 121 w 193"/>
                  <a:gd name="T19" fmla="*/ 67 h 219"/>
                  <a:gd name="T20" fmla="*/ 101 w 193"/>
                  <a:gd name="T21" fmla="*/ 22 h 219"/>
                  <a:gd name="T22" fmla="*/ 108 w 193"/>
                  <a:gd name="T23" fmla="*/ 12 h 219"/>
                  <a:gd name="T24" fmla="*/ 97 w 193"/>
                  <a:gd name="T25" fmla="*/ 0 h 219"/>
                  <a:gd name="T26" fmla="*/ 85 w 193"/>
                  <a:gd name="T27" fmla="*/ 12 h 219"/>
                  <a:gd name="T28" fmla="*/ 92 w 193"/>
                  <a:gd name="T29" fmla="*/ 22 h 219"/>
                  <a:gd name="T30" fmla="*/ 72 w 193"/>
                  <a:gd name="T31" fmla="*/ 67 h 219"/>
                  <a:gd name="T32" fmla="*/ 23 w 193"/>
                  <a:gd name="T33" fmla="*/ 62 h 219"/>
                  <a:gd name="T34" fmla="*/ 23 w 193"/>
                  <a:gd name="T35" fmla="*/ 60 h 219"/>
                  <a:gd name="T36" fmla="*/ 12 w 193"/>
                  <a:gd name="T37" fmla="*/ 49 h 219"/>
                  <a:gd name="T38" fmla="*/ 0 w 193"/>
                  <a:gd name="T39" fmla="*/ 60 h 219"/>
                  <a:gd name="T40" fmla="*/ 12 w 193"/>
                  <a:gd name="T41" fmla="*/ 72 h 219"/>
                  <a:gd name="T42" fmla="*/ 18 w 193"/>
                  <a:gd name="T43" fmla="*/ 70 h 219"/>
                  <a:gd name="T44" fmla="*/ 48 w 193"/>
                  <a:gd name="T45" fmla="*/ 110 h 219"/>
                  <a:gd name="T46" fmla="*/ 19 w 193"/>
                  <a:gd name="T47" fmla="*/ 150 h 219"/>
                  <a:gd name="T48" fmla="*/ 12 w 193"/>
                  <a:gd name="T49" fmla="*/ 147 h 219"/>
                  <a:gd name="T50" fmla="*/ 0 w 193"/>
                  <a:gd name="T51" fmla="*/ 159 h 219"/>
                  <a:gd name="T52" fmla="*/ 12 w 193"/>
                  <a:gd name="T53" fmla="*/ 170 h 219"/>
                  <a:gd name="T54" fmla="*/ 23 w 193"/>
                  <a:gd name="T55" fmla="*/ 159 h 219"/>
                  <a:gd name="T56" fmla="*/ 23 w 193"/>
                  <a:gd name="T57" fmla="*/ 158 h 219"/>
                  <a:gd name="T58" fmla="*/ 72 w 193"/>
                  <a:gd name="T59" fmla="*/ 152 h 219"/>
                  <a:gd name="T60" fmla="*/ 92 w 193"/>
                  <a:gd name="T61" fmla="*/ 197 h 219"/>
                  <a:gd name="T62" fmla="*/ 85 w 193"/>
                  <a:gd name="T63" fmla="*/ 208 h 219"/>
                  <a:gd name="T64" fmla="*/ 97 w 193"/>
                  <a:gd name="T65" fmla="*/ 219 h 219"/>
                  <a:gd name="T66" fmla="*/ 108 w 193"/>
                  <a:gd name="T67" fmla="*/ 208 h 219"/>
                  <a:gd name="T68" fmla="*/ 101 w 193"/>
                  <a:gd name="T69" fmla="*/ 197 h 219"/>
                  <a:gd name="T70" fmla="*/ 121 w 193"/>
                  <a:gd name="T71" fmla="*/ 152 h 219"/>
                  <a:gd name="T72" fmla="*/ 170 w 193"/>
                  <a:gd name="T73" fmla="*/ 158 h 219"/>
                  <a:gd name="T74" fmla="*/ 170 w 193"/>
                  <a:gd name="T75" fmla="*/ 159 h 219"/>
                  <a:gd name="T76" fmla="*/ 182 w 193"/>
                  <a:gd name="T77" fmla="*/ 170 h 219"/>
                  <a:gd name="T78" fmla="*/ 193 w 193"/>
                  <a:gd name="T79" fmla="*/ 159 h 219"/>
                  <a:gd name="T80" fmla="*/ 182 w 193"/>
                  <a:gd name="T81" fmla="*/ 14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3" h="219">
                    <a:moveTo>
                      <a:pt x="182" y="147"/>
                    </a:moveTo>
                    <a:cubicBezTo>
                      <a:pt x="179" y="147"/>
                      <a:pt x="177" y="148"/>
                      <a:pt x="175" y="150"/>
                    </a:cubicBezTo>
                    <a:cubicBezTo>
                      <a:pt x="146" y="110"/>
                      <a:pt x="146" y="110"/>
                      <a:pt x="146" y="110"/>
                    </a:cubicBezTo>
                    <a:cubicBezTo>
                      <a:pt x="175" y="70"/>
                      <a:pt x="175" y="70"/>
                      <a:pt x="175" y="70"/>
                    </a:cubicBezTo>
                    <a:cubicBezTo>
                      <a:pt x="177" y="71"/>
                      <a:pt x="179" y="72"/>
                      <a:pt x="182" y="72"/>
                    </a:cubicBezTo>
                    <a:cubicBezTo>
                      <a:pt x="188" y="72"/>
                      <a:pt x="193" y="67"/>
                      <a:pt x="193" y="60"/>
                    </a:cubicBezTo>
                    <a:cubicBezTo>
                      <a:pt x="193" y="54"/>
                      <a:pt x="188" y="49"/>
                      <a:pt x="182" y="49"/>
                    </a:cubicBezTo>
                    <a:cubicBezTo>
                      <a:pt x="175" y="49"/>
                      <a:pt x="170" y="54"/>
                      <a:pt x="170" y="60"/>
                    </a:cubicBezTo>
                    <a:cubicBezTo>
                      <a:pt x="170" y="61"/>
                      <a:pt x="170" y="61"/>
                      <a:pt x="170" y="62"/>
                    </a:cubicBezTo>
                    <a:cubicBezTo>
                      <a:pt x="121" y="67"/>
                      <a:pt x="121" y="67"/>
                      <a:pt x="121" y="67"/>
                    </a:cubicBezTo>
                    <a:cubicBezTo>
                      <a:pt x="101" y="22"/>
                      <a:pt x="101" y="22"/>
                      <a:pt x="101" y="22"/>
                    </a:cubicBezTo>
                    <a:cubicBezTo>
                      <a:pt x="105" y="20"/>
                      <a:pt x="108" y="16"/>
                      <a:pt x="108" y="12"/>
                    </a:cubicBezTo>
                    <a:cubicBezTo>
                      <a:pt x="108" y="5"/>
                      <a:pt x="103" y="0"/>
                      <a:pt x="97" y="0"/>
                    </a:cubicBezTo>
                    <a:cubicBezTo>
                      <a:pt x="90" y="0"/>
                      <a:pt x="85" y="5"/>
                      <a:pt x="85" y="12"/>
                    </a:cubicBezTo>
                    <a:cubicBezTo>
                      <a:pt x="85" y="16"/>
                      <a:pt x="88" y="20"/>
                      <a:pt x="92" y="22"/>
                    </a:cubicBezTo>
                    <a:cubicBezTo>
                      <a:pt x="72" y="67"/>
                      <a:pt x="72" y="67"/>
                      <a:pt x="72" y="67"/>
                    </a:cubicBezTo>
                    <a:cubicBezTo>
                      <a:pt x="23" y="62"/>
                      <a:pt x="23" y="62"/>
                      <a:pt x="23" y="62"/>
                    </a:cubicBezTo>
                    <a:cubicBezTo>
                      <a:pt x="23" y="61"/>
                      <a:pt x="23" y="61"/>
                      <a:pt x="23" y="60"/>
                    </a:cubicBezTo>
                    <a:cubicBezTo>
                      <a:pt x="23" y="54"/>
                      <a:pt x="18" y="49"/>
                      <a:pt x="12" y="49"/>
                    </a:cubicBezTo>
                    <a:cubicBezTo>
                      <a:pt x="5" y="49"/>
                      <a:pt x="0" y="54"/>
                      <a:pt x="0" y="60"/>
                    </a:cubicBezTo>
                    <a:cubicBezTo>
                      <a:pt x="0" y="67"/>
                      <a:pt x="5" y="72"/>
                      <a:pt x="12" y="72"/>
                    </a:cubicBezTo>
                    <a:cubicBezTo>
                      <a:pt x="14" y="72"/>
                      <a:pt x="16" y="71"/>
                      <a:pt x="18" y="70"/>
                    </a:cubicBezTo>
                    <a:cubicBezTo>
                      <a:pt x="48" y="110"/>
                      <a:pt x="48" y="110"/>
                      <a:pt x="48" y="110"/>
                    </a:cubicBezTo>
                    <a:cubicBezTo>
                      <a:pt x="19" y="150"/>
                      <a:pt x="19" y="150"/>
                      <a:pt x="19" y="150"/>
                    </a:cubicBezTo>
                    <a:cubicBezTo>
                      <a:pt x="17" y="148"/>
                      <a:pt x="14" y="147"/>
                      <a:pt x="12" y="147"/>
                    </a:cubicBezTo>
                    <a:cubicBezTo>
                      <a:pt x="5" y="147"/>
                      <a:pt x="0" y="152"/>
                      <a:pt x="0" y="159"/>
                    </a:cubicBezTo>
                    <a:cubicBezTo>
                      <a:pt x="0" y="165"/>
                      <a:pt x="5" y="170"/>
                      <a:pt x="12" y="170"/>
                    </a:cubicBezTo>
                    <a:cubicBezTo>
                      <a:pt x="18" y="170"/>
                      <a:pt x="23" y="165"/>
                      <a:pt x="23" y="159"/>
                    </a:cubicBezTo>
                    <a:cubicBezTo>
                      <a:pt x="23" y="158"/>
                      <a:pt x="23" y="158"/>
                      <a:pt x="23" y="158"/>
                    </a:cubicBezTo>
                    <a:cubicBezTo>
                      <a:pt x="72" y="152"/>
                      <a:pt x="72" y="152"/>
                      <a:pt x="72" y="152"/>
                    </a:cubicBezTo>
                    <a:cubicBezTo>
                      <a:pt x="92" y="197"/>
                      <a:pt x="92" y="197"/>
                      <a:pt x="92" y="197"/>
                    </a:cubicBezTo>
                    <a:cubicBezTo>
                      <a:pt x="88" y="199"/>
                      <a:pt x="85" y="203"/>
                      <a:pt x="85" y="208"/>
                    </a:cubicBezTo>
                    <a:cubicBezTo>
                      <a:pt x="85" y="214"/>
                      <a:pt x="90" y="219"/>
                      <a:pt x="97" y="219"/>
                    </a:cubicBezTo>
                    <a:cubicBezTo>
                      <a:pt x="103" y="219"/>
                      <a:pt x="108" y="214"/>
                      <a:pt x="108" y="208"/>
                    </a:cubicBezTo>
                    <a:cubicBezTo>
                      <a:pt x="108" y="203"/>
                      <a:pt x="105" y="199"/>
                      <a:pt x="101" y="197"/>
                    </a:cubicBezTo>
                    <a:cubicBezTo>
                      <a:pt x="121" y="152"/>
                      <a:pt x="121" y="152"/>
                      <a:pt x="121" y="152"/>
                    </a:cubicBezTo>
                    <a:cubicBezTo>
                      <a:pt x="170" y="158"/>
                      <a:pt x="170" y="158"/>
                      <a:pt x="170" y="158"/>
                    </a:cubicBezTo>
                    <a:cubicBezTo>
                      <a:pt x="170" y="158"/>
                      <a:pt x="170" y="158"/>
                      <a:pt x="170" y="159"/>
                    </a:cubicBezTo>
                    <a:cubicBezTo>
                      <a:pt x="170" y="165"/>
                      <a:pt x="175" y="170"/>
                      <a:pt x="182" y="170"/>
                    </a:cubicBezTo>
                    <a:cubicBezTo>
                      <a:pt x="188" y="170"/>
                      <a:pt x="193" y="165"/>
                      <a:pt x="193" y="159"/>
                    </a:cubicBezTo>
                    <a:cubicBezTo>
                      <a:pt x="193" y="152"/>
                      <a:pt x="188" y="147"/>
                      <a:pt x="182" y="147"/>
                    </a:cubicBezTo>
                    <a:close/>
                  </a:path>
                </a:pathLst>
              </a:custGeom>
              <a:solidFill>
                <a:schemeClr val="bg1"/>
              </a:solidFill>
              <a:ln>
                <a:noFill/>
              </a:ln>
            </p:spPr>
            <p:txBody>
              <a:bodyPr anchor="ctr"/>
              <a:lstStyle/>
              <a:p>
                <a:pPr algn="ctr"/>
                <a:endParaRPr>
                  <a:solidFill>
                    <a:schemeClr val="bg1"/>
                  </a:solidFill>
                  <a:cs typeface="+mn-ea"/>
                  <a:sym typeface="+mn-lt"/>
                </a:endParaRPr>
              </a:p>
            </p:txBody>
          </p:sp>
        </p:grpSp>
        <p:grpSp>
          <p:nvGrpSpPr>
            <p:cNvPr id="45" name="Group 40"/>
            <p:cNvGrpSpPr/>
            <p:nvPr/>
          </p:nvGrpSpPr>
          <p:grpSpPr>
            <a:xfrm>
              <a:off x="6594378" y="2177931"/>
              <a:ext cx="540000" cy="540000"/>
              <a:chOff x="6594378" y="2177931"/>
              <a:chExt cx="540000" cy="540000"/>
            </a:xfrm>
          </p:grpSpPr>
          <p:sp>
            <p:nvSpPr>
              <p:cNvPr id="62" name="i$liḋe-Oval 57"/>
              <p:cNvSpPr/>
              <p:nvPr/>
            </p:nvSpPr>
            <p:spPr>
              <a:xfrm>
                <a:off x="6594378" y="2177931"/>
                <a:ext cx="540000" cy="540000"/>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grpSp>
            <p:nvGrpSpPr>
              <p:cNvPr id="63" name="Group 58"/>
              <p:cNvGrpSpPr/>
              <p:nvPr/>
            </p:nvGrpSpPr>
            <p:grpSpPr>
              <a:xfrm>
                <a:off x="6675953" y="2239846"/>
                <a:ext cx="371937" cy="351886"/>
                <a:chOff x="8493125" y="2289179"/>
                <a:chExt cx="854075" cy="808034"/>
              </a:xfrm>
              <a:solidFill>
                <a:schemeClr val="bg1"/>
              </a:solidFill>
            </p:grpSpPr>
            <p:sp>
              <p:nvSpPr>
                <p:cNvPr id="64" name="i$liḋe-Freeform: Shape 59"/>
                <p:cNvSpPr/>
                <p:nvPr/>
              </p:nvSpPr>
              <p:spPr bwMode="auto">
                <a:xfrm>
                  <a:off x="8493125" y="2762250"/>
                  <a:ext cx="854075" cy="334963"/>
                </a:xfrm>
                <a:custGeom>
                  <a:avLst/>
                  <a:gdLst>
                    <a:gd name="T0" fmla="*/ 517 w 538"/>
                    <a:gd name="T1" fmla="*/ 57 h 211"/>
                    <a:gd name="T2" fmla="*/ 335 w 538"/>
                    <a:gd name="T3" fmla="*/ 0 h 211"/>
                    <a:gd name="T4" fmla="*/ 299 w 538"/>
                    <a:gd name="T5" fmla="*/ 161 h 211"/>
                    <a:gd name="T6" fmla="*/ 278 w 538"/>
                    <a:gd name="T7" fmla="*/ 33 h 211"/>
                    <a:gd name="T8" fmla="*/ 287 w 538"/>
                    <a:gd name="T9" fmla="*/ 24 h 211"/>
                    <a:gd name="T10" fmla="*/ 304 w 538"/>
                    <a:gd name="T11" fmla="*/ 5 h 211"/>
                    <a:gd name="T12" fmla="*/ 235 w 538"/>
                    <a:gd name="T13" fmla="*/ 5 h 211"/>
                    <a:gd name="T14" fmla="*/ 251 w 538"/>
                    <a:gd name="T15" fmla="*/ 24 h 211"/>
                    <a:gd name="T16" fmla="*/ 261 w 538"/>
                    <a:gd name="T17" fmla="*/ 33 h 211"/>
                    <a:gd name="T18" fmla="*/ 239 w 538"/>
                    <a:gd name="T19" fmla="*/ 161 h 211"/>
                    <a:gd name="T20" fmla="*/ 204 w 538"/>
                    <a:gd name="T21" fmla="*/ 0 h 211"/>
                    <a:gd name="T22" fmla="*/ 20 w 538"/>
                    <a:gd name="T23" fmla="*/ 57 h 211"/>
                    <a:gd name="T24" fmla="*/ 0 w 538"/>
                    <a:gd name="T25" fmla="*/ 211 h 211"/>
                    <a:gd name="T26" fmla="*/ 538 w 538"/>
                    <a:gd name="T27" fmla="*/ 211 h 211"/>
                    <a:gd name="T28" fmla="*/ 517 w 538"/>
                    <a:gd name="T29" fmla="*/ 57 h 211"/>
                    <a:gd name="T30" fmla="*/ 459 w 538"/>
                    <a:gd name="T31" fmla="*/ 156 h 211"/>
                    <a:gd name="T32" fmla="*/ 366 w 538"/>
                    <a:gd name="T33" fmla="*/ 156 h 211"/>
                    <a:gd name="T34" fmla="*/ 366 w 538"/>
                    <a:gd name="T35" fmla="*/ 129 h 211"/>
                    <a:gd name="T36" fmla="*/ 412 w 538"/>
                    <a:gd name="T37" fmla="*/ 122 h 211"/>
                    <a:gd name="T38" fmla="*/ 459 w 538"/>
                    <a:gd name="T39" fmla="*/ 129 h 211"/>
                    <a:gd name="T40" fmla="*/ 459 w 538"/>
                    <a:gd name="T41" fmla="*/ 15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8" h="211">
                      <a:moveTo>
                        <a:pt x="517" y="57"/>
                      </a:moveTo>
                      <a:lnTo>
                        <a:pt x="335" y="0"/>
                      </a:lnTo>
                      <a:lnTo>
                        <a:pt x="299" y="161"/>
                      </a:lnTo>
                      <a:lnTo>
                        <a:pt x="278" y="33"/>
                      </a:lnTo>
                      <a:lnTo>
                        <a:pt x="287" y="24"/>
                      </a:lnTo>
                      <a:lnTo>
                        <a:pt x="304" y="5"/>
                      </a:lnTo>
                      <a:lnTo>
                        <a:pt x="235" y="5"/>
                      </a:lnTo>
                      <a:lnTo>
                        <a:pt x="251" y="24"/>
                      </a:lnTo>
                      <a:lnTo>
                        <a:pt x="261" y="33"/>
                      </a:lnTo>
                      <a:lnTo>
                        <a:pt x="239" y="161"/>
                      </a:lnTo>
                      <a:lnTo>
                        <a:pt x="204" y="0"/>
                      </a:lnTo>
                      <a:lnTo>
                        <a:pt x="20" y="57"/>
                      </a:lnTo>
                      <a:lnTo>
                        <a:pt x="0" y="211"/>
                      </a:lnTo>
                      <a:lnTo>
                        <a:pt x="538" y="211"/>
                      </a:lnTo>
                      <a:lnTo>
                        <a:pt x="517" y="57"/>
                      </a:lnTo>
                      <a:close/>
                      <a:moveTo>
                        <a:pt x="459" y="156"/>
                      </a:moveTo>
                      <a:lnTo>
                        <a:pt x="366" y="156"/>
                      </a:lnTo>
                      <a:lnTo>
                        <a:pt x="366" y="129"/>
                      </a:lnTo>
                      <a:lnTo>
                        <a:pt x="412" y="122"/>
                      </a:lnTo>
                      <a:lnTo>
                        <a:pt x="459" y="129"/>
                      </a:lnTo>
                      <a:lnTo>
                        <a:pt x="459" y="1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solidFill>
                    <a:cs typeface="+mn-ea"/>
                    <a:sym typeface="+mn-lt"/>
                  </a:endParaRPr>
                </a:p>
              </p:txBody>
            </p:sp>
            <p:sp>
              <p:nvSpPr>
                <p:cNvPr id="65" name="i$liḋe-Oval 60"/>
                <p:cNvSpPr/>
                <p:nvPr/>
              </p:nvSpPr>
              <p:spPr bwMode="auto">
                <a:xfrm>
                  <a:off x="8729663" y="2289179"/>
                  <a:ext cx="382587" cy="4270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solidFill>
                    <a:cs typeface="+mn-ea"/>
                    <a:sym typeface="+mn-lt"/>
                  </a:endParaRPr>
                </a:p>
              </p:txBody>
            </p:sp>
          </p:grpSp>
        </p:grpSp>
        <p:sp>
          <p:nvSpPr>
            <p:cNvPr id="46" name="i$liḋe-TextBox 41"/>
            <p:cNvSpPr txBox="1"/>
            <p:nvPr/>
          </p:nvSpPr>
          <p:spPr>
            <a:xfrm>
              <a:off x="7791800" y="4186572"/>
              <a:ext cx="1261884" cy="307777"/>
            </a:xfrm>
            <a:prstGeom prst="rect">
              <a:avLst/>
            </a:prstGeom>
            <a:noFill/>
          </p:spPr>
          <p:txBody>
            <a:bodyPr wrap="none">
              <a:noAutofit/>
            </a:bodyPr>
            <a:lstStyle/>
            <a:p>
              <a:pPr algn="ctr"/>
              <a:r>
                <a:rPr lang="zh-CN" altLang="en-US" sz="2000" b="1">
                  <a:solidFill>
                    <a:schemeClr val="bg1"/>
                  </a:solidFill>
                  <a:cs typeface="+mn-ea"/>
                  <a:sym typeface="+mn-lt"/>
                </a:rPr>
                <a:t>标题文本预设</a:t>
              </a:r>
            </a:p>
          </p:txBody>
        </p:sp>
        <p:sp>
          <p:nvSpPr>
            <p:cNvPr id="47" name="i$liḋe-TextBox 42"/>
            <p:cNvSpPr txBox="1"/>
            <p:nvPr/>
          </p:nvSpPr>
          <p:spPr>
            <a:xfrm>
              <a:off x="7503928" y="4604884"/>
              <a:ext cx="1837621" cy="553998"/>
            </a:xfrm>
            <a:prstGeom prst="rect">
              <a:avLst/>
            </a:prstGeom>
            <a:noFill/>
          </p:spPr>
          <p:txBody>
            <a:bodyPr wrap="square">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endParaRPr lang="zh-CN" altLang="en-US" sz="1400" dirty="0">
                <a:solidFill>
                  <a:schemeClr val="bg1"/>
                </a:solidFill>
                <a:cs typeface="+mn-ea"/>
                <a:sym typeface="+mn-lt"/>
              </a:endParaRPr>
            </a:p>
          </p:txBody>
        </p:sp>
        <p:cxnSp>
          <p:nvCxnSpPr>
            <p:cNvPr id="48" name="i$liḋe-Straight Connector 43"/>
            <p:cNvCxnSpPr/>
            <p:nvPr/>
          </p:nvCxnSpPr>
          <p:spPr>
            <a:xfrm flipV="1">
              <a:off x="8422738" y="5162918"/>
              <a:ext cx="0" cy="333157"/>
            </a:xfrm>
            <a:prstGeom prst="line">
              <a:avLst/>
            </a:prstGeom>
            <a:ln w="19050" cap="rnd">
              <a:solidFill>
                <a:schemeClr val="tx2"/>
              </a:solidFill>
              <a:prstDash val="sysDot"/>
              <a:round/>
            </a:ln>
          </p:spPr>
          <p:style>
            <a:lnRef idx="1">
              <a:schemeClr val="accent1"/>
            </a:lnRef>
            <a:fillRef idx="0">
              <a:schemeClr val="accent1"/>
            </a:fillRef>
            <a:effectRef idx="0">
              <a:schemeClr val="accent1"/>
            </a:effectRef>
            <a:fontRef idx="minor">
              <a:schemeClr val="tx1"/>
            </a:fontRef>
          </p:style>
        </p:cxnSp>
        <p:cxnSp>
          <p:nvCxnSpPr>
            <p:cNvPr id="49" name="i$liḋe-Straight Connector 44"/>
            <p:cNvCxnSpPr/>
            <p:nvPr/>
          </p:nvCxnSpPr>
          <p:spPr>
            <a:xfrm flipV="1">
              <a:off x="8422738" y="3856372"/>
              <a:ext cx="0" cy="396000"/>
            </a:xfrm>
            <a:prstGeom prst="line">
              <a:avLst/>
            </a:prstGeom>
            <a:ln w="19050" cap="rnd">
              <a:solidFill>
                <a:schemeClr val="tx2"/>
              </a:solidFill>
              <a:prstDash val="sysDot"/>
              <a:round/>
            </a:ln>
          </p:spPr>
          <p:style>
            <a:lnRef idx="1">
              <a:schemeClr val="accent1"/>
            </a:lnRef>
            <a:fillRef idx="0">
              <a:schemeClr val="accent1"/>
            </a:fillRef>
            <a:effectRef idx="0">
              <a:schemeClr val="accent1"/>
            </a:effectRef>
            <a:fontRef idx="minor">
              <a:schemeClr val="tx1"/>
            </a:fontRef>
          </p:style>
        </p:cxnSp>
        <p:sp>
          <p:nvSpPr>
            <p:cNvPr id="50" name="i$liḋe-TextBox 45"/>
            <p:cNvSpPr txBox="1"/>
            <p:nvPr/>
          </p:nvSpPr>
          <p:spPr>
            <a:xfrm>
              <a:off x="9371939" y="3113836"/>
              <a:ext cx="1261885" cy="307777"/>
            </a:xfrm>
            <a:prstGeom prst="rect">
              <a:avLst/>
            </a:prstGeom>
            <a:noFill/>
          </p:spPr>
          <p:txBody>
            <a:bodyPr wrap="none">
              <a:noAutofit/>
            </a:bodyPr>
            <a:lstStyle/>
            <a:p>
              <a:pPr algn="ctr"/>
              <a:r>
                <a:rPr lang="zh-CN" altLang="en-US" sz="2000" b="1">
                  <a:solidFill>
                    <a:schemeClr val="bg1"/>
                  </a:solidFill>
                  <a:cs typeface="+mn-ea"/>
                  <a:sym typeface="+mn-lt"/>
                </a:rPr>
                <a:t>标题文本预设</a:t>
              </a:r>
            </a:p>
          </p:txBody>
        </p:sp>
        <p:sp>
          <p:nvSpPr>
            <p:cNvPr id="51" name="i$liḋe-TextBox 46"/>
            <p:cNvSpPr txBox="1"/>
            <p:nvPr/>
          </p:nvSpPr>
          <p:spPr>
            <a:xfrm>
              <a:off x="9084066" y="3511828"/>
              <a:ext cx="1837621" cy="553998"/>
            </a:xfrm>
            <a:prstGeom prst="rect">
              <a:avLst/>
            </a:prstGeom>
            <a:noFill/>
          </p:spPr>
          <p:txBody>
            <a:bodyPr wrap="square">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endParaRPr lang="zh-CN" altLang="en-US" sz="1400" dirty="0">
                <a:solidFill>
                  <a:schemeClr val="bg1"/>
                </a:solidFill>
                <a:cs typeface="+mn-ea"/>
                <a:sym typeface="+mn-lt"/>
              </a:endParaRPr>
            </a:p>
          </p:txBody>
        </p:sp>
        <p:cxnSp>
          <p:nvCxnSpPr>
            <p:cNvPr id="52" name="i$liḋe-Straight Connector 47"/>
            <p:cNvCxnSpPr/>
            <p:nvPr/>
          </p:nvCxnSpPr>
          <p:spPr>
            <a:xfrm flipV="1">
              <a:off x="10002876" y="4146918"/>
              <a:ext cx="0" cy="1333221"/>
            </a:xfrm>
            <a:prstGeom prst="line">
              <a:avLst/>
            </a:prstGeom>
            <a:ln w="19050" cap="rnd">
              <a:solidFill>
                <a:schemeClr val="tx2"/>
              </a:solidFill>
              <a:prstDash val="sysDot"/>
              <a:round/>
            </a:ln>
          </p:spPr>
          <p:style>
            <a:lnRef idx="1">
              <a:schemeClr val="accent1"/>
            </a:lnRef>
            <a:fillRef idx="0">
              <a:schemeClr val="accent1"/>
            </a:fillRef>
            <a:effectRef idx="0">
              <a:schemeClr val="accent1"/>
            </a:effectRef>
            <a:fontRef idx="minor">
              <a:schemeClr val="tx1"/>
            </a:fontRef>
          </p:style>
        </p:cxnSp>
        <p:cxnSp>
          <p:nvCxnSpPr>
            <p:cNvPr id="53" name="i$liḋe-Straight Connector 48"/>
            <p:cNvCxnSpPr/>
            <p:nvPr/>
          </p:nvCxnSpPr>
          <p:spPr>
            <a:xfrm flipV="1">
              <a:off x="10002876" y="2570911"/>
              <a:ext cx="0" cy="396000"/>
            </a:xfrm>
            <a:prstGeom prst="line">
              <a:avLst/>
            </a:prstGeom>
            <a:ln w="19050" cap="rnd">
              <a:solidFill>
                <a:schemeClr val="tx2"/>
              </a:solidFill>
              <a:prstDash val="sysDot"/>
              <a:round/>
            </a:ln>
          </p:spPr>
          <p:style>
            <a:lnRef idx="1">
              <a:schemeClr val="accent1"/>
            </a:lnRef>
            <a:fillRef idx="0">
              <a:schemeClr val="accent1"/>
            </a:fillRef>
            <a:effectRef idx="0">
              <a:schemeClr val="accent1"/>
            </a:effectRef>
            <a:fontRef idx="minor">
              <a:schemeClr val="tx1"/>
            </a:fontRef>
          </p:style>
        </p:cxnSp>
        <p:grpSp>
          <p:nvGrpSpPr>
            <p:cNvPr id="54" name="Group 49"/>
            <p:cNvGrpSpPr/>
            <p:nvPr/>
          </p:nvGrpSpPr>
          <p:grpSpPr>
            <a:xfrm>
              <a:off x="8158349" y="3271275"/>
              <a:ext cx="540000" cy="540000"/>
              <a:chOff x="8158349" y="3271275"/>
              <a:chExt cx="540000" cy="540000"/>
            </a:xfrm>
          </p:grpSpPr>
          <p:sp>
            <p:nvSpPr>
              <p:cNvPr id="58" name="i$liḋe-Oval 53"/>
              <p:cNvSpPr/>
              <p:nvPr/>
            </p:nvSpPr>
            <p:spPr>
              <a:xfrm>
                <a:off x="8158349" y="3271275"/>
                <a:ext cx="540000" cy="540000"/>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grpSp>
            <p:nvGrpSpPr>
              <p:cNvPr id="59" name="Group 54"/>
              <p:cNvGrpSpPr/>
              <p:nvPr/>
            </p:nvGrpSpPr>
            <p:grpSpPr>
              <a:xfrm>
                <a:off x="8252383" y="3379975"/>
                <a:ext cx="351933" cy="322606"/>
                <a:chOff x="7816850" y="1350963"/>
                <a:chExt cx="895350" cy="820737"/>
              </a:xfrm>
              <a:solidFill>
                <a:schemeClr val="bg1"/>
              </a:solidFill>
            </p:grpSpPr>
            <p:sp>
              <p:nvSpPr>
                <p:cNvPr id="60" name="i$liḋe-Freeform: Shape 55"/>
                <p:cNvSpPr/>
                <p:nvPr/>
              </p:nvSpPr>
              <p:spPr bwMode="auto">
                <a:xfrm>
                  <a:off x="7850188" y="1792288"/>
                  <a:ext cx="828675" cy="379412"/>
                </a:xfrm>
                <a:custGeom>
                  <a:avLst/>
                  <a:gdLst>
                    <a:gd name="T0" fmla="*/ 119 w 218"/>
                    <a:gd name="T1" fmla="*/ 26 h 100"/>
                    <a:gd name="T2" fmla="*/ 99 w 218"/>
                    <a:gd name="T3" fmla="*/ 26 h 100"/>
                    <a:gd name="T4" fmla="*/ 73 w 218"/>
                    <a:gd name="T5" fmla="*/ 0 h 100"/>
                    <a:gd name="T6" fmla="*/ 0 w 218"/>
                    <a:gd name="T7" fmla="*/ 0 h 100"/>
                    <a:gd name="T8" fmla="*/ 0 w 218"/>
                    <a:gd name="T9" fmla="*/ 70 h 100"/>
                    <a:gd name="T10" fmla="*/ 29 w 218"/>
                    <a:gd name="T11" fmla="*/ 100 h 100"/>
                    <a:gd name="T12" fmla="*/ 189 w 218"/>
                    <a:gd name="T13" fmla="*/ 100 h 100"/>
                    <a:gd name="T14" fmla="*/ 218 w 218"/>
                    <a:gd name="T15" fmla="*/ 70 h 100"/>
                    <a:gd name="T16" fmla="*/ 218 w 218"/>
                    <a:gd name="T17" fmla="*/ 0 h 100"/>
                    <a:gd name="T18" fmla="*/ 145 w 218"/>
                    <a:gd name="T19" fmla="*/ 0 h 100"/>
                    <a:gd name="T20" fmla="*/ 119 w 218"/>
                    <a:gd name="T21" fmla="*/ 26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8" h="100">
                      <a:moveTo>
                        <a:pt x="119" y="26"/>
                      </a:moveTo>
                      <a:cubicBezTo>
                        <a:pt x="99" y="26"/>
                        <a:pt x="99" y="26"/>
                        <a:pt x="99" y="26"/>
                      </a:cubicBezTo>
                      <a:cubicBezTo>
                        <a:pt x="85" y="26"/>
                        <a:pt x="73" y="14"/>
                        <a:pt x="73" y="0"/>
                      </a:cubicBezTo>
                      <a:cubicBezTo>
                        <a:pt x="0" y="0"/>
                        <a:pt x="0" y="0"/>
                        <a:pt x="0" y="0"/>
                      </a:cubicBezTo>
                      <a:cubicBezTo>
                        <a:pt x="0" y="70"/>
                        <a:pt x="0" y="70"/>
                        <a:pt x="0" y="70"/>
                      </a:cubicBezTo>
                      <a:cubicBezTo>
                        <a:pt x="0" y="86"/>
                        <a:pt x="13" y="100"/>
                        <a:pt x="29" y="100"/>
                      </a:cubicBezTo>
                      <a:cubicBezTo>
                        <a:pt x="189" y="100"/>
                        <a:pt x="189" y="100"/>
                        <a:pt x="189" y="100"/>
                      </a:cubicBezTo>
                      <a:cubicBezTo>
                        <a:pt x="205" y="100"/>
                        <a:pt x="218" y="86"/>
                        <a:pt x="218" y="70"/>
                      </a:cubicBezTo>
                      <a:cubicBezTo>
                        <a:pt x="218" y="0"/>
                        <a:pt x="218" y="0"/>
                        <a:pt x="218" y="0"/>
                      </a:cubicBezTo>
                      <a:cubicBezTo>
                        <a:pt x="145" y="0"/>
                        <a:pt x="145" y="0"/>
                        <a:pt x="145" y="0"/>
                      </a:cubicBezTo>
                      <a:cubicBezTo>
                        <a:pt x="145" y="14"/>
                        <a:pt x="133" y="26"/>
                        <a:pt x="119"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solidFill>
                    <a:cs typeface="+mn-ea"/>
                    <a:sym typeface="+mn-lt"/>
                  </a:endParaRPr>
                </a:p>
              </p:txBody>
            </p:sp>
            <p:sp>
              <p:nvSpPr>
                <p:cNvPr id="61" name="i$liḋe-Freeform: Shape 56"/>
                <p:cNvSpPr/>
                <p:nvPr/>
              </p:nvSpPr>
              <p:spPr bwMode="auto">
                <a:xfrm>
                  <a:off x="7816850" y="1350963"/>
                  <a:ext cx="895350" cy="498475"/>
                </a:xfrm>
                <a:custGeom>
                  <a:avLst/>
                  <a:gdLst>
                    <a:gd name="T0" fmla="*/ 204 w 236"/>
                    <a:gd name="T1" fmla="*/ 44 h 131"/>
                    <a:gd name="T2" fmla="*/ 163 w 236"/>
                    <a:gd name="T3" fmla="*/ 44 h 131"/>
                    <a:gd name="T4" fmla="*/ 163 w 236"/>
                    <a:gd name="T5" fmla="*/ 30 h 131"/>
                    <a:gd name="T6" fmla="*/ 133 w 236"/>
                    <a:gd name="T7" fmla="*/ 0 h 131"/>
                    <a:gd name="T8" fmla="*/ 103 w 236"/>
                    <a:gd name="T9" fmla="*/ 0 h 131"/>
                    <a:gd name="T10" fmla="*/ 73 w 236"/>
                    <a:gd name="T11" fmla="*/ 30 h 131"/>
                    <a:gd name="T12" fmla="*/ 73 w 236"/>
                    <a:gd name="T13" fmla="*/ 44 h 131"/>
                    <a:gd name="T14" fmla="*/ 32 w 236"/>
                    <a:gd name="T15" fmla="*/ 44 h 131"/>
                    <a:gd name="T16" fmla="*/ 0 w 236"/>
                    <a:gd name="T17" fmla="*/ 75 h 131"/>
                    <a:gd name="T18" fmla="*/ 0 w 236"/>
                    <a:gd name="T19" fmla="*/ 106 h 131"/>
                    <a:gd name="T20" fmla="*/ 92 w 236"/>
                    <a:gd name="T21" fmla="*/ 106 h 131"/>
                    <a:gd name="T22" fmla="*/ 92 w 236"/>
                    <a:gd name="T23" fmla="*/ 115 h 131"/>
                    <a:gd name="T24" fmla="*/ 108 w 236"/>
                    <a:gd name="T25" fmla="*/ 131 h 131"/>
                    <a:gd name="T26" fmla="*/ 128 w 236"/>
                    <a:gd name="T27" fmla="*/ 131 h 131"/>
                    <a:gd name="T28" fmla="*/ 144 w 236"/>
                    <a:gd name="T29" fmla="*/ 115 h 131"/>
                    <a:gd name="T30" fmla="*/ 144 w 236"/>
                    <a:gd name="T31" fmla="*/ 106 h 131"/>
                    <a:gd name="T32" fmla="*/ 236 w 236"/>
                    <a:gd name="T33" fmla="*/ 106 h 131"/>
                    <a:gd name="T34" fmla="*/ 236 w 236"/>
                    <a:gd name="T35" fmla="*/ 75 h 131"/>
                    <a:gd name="T36" fmla="*/ 204 w 236"/>
                    <a:gd name="T37" fmla="*/ 44 h 131"/>
                    <a:gd name="T38" fmla="*/ 92 w 236"/>
                    <a:gd name="T39" fmla="*/ 30 h 131"/>
                    <a:gd name="T40" fmla="*/ 103 w 236"/>
                    <a:gd name="T41" fmla="*/ 19 h 131"/>
                    <a:gd name="T42" fmla="*/ 133 w 236"/>
                    <a:gd name="T43" fmla="*/ 19 h 131"/>
                    <a:gd name="T44" fmla="*/ 144 w 236"/>
                    <a:gd name="T45" fmla="*/ 30 h 131"/>
                    <a:gd name="T46" fmla="*/ 144 w 236"/>
                    <a:gd name="T47" fmla="*/ 44 h 131"/>
                    <a:gd name="T48" fmla="*/ 92 w 236"/>
                    <a:gd name="T49" fmla="*/ 44 h 131"/>
                    <a:gd name="T50" fmla="*/ 92 w 236"/>
                    <a:gd name="T51" fmla="*/ 3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6" h="131">
                      <a:moveTo>
                        <a:pt x="204" y="44"/>
                      </a:moveTo>
                      <a:cubicBezTo>
                        <a:pt x="163" y="44"/>
                        <a:pt x="163" y="44"/>
                        <a:pt x="163" y="44"/>
                      </a:cubicBezTo>
                      <a:cubicBezTo>
                        <a:pt x="163" y="30"/>
                        <a:pt x="163" y="30"/>
                        <a:pt x="163" y="30"/>
                      </a:cubicBezTo>
                      <a:cubicBezTo>
                        <a:pt x="163" y="14"/>
                        <a:pt x="150" y="0"/>
                        <a:pt x="133" y="0"/>
                      </a:cubicBezTo>
                      <a:cubicBezTo>
                        <a:pt x="103" y="0"/>
                        <a:pt x="103" y="0"/>
                        <a:pt x="103" y="0"/>
                      </a:cubicBezTo>
                      <a:cubicBezTo>
                        <a:pt x="86" y="0"/>
                        <a:pt x="73" y="14"/>
                        <a:pt x="73" y="30"/>
                      </a:cubicBezTo>
                      <a:cubicBezTo>
                        <a:pt x="73" y="44"/>
                        <a:pt x="73" y="44"/>
                        <a:pt x="73" y="44"/>
                      </a:cubicBezTo>
                      <a:cubicBezTo>
                        <a:pt x="32" y="44"/>
                        <a:pt x="32" y="44"/>
                        <a:pt x="32" y="44"/>
                      </a:cubicBezTo>
                      <a:cubicBezTo>
                        <a:pt x="15" y="44"/>
                        <a:pt x="0" y="58"/>
                        <a:pt x="0" y="75"/>
                      </a:cubicBezTo>
                      <a:cubicBezTo>
                        <a:pt x="0" y="106"/>
                        <a:pt x="0" y="106"/>
                        <a:pt x="0" y="106"/>
                      </a:cubicBezTo>
                      <a:cubicBezTo>
                        <a:pt x="92" y="106"/>
                        <a:pt x="92" y="106"/>
                        <a:pt x="92" y="106"/>
                      </a:cubicBezTo>
                      <a:cubicBezTo>
                        <a:pt x="92" y="115"/>
                        <a:pt x="92" y="115"/>
                        <a:pt x="92" y="115"/>
                      </a:cubicBezTo>
                      <a:cubicBezTo>
                        <a:pt x="92" y="124"/>
                        <a:pt x="99" y="131"/>
                        <a:pt x="108" y="131"/>
                      </a:cubicBezTo>
                      <a:cubicBezTo>
                        <a:pt x="128" y="131"/>
                        <a:pt x="128" y="131"/>
                        <a:pt x="128" y="131"/>
                      </a:cubicBezTo>
                      <a:cubicBezTo>
                        <a:pt x="137" y="131"/>
                        <a:pt x="144" y="124"/>
                        <a:pt x="144" y="115"/>
                      </a:cubicBezTo>
                      <a:cubicBezTo>
                        <a:pt x="144" y="106"/>
                        <a:pt x="144" y="106"/>
                        <a:pt x="144" y="106"/>
                      </a:cubicBezTo>
                      <a:cubicBezTo>
                        <a:pt x="236" y="106"/>
                        <a:pt x="236" y="106"/>
                        <a:pt x="236" y="106"/>
                      </a:cubicBezTo>
                      <a:cubicBezTo>
                        <a:pt x="236" y="75"/>
                        <a:pt x="236" y="75"/>
                        <a:pt x="236" y="75"/>
                      </a:cubicBezTo>
                      <a:cubicBezTo>
                        <a:pt x="236" y="58"/>
                        <a:pt x="221" y="44"/>
                        <a:pt x="204" y="44"/>
                      </a:cubicBezTo>
                      <a:close/>
                      <a:moveTo>
                        <a:pt x="92" y="30"/>
                      </a:moveTo>
                      <a:cubicBezTo>
                        <a:pt x="92" y="24"/>
                        <a:pt x="97" y="19"/>
                        <a:pt x="103" y="19"/>
                      </a:cubicBezTo>
                      <a:cubicBezTo>
                        <a:pt x="133" y="19"/>
                        <a:pt x="133" y="19"/>
                        <a:pt x="133" y="19"/>
                      </a:cubicBezTo>
                      <a:cubicBezTo>
                        <a:pt x="139" y="19"/>
                        <a:pt x="144" y="24"/>
                        <a:pt x="144" y="30"/>
                      </a:cubicBezTo>
                      <a:cubicBezTo>
                        <a:pt x="144" y="44"/>
                        <a:pt x="144" y="44"/>
                        <a:pt x="144" y="44"/>
                      </a:cubicBezTo>
                      <a:cubicBezTo>
                        <a:pt x="92" y="44"/>
                        <a:pt x="92" y="44"/>
                        <a:pt x="92" y="44"/>
                      </a:cubicBezTo>
                      <a:lnTo>
                        <a:pt x="92"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solidFill>
                    <a:cs typeface="+mn-ea"/>
                    <a:sym typeface="+mn-lt"/>
                  </a:endParaRPr>
                </a:p>
              </p:txBody>
            </p:sp>
          </p:grpSp>
        </p:grpSp>
        <p:grpSp>
          <p:nvGrpSpPr>
            <p:cNvPr id="55" name="Group 50"/>
            <p:cNvGrpSpPr/>
            <p:nvPr/>
          </p:nvGrpSpPr>
          <p:grpSpPr>
            <a:xfrm>
              <a:off x="9732876" y="2025570"/>
              <a:ext cx="540000" cy="540000"/>
              <a:chOff x="9732876" y="1985814"/>
              <a:chExt cx="540000" cy="540000"/>
            </a:xfrm>
          </p:grpSpPr>
          <p:sp>
            <p:nvSpPr>
              <p:cNvPr id="56" name="i$liḋe-Oval 51"/>
              <p:cNvSpPr/>
              <p:nvPr/>
            </p:nvSpPr>
            <p:spPr>
              <a:xfrm>
                <a:off x="9732876" y="1985814"/>
                <a:ext cx="540000" cy="540000"/>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cs typeface="+mn-ea"/>
                  <a:sym typeface="+mn-lt"/>
                </a:endParaRPr>
              </a:p>
            </p:txBody>
          </p:sp>
          <p:sp>
            <p:nvSpPr>
              <p:cNvPr id="57" name="i$liḋe-Freeform: Shape 52"/>
              <p:cNvSpPr/>
              <p:nvPr/>
            </p:nvSpPr>
            <p:spPr bwMode="auto">
              <a:xfrm>
                <a:off x="9842613" y="2095551"/>
                <a:ext cx="320527" cy="320527"/>
              </a:xfrm>
              <a:custGeom>
                <a:avLst/>
                <a:gdLst>
                  <a:gd name="T0" fmla="*/ 0 w 124"/>
                  <a:gd name="T1" fmla="*/ 62 h 124"/>
                  <a:gd name="T2" fmla="*/ 124 w 124"/>
                  <a:gd name="T3" fmla="*/ 62 h 124"/>
                  <a:gd name="T4" fmla="*/ 116 w 124"/>
                  <a:gd name="T5" fmla="*/ 60 h 124"/>
                  <a:gd name="T6" fmla="*/ 87 w 124"/>
                  <a:gd name="T7" fmla="*/ 35 h 124"/>
                  <a:gd name="T8" fmla="*/ 116 w 124"/>
                  <a:gd name="T9" fmla="*/ 60 h 124"/>
                  <a:gd name="T10" fmla="*/ 43 w 124"/>
                  <a:gd name="T11" fmla="*/ 95 h 124"/>
                  <a:gd name="T12" fmla="*/ 60 w 124"/>
                  <a:gd name="T13" fmla="*/ 116 h 124"/>
                  <a:gd name="T14" fmla="*/ 64 w 124"/>
                  <a:gd name="T15" fmla="*/ 8 h 124"/>
                  <a:gd name="T16" fmla="*/ 64 w 124"/>
                  <a:gd name="T17" fmla="*/ 36 h 124"/>
                  <a:gd name="T18" fmla="*/ 64 w 124"/>
                  <a:gd name="T19" fmla="*/ 8 h 124"/>
                  <a:gd name="T20" fmla="*/ 100 w 124"/>
                  <a:gd name="T21" fmla="*/ 23 h 124"/>
                  <a:gd name="T22" fmla="*/ 71 w 124"/>
                  <a:gd name="T23" fmla="*/ 9 h 124"/>
                  <a:gd name="T24" fmla="*/ 60 w 124"/>
                  <a:gd name="T25" fmla="*/ 36 h 124"/>
                  <a:gd name="T26" fmla="*/ 60 w 124"/>
                  <a:gd name="T27" fmla="*/ 8 h 124"/>
                  <a:gd name="T28" fmla="*/ 38 w 124"/>
                  <a:gd name="T29" fmla="*/ 31 h 124"/>
                  <a:gd name="T30" fmla="*/ 53 w 124"/>
                  <a:gd name="T31" fmla="*/ 9 h 124"/>
                  <a:gd name="T32" fmla="*/ 40 w 124"/>
                  <a:gd name="T33" fmla="*/ 36 h 124"/>
                  <a:gd name="T34" fmla="*/ 60 w 124"/>
                  <a:gd name="T35" fmla="*/ 60 h 124"/>
                  <a:gd name="T36" fmla="*/ 40 w 124"/>
                  <a:gd name="T37" fmla="*/ 36 h 124"/>
                  <a:gd name="T38" fmla="*/ 60 w 124"/>
                  <a:gd name="T39" fmla="*/ 88 h 124"/>
                  <a:gd name="T40" fmla="*/ 36 w 124"/>
                  <a:gd name="T41" fmla="*/ 64 h 124"/>
                  <a:gd name="T42" fmla="*/ 53 w 124"/>
                  <a:gd name="T43" fmla="*/ 115 h 124"/>
                  <a:gd name="T44" fmla="*/ 40 w 124"/>
                  <a:gd name="T45" fmla="*/ 96 h 124"/>
                  <a:gd name="T46" fmla="*/ 64 w 124"/>
                  <a:gd name="T47" fmla="*/ 116 h 124"/>
                  <a:gd name="T48" fmla="*/ 81 w 124"/>
                  <a:gd name="T49" fmla="*/ 95 h 124"/>
                  <a:gd name="T50" fmla="*/ 64 w 124"/>
                  <a:gd name="T51" fmla="*/ 116 h 124"/>
                  <a:gd name="T52" fmla="*/ 97 w 124"/>
                  <a:gd name="T53" fmla="*/ 103 h 124"/>
                  <a:gd name="T54" fmla="*/ 84 w 124"/>
                  <a:gd name="T55" fmla="*/ 96 h 124"/>
                  <a:gd name="T56" fmla="*/ 64 w 124"/>
                  <a:gd name="T57" fmla="*/ 88 h 124"/>
                  <a:gd name="T58" fmla="*/ 88 w 124"/>
                  <a:gd name="T59" fmla="*/ 64 h 124"/>
                  <a:gd name="T60" fmla="*/ 64 w 124"/>
                  <a:gd name="T61" fmla="*/ 60 h 124"/>
                  <a:gd name="T62" fmla="*/ 84 w 124"/>
                  <a:gd name="T63" fmla="*/ 36 h 124"/>
                  <a:gd name="T64" fmla="*/ 64 w 124"/>
                  <a:gd name="T65" fmla="*/ 60 h 124"/>
                  <a:gd name="T66" fmla="*/ 37 w 124"/>
                  <a:gd name="T67" fmla="*/ 35 h 124"/>
                  <a:gd name="T68" fmla="*/ 8 w 124"/>
                  <a:gd name="T69" fmla="*/ 60 h 124"/>
                  <a:gd name="T70" fmla="*/ 8 w 124"/>
                  <a:gd name="T71" fmla="*/ 64 h 124"/>
                  <a:gd name="T72" fmla="*/ 38 w 124"/>
                  <a:gd name="T73" fmla="*/ 93 h 124"/>
                  <a:gd name="T74" fmla="*/ 8 w 124"/>
                  <a:gd name="T75" fmla="*/ 64 h 124"/>
                  <a:gd name="T76" fmla="*/ 86 w 124"/>
                  <a:gd name="T77" fmla="*/ 93 h 124"/>
                  <a:gd name="T78" fmla="*/ 116 w 124"/>
                  <a:gd name="T79"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4" h="124">
                    <a:moveTo>
                      <a:pt x="62" y="0"/>
                    </a:moveTo>
                    <a:cubicBezTo>
                      <a:pt x="28" y="0"/>
                      <a:pt x="0" y="28"/>
                      <a:pt x="0" y="62"/>
                    </a:cubicBezTo>
                    <a:cubicBezTo>
                      <a:pt x="0" y="96"/>
                      <a:pt x="28" y="124"/>
                      <a:pt x="62" y="124"/>
                    </a:cubicBezTo>
                    <a:cubicBezTo>
                      <a:pt x="96" y="124"/>
                      <a:pt x="124" y="96"/>
                      <a:pt x="124" y="62"/>
                    </a:cubicBezTo>
                    <a:cubicBezTo>
                      <a:pt x="124" y="28"/>
                      <a:pt x="96" y="0"/>
                      <a:pt x="62" y="0"/>
                    </a:cubicBezTo>
                    <a:close/>
                    <a:moveTo>
                      <a:pt x="116" y="60"/>
                    </a:moveTo>
                    <a:cubicBezTo>
                      <a:pt x="92" y="60"/>
                      <a:pt x="92" y="60"/>
                      <a:pt x="92" y="60"/>
                    </a:cubicBezTo>
                    <a:cubicBezTo>
                      <a:pt x="92" y="51"/>
                      <a:pt x="90" y="43"/>
                      <a:pt x="87" y="35"/>
                    </a:cubicBezTo>
                    <a:cubicBezTo>
                      <a:pt x="93" y="33"/>
                      <a:pt x="98" y="30"/>
                      <a:pt x="102" y="26"/>
                    </a:cubicBezTo>
                    <a:cubicBezTo>
                      <a:pt x="110" y="35"/>
                      <a:pt x="115" y="47"/>
                      <a:pt x="116" y="60"/>
                    </a:cubicBezTo>
                    <a:close/>
                    <a:moveTo>
                      <a:pt x="60" y="116"/>
                    </a:moveTo>
                    <a:cubicBezTo>
                      <a:pt x="53" y="110"/>
                      <a:pt x="48" y="103"/>
                      <a:pt x="43" y="95"/>
                    </a:cubicBezTo>
                    <a:cubicBezTo>
                      <a:pt x="49" y="93"/>
                      <a:pt x="54" y="92"/>
                      <a:pt x="60" y="92"/>
                    </a:cubicBezTo>
                    <a:cubicBezTo>
                      <a:pt x="60" y="116"/>
                      <a:pt x="60" y="116"/>
                      <a:pt x="60" y="116"/>
                    </a:cubicBezTo>
                    <a:cubicBezTo>
                      <a:pt x="60" y="116"/>
                      <a:pt x="60" y="116"/>
                      <a:pt x="60" y="116"/>
                    </a:cubicBezTo>
                    <a:close/>
                    <a:moveTo>
                      <a:pt x="64" y="8"/>
                    </a:moveTo>
                    <a:cubicBezTo>
                      <a:pt x="72" y="14"/>
                      <a:pt x="78" y="23"/>
                      <a:pt x="82" y="33"/>
                    </a:cubicBezTo>
                    <a:cubicBezTo>
                      <a:pt x="76" y="35"/>
                      <a:pt x="70" y="36"/>
                      <a:pt x="64" y="36"/>
                    </a:cubicBezTo>
                    <a:cubicBezTo>
                      <a:pt x="64" y="8"/>
                      <a:pt x="64" y="8"/>
                      <a:pt x="64" y="8"/>
                    </a:cubicBezTo>
                    <a:cubicBezTo>
                      <a:pt x="64" y="8"/>
                      <a:pt x="64" y="8"/>
                      <a:pt x="64" y="8"/>
                    </a:cubicBezTo>
                    <a:close/>
                    <a:moveTo>
                      <a:pt x="71" y="9"/>
                    </a:moveTo>
                    <a:cubicBezTo>
                      <a:pt x="82" y="11"/>
                      <a:pt x="92" y="16"/>
                      <a:pt x="100" y="23"/>
                    </a:cubicBezTo>
                    <a:cubicBezTo>
                      <a:pt x="95" y="26"/>
                      <a:pt x="91" y="29"/>
                      <a:pt x="86" y="31"/>
                    </a:cubicBezTo>
                    <a:cubicBezTo>
                      <a:pt x="82" y="23"/>
                      <a:pt x="77" y="15"/>
                      <a:pt x="71" y="9"/>
                    </a:cubicBezTo>
                    <a:close/>
                    <a:moveTo>
                      <a:pt x="60" y="8"/>
                    </a:moveTo>
                    <a:cubicBezTo>
                      <a:pt x="60" y="36"/>
                      <a:pt x="60" y="36"/>
                      <a:pt x="60" y="36"/>
                    </a:cubicBezTo>
                    <a:cubicBezTo>
                      <a:pt x="54" y="36"/>
                      <a:pt x="48" y="35"/>
                      <a:pt x="42" y="33"/>
                    </a:cubicBezTo>
                    <a:cubicBezTo>
                      <a:pt x="46" y="23"/>
                      <a:pt x="52" y="14"/>
                      <a:pt x="60" y="8"/>
                    </a:cubicBezTo>
                    <a:cubicBezTo>
                      <a:pt x="60" y="8"/>
                      <a:pt x="60" y="8"/>
                      <a:pt x="60" y="8"/>
                    </a:cubicBezTo>
                    <a:close/>
                    <a:moveTo>
                      <a:pt x="38" y="31"/>
                    </a:moveTo>
                    <a:cubicBezTo>
                      <a:pt x="33" y="29"/>
                      <a:pt x="29" y="26"/>
                      <a:pt x="24" y="23"/>
                    </a:cubicBezTo>
                    <a:cubicBezTo>
                      <a:pt x="32" y="16"/>
                      <a:pt x="42" y="11"/>
                      <a:pt x="53" y="9"/>
                    </a:cubicBezTo>
                    <a:cubicBezTo>
                      <a:pt x="47" y="15"/>
                      <a:pt x="42" y="23"/>
                      <a:pt x="38" y="31"/>
                    </a:cubicBezTo>
                    <a:close/>
                    <a:moveTo>
                      <a:pt x="40" y="36"/>
                    </a:moveTo>
                    <a:cubicBezTo>
                      <a:pt x="47" y="38"/>
                      <a:pt x="53" y="40"/>
                      <a:pt x="60" y="40"/>
                    </a:cubicBezTo>
                    <a:cubicBezTo>
                      <a:pt x="60" y="60"/>
                      <a:pt x="60" y="60"/>
                      <a:pt x="60" y="60"/>
                    </a:cubicBezTo>
                    <a:cubicBezTo>
                      <a:pt x="36" y="60"/>
                      <a:pt x="36" y="60"/>
                      <a:pt x="36" y="60"/>
                    </a:cubicBezTo>
                    <a:cubicBezTo>
                      <a:pt x="36" y="52"/>
                      <a:pt x="38" y="44"/>
                      <a:pt x="40" y="36"/>
                    </a:cubicBezTo>
                    <a:close/>
                    <a:moveTo>
                      <a:pt x="60" y="64"/>
                    </a:moveTo>
                    <a:cubicBezTo>
                      <a:pt x="60" y="88"/>
                      <a:pt x="60" y="88"/>
                      <a:pt x="60" y="88"/>
                    </a:cubicBezTo>
                    <a:cubicBezTo>
                      <a:pt x="54" y="88"/>
                      <a:pt x="48" y="89"/>
                      <a:pt x="42" y="91"/>
                    </a:cubicBezTo>
                    <a:cubicBezTo>
                      <a:pt x="38" y="83"/>
                      <a:pt x="36" y="74"/>
                      <a:pt x="36" y="64"/>
                    </a:cubicBezTo>
                    <a:lnTo>
                      <a:pt x="60" y="64"/>
                    </a:lnTo>
                    <a:close/>
                    <a:moveTo>
                      <a:pt x="53" y="115"/>
                    </a:moveTo>
                    <a:cubicBezTo>
                      <a:pt x="43" y="114"/>
                      <a:pt x="34" y="109"/>
                      <a:pt x="27" y="103"/>
                    </a:cubicBezTo>
                    <a:cubicBezTo>
                      <a:pt x="31" y="100"/>
                      <a:pt x="35" y="98"/>
                      <a:pt x="40" y="96"/>
                    </a:cubicBezTo>
                    <a:cubicBezTo>
                      <a:pt x="43" y="103"/>
                      <a:pt x="48" y="110"/>
                      <a:pt x="53" y="115"/>
                    </a:cubicBezTo>
                    <a:close/>
                    <a:moveTo>
                      <a:pt x="64" y="116"/>
                    </a:moveTo>
                    <a:cubicBezTo>
                      <a:pt x="64" y="92"/>
                      <a:pt x="64" y="92"/>
                      <a:pt x="64" y="92"/>
                    </a:cubicBezTo>
                    <a:cubicBezTo>
                      <a:pt x="70" y="92"/>
                      <a:pt x="75" y="93"/>
                      <a:pt x="81" y="95"/>
                    </a:cubicBezTo>
                    <a:cubicBezTo>
                      <a:pt x="76" y="103"/>
                      <a:pt x="71" y="110"/>
                      <a:pt x="64" y="116"/>
                    </a:cubicBezTo>
                    <a:cubicBezTo>
                      <a:pt x="64" y="116"/>
                      <a:pt x="64" y="116"/>
                      <a:pt x="64" y="116"/>
                    </a:cubicBezTo>
                    <a:close/>
                    <a:moveTo>
                      <a:pt x="84" y="96"/>
                    </a:moveTo>
                    <a:cubicBezTo>
                      <a:pt x="89" y="98"/>
                      <a:pt x="93" y="100"/>
                      <a:pt x="97" y="103"/>
                    </a:cubicBezTo>
                    <a:cubicBezTo>
                      <a:pt x="90" y="109"/>
                      <a:pt x="81" y="114"/>
                      <a:pt x="71" y="115"/>
                    </a:cubicBezTo>
                    <a:cubicBezTo>
                      <a:pt x="76" y="110"/>
                      <a:pt x="81" y="103"/>
                      <a:pt x="84" y="96"/>
                    </a:cubicBezTo>
                    <a:close/>
                    <a:moveTo>
                      <a:pt x="82" y="91"/>
                    </a:moveTo>
                    <a:cubicBezTo>
                      <a:pt x="76" y="89"/>
                      <a:pt x="70" y="88"/>
                      <a:pt x="64" y="88"/>
                    </a:cubicBezTo>
                    <a:cubicBezTo>
                      <a:pt x="64" y="64"/>
                      <a:pt x="64" y="64"/>
                      <a:pt x="64" y="64"/>
                    </a:cubicBezTo>
                    <a:cubicBezTo>
                      <a:pt x="88" y="64"/>
                      <a:pt x="88" y="64"/>
                      <a:pt x="88" y="64"/>
                    </a:cubicBezTo>
                    <a:cubicBezTo>
                      <a:pt x="88" y="74"/>
                      <a:pt x="86" y="83"/>
                      <a:pt x="82" y="91"/>
                    </a:cubicBezTo>
                    <a:close/>
                    <a:moveTo>
                      <a:pt x="64" y="60"/>
                    </a:moveTo>
                    <a:cubicBezTo>
                      <a:pt x="64" y="40"/>
                      <a:pt x="64" y="40"/>
                      <a:pt x="64" y="40"/>
                    </a:cubicBezTo>
                    <a:cubicBezTo>
                      <a:pt x="71" y="40"/>
                      <a:pt x="77" y="38"/>
                      <a:pt x="84" y="36"/>
                    </a:cubicBezTo>
                    <a:cubicBezTo>
                      <a:pt x="86" y="44"/>
                      <a:pt x="88" y="52"/>
                      <a:pt x="88" y="60"/>
                    </a:cubicBezTo>
                    <a:lnTo>
                      <a:pt x="64" y="60"/>
                    </a:lnTo>
                    <a:close/>
                    <a:moveTo>
                      <a:pt x="22" y="26"/>
                    </a:moveTo>
                    <a:cubicBezTo>
                      <a:pt x="26" y="30"/>
                      <a:pt x="31" y="33"/>
                      <a:pt x="37" y="35"/>
                    </a:cubicBezTo>
                    <a:cubicBezTo>
                      <a:pt x="34" y="43"/>
                      <a:pt x="32" y="51"/>
                      <a:pt x="32" y="60"/>
                    </a:cubicBezTo>
                    <a:cubicBezTo>
                      <a:pt x="8" y="60"/>
                      <a:pt x="8" y="60"/>
                      <a:pt x="8" y="60"/>
                    </a:cubicBezTo>
                    <a:cubicBezTo>
                      <a:pt x="9" y="47"/>
                      <a:pt x="14" y="35"/>
                      <a:pt x="22" y="26"/>
                    </a:cubicBezTo>
                    <a:close/>
                    <a:moveTo>
                      <a:pt x="8" y="64"/>
                    </a:moveTo>
                    <a:cubicBezTo>
                      <a:pt x="32" y="64"/>
                      <a:pt x="32" y="64"/>
                      <a:pt x="32" y="64"/>
                    </a:cubicBezTo>
                    <a:cubicBezTo>
                      <a:pt x="32" y="74"/>
                      <a:pt x="34" y="84"/>
                      <a:pt x="38" y="93"/>
                    </a:cubicBezTo>
                    <a:cubicBezTo>
                      <a:pt x="33" y="95"/>
                      <a:pt x="28" y="97"/>
                      <a:pt x="24" y="100"/>
                    </a:cubicBezTo>
                    <a:cubicBezTo>
                      <a:pt x="15" y="91"/>
                      <a:pt x="9" y="78"/>
                      <a:pt x="8" y="64"/>
                    </a:cubicBezTo>
                    <a:close/>
                    <a:moveTo>
                      <a:pt x="100" y="100"/>
                    </a:moveTo>
                    <a:cubicBezTo>
                      <a:pt x="96" y="97"/>
                      <a:pt x="91" y="95"/>
                      <a:pt x="86" y="93"/>
                    </a:cubicBezTo>
                    <a:cubicBezTo>
                      <a:pt x="90" y="84"/>
                      <a:pt x="92" y="74"/>
                      <a:pt x="92" y="64"/>
                    </a:cubicBezTo>
                    <a:cubicBezTo>
                      <a:pt x="116" y="64"/>
                      <a:pt x="116" y="64"/>
                      <a:pt x="116" y="64"/>
                    </a:cubicBezTo>
                    <a:cubicBezTo>
                      <a:pt x="115" y="78"/>
                      <a:pt x="109" y="91"/>
                      <a:pt x="100" y="100"/>
                    </a:cubicBezTo>
                    <a:close/>
                  </a:path>
                </a:pathLst>
              </a:custGeom>
              <a:solidFill>
                <a:schemeClr val="bg1"/>
              </a:solidFill>
              <a:ln>
                <a:noFill/>
              </a:ln>
            </p:spPr>
            <p:txBody>
              <a:bodyPr anchor="ctr"/>
              <a:lstStyle/>
              <a:p>
                <a:pPr algn="ctr"/>
                <a:endParaRPr>
                  <a:solidFill>
                    <a:schemeClr val="bg1"/>
                  </a:solidFill>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01f11694-8e14-4ae2-be4b-fcb27bab0f9f"/>
          <p:cNvGrpSpPr>
            <a:grpSpLocks noChangeAspect="1"/>
          </p:cNvGrpSpPr>
          <p:nvPr/>
        </p:nvGrpSpPr>
        <p:grpSpPr>
          <a:xfrm>
            <a:off x="762000" y="1134982"/>
            <a:ext cx="10337800" cy="5138334"/>
            <a:chOff x="762000" y="1134982"/>
            <a:chExt cx="10337800" cy="5138334"/>
          </a:xfrm>
        </p:grpSpPr>
        <p:grpSp>
          <p:nvGrpSpPr>
            <p:cNvPr id="7" name="Group 2"/>
            <p:cNvGrpSpPr/>
            <p:nvPr/>
          </p:nvGrpSpPr>
          <p:grpSpPr>
            <a:xfrm>
              <a:off x="4056551" y="2200199"/>
              <a:ext cx="4023707" cy="4073117"/>
              <a:chOff x="4084147" y="2092187"/>
              <a:chExt cx="4023707" cy="4073117"/>
            </a:xfrm>
          </p:grpSpPr>
          <p:sp>
            <p:nvSpPr>
              <p:cNvPr id="23" name="ïṧḷïḓê-Freeform: Shape 65"/>
              <p:cNvSpPr/>
              <p:nvPr/>
            </p:nvSpPr>
            <p:spPr bwMode="auto">
              <a:xfrm>
                <a:off x="4084147" y="2668249"/>
                <a:ext cx="2195147" cy="1828562"/>
              </a:xfrm>
              <a:custGeom>
                <a:avLst/>
                <a:gdLst/>
                <a:ahLst/>
                <a:cxnLst>
                  <a:cxn ang="0">
                    <a:pos x="126" y="396"/>
                  </a:cxn>
                  <a:cxn ang="0">
                    <a:pos x="76" y="153"/>
                  </a:cxn>
                  <a:cxn ang="0">
                    <a:pos x="475" y="73"/>
                  </a:cxn>
                  <a:cxn ang="0">
                    <a:pos x="225" y="182"/>
                  </a:cxn>
                  <a:cxn ang="0">
                    <a:pos x="126" y="396"/>
                  </a:cxn>
                </a:cxnLst>
                <a:rect l="0" t="0" r="r" b="b"/>
                <a:pathLst>
                  <a:path w="475" h="396">
                    <a:moveTo>
                      <a:pt x="126" y="396"/>
                    </a:moveTo>
                    <a:cubicBezTo>
                      <a:pt x="126" y="396"/>
                      <a:pt x="0" y="278"/>
                      <a:pt x="76" y="153"/>
                    </a:cubicBezTo>
                    <a:cubicBezTo>
                      <a:pt x="168" y="0"/>
                      <a:pt x="475" y="73"/>
                      <a:pt x="475" y="73"/>
                    </a:cubicBezTo>
                    <a:cubicBezTo>
                      <a:pt x="475" y="73"/>
                      <a:pt x="318" y="70"/>
                      <a:pt x="225" y="182"/>
                    </a:cubicBezTo>
                    <a:cubicBezTo>
                      <a:pt x="160" y="261"/>
                      <a:pt x="126" y="396"/>
                      <a:pt x="126" y="396"/>
                    </a:cubicBezTo>
                    <a:close/>
                  </a:path>
                </a:pathLst>
              </a:custGeom>
              <a:solidFill>
                <a:schemeClr val="accent1"/>
              </a:solidFill>
              <a:ln w="9525">
                <a:noFill/>
                <a:round/>
              </a:ln>
            </p:spPr>
            <p:txBody>
              <a:bodyPr anchor="ctr"/>
              <a:lstStyle/>
              <a:p>
                <a:pPr algn="ctr"/>
                <a:endParaRPr>
                  <a:cs typeface="+mn-ea"/>
                  <a:sym typeface="+mn-lt"/>
                </a:endParaRPr>
              </a:p>
            </p:txBody>
          </p:sp>
          <p:sp>
            <p:nvSpPr>
              <p:cNvPr id="24" name="ïṧḷïḓê-Freeform: Shape 66"/>
              <p:cNvSpPr/>
              <p:nvPr/>
            </p:nvSpPr>
            <p:spPr bwMode="auto">
              <a:xfrm>
                <a:off x="5371557" y="2092187"/>
                <a:ext cx="1911479" cy="1793649"/>
              </a:xfrm>
              <a:custGeom>
                <a:avLst/>
                <a:gdLst/>
                <a:ahLst/>
                <a:cxnLst>
                  <a:cxn ang="0">
                    <a:pos x="0" y="157"/>
                  </a:cxn>
                  <a:cxn ang="0">
                    <a:pos x="215" y="33"/>
                  </a:cxn>
                  <a:cxn ang="0">
                    <a:pos x="414" y="388"/>
                  </a:cxn>
                  <a:cxn ang="0">
                    <a:pos x="234" y="184"/>
                  </a:cxn>
                  <a:cxn ang="0">
                    <a:pos x="0" y="157"/>
                  </a:cxn>
                </a:cxnLst>
                <a:rect l="0" t="0" r="r" b="b"/>
                <a:pathLst>
                  <a:path w="414" h="388">
                    <a:moveTo>
                      <a:pt x="0" y="157"/>
                    </a:moveTo>
                    <a:cubicBezTo>
                      <a:pt x="0" y="157"/>
                      <a:pt x="73" y="0"/>
                      <a:pt x="215" y="33"/>
                    </a:cubicBezTo>
                    <a:cubicBezTo>
                      <a:pt x="389" y="74"/>
                      <a:pt x="414" y="388"/>
                      <a:pt x="414" y="388"/>
                    </a:cubicBezTo>
                    <a:cubicBezTo>
                      <a:pt x="414" y="388"/>
                      <a:pt x="370" y="238"/>
                      <a:pt x="234" y="184"/>
                    </a:cubicBezTo>
                    <a:cubicBezTo>
                      <a:pt x="139" y="146"/>
                      <a:pt x="0" y="157"/>
                      <a:pt x="0" y="157"/>
                    </a:cubicBezTo>
                    <a:close/>
                  </a:path>
                </a:pathLst>
              </a:custGeom>
              <a:solidFill>
                <a:schemeClr val="accent2"/>
              </a:solidFill>
              <a:ln w="9525">
                <a:noFill/>
                <a:round/>
              </a:ln>
            </p:spPr>
            <p:txBody>
              <a:bodyPr anchor="ctr"/>
              <a:lstStyle/>
              <a:p>
                <a:pPr algn="ctr"/>
                <a:endParaRPr>
                  <a:cs typeface="+mn-ea"/>
                  <a:sym typeface="+mn-lt"/>
                </a:endParaRPr>
              </a:p>
            </p:txBody>
          </p:sp>
          <p:sp>
            <p:nvSpPr>
              <p:cNvPr id="25" name="ïṧḷïḓê-Freeform: Shape 67"/>
              <p:cNvSpPr/>
              <p:nvPr/>
            </p:nvSpPr>
            <p:spPr bwMode="auto">
              <a:xfrm>
                <a:off x="6763709" y="2969371"/>
                <a:ext cx="1344145" cy="2151506"/>
              </a:xfrm>
              <a:custGeom>
                <a:avLst/>
                <a:gdLst/>
                <a:ahLst/>
                <a:cxnLst>
                  <a:cxn ang="0">
                    <a:pos x="92" y="0"/>
                  </a:cxn>
                  <a:cxn ang="0">
                    <a:pos x="276" y="167"/>
                  </a:cxn>
                  <a:cxn ang="0">
                    <a:pos x="0" y="466"/>
                  </a:cxn>
                  <a:cxn ang="0">
                    <a:pos x="138" y="231"/>
                  </a:cxn>
                  <a:cxn ang="0">
                    <a:pos x="92" y="0"/>
                  </a:cxn>
                </a:cxnLst>
                <a:rect l="0" t="0" r="r" b="b"/>
                <a:pathLst>
                  <a:path w="291" h="466">
                    <a:moveTo>
                      <a:pt x="92" y="0"/>
                    </a:moveTo>
                    <a:cubicBezTo>
                      <a:pt x="92" y="0"/>
                      <a:pt x="264" y="21"/>
                      <a:pt x="276" y="167"/>
                    </a:cubicBezTo>
                    <a:cubicBezTo>
                      <a:pt x="291" y="345"/>
                      <a:pt x="0" y="466"/>
                      <a:pt x="0" y="466"/>
                    </a:cubicBezTo>
                    <a:cubicBezTo>
                      <a:pt x="0" y="466"/>
                      <a:pt x="129" y="377"/>
                      <a:pt x="138" y="231"/>
                    </a:cubicBezTo>
                    <a:cubicBezTo>
                      <a:pt x="144" y="129"/>
                      <a:pt x="92" y="0"/>
                      <a:pt x="92" y="0"/>
                    </a:cubicBezTo>
                    <a:close/>
                  </a:path>
                </a:pathLst>
              </a:custGeom>
              <a:solidFill>
                <a:schemeClr val="accent3"/>
              </a:solidFill>
              <a:ln w="9525">
                <a:noFill/>
                <a:round/>
              </a:ln>
            </p:spPr>
            <p:txBody>
              <a:bodyPr anchor="ctr"/>
              <a:lstStyle/>
              <a:p>
                <a:pPr algn="ctr"/>
                <a:endParaRPr>
                  <a:cs typeface="+mn-ea"/>
                  <a:sym typeface="+mn-lt"/>
                </a:endParaRPr>
              </a:p>
            </p:txBody>
          </p:sp>
          <p:sp>
            <p:nvSpPr>
              <p:cNvPr id="26" name="ïṧḷïḓê-Freeform: Shape 68"/>
              <p:cNvSpPr/>
              <p:nvPr/>
            </p:nvSpPr>
            <p:spPr bwMode="auto">
              <a:xfrm>
                <a:off x="5428291" y="4794975"/>
                <a:ext cx="2326070" cy="1370329"/>
              </a:xfrm>
              <a:custGeom>
                <a:avLst/>
                <a:gdLst/>
                <a:ahLst/>
                <a:cxnLst>
                  <a:cxn ang="0">
                    <a:pos x="471" y="0"/>
                  </a:cxn>
                  <a:cxn ang="0">
                    <a:pos x="370" y="226"/>
                  </a:cxn>
                  <a:cxn ang="0">
                    <a:pos x="0" y="56"/>
                  </a:cxn>
                  <a:cxn ang="0">
                    <a:pos x="266" y="115"/>
                  </a:cxn>
                  <a:cxn ang="0">
                    <a:pos x="471" y="0"/>
                  </a:cxn>
                </a:cxnLst>
                <a:rect l="0" t="0" r="r" b="b"/>
                <a:pathLst>
                  <a:path w="504" h="296">
                    <a:moveTo>
                      <a:pt x="471" y="0"/>
                    </a:moveTo>
                    <a:cubicBezTo>
                      <a:pt x="471" y="0"/>
                      <a:pt x="504" y="170"/>
                      <a:pt x="370" y="226"/>
                    </a:cubicBezTo>
                    <a:cubicBezTo>
                      <a:pt x="205" y="296"/>
                      <a:pt x="0" y="56"/>
                      <a:pt x="0" y="56"/>
                    </a:cubicBezTo>
                    <a:cubicBezTo>
                      <a:pt x="0" y="56"/>
                      <a:pt x="124" y="151"/>
                      <a:pt x="266" y="115"/>
                    </a:cubicBezTo>
                    <a:cubicBezTo>
                      <a:pt x="365" y="89"/>
                      <a:pt x="471" y="0"/>
                      <a:pt x="471" y="0"/>
                    </a:cubicBezTo>
                    <a:close/>
                  </a:path>
                </a:pathLst>
              </a:custGeom>
              <a:solidFill>
                <a:schemeClr val="accent4"/>
              </a:solidFill>
              <a:ln w="9525">
                <a:noFill/>
                <a:round/>
              </a:ln>
            </p:spPr>
            <p:txBody>
              <a:bodyPr anchor="ctr"/>
              <a:lstStyle/>
              <a:p>
                <a:pPr algn="ctr"/>
                <a:endParaRPr>
                  <a:cs typeface="+mn-ea"/>
                  <a:sym typeface="+mn-lt"/>
                </a:endParaRPr>
              </a:p>
            </p:txBody>
          </p:sp>
          <p:sp>
            <p:nvSpPr>
              <p:cNvPr id="27" name="ïṧḷïḓê-Freeform: Shape 69"/>
              <p:cNvSpPr/>
              <p:nvPr/>
            </p:nvSpPr>
            <p:spPr bwMode="auto">
              <a:xfrm>
                <a:off x="4367813" y="3751954"/>
                <a:ext cx="1680182" cy="2374074"/>
              </a:xfrm>
              <a:custGeom>
                <a:avLst/>
                <a:gdLst/>
                <a:ahLst/>
                <a:cxnLst>
                  <a:cxn ang="0">
                    <a:pos x="363" y="431"/>
                  </a:cxn>
                  <a:cxn ang="0">
                    <a:pos x="116" y="404"/>
                  </a:cxn>
                  <a:cxn ang="0">
                    <a:pos x="164" y="0"/>
                  </a:cxn>
                  <a:cxn ang="0">
                    <a:pos x="190" y="271"/>
                  </a:cxn>
                  <a:cxn ang="0">
                    <a:pos x="363" y="431"/>
                  </a:cxn>
                </a:cxnLst>
                <a:rect l="0" t="0" r="r" b="b"/>
                <a:pathLst>
                  <a:path w="363" h="514">
                    <a:moveTo>
                      <a:pt x="363" y="431"/>
                    </a:moveTo>
                    <a:cubicBezTo>
                      <a:pt x="363" y="431"/>
                      <a:pt x="212" y="514"/>
                      <a:pt x="116" y="404"/>
                    </a:cubicBezTo>
                    <a:cubicBezTo>
                      <a:pt x="0" y="269"/>
                      <a:pt x="164" y="0"/>
                      <a:pt x="164" y="0"/>
                    </a:cubicBezTo>
                    <a:cubicBezTo>
                      <a:pt x="164" y="0"/>
                      <a:pt x="112" y="147"/>
                      <a:pt x="190" y="271"/>
                    </a:cubicBezTo>
                    <a:cubicBezTo>
                      <a:pt x="245" y="357"/>
                      <a:pt x="363" y="431"/>
                      <a:pt x="363" y="431"/>
                    </a:cubicBezTo>
                    <a:close/>
                  </a:path>
                </a:pathLst>
              </a:custGeom>
              <a:solidFill>
                <a:schemeClr val="accent5"/>
              </a:solidFill>
              <a:ln w="9525">
                <a:noFill/>
                <a:round/>
              </a:ln>
            </p:spPr>
            <p:txBody>
              <a:bodyPr anchor="ctr"/>
              <a:lstStyle/>
              <a:p>
                <a:pPr algn="ctr"/>
                <a:endParaRPr>
                  <a:cs typeface="+mn-ea"/>
                  <a:sym typeface="+mn-lt"/>
                </a:endParaRPr>
              </a:p>
            </p:txBody>
          </p:sp>
          <p:grpSp>
            <p:nvGrpSpPr>
              <p:cNvPr id="28" name="Group 70"/>
              <p:cNvGrpSpPr/>
              <p:nvPr/>
            </p:nvGrpSpPr>
            <p:grpSpPr>
              <a:xfrm>
                <a:off x="4560017" y="3277267"/>
                <a:ext cx="298494" cy="459220"/>
                <a:chOff x="4235451" y="4579938"/>
                <a:chExt cx="123825" cy="190499"/>
              </a:xfrm>
              <a:solidFill>
                <a:schemeClr val="bg1"/>
              </a:solidFill>
            </p:grpSpPr>
            <p:sp>
              <p:nvSpPr>
                <p:cNvPr id="59" name="ïṧḷïḓê-Freeform: Shape 71"/>
                <p:cNvSpPr/>
                <p:nvPr/>
              </p:nvSpPr>
              <p:spPr bwMode="auto">
                <a:xfrm>
                  <a:off x="4235451" y="4721225"/>
                  <a:ext cx="123825" cy="49212"/>
                </a:xfrm>
                <a:custGeom>
                  <a:avLst/>
                  <a:gdLst/>
                  <a:ahLst/>
                  <a:cxnLst>
                    <a:cxn ang="0">
                      <a:pos x="0" y="8"/>
                    </a:cxn>
                    <a:cxn ang="0">
                      <a:pos x="8" y="17"/>
                    </a:cxn>
                    <a:cxn ang="0">
                      <a:pos x="12" y="16"/>
                    </a:cxn>
                    <a:cxn ang="0">
                      <a:pos x="30" y="15"/>
                    </a:cxn>
                    <a:cxn ang="0">
                      <a:pos x="43" y="3"/>
                    </a:cxn>
                    <a:cxn ang="0">
                      <a:pos x="40" y="2"/>
                    </a:cxn>
                    <a:cxn ang="0">
                      <a:pos x="33" y="8"/>
                    </a:cxn>
                    <a:cxn ang="0">
                      <a:pos x="17" y="7"/>
                    </a:cxn>
                    <a:cxn ang="0">
                      <a:pos x="30" y="5"/>
                    </a:cxn>
                    <a:cxn ang="0">
                      <a:pos x="28" y="2"/>
                    </a:cxn>
                    <a:cxn ang="0">
                      <a:pos x="15" y="2"/>
                    </a:cxn>
                    <a:cxn ang="0">
                      <a:pos x="7" y="1"/>
                    </a:cxn>
                    <a:cxn ang="0">
                      <a:pos x="0" y="8"/>
                    </a:cxn>
                  </a:cxnLst>
                  <a:rect l="0" t="0" r="r" b="b"/>
                  <a:pathLst>
                    <a:path w="43" h="17">
                      <a:moveTo>
                        <a:pt x="0" y="8"/>
                      </a:moveTo>
                      <a:cubicBezTo>
                        <a:pt x="0" y="11"/>
                        <a:pt x="5" y="16"/>
                        <a:pt x="8" y="17"/>
                      </a:cubicBezTo>
                      <a:cubicBezTo>
                        <a:pt x="9" y="17"/>
                        <a:pt x="10" y="16"/>
                        <a:pt x="12" y="16"/>
                      </a:cubicBezTo>
                      <a:cubicBezTo>
                        <a:pt x="12" y="16"/>
                        <a:pt x="26" y="17"/>
                        <a:pt x="30" y="15"/>
                      </a:cubicBezTo>
                      <a:cubicBezTo>
                        <a:pt x="33" y="14"/>
                        <a:pt x="43" y="5"/>
                        <a:pt x="43" y="3"/>
                      </a:cubicBezTo>
                      <a:cubicBezTo>
                        <a:pt x="43" y="1"/>
                        <a:pt x="42" y="0"/>
                        <a:pt x="40" y="2"/>
                      </a:cubicBezTo>
                      <a:cubicBezTo>
                        <a:pt x="37" y="3"/>
                        <a:pt x="35" y="6"/>
                        <a:pt x="33" y="8"/>
                      </a:cubicBezTo>
                      <a:cubicBezTo>
                        <a:pt x="29" y="11"/>
                        <a:pt x="21" y="12"/>
                        <a:pt x="17" y="7"/>
                      </a:cubicBezTo>
                      <a:cubicBezTo>
                        <a:pt x="17" y="7"/>
                        <a:pt x="28" y="8"/>
                        <a:pt x="30" y="5"/>
                      </a:cubicBezTo>
                      <a:cubicBezTo>
                        <a:pt x="31" y="3"/>
                        <a:pt x="30" y="1"/>
                        <a:pt x="28" y="2"/>
                      </a:cubicBezTo>
                      <a:cubicBezTo>
                        <a:pt x="26" y="2"/>
                        <a:pt x="17" y="2"/>
                        <a:pt x="15" y="2"/>
                      </a:cubicBezTo>
                      <a:cubicBezTo>
                        <a:pt x="12" y="1"/>
                        <a:pt x="8" y="0"/>
                        <a:pt x="7" y="1"/>
                      </a:cubicBezTo>
                      <a:cubicBezTo>
                        <a:pt x="5" y="2"/>
                        <a:pt x="1" y="5"/>
                        <a:pt x="0" y="8"/>
                      </a:cubicBezTo>
                      <a:close/>
                    </a:path>
                  </a:pathLst>
                </a:custGeom>
                <a:grpFill/>
                <a:ln w="9525">
                  <a:noFill/>
                  <a:round/>
                </a:ln>
              </p:spPr>
              <p:txBody>
                <a:bodyPr anchor="ctr"/>
                <a:lstStyle/>
                <a:p>
                  <a:pPr algn="ctr"/>
                  <a:endParaRPr>
                    <a:cs typeface="+mn-ea"/>
                    <a:sym typeface="+mn-lt"/>
                  </a:endParaRPr>
                </a:p>
              </p:txBody>
            </p:sp>
            <p:sp>
              <p:nvSpPr>
                <p:cNvPr id="60" name="ïṧḷïḓê-Freeform: Shape 72"/>
                <p:cNvSpPr/>
                <p:nvPr/>
              </p:nvSpPr>
              <p:spPr bwMode="auto">
                <a:xfrm>
                  <a:off x="4281488" y="4695825"/>
                  <a:ext cx="49213" cy="19050"/>
                </a:xfrm>
                <a:custGeom>
                  <a:avLst/>
                  <a:gdLst/>
                  <a:ahLst/>
                  <a:cxnLst>
                    <a:cxn ang="0">
                      <a:pos x="15" y="0"/>
                    </a:cxn>
                    <a:cxn ang="0">
                      <a:pos x="2" y="0"/>
                    </a:cxn>
                    <a:cxn ang="0">
                      <a:pos x="0" y="2"/>
                    </a:cxn>
                    <a:cxn ang="0">
                      <a:pos x="2" y="4"/>
                    </a:cxn>
                    <a:cxn ang="0">
                      <a:pos x="5" y="4"/>
                    </a:cxn>
                    <a:cxn ang="0">
                      <a:pos x="5" y="4"/>
                    </a:cxn>
                    <a:cxn ang="0">
                      <a:pos x="9" y="7"/>
                    </a:cxn>
                    <a:cxn ang="0">
                      <a:pos x="13" y="4"/>
                    </a:cxn>
                    <a:cxn ang="0">
                      <a:pos x="12" y="4"/>
                    </a:cxn>
                    <a:cxn ang="0">
                      <a:pos x="15" y="4"/>
                    </a:cxn>
                    <a:cxn ang="0">
                      <a:pos x="17" y="2"/>
                    </a:cxn>
                    <a:cxn ang="0">
                      <a:pos x="15" y="0"/>
                    </a:cxn>
                  </a:cxnLst>
                  <a:rect l="0" t="0" r="r" b="b"/>
                  <a:pathLst>
                    <a:path w="17" h="7">
                      <a:moveTo>
                        <a:pt x="15" y="0"/>
                      </a:moveTo>
                      <a:cubicBezTo>
                        <a:pt x="2" y="0"/>
                        <a:pt x="2" y="0"/>
                        <a:pt x="2" y="0"/>
                      </a:cubicBezTo>
                      <a:cubicBezTo>
                        <a:pt x="1" y="0"/>
                        <a:pt x="0" y="1"/>
                        <a:pt x="0" y="2"/>
                      </a:cubicBezTo>
                      <a:cubicBezTo>
                        <a:pt x="0" y="3"/>
                        <a:pt x="1" y="4"/>
                        <a:pt x="2" y="4"/>
                      </a:cubicBezTo>
                      <a:cubicBezTo>
                        <a:pt x="5" y="4"/>
                        <a:pt x="5" y="4"/>
                        <a:pt x="5" y="4"/>
                      </a:cubicBezTo>
                      <a:cubicBezTo>
                        <a:pt x="5" y="4"/>
                        <a:pt x="5" y="4"/>
                        <a:pt x="5" y="4"/>
                      </a:cubicBezTo>
                      <a:cubicBezTo>
                        <a:pt x="5" y="6"/>
                        <a:pt x="6" y="7"/>
                        <a:pt x="9" y="7"/>
                      </a:cubicBezTo>
                      <a:cubicBezTo>
                        <a:pt x="11" y="7"/>
                        <a:pt x="13" y="6"/>
                        <a:pt x="13" y="4"/>
                      </a:cubicBezTo>
                      <a:cubicBezTo>
                        <a:pt x="13" y="4"/>
                        <a:pt x="12" y="4"/>
                        <a:pt x="12" y="4"/>
                      </a:cubicBezTo>
                      <a:cubicBezTo>
                        <a:pt x="15" y="4"/>
                        <a:pt x="15" y="4"/>
                        <a:pt x="15" y="4"/>
                      </a:cubicBezTo>
                      <a:cubicBezTo>
                        <a:pt x="16" y="4"/>
                        <a:pt x="17" y="3"/>
                        <a:pt x="17" y="2"/>
                      </a:cubicBezTo>
                      <a:cubicBezTo>
                        <a:pt x="17" y="1"/>
                        <a:pt x="16" y="0"/>
                        <a:pt x="15" y="0"/>
                      </a:cubicBezTo>
                      <a:close/>
                    </a:path>
                  </a:pathLst>
                </a:custGeom>
                <a:grpFill/>
                <a:ln w="9525">
                  <a:noFill/>
                  <a:round/>
                </a:ln>
              </p:spPr>
              <p:txBody>
                <a:bodyPr anchor="ctr"/>
                <a:lstStyle/>
                <a:p>
                  <a:pPr algn="ctr"/>
                  <a:endParaRPr>
                    <a:cs typeface="+mn-ea"/>
                    <a:sym typeface="+mn-lt"/>
                  </a:endParaRPr>
                </a:p>
              </p:txBody>
            </p:sp>
            <p:sp>
              <p:nvSpPr>
                <p:cNvPr id="61" name="ïṧḷïḓê-Freeform: Shape 73"/>
                <p:cNvSpPr/>
                <p:nvPr/>
              </p:nvSpPr>
              <p:spPr bwMode="auto">
                <a:xfrm>
                  <a:off x="4260851" y="4579938"/>
                  <a:ext cx="88900" cy="100012"/>
                </a:xfrm>
                <a:custGeom>
                  <a:avLst/>
                  <a:gdLst/>
                  <a:ahLst/>
                  <a:cxnLst>
                    <a:cxn ang="0">
                      <a:pos x="16" y="0"/>
                    </a:cxn>
                    <a:cxn ang="0">
                      <a:pos x="0" y="16"/>
                    </a:cxn>
                    <a:cxn ang="0">
                      <a:pos x="7" y="35"/>
                    </a:cxn>
                    <a:cxn ang="0">
                      <a:pos x="25" y="35"/>
                    </a:cxn>
                    <a:cxn ang="0">
                      <a:pos x="31" y="16"/>
                    </a:cxn>
                    <a:cxn ang="0">
                      <a:pos x="16" y="0"/>
                    </a:cxn>
                    <a:cxn ang="0">
                      <a:pos x="19" y="21"/>
                    </a:cxn>
                    <a:cxn ang="0">
                      <a:pos x="16" y="19"/>
                    </a:cxn>
                    <a:cxn ang="0">
                      <a:pos x="12" y="21"/>
                    </a:cxn>
                    <a:cxn ang="0">
                      <a:pos x="12" y="17"/>
                    </a:cxn>
                    <a:cxn ang="0">
                      <a:pos x="9" y="14"/>
                    </a:cxn>
                    <a:cxn ang="0">
                      <a:pos x="14" y="13"/>
                    </a:cxn>
                    <a:cxn ang="0">
                      <a:pos x="16" y="9"/>
                    </a:cxn>
                    <a:cxn ang="0">
                      <a:pos x="17" y="13"/>
                    </a:cxn>
                    <a:cxn ang="0">
                      <a:pos x="22" y="14"/>
                    </a:cxn>
                    <a:cxn ang="0">
                      <a:pos x="19" y="17"/>
                    </a:cxn>
                    <a:cxn ang="0">
                      <a:pos x="19" y="21"/>
                    </a:cxn>
                  </a:cxnLst>
                  <a:rect l="0" t="0" r="r" b="b"/>
                  <a:pathLst>
                    <a:path w="31" h="35">
                      <a:moveTo>
                        <a:pt x="16" y="0"/>
                      </a:moveTo>
                      <a:cubicBezTo>
                        <a:pt x="7" y="0"/>
                        <a:pt x="0" y="7"/>
                        <a:pt x="0" y="16"/>
                      </a:cubicBezTo>
                      <a:cubicBezTo>
                        <a:pt x="0" y="23"/>
                        <a:pt x="7" y="27"/>
                        <a:pt x="7" y="35"/>
                      </a:cubicBezTo>
                      <a:cubicBezTo>
                        <a:pt x="25" y="35"/>
                        <a:pt x="25" y="35"/>
                        <a:pt x="25" y="35"/>
                      </a:cubicBezTo>
                      <a:cubicBezTo>
                        <a:pt x="25" y="27"/>
                        <a:pt x="31" y="23"/>
                        <a:pt x="31" y="16"/>
                      </a:cubicBezTo>
                      <a:cubicBezTo>
                        <a:pt x="31" y="7"/>
                        <a:pt x="24" y="0"/>
                        <a:pt x="16" y="0"/>
                      </a:cubicBezTo>
                      <a:close/>
                      <a:moveTo>
                        <a:pt x="19" y="21"/>
                      </a:moveTo>
                      <a:cubicBezTo>
                        <a:pt x="16" y="19"/>
                        <a:pt x="16" y="19"/>
                        <a:pt x="16" y="19"/>
                      </a:cubicBezTo>
                      <a:cubicBezTo>
                        <a:pt x="12" y="21"/>
                        <a:pt x="12" y="21"/>
                        <a:pt x="12" y="21"/>
                      </a:cubicBezTo>
                      <a:cubicBezTo>
                        <a:pt x="12" y="17"/>
                        <a:pt x="12" y="17"/>
                        <a:pt x="12" y="17"/>
                      </a:cubicBezTo>
                      <a:cubicBezTo>
                        <a:pt x="9" y="14"/>
                        <a:pt x="9" y="14"/>
                        <a:pt x="9" y="14"/>
                      </a:cubicBezTo>
                      <a:cubicBezTo>
                        <a:pt x="14" y="13"/>
                        <a:pt x="14" y="13"/>
                        <a:pt x="14" y="13"/>
                      </a:cubicBezTo>
                      <a:cubicBezTo>
                        <a:pt x="16" y="9"/>
                        <a:pt x="16" y="9"/>
                        <a:pt x="16" y="9"/>
                      </a:cubicBezTo>
                      <a:cubicBezTo>
                        <a:pt x="17" y="13"/>
                        <a:pt x="17" y="13"/>
                        <a:pt x="17" y="13"/>
                      </a:cubicBezTo>
                      <a:cubicBezTo>
                        <a:pt x="22" y="14"/>
                        <a:pt x="22" y="14"/>
                        <a:pt x="22" y="14"/>
                      </a:cubicBezTo>
                      <a:cubicBezTo>
                        <a:pt x="19" y="17"/>
                        <a:pt x="19" y="17"/>
                        <a:pt x="19" y="17"/>
                      </a:cubicBezTo>
                      <a:lnTo>
                        <a:pt x="19" y="21"/>
                      </a:lnTo>
                      <a:close/>
                    </a:path>
                  </a:pathLst>
                </a:custGeom>
                <a:grpFill/>
                <a:ln w="9525">
                  <a:noFill/>
                  <a:round/>
                </a:ln>
              </p:spPr>
              <p:txBody>
                <a:bodyPr anchor="ctr"/>
                <a:lstStyle/>
                <a:p>
                  <a:pPr algn="ctr"/>
                  <a:endParaRPr>
                    <a:cs typeface="+mn-ea"/>
                    <a:sym typeface="+mn-lt"/>
                  </a:endParaRPr>
                </a:p>
              </p:txBody>
            </p:sp>
            <p:sp>
              <p:nvSpPr>
                <p:cNvPr id="62" name="ïṧḷïḓê-Freeform: Shape 74"/>
                <p:cNvSpPr/>
                <p:nvPr/>
              </p:nvSpPr>
              <p:spPr bwMode="auto">
                <a:xfrm>
                  <a:off x="4281488" y="4683125"/>
                  <a:ext cx="49213" cy="9525"/>
                </a:xfrm>
                <a:custGeom>
                  <a:avLst/>
                  <a:gdLst/>
                  <a:ahLst/>
                  <a:cxnLst>
                    <a:cxn ang="0">
                      <a:pos x="1" y="3"/>
                    </a:cxn>
                    <a:cxn ang="0">
                      <a:pos x="16" y="3"/>
                    </a:cxn>
                    <a:cxn ang="0">
                      <a:pos x="17" y="2"/>
                    </a:cxn>
                    <a:cxn ang="0">
                      <a:pos x="16" y="0"/>
                    </a:cxn>
                    <a:cxn ang="0">
                      <a:pos x="1" y="0"/>
                    </a:cxn>
                    <a:cxn ang="0">
                      <a:pos x="0" y="2"/>
                    </a:cxn>
                    <a:cxn ang="0">
                      <a:pos x="1" y="3"/>
                    </a:cxn>
                  </a:cxnLst>
                  <a:rect l="0" t="0" r="r" b="b"/>
                  <a:pathLst>
                    <a:path w="17" h="3">
                      <a:moveTo>
                        <a:pt x="1" y="3"/>
                      </a:moveTo>
                      <a:cubicBezTo>
                        <a:pt x="16" y="3"/>
                        <a:pt x="16" y="3"/>
                        <a:pt x="16" y="3"/>
                      </a:cubicBezTo>
                      <a:cubicBezTo>
                        <a:pt x="17" y="3"/>
                        <a:pt x="17" y="2"/>
                        <a:pt x="17" y="2"/>
                      </a:cubicBezTo>
                      <a:cubicBezTo>
                        <a:pt x="17" y="1"/>
                        <a:pt x="17" y="0"/>
                        <a:pt x="16" y="0"/>
                      </a:cubicBezTo>
                      <a:cubicBezTo>
                        <a:pt x="1" y="0"/>
                        <a:pt x="1" y="0"/>
                        <a:pt x="1" y="0"/>
                      </a:cubicBezTo>
                      <a:cubicBezTo>
                        <a:pt x="0" y="0"/>
                        <a:pt x="0" y="1"/>
                        <a:pt x="0" y="2"/>
                      </a:cubicBezTo>
                      <a:cubicBezTo>
                        <a:pt x="0" y="2"/>
                        <a:pt x="0" y="3"/>
                        <a:pt x="1" y="3"/>
                      </a:cubicBezTo>
                      <a:close/>
                    </a:path>
                  </a:pathLst>
                </a:custGeom>
                <a:grpFill/>
                <a:ln w="9525">
                  <a:noFill/>
                  <a:round/>
                </a:ln>
              </p:spPr>
              <p:txBody>
                <a:bodyPr anchor="ctr"/>
                <a:lstStyle/>
                <a:p>
                  <a:pPr algn="ctr"/>
                  <a:endParaRPr>
                    <a:cs typeface="+mn-ea"/>
                    <a:sym typeface="+mn-lt"/>
                  </a:endParaRPr>
                </a:p>
              </p:txBody>
            </p:sp>
          </p:grpSp>
          <p:grpSp>
            <p:nvGrpSpPr>
              <p:cNvPr id="29" name="Group 75"/>
              <p:cNvGrpSpPr/>
              <p:nvPr/>
            </p:nvGrpSpPr>
            <p:grpSpPr>
              <a:xfrm>
                <a:off x="5893527" y="2352964"/>
                <a:ext cx="478369" cy="392590"/>
                <a:chOff x="2551113" y="4586288"/>
                <a:chExt cx="230188" cy="188912"/>
              </a:xfrm>
              <a:solidFill>
                <a:schemeClr val="bg1"/>
              </a:solidFill>
            </p:grpSpPr>
            <p:sp>
              <p:nvSpPr>
                <p:cNvPr id="51" name="ïṧḷïḓê-Oval 76"/>
                <p:cNvSpPr/>
                <p:nvPr/>
              </p:nvSpPr>
              <p:spPr bwMode="auto">
                <a:xfrm>
                  <a:off x="2732088" y="4678363"/>
                  <a:ext cx="20638" cy="19050"/>
                </a:xfrm>
                <a:prstGeom prst="ellipse">
                  <a:avLst/>
                </a:prstGeom>
                <a:grpFill/>
                <a:ln w="9525">
                  <a:noFill/>
                  <a:round/>
                </a:ln>
              </p:spPr>
              <p:txBody>
                <a:bodyPr anchor="ctr"/>
                <a:lstStyle/>
                <a:p>
                  <a:pPr algn="ctr"/>
                  <a:endParaRPr>
                    <a:cs typeface="+mn-ea"/>
                    <a:sym typeface="+mn-lt"/>
                  </a:endParaRPr>
                </a:p>
              </p:txBody>
            </p:sp>
            <p:sp>
              <p:nvSpPr>
                <p:cNvPr id="52" name="ïṧḷïḓê-Freeform: Shape 85"/>
                <p:cNvSpPr/>
                <p:nvPr/>
              </p:nvSpPr>
              <p:spPr bwMode="auto">
                <a:xfrm>
                  <a:off x="2697163" y="4679950"/>
                  <a:ext cx="49213" cy="95250"/>
                </a:xfrm>
                <a:custGeom>
                  <a:avLst/>
                  <a:gdLst/>
                  <a:ahLst/>
                  <a:cxnLst>
                    <a:cxn ang="0">
                      <a:pos x="17" y="29"/>
                    </a:cxn>
                    <a:cxn ang="0">
                      <a:pos x="12" y="20"/>
                    </a:cxn>
                    <a:cxn ang="0">
                      <a:pos x="13" y="18"/>
                    </a:cxn>
                    <a:cxn ang="0">
                      <a:pos x="15" y="11"/>
                    </a:cxn>
                    <a:cxn ang="0">
                      <a:pos x="14" y="8"/>
                    </a:cxn>
                    <a:cxn ang="0">
                      <a:pos x="7" y="1"/>
                    </a:cxn>
                    <a:cxn ang="0">
                      <a:pos x="4" y="1"/>
                    </a:cxn>
                    <a:cxn ang="0">
                      <a:pos x="4" y="4"/>
                    </a:cxn>
                    <a:cxn ang="0">
                      <a:pos x="8" y="9"/>
                    </a:cxn>
                    <a:cxn ang="0">
                      <a:pos x="4" y="6"/>
                    </a:cxn>
                    <a:cxn ang="0">
                      <a:pos x="1" y="7"/>
                    </a:cxn>
                    <a:cxn ang="0">
                      <a:pos x="2" y="10"/>
                    </a:cxn>
                    <a:cxn ang="0">
                      <a:pos x="6" y="13"/>
                    </a:cxn>
                    <a:cxn ang="0">
                      <a:pos x="7" y="13"/>
                    </a:cxn>
                    <a:cxn ang="0">
                      <a:pos x="5" y="22"/>
                    </a:cxn>
                    <a:cxn ang="0">
                      <a:pos x="4" y="29"/>
                    </a:cxn>
                    <a:cxn ang="0">
                      <a:pos x="3" y="30"/>
                    </a:cxn>
                    <a:cxn ang="0">
                      <a:pos x="5" y="33"/>
                    </a:cxn>
                    <a:cxn ang="0">
                      <a:pos x="5" y="33"/>
                    </a:cxn>
                    <a:cxn ang="0">
                      <a:pos x="8" y="31"/>
                    </a:cxn>
                    <a:cxn ang="0">
                      <a:pos x="9" y="25"/>
                    </a:cxn>
                    <a:cxn ang="0">
                      <a:pos x="13" y="31"/>
                    </a:cxn>
                    <a:cxn ang="0">
                      <a:pos x="16" y="32"/>
                    </a:cxn>
                    <a:cxn ang="0">
                      <a:pos x="17" y="29"/>
                    </a:cxn>
                  </a:cxnLst>
                  <a:rect l="0" t="0" r="r" b="b"/>
                  <a:pathLst>
                    <a:path w="17" h="33">
                      <a:moveTo>
                        <a:pt x="17" y="29"/>
                      </a:moveTo>
                      <a:cubicBezTo>
                        <a:pt x="12" y="20"/>
                        <a:pt x="12" y="20"/>
                        <a:pt x="12" y="20"/>
                      </a:cubicBezTo>
                      <a:cubicBezTo>
                        <a:pt x="13" y="20"/>
                        <a:pt x="13" y="19"/>
                        <a:pt x="13" y="18"/>
                      </a:cubicBezTo>
                      <a:cubicBezTo>
                        <a:pt x="15" y="11"/>
                        <a:pt x="15" y="11"/>
                        <a:pt x="15" y="11"/>
                      </a:cubicBezTo>
                      <a:cubicBezTo>
                        <a:pt x="15" y="10"/>
                        <a:pt x="15" y="9"/>
                        <a:pt x="14" y="8"/>
                      </a:cubicBezTo>
                      <a:cubicBezTo>
                        <a:pt x="7" y="1"/>
                        <a:pt x="7" y="1"/>
                        <a:pt x="7" y="1"/>
                      </a:cubicBezTo>
                      <a:cubicBezTo>
                        <a:pt x="6" y="0"/>
                        <a:pt x="5" y="0"/>
                        <a:pt x="4" y="1"/>
                      </a:cubicBezTo>
                      <a:cubicBezTo>
                        <a:pt x="3" y="2"/>
                        <a:pt x="3" y="3"/>
                        <a:pt x="4" y="4"/>
                      </a:cubicBezTo>
                      <a:cubicBezTo>
                        <a:pt x="8" y="9"/>
                        <a:pt x="8" y="9"/>
                        <a:pt x="8" y="9"/>
                      </a:cubicBezTo>
                      <a:cubicBezTo>
                        <a:pt x="4" y="6"/>
                        <a:pt x="4" y="6"/>
                        <a:pt x="4" y="6"/>
                      </a:cubicBezTo>
                      <a:cubicBezTo>
                        <a:pt x="3" y="6"/>
                        <a:pt x="1" y="6"/>
                        <a:pt x="1" y="7"/>
                      </a:cubicBezTo>
                      <a:cubicBezTo>
                        <a:pt x="0" y="9"/>
                        <a:pt x="1" y="10"/>
                        <a:pt x="2" y="10"/>
                      </a:cubicBezTo>
                      <a:cubicBezTo>
                        <a:pt x="6" y="13"/>
                        <a:pt x="6" y="13"/>
                        <a:pt x="6" y="13"/>
                      </a:cubicBezTo>
                      <a:cubicBezTo>
                        <a:pt x="7" y="13"/>
                        <a:pt x="7" y="13"/>
                        <a:pt x="7" y="13"/>
                      </a:cubicBezTo>
                      <a:cubicBezTo>
                        <a:pt x="7" y="16"/>
                        <a:pt x="6" y="19"/>
                        <a:pt x="5" y="22"/>
                      </a:cubicBezTo>
                      <a:cubicBezTo>
                        <a:pt x="5" y="24"/>
                        <a:pt x="4" y="26"/>
                        <a:pt x="4" y="29"/>
                      </a:cubicBezTo>
                      <a:cubicBezTo>
                        <a:pt x="4" y="29"/>
                        <a:pt x="3" y="30"/>
                        <a:pt x="3" y="30"/>
                      </a:cubicBezTo>
                      <a:cubicBezTo>
                        <a:pt x="3" y="31"/>
                        <a:pt x="4" y="33"/>
                        <a:pt x="5" y="33"/>
                      </a:cubicBezTo>
                      <a:cubicBezTo>
                        <a:pt x="5" y="33"/>
                        <a:pt x="5" y="33"/>
                        <a:pt x="5" y="33"/>
                      </a:cubicBezTo>
                      <a:cubicBezTo>
                        <a:pt x="6" y="33"/>
                        <a:pt x="7" y="32"/>
                        <a:pt x="8" y="31"/>
                      </a:cubicBezTo>
                      <a:cubicBezTo>
                        <a:pt x="9" y="25"/>
                        <a:pt x="9" y="25"/>
                        <a:pt x="9" y="25"/>
                      </a:cubicBezTo>
                      <a:cubicBezTo>
                        <a:pt x="13" y="31"/>
                        <a:pt x="13" y="31"/>
                        <a:pt x="13" y="31"/>
                      </a:cubicBezTo>
                      <a:cubicBezTo>
                        <a:pt x="13" y="32"/>
                        <a:pt x="14" y="33"/>
                        <a:pt x="16" y="32"/>
                      </a:cubicBezTo>
                      <a:cubicBezTo>
                        <a:pt x="17" y="32"/>
                        <a:pt x="17" y="31"/>
                        <a:pt x="17" y="29"/>
                      </a:cubicBezTo>
                      <a:close/>
                    </a:path>
                  </a:pathLst>
                </a:custGeom>
                <a:grpFill/>
                <a:ln w="9525">
                  <a:noFill/>
                  <a:round/>
                </a:ln>
              </p:spPr>
              <p:txBody>
                <a:bodyPr anchor="ctr"/>
                <a:lstStyle/>
                <a:p>
                  <a:pPr algn="ctr"/>
                  <a:endParaRPr>
                    <a:cs typeface="+mn-ea"/>
                    <a:sym typeface="+mn-lt"/>
                  </a:endParaRPr>
                </a:p>
              </p:txBody>
            </p:sp>
            <p:sp>
              <p:nvSpPr>
                <p:cNvPr id="53" name="ïṧḷïḓê-Oval 86"/>
                <p:cNvSpPr/>
                <p:nvPr/>
              </p:nvSpPr>
              <p:spPr bwMode="auto">
                <a:xfrm>
                  <a:off x="2565401" y="4678363"/>
                  <a:ext cx="20638" cy="19050"/>
                </a:xfrm>
                <a:prstGeom prst="ellipse">
                  <a:avLst/>
                </a:prstGeom>
                <a:grpFill/>
                <a:ln w="9525">
                  <a:noFill/>
                  <a:round/>
                </a:ln>
              </p:spPr>
              <p:txBody>
                <a:bodyPr anchor="ctr"/>
                <a:lstStyle/>
                <a:p>
                  <a:pPr algn="ctr"/>
                  <a:endParaRPr>
                    <a:cs typeface="+mn-ea"/>
                    <a:sym typeface="+mn-lt"/>
                  </a:endParaRPr>
                </a:p>
              </p:txBody>
            </p:sp>
            <p:sp>
              <p:nvSpPr>
                <p:cNvPr id="54" name="ïṧḷïḓê-Freeform: Shape 87"/>
                <p:cNvSpPr/>
                <p:nvPr/>
              </p:nvSpPr>
              <p:spPr bwMode="auto">
                <a:xfrm>
                  <a:off x="2571751" y="4679950"/>
                  <a:ext cx="49213" cy="95250"/>
                </a:xfrm>
                <a:custGeom>
                  <a:avLst/>
                  <a:gdLst/>
                  <a:ahLst/>
                  <a:cxnLst>
                    <a:cxn ang="0">
                      <a:pos x="0" y="29"/>
                    </a:cxn>
                    <a:cxn ang="0">
                      <a:pos x="5" y="20"/>
                    </a:cxn>
                    <a:cxn ang="0">
                      <a:pos x="3" y="18"/>
                    </a:cxn>
                    <a:cxn ang="0">
                      <a:pos x="2" y="11"/>
                    </a:cxn>
                    <a:cxn ang="0">
                      <a:pos x="3" y="8"/>
                    </a:cxn>
                    <a:cxn ang="0">
                      <a:pos x="10" y="1"/>
                    </a:cxn>
                    <a:cxn ang="0">
                      <a:pos x="13" y="1"/>
                    </a:cxn>
                    <a:cxn ang="0">
                      <a:pos x="13" y="4"/>
                    </a:cxn>
                    <a:cxn ang="0">
                      <a:pos x="9" y="9"/>
                    </a:cxn>
                    <a:cxn ang="0">
                      <a:pos x="13" y="6"/>
                    </a:cxn>
                    <a:cxn ang="0">
                      <a:pos x="16" y="7"/>
                    </a:cxn>
                    <a:cxn ang="0">
                      <a:pos x="15" y="10"/>
                    </a:cxn>
                    <a:cxn ang="0">
                      <a:pos x="10" y="13"/>
                    </a:cxn>
                    <a:cxn ang="0">
                      <a:pos x="10" y="13"/>
                    </a:cxn>
                    <a:cxn ang="0">
                      <a:pos x="11" y="22"/>
                    </a:cxn>
                    <a:cxn ang="0">
                      <a:pos x="13" y="29"/>
                    </a:cxn>
                    <a:cxn ang="0">
                      <a:pos x="14" y="30"/>
                    </a:cxn>
                    <a:cxn ang="0">
                      <a:pos x="12" y="33"/>
                    </a:cxn>
                    <a:cxn ang="0">
                      <a:pos x="11" y="33"/>
                    </a:cxn>
                    <a:cxn ang="0">
                      <a:pos x="9" y="31"/>
                    </a:cxn>
                    <a:cxn ang="0">
                      <a:pos x="8" y="25"/>
                    </a:cxn>
                    <a:cxn ang="0">
                      <a:pos x="4" y="31"/>
                    </a:cxn>
                    <a:cxn ang="0">
                      <a:pos x="1" y="32"/>
                    </a:cxn>
                    <a:cxn ang="0">
                      <a:pos x="0" y="29"/>
                    </a:cxn>
                  </a:cxnLst>
                  <a:rect l="0" t="0" r="r" b="b"/>
                  <a:pathLst>
                    <a:path w="17" h="33">
                      <a:moveTo>
                        <a:pt x="0" y="29"/>
                      </a:moveTo>
                      <a:cubicBezTo>
                        <a:pt x="5" y="20"/>
                        <a:pt x="5" y="20"/>
                        <a:pt x="5" y="20"/>
                      </a:cubicBezTo>
                      <a:cubicBezTo>
                        <a:pt x="4" y="20"/>
                        <a:pt x="4" y="19"/>
                        <a:pt x="3" y="18"/>
                      </a:cubicBezTo>
                      <a:cubicBezTo>
                        <a:pt x="2" y="11"/>
                        <a:pt x="2" y="11"/>
                        <a:pt x="2" y="11"/>
                      </a:cubicBezTo>
                      <a:cubicBezTo>
                        <a:pt x="2" y="10"/>
                        <a:pt x="2" y="9"/>
                        <a:pt x="3" y="8"/>
                      </a:cubicBezTo>
                      <a:cubicBezTo>
                        <a:pt x="10" y="1"/>
                        <a:pt x="10" y="1"/>
                        <a:pt x="10" y="1"/>
                      </a:cubicBezTo>
                      <a:cubicBezTo>
                        <a:pt x="11" y="0"/>
                        <a:pt x="12" y="0"/>
                        <a:pt x="13" y="1"/>
                      </a:cubicBezTo>
                      <a:cubicBezTo>
                        <a:pt x="14" y="2"/>
                        <a:pt x="14" y="3"/>
                        <a:pt x="13" y="4"/>
                      </a:cubicBezTo>
                      <a:cubicBezTo>
                        <a:pt x="9" y="9"/>
                        <a:pt x="9" y="9"/>
                        <a:pt x="9" y="9"/>
                      </a:cubicBezTo>
                      <a:cubicBezTo>
                        <a:pt x="13" y="6"/>
                        <a:pt x="13" y="6"/>
                        <a:pt x="13" y="6"/>
                      </a:cubicBezTo>
                      <a:cubicBezTo>
                        <a:pt x="14" y="6"/>
                        <a:pt x="16" y="6"/>
                        <a:pt x="16" y="7"/>
                      </a:cubicBezTo>
                      <a:cubicBezTo>
                        <a:pt x="17" y="9"/>
                        <a:pt x="16" y="10"/>
                        <a:pt x="15" y="10"/>
                      </a:cubicBezTo>
                      <a:cubicBezTo>
                        <a:pt x="10" y="13"/>
                        <a:pt x="10" y="13"/>
                        <a:pt x="10" y="13"/>
                      </a:cubicBezTo>
                      <a:cubicBezTo>
                        <a:pt x="10" y="13"/>
                        <a:pt x="10" y="13"/>
                        <a:pt x="10" y="13"/>
                      </a:cubicBezTo>
                      <a:cubicBezTo>
                        <a:pt x="10" y="16"/>
                        <a:pt x="11" y="19"/>
                        <a:pt x="11" y="22"/>
                      </a:cubicBezTo>
                      <a:cubicBezTo>
                        <a:pt x="12" y="24"/>
                        <a:pt x="13" y="26"/>
                        <a:pt x="13" y="29"/>
                      </a:cubicBezTo>
                      <a:cubicBezTo>
                        <a:pt x="13" y="29"/>
                        <a:pt x="13" y="30"/>
                        <a:pt x="14" y="30"/>
                      </a:cubicBezTo>
                      <a:cubicBezTo>
                        <a:pt x="14" y="31"/>
                        <a:pt x="13" y="33"/>
                        <a:pt x="12" y="33"/>
                      </a:cubicBezTo>
                      <a:cubicBezTo>
                        <a:pt x="12" y="33"/>
                        <a:pt x="12" y="33"/>
                        <a:pt x="11" y="33"/>
                      </a:cubicBezTo>
                      <a:cubicBezTo>
                        <a:pt x="10" y="33"/>
                        <a:pt x="10" y="32"/>
                        <a:pt x="9" y="31"/>
                      </a:cubicBezTo>
                      <a:cubicBezTo>
                        <a:pt x="8" y="25"/>
                        <a:pt x="8" y="25"/>
                        <a:pt x="8" y="25"/>
                      </a:cubicBezTo>
                      <a:cubicBezTo>
                        <a:pt x="4" y="31"/>
                        <a:pt x="4" y="31"/>
                        <a:pt x="4" y="31"/>
                      </a:cubicBezTo>
                      <a:cubicBezTo>
                        <a:pt x="4" y="32"/>
                        <a:pt x="2" y="33"/>
                        <a:pt x="1" y="32"/>
                      </a:cubicBezTo>
                      <a:cubicBezTo>
                        <a:pt x="0" y="32"/>
                        <a:pt x="0" y="31"/>
                        <a:pt x="0" y="29"/>
                      </a:cubicBezTo>
                      <a:close/>
                    </a:path>
                  </a:pathLst>
                </a:custGeom>
                <a:grpFill/>
                <a:ln w="9525">
                  <a:noFill/>
                  <a:round/>
                </a:ln>
              </p:spPr>
              <p:txBody>
                <a:bodyPr anchor="ctr"/>
                <a:lstStyle/>
                <a:p>
                  <a:pPr algn="ctr"/>
                  <a:endParaRPr>
                    <a:cs typeface="+mn-ea"/>
                    <a:sym typeface="+mn-lt"/>
                  </a:endParaRPr>
                </a:p>
              </p:txBody>
            </p:sp>
            <p:sp>
              <p:nvSpPr>
                <p:cNvPr id="55" name="ïṧḷïḓê-Oval 88"/>
                <p:cNvSpPr/>
                <p:nvPr/>
              </p:nvSpPr>
              <p:spPr bwMode="auto">
                <a:xfrm>
                  <a:off x="2649538" y="4692650"/>
                  <a:ext cx="19050" cy="22225"/>
                </a:xfrm>
                <a:prstGeom prst="ellipse">
                  <a:avLst/>
                </a:prstGeom>
                <a:grpFill/>
                <a:ln w="9525">
                  <a:noFill/>
                  <a:round/>
                </a:ln>
              </p:spPr>
              <p:txBody>
                <a:bodyPr anchor="ctr"/>
                <a:lstStyle/>
                <a:p>
                  <a:pPr algn="ctr"/>
                  <a:endParaRPr>
                    <a:cs typeface="+mn-ea"/>
                    <a:sym typeface="+mn-lt"/>
                  </a:endParaRPr>
                </a:p>
              </p:txBody>
            </p:sp>
            <p:sp>
              <p:nvSpPr>
                <p:cNvPr id="56" name="ïṧḷïḓê-Freeform: Shape 89"/>
                <p:cNvSpPr/>
                <p:nvPr/>
              </p:nvSpPr>
              <p:spPr bwMode="auto">
                <a:xfrm>
                  <a:off x="2625726" y="4689475"/>
                  <a:ext cx="63500" cy="85725"/>
                </a:xfrm>
                <a:custGeom>
                  <a:avLst/>
                  <a:gdLst/>
                  <a:ahLst/>
                  <a:cxnLst>
                    <a:cxn ang="0">
                      <a:pos x="19" y="18"/>
                    </a:cxn>
                    <a:cxn ang="0">
                      <a:pos x="17" y="18"/>
                    </a:cxn>
                    <a:cxn ang="0">
                      <a:pos x="17" y="14"/>
                    </a:cxn>
                    <a:cxn ang="0">
                      <a:pos x="21" y="11"/>
                    </a:cxn>
                    <a:cxn ang="0">
                      <a:pos x="22" y="9"/>
                    </a:cxn>
                    <a:cxn ang="0">
                      <a:pos x="22" y="3"/>
                    </a:cxn>
                    <a:cxn ang="0">
                      <a:pos x="20" y="0"/>
                    </a:cxn>
                    <a:cxn ang="0">
                      <a:pos x="17" y="3"/>
                    </a:cxn>
                    <a:cxn ang="0">
                      <a:pos x="17" y="8"/>
                    </a:cxn>
                    <a:cxn ang="0">
                      <a:pos x="12" y="12"/>
                    </a:cxn>
                    <a:cxn ang="0">
                      <a:pos x="7" y="9"/>
                    </a:cxn>
                    <a:cxn ang="0">
                      <a:pos x="5" y="5"/>
                    </a:cxn>
                    <a:cxn ang="0">
                      <a:pos x="2" y="4"/>
                    </a:cxn>
                    <a:cxn ang="0">
                      <a:pos x="1" y="7"/>
                    </a:cxn>
                    <a:cxn ang="0">
                      <a:pos x="3" y="12"/>
                    </a:cxn>
                    <a:cxn ang="0">
                      <a:pos x="4" y="13"/>
                    </a:cxn>
                    <a:cxn ang="0">
                      <a:pos x="8" y="15"/>
                    </a:cxn>
                    <a:cxn ang="0">
                      <a:pos x="8" y="23"/>
                    </a:cxn>
                    <a:cxn ang="0">
                      <a:pos x="8" y="23"/>
                    </a:cxn>
                    <a:cxn ang="0">
                      <a:pos x="8" y="26"/>
                    </a:cxn>
                    <a:cxn ang="0">
                      <a:pos x="2" y="26"/>
                    </a:cxn>
                    <a:cxn ang="0">
                      <a:pos x="0" y="28"/>
                    </a:cxn>
                    <a:cxn ang="0">
                      <a:pos x="2" y="30"/>
                    </a:cxn>
                    <a:cxn ang="0">
                      <a:pos x="11" y="30"/>
                    </a:cxn>
                    <a:cxn ang="0">
                      <a:pos x="13" y="28"/>
                    </a:cxn>
                    <a:cxn ang="0">
                      <a:pos x="13" y="23"/>
                    </a:cxn>
                    <a:cxn ang="0">
                      <a:pos x="17" y="23"/>
                    </a:cxn>
                    <a:cxn ang="0">
                      <a:pos x="17" y="28"/>
                    </a:cxn>
                    <a:cxn ang="0">
                      <a:pos x="19" y="30"/>
                    </a:cxn>
                    <a:cxn ang="0">
                      <a:pos x="22" y="28"/>
                    </a:cxn>
                    <a:cxn ang="0">
                      <a:pos x="22" y="20"/>
                    </a:cxn>
                    <a:cxn ang="0">
                      <a:pos x="19" y="18"/>
                    </a:cxn>
                  </a:cxnLst>
                  <a:rect l="0" t="0" r="r" b="b"/>
                  <a:pathLst>
                    <a:path w="22" h="30">
                      <a:moveTo>
                        <a:pt x="19" y="18"/>
                      </a:moveTo>
                      <a:cubicBezTo>
                        <a:pt x="17" y="18"/>
                        <a:pt x="17" y="18"/>
                        <a:pt x="17" y="18"/>
                      </a:cubicBezTo>
                      <a:cubicBezTo>
                        <a:pt x="17" y="14"/>
                        <a:pt x="17" y="14"/>
                        <a:pt x="17" y="14"/>
                      </a:cubicBezTo>
                      <a:cubicBezTo>
                        <a:pt x="21" y="11"/>
                        <a:pt x="21" y="11"/>
                        <a:pt x="21" y="11"/>
                      </a:cubicBezTo>
                      <a:cubicBezTo>
                        <a:pt x="22" y="10"/>
                        <a:pt x="22" y="10"/>
                        <a:pt x="22" y="9"/>
                      </a:cubicBezTo>
                      <a:cubicBezTo>
                        <a:pt x="22" y="3"/>
                        <a:pt x="22" y="3"/>
                        <a:pt x="22" y="3"/>
                      </a:cubicBezTo>
                      <a:cubicBezTo>
                        <a:pt x="22" y="1"/>
                        <a:pt x="21" y="0"/>
                        <a:pt x="20" y="0"/>
                      </a:cubicBezTo>
                      <a:cubicBezTo>
                        <a:pt x="18" y="0"/>
                        <a:pt x="17" y="1"/>
                        <a:pt x="17" y="3"/>
                      </a:cubicBezTo>
                      <a:cubicBezTo>
                        <a:pt x="17" y="8"/>
                        <a:pt x="17" y="8"/>
                        <a:pt x="17" y="8"/>
                      </a:cubicBezTo>
                      <a:cubicBezTo>
                        <a:pt x="12" y="12"/>
                        <a:pt x="12" y="12"/>
                        <a:pt x="12" y="12"/>
                      </a:cubicBezTo>
                      <a:cubicBezTo>
                        <a:pt x="7" y="9"/>
                        <a:pt x="7" y="9"/>
                        <a:pt x="7" y="9"/>
                      </a:cubicBezTo>
                      <a:cubicBezTo>
                        <a:pt x="5" y="5"/>
                        <a:pt x="5" y="5"/>
                        <a:pt x="5" y="5"/>
                      </a:cubicBezTo>
                      <a:cubicBezTo>
                        <a:pt x="5" y="4"/>
                        <a:pt x="3" y="3"/>
                        <a:pt x="2" y="4"/>
                      </a:cubicBezTo>
                      <a:cubicBezTo>
                        <a:pt x="1" y="4"/>
                        <a:pt x="1" y="5"/>
                        <a:pt x="1" y="7"/>
                      </a:cubicBezTo>
                      <a:cubicBezTo>
                        <a:pt x="3" y="12"/>
                        <a:pt x="3" y="12"/>
                        <a:pt x="3" y="12"/>
                      </a:cubicBezTo>
                      <a:cubicBezTo>
                        <a:pt x="3" y="13"/>
                        <a:pt x="4" y="13"/>
                        <a:pt x="4" y="13"/>
                      </a:cubicBezTo>
                      <a:cubicBezTo>
                        <a:pt x="8" y="15"/>
                        <a:pt x="8" y="15"/>
                        <a:pt x="8" y="15"/>
                      </a:cubicBezTo>
                      <a:cubicBezTo>
                        <a:pt x="8" y="23"/>
                        <a:pt x="8" y="23"/>
                        <a:pt x="8" y="23"/>
                      </a:cubicBezTo>
                      <a:cubicBezTo>
                        <a:pt x="8" y="23"/>
                        <a:pt x="8" y="23"/>
                        <a:pt x="8" y="23"/>
                      </a:cubicBezTo>
                      <a:cubicBezTo>
                        <a:pt x="8" y="26"/>
                        <a:pt x="8" y="26"/>
                        <a:pt x="8" y="26"/>
                      </a:cubicBezTo>
                      <a:cubicBezTo>
                        <a:pt x="2" y="26"/>
                        <a:pt x="2" y="26"/>
                        <a:pt x="2" y="26"/>
                      </a:cubicBezTo>
                      <a:cubicBezTo>
                        <a:pt x="1" y="26"/>
                        <a:pt x="0" y="27"/>
                        <a:pt x="0" y="28"/>
                      </a:cubicBezTo>
                      <a:cubicBezTo>
                        <a:pt x="0" y="29"/>
                        <a:pt x="1" y="30"/>
                        <a:pt x="2" y="30"/>
                      </a:cubicBezTo>
                      <a:cubicBezTo>
                        <a:pt x="11" y="30"/>
                        <a:pt x="11" y="30"/>
                        <a:pt x="11" y="30"/>
                      </a:cubicBezTo>
                      <a:cubicBezTo>
                        <a:pt x="12" y="30"/>
                        <a:pt x="13" y="29"/>
                        <a:pt x="13" y="28"/>
                      </a:cubicBezTo>
                      <a:cubicBezTo>
                        <a:pt x="13" y="23"/>
                        <a:pt x="13" y="23"/>
                        <a:pt x="13" y="23"/>
                      </a:cubicBezTo>
                      <a:cubicBezTo>
                        <a:pt x="17" y="23"/>
                        <a:pt x="17" y="23"/>
                        <a:pt x="17" y="23"/>
                      </a:cubicBezTo>
                      <a:cubicBezTo>
                        <a:pt x="17" y="28"/>
                        <a:pt x="17" y="28"/>
                        <a:pt x="17" y="28"/>
                      </a:cubicBezTo>
                      <a:cubicBezTo>
                        <a:pt x="17" y="29"/>
                        <a:pt x="18" y="30"/>
                        <a:pt x="19" y="30"/>
                      </a:cubicBezTo>
                      <a:cubicBezTo>
                        <a:pt x="21" y="30"/>
                        <a:pt x="22" y="29"/>
                        <a:pt x="22" y="28"/>
                      </a:cubicBezTo>
                      <a:cubicBezTo>
                        <a:pt x="22" y="20"/>
                        <a:pt x="22" y="20"/>
                        <a:pt x="22" y="20"/>
                      </a:cubicBezTo>
                      <a:cubicBezTo>
                        <a:pt x="22" y="19"/>
                        <a:pt x="21" y="18"/>
                        <a:pt x="19" y="18"/>
                      </a:cubicBezTo>
                      <a:close/>
                    </a:path>
                  </a:pathLst>
                </a:custGeom>
                <a:grpFill/>
                <a:ln w="9525">
                  <a:noFill/>
                  <a:round/>
                </a:ln>
              </p:spPr>
              <p:txBody>
                <a:bodyPr anchor="ctr"/>
                <a:lstStyle/>
                <a:p>
                  <a:pPr algn="ctr"/>
                  <a:endParaRPr>
                    <a:cs typeface="+mn-ea"/>
                    <a:sym typeface="+mn-lt"/>
                  </a:endParaRPr>
                </a:p>
              </p:txBody>
            </p:sp>
            <p:sp>
              <p:nvSpPr>
                <p:cNvPr id="57" name="ïṧḷïḓê-Freeform: Shape 90"/>
                <p:cNvSpPr/>
                <p:nvPr/>
              </p:nvSpPr>
              <p:spPr bwMode="auto">
                <a:xfrm>
                  <a:off x="2660651" y="4586288"/>
                  <a:ext cx="120650" cy="77787"/>
                </a:xfrm>
                <a:custGeom>
                  <a:avLst/>
                  <a:gdLst/>
                  <a:ahLst/>
                  <a:cxnLst>
                    <a:cxn ang="0">
                      <a:pos x="0" y="49"/>
                    </a:cxn>
                    <a:cxn ang="0">
                      <a:pos x="31" y="49"/>
                    </a:cxn>
                    <a:cxn ang="0">
                      <a:pos x="62" y="25"/>
                    </a:cxn>
                    <a:cxn ang="0">
                      <a:pos x="60" y="39"/>
                    </a:cxn>
                    <a:cxn ang="0">
                      <a:pos x="72" y="29"/>
                    </a:cxn>
                    <a:cxn ang="0">
                      <a:pos x="76" y="3"/>
                    </a:cxn>
                    <a:cxn ang="0">
                      <a:pos x="49" y="0"/>
                    </a:cxn>
                    <a:cxn ang="0">
                      <a:pos x="36" y="9"/>
                    </a:cxn>
                    <a:cxn ang="0">
                      <a:pos x="51" y="10"/>
                    </a:cxn>
                    <a:cxn ang="0">
                      <a:pos x="0" y="49"/>
                    </a:cxn>
                  </a:cxnLst>
                  <a:rect l="0" t="0" r="r" b="b"/>
                  <a:pathLst>
                    <a:path w="76" h="49">
                      <a:moveTo>
                        <a:pt x="0" y="49"/>
                      </a:moveTo>
                      <a:lnTo>
                        <a:pt x="31" y="49"/>
                      </a:lnTo>
                      <a:lnTo>
                        <a:pt x="62" y="25"/>
                      </a:lnTo>
                      <a:lnTo>
                        <a:pt x="60" y="39"/>
                      </a:lnTo>
                      <a:lnTo>
                        <a:pt x="72" y="29"/>
                      </a:lnTo>
                      <a:lnTo>
                        <a:pt x="76" y="3"/>
                      </a:lnTo>
                      <a:lnTo>
                        <a:pt x="49" y="0"/>
                      </a:lnTo>
                      <a:lnTo>
                        <a:pt x="36" y="9"/>
                      </a:lnTo>
                      <a:lnTo>
                        <a:pt x="51" y="10"/>
                      </a:lnTo>
                      <a:lnTo>
                        <a:pt x="0" y="49"/>
                      </a:lnTo>
                      <a:close/>
                    </a:path>
                  </a:pathLst>
                </a:custGeom>
                <a:grpFill/>
                <a:ln w="9525">
                  <a:noFill/>
                  <a:round/>
                </a:ln>
              </p:spPr>
              <p:txBody>
                <a:bodyPr anchor="ctr"/>
                <a:lstStyle/>
                <a:p>
                  <a:pPr algn="ctr"/>
                  <a:endParaRPr>
                    <a:cs typeface="+mn-ea"/>
                    <a:sym typeface="+mn-lt"/>
                  </a:endParaRPr>
                </a:p>
              </p:txBody>
            </p:sp>
            <p:sp>
              <p:nvSpPr>
                <p:cNvPr id="58" name="ïṧḷïḓê-Freeform: Shape 91"/>
                <p:cNvSpPr/>
                <p:nvPr/>
              </p:nvSpPr>
              <p:spPr bwMode="auto">
                <a:xfrm>
                  <a:off x="2551113" y="4625975"/>
                  <a:ext cx="130175" cy="42862"/>
                </a:xfrm>
                <a:custGeom>
                  <a:avLst/>
                  <a:gdLst/>
                  <a:ahLst/>
                  <a:cxnLst>
                    <a:cxn ang="0">
                      <a:pos x="58" y="20"/>
                    </a:cxn>
                    <a:cxn ang="0">
                      <a:pos x="63" y="22"/>
                    </a:cxn>
                    <a:cxn ang="0">
                      <a:pos x="82" y="7"/>
                    </a:cxn>
                    <a:cxn ang="0">
                      <a:pos x="56" y="0"/>
                    </a:cxn>
                    <a:cxn ang="0">
                      <a:pos x="0" y="27"/>
                    </a:cxn>
                    <a:cxn ang="0">
                      <a:pos x="42" y="27"/>
                    </a:cxn>
                    <a:cxn ang="0">
                      <a:pos x="58" y="20"/>
                    </a:cxn>
                  </a:cxnLst>
                  <a:rect l="0" t="0" r="r" b="b"/>
                  <a:pathLst>
                    <a:path w="82" h="27">
                      <a:moveTo>
                        <a:pt x="58" y="20"/>
                      </a:moveTo>
                      <a:lnTo>
                        <a:pt x="63" y="22"/>
                      </a:lnTo>
                      <a:lnTo>
                        <a:pt x="82" y="7"/>
                      </a:lnTo>
                      <a:lnTo>
                        <a:pt x="56" y="0"/>
                      </a:lnTo>
                      <a:lnTo>
                        <a:pt x="0" y="27"/>
                      </a:lnTo>
                      <a:lnTo>
                        <a:pt x="42" y="27"/>
                      </a:lnTo>
                      <a:lnTo>
                        <a:pt x="58" y="20"/>
                      </a:lnTo>
                      <a:close/>
                    </a:path>
                  </a:pathLst>
                </a:custGeom>
                <a:grpFill/>
                <a:ln w="9525">
                  <a:noFill/>
                  <a:round/>
                </a:ln>
              </p:spPr>
              <p:txBody>
                <a:bodyPr anchor="ctr"/>
                <a:lstStyle/>
                <a:p>
                  <a:pPr algn="ctr"/>
                  <a:endParaRPr>
                    <a:cs typeface="+mn-ea"/>
                    <a:sym typeface="+mn-lt"/>
                  </a:endParaRPr>
                </a:p>
              </p:txBody>
            </p:sp>
          </p:grpSp>
          <p:grpSp>
            <p:nvGrpSpPr>
              <p:cNvPr id="30" name="Group 92"/>
              <p:cNvGrpSpPr/>
              <p:nvPr/>
            </p:nvGrpSpPr>
            <p:grpSpPr>
              <a:xfrm>
                <a:off x="7486694" y="3532461"/>
                <a:ext cx="447738" cy="505132"/>
                <a:chOff x="5010151" y="4568825"/>
                <a:chExt cx="185737" cy="209550"/>
              </a:xfrm>
              <a:solidFill>
                <a:schemeClr val="bg1"/>
              </a:solidFill>
            </p:grpSpPr>
            <p:sp>
              <p:nvSpPr>
                <p:cNvPr id="42" name="ïṧḷïḓê-Oval 93"/>
                <p:cNvSpPr/>
                <p:nvPr/>
              </p:nvSpPr>
              <p:spPr bwMode="auto">
                <a:xfrm>
                  <a:off x="5073651" y="4654550"/>
                  <a:ext cx="28575" cy="25400"/>
                </a:xfrm>
                <a:prstGeom prst="ellipse">
                  <a:avLst/>
                </a:prstGeom>
                <a:grpFill/>
                <a:ln w="9525">
                  <a:noFill/>
                  <a:round/>
                </a:ln>
              </p:spPr>
              <p:txBody>
                <a:bodyPr anchor="ctr"/>
                <a:lstStyle/>
                <a:p>
                  <a:pPr algn="ctr"/>
                  <a:endParaRPr>
                    <a:cs typeface="+mn-ea"/>
                    <a:sym typeface="+mn-lt"/>
                  </a:endParaRPr>
                </a:p>
              </p:txBody>
            </p:sp>
            <p:sp>
              <p:nvSpPr>
                <p:cNvPr id="43" name="ïṧḷïḓê-Freeform: Shape 94"/>
                <p:cNvSpPr/>
                <p:nvPr/>
              </p:nvSpPr>
              <p:spPr bwMode="auto">
                <a:xfrm>
                  <a:off x="5010151" y="4679950"/>
                  <a:ext cx="114300" cy="98425"/>
                </a:xfrm>
                <a:custGeom>
                  <a:avLst/>
                  <a:gdLst/>
                  <a:ahLst/>
                  <a:cxnLst>
                    <a:cxn ang="0">
                      <a:pos x="38" y="10"/>
                    </a:cxn>
                    <a:cxn ang="0">
                      <a:pos x="29" y="9"/>
                    </a:cxn>
                    <a:cxn ang="0">
                      <a:pos x="29" y="8"/>
                    </a:cxn>
                    <a:cxn ang="0">
                      <a:pos x="32" y="8"/>
                    </a:cxn>
                    <a:cxn ang="0">
                      <a:pos x="34" y="3"/>
                    </a:cxn>
                    <a:cxn ang="0">
                      <a:pos x="27" y="4"/>
                    </a:cxn>
                    <a:cxn ang="0">
                      <a:pos x="25" y="2"/>
                    </a:cxn>
                    <a:cxn ang="0">
                      <a:pos x="22" y="1"/>
                    </a:cxn>
                    <a:cxn ang="0">
                      <a:pos x="17" y="3"/>
                    </a:cxn>
                    <a:cxn ang="0">
                      <a:pos x="13" y="15"/>
                    </a:cxn>
                    <a:cxn ang="0">
                      <a:pos x="13" y="15"/>
                    </a:cxn>
                    <a:cxn ang="0">
                      <a:pos x="11" y="22"/>
                    </a:cxn>
                    <a:cxn ang="0">
                      <a:pos x="3" y="22"/>
                    </a:cxn>
                    <a:cxn ang="0">
                      <a:pos x="0" y="25"/>
                    </a:cxn>
                    <a:cxn ang="0">
                      <a:pos x="3" y="28"/>
                    </a:cxn>
                    <a:cxn ang="0">
                      <a:pos x="13" y="28"/>
                    </a:cxn>
                    <a:cxn ang="0">
                      <a:pos x="15" y="26"/>
                    </a:cxn>
                    <a:cxn ang="0">
                      <a:pos x="18" y="20"/>
                    </a:cxn>
                    <a:cxn ang="0">
                      <a:pos x="19" y="21"/>
                    </a:cxn>
                    <a:cxn ang="0">
                      <a:pos x="20" y="21"/>
                    </a:cxn>
                    <a:cxn ang="0">
                      <a:pos x="24" y="33"/>
                    </a:cxn>
                    <a:cxn ang="0">
                      <a:pos x="27" y="34"/>
                    </a:cxn>
                    <a:cxn ang="0">
                      <a:pos x="28" y="34"/>
                    </a:cxn>
                    <a:cxn ang="0">
                      <a:pos x="30" y="31"/>
                    </a:cxn>
                    <a:cxn ang="0">
                      <a:pos x="24" y="17"/>
                    </a:cxn>
                    <a:cxn ang="0">
                      <a:pos x="26" y="12"/>
                    </a:cxn>
                    <a:cxn ang="0">
                      <a:pos x="27" y="13"/>
                    </a:cxn>
                    <a:cxn ang="0">
                      <a:pos x="38" y="15"/>
                    </a:cxn>
                    <a:cxn ang="0">
                      <a:pos x="38" y="15"/>
                    </a:cxn>
                    <a:cxn ang="0">
                      <a:pos x="40" y="13"/>
                    </a:cxn>
                    <a:cxn ang="0">
                      <a:pos x="38" y="10"/>
                    </a:cxn>
                  </a:cxnLst>
                  <a:rect l="0" t="0" r="r" b="b"/>
                  <a:pathLst>
                    <a:path w="40" h="34">
                      <a:moveTo>
                        <a:pt x="38" y="10"/>
                      </a:moveTo>
                      <a:cubicBezTo>
                        <a:pt x="29" y="9"/>
                        <a:pt x="29" y="9"/>
                        <a:pt x="29" y="9"/>
                      </a:cubicBezTo>
                      <a:cubicBezTo>
                        <a:pt x="29" y="8"/>
                        <a:pt x="29" y="8"/>
                        <a:pt x="29" y="8"/>
                      </a:cubicBezTo>
                      <a:cubicBezTo>
                        <a:pt x="32" y="8"/>
                        <a:pt x="32" y="8"/>
                        <a:pt x="32" y="8"/>
                      </a:cubicBezTo>
                      <a:cubicBezTo>
                        <a:pt x="34" y="3"/>
                        <a:pt x="34" y="3"/>
                        <a:pt x="34" y="3"/>
                      </a:cubicBezTo>
                      <a:cubicBezTo>
                        <a:pt x="27" y="4"/>
                        <a:pt x="27" y="4"/>
                        <a:pt x="27" y="4"/>
                      </a:cubicBezTo>
                      <a:cubicBezTo>
                        <a:pt x="27" y="3"/>
                        <a:pt x="26" y="2"/>
                        <a:pt x="25" y="2"/>
                      </a:cubicBezTo>
                      <a:cubicBezTo>
                        <a:pt x="22" y="1"/>
                        <a:pt x="22" y="1"/>
                        <a:pt x="22" y="1"/>
                      </a:cubicBezTo>
                      <a:cubicBezTo>
                        <a:pt x="20" y="0"/>
                        <a:pt x="18" y="1"/>
                        <a:pt x="17" y="3"/>
                      </a:cubicBezTo>
                      <a:cubicBezTo>
                        <a:pt x="13" y="15"/>
                        <a:pt x="13" y="15"/>
                        <a:pt x="13" y="15"/>
                      </a:cubicBezTo>
                      <a:cubicBezTo>
                        <a:pt x="13" y="15"/>
                        <a:pt x="13" y="15"/>
                        <a:pt x="13" y="15"/>
                      </a:cubicBezTo>
                      <a:cubicBezTo>
                        <a:pt x="11" y="22"/>
                        <a:pt x="11" y="22"/>
                        <a:pt x="11" y="22"/>
                      </a:cubicBezTo>
                      <a:cubicBezTo>
                        <a:pt x="3" y="22"/>
                        <a:pt x="3" y="22"/>
                        <a:pt x="3" y="22"/>
                      </a:cubicBezTo>
                      <a:cubicBezTo>
                        <a:pt x="1" y="22"/>
                        <a:pt x="0" y="23"/>
                        <a:pt x="0" y="25"/>
                      </a:cubicBezTo>
                      <a:cubicBezTo>
                        <a:pt x="0" y="27"/>
                        <a:pt x="1" y="28"/>
                        <a:pt x="3" y="28"/>
                      </a:cubicBezTo>
                      <a:cubicBezTo>
                        <a:pt x="13" y="28"/>
                        <a:pt x="13" y="28"/>
                        <a:pt x="13" y="28"/>
                      </a:cubicBezTo>
                      <a:cubicBezTo>
                        <a:pt x="14" y="28"/>
                        <a:pt x="15" y="27"/>
                        <a:pt x="15" y="26"/>
                      </a:cubicBezTo>
                      <a:cubicBezTo>
                        <a:pt x="18" y="20"/>
                        <a:pt x="18" y="20"/>
                        <a:pt x="18" y="20"/>
                      </a:cubicBezTo>
                      <a:cubicBezTo>
                        <a:pt x="19" y="21"/>
                        <a:pt x="19" y="21"/>
                        <a:pt x="19" y="21"/>
                      </a:cubicBezTo>
                      <a:cubicBezTo>
                        <a:pt x="19" y="21"/>
                        <a:pt x="20" y="21"/>
                        <a:pt x="20" y="21"/>
                      </a:cubicBezTo>
                      <a:cubicBezTo>
                        <a:pt x="24" y="33"/>
                        <a:pt x="24" y="33"/>
                        <a:pt x="24" y="33"/>
                      </a:cubicBezTo>
                      <a:cubicBezTo>
                        <a:pt x="25" y="34"/>
                        <a:pt x="26" y="34"/>
                        <a:pt x="27" y="34"/>
                      </a:cubicBezTo>
                      <a:cubicBezTo>
                        <a:pt x="27" y="34"/>
                        <a:pt x="28" y="34"/>
                        <a:pt x="28" y="34"/>
                      </a:cubicBezTo>
                      <a:cubicBezTo>
                        <a:pt x="29" y="34"/>
                        <a:pt x="30" y="32"/>
                        <a:pt x="30" y="31"/>
                      </a:cubicBezTo>
                      <a:cubicBezTo>
                        <a:pt x="24" y="17"/>
                        <a:pt x="24" y="17"/>
                        <a:pt x="24" y="17"/>
                      </a:cubicBezTo>
                      <a:cubicBezTo>
                        <a:pt x="26" y="12"/>
                        <a:pt x="26" y="12"/>
                        <a:pt x="26" y="12"/>
                      </a:cubicBezTo>
                      <a:cubicBezTo>
                        <a:pt x="26" y="13"/>
                        <a:pt x="27" y="13"/>
                        <a:pt x="27" y="13"/>
                      </a:cubicBezTo>
                      <a:cubicBezTo>
                        <a:pt x="38" y="15"/>
                        <a:pt x="38" y="15"/>
                        <a:pt x="38" y="15"/>
                      </a:cubicBezTo>
                      <a:cubicBezTo>
                        <a:pt x="38" y="15"/>
                        <a:pt x="38" y="15"/>
                        <a:pt x="38" y="15"/>
                      </a:cubicBezTo>
                      <a:cubicBezTo>
                        <a:pt x="39" y="15"/>
                        <a:pt x="40" y="14"/>
                        <a:pt x="40" y="13"/>
                      </a:cubicBezTo>
                      <a:cubicBezTo>
                        <a:pt x="40" y="11"/>
                        <a:pt x="39" y="10"/>
                        <a:pt x="38" y="10"/>
                      </a:cubicBezTo>
                      <a:close/>
                    </a:path>
                  </a:pathLst>
                </a:custGeom>
                <a:grpFill/>
                <a:ln w="9525">
                  <a:noFill/>
                  <a:round/>
                </a:ln>
              </p:spPr>
              <p:txBody>
                <a:bodyPr anchor="ctr"/>
                <a:lstStyle/>
                <a:p>
                  <a:pPr algn="ctr"/>
                  <a:endParaRPr>
                    <a:cs typeface="+mn-ea"/>
                    <a:sym typeface="+mn-lt"/>
                  </a:endParaRPr>
                </a:p>
              </p:txBody>
            </p:sp>
            <p:sp>
              <p:nvSpPr>
                <p:cNvPr id="44" name="ïṧḷïḓê-Freeform: Shape 95"/>
                <p:cNvSpPr/>
                <p:nvPr/>
              </p:nvSpPr>
              <p:spPr bwMode="auto">
                <a:xfrm>
                  <a:off x="5119688" y="4689475"/>
                  <a:ext cx="11113" cy="14287"/>
                </a:xfrm>
                <a:custGeom>
                  <a:avLst/>
                  <a:gdLst/>
                  <a:ahLst/>
                  <a:cxnLst>
                    <a:cxn ang="0">
                      <a:pos x="2" y="0"/>
                    </a:cxn>
                    <a:cxn ang="0">
                      <a:pos x="0" y="5"/>
                    </a:cxn>
                    <a:cxn ang="0">
                      <a:pos x="2" y="5"/>
                    </a:cxn>
                    <a:cxn ang="0">
                      <a:pos x="4" y="2"/>
                    </a:cxn>
                    <a:cxn ang="0">
                      <a:pos x="2" y="0"/>
                    </a:cxn>
                  </a:cxnLst>
                  <a:rect l="0" t="0" r="r" b="b"/>
                  <a:pathLst>
                    <a:path w="4" h="5">
                      <a:moveTo>
                        <a:pt x="2" y="0"/>
                      </a:moveTo>
                      <a:cubicBezTo>
                        <a:pt x="0" y="5"/>
                        <a:pt x="0" y="5"/>
                        <a:pt x="0" y="5"/>
                      </a:cubicBezTo>
                      <a:cubicBezTo>
                        <a:pt x="2" y="5"/>
                        <a:pt x="2" y="5"/>
                        <a:pt x="2" y="5"/>
                      </a:cubicBezTo>
                      <a:cubicBezTo>
                        <a:pt x="3" y="5"/>
                        <a:pt x="4" y="4"/>
                        <a:pt x="4" y="2"/>
                      </a:cubicBezTo>
                      <a:cubicBezTo>
                        <a:pt x="4" y="1"/>
                        <a:pt x="3" y="0"/>
                        <a:pt x="2" y="0"/>
                      </a:cubicBezTo>
                      <a:close/>
                    </a:path>
                  </a:pathLst>
                </a:custGeom>
                <a:grpFill/>
                <a:ln w="9525">
                  <a:noFill/>
                  <a:round/>
                </a:ln>
              </p:spPr>
              <p:txBody>
                <a:bodyPr anchor="ctr"/>
                <a:lstStyle/>
                <a:p>
                  <a:pPr algn="ctr"/>
                  <a:endParaRPr>
                    <a:cs typeface="+mn-ea"/>
                    <a:sym typeface="+mn-lt"/>
                  </a:endParaRPr>
                </a:p>
              </p:txBody>
            </p:sp>
            <p:sp>
              <p:nvSpPr>
                <p:cNvPr id="45" name="ïṧḷïḓê-Freeform: Shape 96"/>
                <p:cNvSpPr/>
                <p:nvPr/>
              </p:nvSpPr>
              <p:spPr bwMode="auto">
                <a:xfrm>
                  <a:off x="5089526" y="4724400"/>
                  <a:ext cx="17463" cy="17462"/>
                </a:xfrm>
                <a:custGeom>
                  <a:avLst/>
                  <a:gdLst/>
                  <a:ahLst/>
                  <a:cxnLst>
                    <a:cxn ang="0">
                      <a:pos x="2" y="0"/>
                    </a:cxn>
                    <a:cxn ang="0">
                      <a:pos x="2" y="0"/>
                    </a:cxn>
                    <a:cxn ang="0">
                      <a:pos x="1" y="2"/>
                    </a:cxn>
                    <a:cxn ang="0">
                      <a:pos x="2" y="5"/>
                    </a:cxn>
                    <a:cxn ang="0">
                      <a:pos x="5" y="4"/>
                    </a:cxn>
                    <a:cxn ang="0">
                      <a:pos x="6" y="1"/>
                    </a:cxn>
                    <a:cxn ang="0">
                      <a:pos x="2" y="0"/>
                    </a:cxn>
                  </a:cxnLst>
                  <a:rect l="0" t="0" r="r" b="b"/>
                  <a:pathLst>
                    <a:path w="6" h="6">
                      <a:moveTo>
                        <a:pt x="2" y="0"/>
                      </a:moveTo>
                      <a:cubicBezTo>
                        <a:pt x="2" y="0"/>
                        <a:pt x="2" y="0"/>
                        <a:pt x="2" y="0"/>
                      </a:cubicBezTo>
                      <a:cubicBezTo>
                        <a:pt x="1" y="2"/>
                        <a:pt x="1" y="2"/>
                        <a:pt x="1" y="2"/>
                      </a:cubicBezTo>
                      <a:cubicBezTo>
                        <a:pt x="0" y="3"/>
                        <a:pt x="1" y="5"/>
                        <a:pt x="2" y="5"/>
                      </a:cubicBezTo>
                      <a:cubicBezTo>
                        <a:pt x="3" y="6"/>
                        <a:pt x="4" y="5"/>
                        <a:pt x="5" y="4"/>
                      </a:cubicBezTo>
                      <a:cubicBezTo>
                        <a:pt x="6" y="1"/>
                        <a:pt x="6" y="1"/>
                        <a:pt x="6" y="1"/>
                      </a:cubicBezTo>
                      <a:cubicBezTo>
                        <a:pt x="5" y="0"/>
                        <a:pt x="4" y="0"/>
                        <a:pt x="2" y="0"/>
                      </a:cubicBezTo>
                      <a:close/>
                    </a:path>
                  </a:pathLst>
                </a:custGeom>
                <a:grpFill/>
                <a:ln w="9525">
                  <a:noFill/>
                  <a:round/>
                </a:ln>
              </p:spPr>
              <p:txBody>
                <a:bodyPr anchor="ctr"/>
                <a:lstStyle/>
                <a:p>
                  <a:pPr algn="ctr"/>
                  <a:endParaRPr>
                    <a:cs typeface="+mn-ea"/>
                    <a:sym typeface="+mn-lt"/>
                  </a:endParaRPr>
                </a:p>
              </p:txBody>
            </p:sp>
            <p:sp>
              <p:nvSpPr>
                <p:cNvPr id="46" name="ïṧḷïḓê-Freeform: Shape 97"/>
                <p:cNvSpPr/>
                <p:nvPr/>
              </p:nvSpPr>
              <p:spPr bwMode="auto">
                <a:xfrm>
                  <a:off x="5110163" y="4678363"/>
                  <a:ext cx="17463" cy="7937"/>
                </a:xfrm>
                <a:custGeom>
                  <a:avLst/>
                  <a:gdLst/>
                  <a:ahLst/>
                  <a:cxnLst>
                    <a:cxn ang="0">
                      <a:pos x="5" y="3"/>
                    </a:cxn>
                    <a:cxn ang="0">
                      <a:pos x="5" y="1"/>
                    </a:cxn>
                    <a:cxn ang="0">
                      <a:pos x="2" y="0"/>
                    </a:cxn>
                    <a:cxn ang="0">
                      <a:pos x="1" y="1"/>
                    </a:cxn>
                    <a:cxn ang="0">
                      <a:pos x="1" y="1"/>
                    </a:cxn>
                    <a:cxn ang="0">
                      <a:pos x="1" y="2"/>
                    </a:cxn>
                    <a:cxn ang="0">
                      <a:pos x="4" y="3"/>
                    </a:cxn>
                    <a:cxn ang="0">
                      <a:pos x="5" y="3"/>
                    </a:cxn>
                  </a:cxnLst>
                  <a:rect l="0" t="0" r="r" b="b"/>
                  <a:pathLst>
                    <a:path w="6" h="3">
                      <a:moveTo>
                        <a:pt x="5" y="3"/>
                      </a:moveTo>
                      <a:cubicBezTo>
                        <a:pt x="6" y="2"/>
                        <a:pt x="5" y="2"/>
                        <a:pt x="5" y="1"/>
                      </a:cubicBezTo>
                      <a:cubicBezTo>
                        <a:pt x="2" y="0"/>
                        <a:pt x="2" y="0"/>
                        <a:pt x="2" y="0"/>
                      </a:cubicBezTo>
                      <a:cubicBezTo>
                        <a:pt x="1" y="0"/>
                        <a:pt x="1" y="0"/>
                        <a:pt x="1" y="1"/>
                      </a:cubicBezTo>
                      <a:cubicBezTo>
                        <a:pt x="1" y="1"/>
                        <a:pt x="1" y="1"/>
                        <a:pt x="1" y="1"/>
                      </a:cubicBezTo>
                      <a:cubicBezTo>
                        <a:pt x="0" y="1"/>
                        <a:pt x="1" y="2"/>
                        <a:pt x="1" y="2"/>
                      </a:cubicBezTo>
                      <a:cubicBezTo>
                        <a:pt x="4" y="3"/>
                        <a:pt x="4" y="3"/>
                        <a:pt x="4" y="3"/>
                      </a:cubicBezTo>
                      <a:cubicBezTo>
                        <a:pt x="5" y="3"/>
                        <a:pt x="5" y="3"/>
                        <a:pt x="5" y="3"/>
                      </a:cubicBezTo>
                      <a:close/>
                    </a:path>
                  </a:pathLst>
                </a:custGeom>
                <a:grpFill/>
                <a:ln w="9525">
                  <a:noFill/>
                  <a:round/>
                </a:ln>
              </p:spPr>
              <p:txBody>
                <a:bodyPr anchor="ctr"/>
                <a:lstStyle/>
                <a:p>
                  <a:pPr algn="ctr"/>
                  <a:endParaRPr>
                    <a:cs typeface="+mn-ea"/>
                    <a:sym typeface="+mn-lt"/>
                  </a:endParaRPr>
                </a:p>
              </p:txBody>
            </p:sp>
            <p:sp>
              <p:nvSpPr>
                <p:cNvPr id="47" name="ïṧḷïḓê-Freeform: Shape 98"/>
                <p:cNvSpPr/>
                <p:nvPr/>
              </p:nvSpPr>
              <p:spPr bwMode="auto">
                <a:xfrm>
                  <a:off x="5116513" y="4672013"/>
                  <a:ext cx="11113" cy="7937"/>
                </a:xfrm>
                <a:custGeom>
                  <a:avLst/>
                  <a:gdLst/>
                  <a:ahLst/>
                  <a:cxnLst>
                    <a:cxn ang="0">
                      <a:pos x="7" y="5"/>
                    </a:cxn>
                    <a:cxn ang="0">
                      <a:pos x="7" y="4"/>
                    </a:cxn>
                    <a:cxn ang="0">
                      <a:pos x="0" y="0"/>
                    </a:cxn>
                    <a:cxn ang="0">
                      <a:pos x="0" y="2"/>
                    </a:cxn>
                    <a:cxn ang="0">
                      <a:pos x="7" y="5"/>
                    </a:cxn>
                  </a:cxnLst>
                  <a:rect l="0" t="0" r="r" b="b"/>
                  <a:pathLst>
                    <a:path w="7" h="5">
                      <a:moveTo>
                        <a:pt x="7" y="5"/>
                      </a:moveTo>
                      <a:lnTo>
                        <a:pt x="7" y="4"/>
                      </a:lnTo>
                      <a:lnTo>
                        <a:pt x="0" y="0"/>
                      </a:lnTo>
                      <a:lnTo>
                        <a:pt x="0" y="2"/>
                      </a:lnTo>
                      <a:lnTo>
                        <a:pt x="7" y="5"/>
                      </a:lnTo>
                      <a:close/>
                    </a:path>
                  </a:pathLst>
                </a:custGeom>
                <a:grpFill/>
                <a:ln w="9525">
                  <a:noFill/>
                  <a:round/>
                </a:ln>
              </p:spPr>
              <p:txBody>
                <a:bodyPr anchor="ctr"/>
                <a:lstStyle/>
                <a:p>
                  <a:pPr algn="ctr"/>
                  <a:endParaRPr>
                    <a:cs typeface="+mn-ea"/>
                    <a:sym typeface="+mn-lt"/>
                  </a:endParaRPr>
                </a:p>
              </p:txBody>
            </p:sp>
            <p:sp>
              <p:nvSpPr>
                <p:cNvPr id="48" name="ïṧḷïḓê-Freeform: Shape 99"/>
                <p:cNvSpPr/>
                <p:nvPr/>
              </p:nvSpPr>
              <p:spPr bwMode="auto">
                <a:xfrm>
                  <a:off x="5084763" y="4568825"/>
                  <a:ext cx="111125" cy="109537"/>
                </a:xfrm>
                <a:custGeom>
                  <a:avLst/>
                  <a:gdLst/>
                  <a:ahLst/>
                  <a:cxnLst>
                    <a:cxn ang="0">
                      <a:pos x="20" y="38"/>
                    </a:cxn>
                    <a:cxn ang="0">
                      <a:pos x="13" y="37"/>
                    </a:cxn>
                    <a:cxn ang="0">
                      <a:pos x="4" y="12"/>
                    </a:cxn>
                    <a:cxn ang="0">
                      <a:pos x="21" y="0"/>
                    </a:cxn>
                    <a:cxn ang="0">
                      <a:pos x="28" y="2"/>
                    </a:cxn>
                    <a:cxn ang="0">
                      <a:pos x="37" y="12"/>
                    </a:cxn>
                    <a:cxn ang="0">
                      <a:pos x="37" y="26"/>
                    </a:cxn>
                    <a:cxn ang="0">
                      <a:pos x="20" y="38"/>
                    </a:cxn>
                    <a:cxn ang="0">
                      <a:pos x="21" y="4"/>
                    </a:cxn>
                    <a:cxn ang="0">
                      <a:pos x="8" y="14"/>
                    </a:cxn>
                    <a:cxn ang="0">
                      <a:pos x="15" y="33"/>
                    </a:cxn>
                    <a:cxn ang="0">
                      <a:pos x="20" y="34"/>
                    </a:cxn>
                    <a:cxn ang="0">
                      <a:pos x="33" y="24"/>
                    </a:cxn>
                    <a:cxn ang="0">
                      <a:pos x="34" y="13"/>
                    </a:cxn>
                    <a:cxn ang="0">
                      <a:pos x="26" y="5"/>
                    </a:cxn>
                    <a:cxn ang="0">
                      <a:pos x="21" y="4"/>
                    </a:cxn>
                  </a:cxnLst>
                  <a:rect l="0" t="0" r="r" b="b"/>
                  <a:pathLst>
                    <a:path w="39" h="38">
                      <a:moveTo>
                        <a:pt x="20" y="38"/>
                      </a:moveTo>
                      <a:cubicBezTo>
                        <a:pt x="18" y="38"/>
                        <a:pt x="15" y="37"/>
                        <a:pt x="13" y="37"/>
                      </a:cubicBezTo>
                      <a:cubicBezTo>
                        <a:pt x="4" y="33"/>
                        <a:pt x="0" y="22"/>
                        <a:pt x="4" y="12"/>
                      </a:cubicBezTo>
                      <a:cubicBezTo>
                        <a:pt x="7" y="5"/>
                        <a:pt x="14" y="0"/>
                        <a:pt x="21" y="0"/>
                      </a:cubicBezTo>
                      <a:cubicBezTo>
                        <a:pt x="24" y="0"/>
                        <a:pt x="26" y="1"/>
                        <a:pt x="28" y="2"/>
                      </a:cubicBezTo>
                      <a:cubicBezTo>
                        <a:pt x="32" y="3"/>
                        <a:pt x="36" y="7"/>
                        <a:pt x="37" y="12"/>
                      </a:cubicBezTo>
                      <a:cubicBezTo>
                        <a:pt x="39" y="16"/>
                        <a:pt x="39" y="21"/>
                        <a:pt x="37" y="26"/>
                      </a:cubicBezTo>
                      <a:cubicBezTo>
                        <a:pt x="34" y="33"/>
                        <a:pt x="27" y="38"/>
                        <a:pt x="20" y="38"/>
                      </a:cubicBezTo>
                      <a:close/>
                      <a:moveTo>
                        <a:pt x="21" y="4"/>
                      </a:moveTo>
                      <a:cubicBezTo>
                        <a:pt x="16" y="4"/>
                        <a:pt x="10" y="8"/>
                        <a:pt x="8" y="14"/>
                      </a:cubicBezTo>
                      <a:cubicBezTo>
                        <a:pt x="4" y="21"/>
                        <a:pt x="8" y="30"/>
                        <a:pt x="15" y="33"/>
                      </a:cubicBezTo>
                      <a:cubicBezTo>
                        <a:pt x="16" y="34"/>
                        <a:pt x="18" y="34"/>
                        <a:pt x="20" y="34"/>
                      </a:cubicBezTo>
                      <a:cubicBezTo>
                        <a:pt x="26" y="34"/>
                        <a:pt x="31" y="30"/>
                        <a:pt x="33" y="24"/>
                      </a:cubicBezTo>
                      <a:cubicBezTo>
                        <a:pt x="35" y="21"/>
                        <a:pt x="35" y="17"/>
                        <a:pt x="34" y="13"/>
                      </a:cubicBezTo>
                      <a:cubicBezTo>
                        <a:pt x="32" y="9"/>
                        <a:pt x="30" y="7"/>
                        <a:pt x="26" y="5"/>
                      </a:cubicBezTo>
                      <a:cubicBezTo>
                        <a:pt x="25" y="4"/>
                        <a:pt x="23" y="4"/>
                        <a:pt x="21" y="4"/>
                      </a:cubicBezTo>
                      <a:close/>
                    </a:path>
                  </a:pathLst>
                </a:custGeom>
                <a:grpFill/>
                <a:ln w="9525">
                  <a:noFill/>
                  <a:round/>
                </a:ln>
              </p:spPr>
              <p:txBody>
                <a:bodyPr anchor="ctr"/>
                <a:lstStyle/>
                <a:p>
                  <a:pPr algn="ctr"/>
                  <a:endParaRPr>
                    <a:cs typeface="+mn-ea"/>
                    <a:sym typeface="+mn-lt"/>
                  </a:endParaRPr>
                </a:p>
              </p:txBody>
            </p:sp>
            <p:sp>
              <p:nvSpPr>
                <p:cNvPr id="49" name="ïṧḷïḓê-Freeform: Shape 100"/>
                <p:cNvSpPr/>
                <p:nvPr/>
              </p:nvSpPr>
              <p:spPr bwMode="auto">
                <a:xfrm>
                  <a:off x="5103813" y="4605338"/>
                  <a:ext cx="52388" cy="58737"/>
                </a:xfrm>
                <a:custGeom>
                  <a:avLst/>
                  <a:gdLst/>
                  <a:ahLst/>
                  <a:cxnLst>
                    <a:cxn ang="0">
                      <a:pos x="13" y="20"/>
                    </a:cxn>
                    <a:cxn ang="0">
                      <a:pos x="8" y="19"/>
                    </a:cxn>
                    <a:cxn ang="0">
                      <a:pos x="2" y="11"/>
                    </a:cxn>
                    <a:cxn ang="0">
                      <a:pos x="2" y="1"/>
                    </a:cxn>
                    <a:cxn ang="0">
                      <a:pos x="4" y="1"/>
                    </a:cxn>
                    <a:cxn ang="0">
                      <a:pos x="4" y="2"/>
                    </a:cxn>
                    <a:cxn ang="0">
                      <a:pos x="4" y="11"/>
                    </a:cxn>
                    <a:cxn ang="0">
                      <a:pos x="9" y="16"/>
                    </a:cxn>
                    <a:cxn ang="0">
                      <a:pos x="16" y="16"/>
                    </a:cxn>
                    <a:cxn ang="0">
                      <a:pos x="17" y="17"/>
                    </a:cxn>
                    <a:cxn ang="0">
                      <a:pos x="16" y="19"/>
                    </a:cxn>
                    <a:cxn ang="0">
                      <a:pos x="13" y="20"/>
                    </a:cxn>
                  </a:cxnLst>
                  <a:rect l="0" t="0" r="r" b="b"/>
                  <a:pathLst>
                    <a:path w="18" h="20">
                      <a:moveTo>
                        <a:pt x="13" y="20"/>
                      </a:moveTo>
                      <a:cubicBezTo>
                        <a:pt x="11" y="20"/>
                        <a:pt x="10" y="19"/>
                        <a:pt x="8" y="19"/>
                      </a:cubicBezTo>
                      <a:cubicBezTo>
                        <a:pt x="5" y="17"/>
                        <a:pt x="3" y="15"/>
                        <a:pt x="2" y="11"/>
                      </a:cubicBezTo>
                      <a:cubicBezTo>
                        <a:pt x="0" y="8"/>
                        <a:pt x="0" y="5"/>
                        <a:pt x="2" y="1"/>
                      </a:cubicBezTo>
                      <a:cubicBezTo>
                        <a:pt x="2" y="1"/>
                        <a:pt x="3" y="0"/>
                        <a:pt x="4" y="1"/>
                      </a:cubicBezTo>
                      <a:cubicBezTo>
                        <a:pt x="4" y="1"/>
                        <a:pt x="5" y="2"/>
                        <a:pt x="4" y="2"/>
                      </a:cubicBezTo>
                      <a:cubicBezTo>
                        <a:pt x="3" y="5"/>
                        <a:pt x="3" y="8"/>
                        <a:pt x="4" y="11"/>
                      </a:cubicBezTo>
                      <a:cubicBezTo>
                        <a:pt x="5" y="13"/>
                        <a:pt x="7" y="15"/>
                        <a:pt x="9" y="16"/>
                      </a:cubicBezTo>
                      <a:cubicBezTo>
                        <a:pt x="11" y="17"/>
                        <a:pt x="14" y="17"/>
                        <a:pt x="16" y="16"/>
                      </a:cubicBezTo>
                      <a:cubicBezTo>
                        <a:pt x="16" y="16"/>
                        <a:pt x="17" y="17"/>
                        <a:pt x="17" y="17"/>
                      </a:cubicBezTo>
                      <a:cubicBezTo>
                        <a:pt x="18" y="18"/>
                        <a:pt x="17" y="19"/>
                        <a:pt x="16" y="19"/>
                      </a:cubicBezTo>
                      <a:cubicBezTo>
                        <a:pt x="15" y="19"/>
                        <a:pt x="14" y="20"/>
                        <a:pt x="13" y="20"/>
                      </a:cubicBezTo>
                      <a:close/>
                    </a:path>
                  </a:pathLst>
                </a:custGeom>
                <a:grpFill/>
                <a:ln w="9525">
                  <a:noFill/>
                  <a:round/>
                </a:ln>
              </p:spPr>
              <p:txBody>
                <a:bodyPr anchor="ctr"/>
                <a:lstStyle/>
                <a:p>
                  <a:pPr algn="ctr"/>
                  <a:endParaRPr>
                    <a:cs typeface="+mn-ea"/>
                    <a:sym typeface="+mn-lt"/>
                  </a:endParaRPr>
                </a:p>
              </p:txBody>
            </p:sp>
            <p:sp>
              <p:nvSpPr>
                <p:cNvPr id="50" name="ïṧḷïḓê-Freeform: Shape 101"/>
                <p:cNvSpPr/>
                <p:nvPr/>
              </p:nvSpPr>
              <p:spPr bwMode="auto">
                <a:xfrm>
                  <a:off x="5102226" y="4683125"/>
                  <a:ext cx="19050" cy="23812"/>
                </a:xfrm>
                <a:custGeom>
                  <a:avLst/>
                  <a:gdLst/>
                  <a:ahLst/>
                  <a:cxnLst>
                    <a:cxn ang="0">
                      <a:pos x="0" y="8"/>
                    </a:cxn>
                    <a:cxn ang="0">
                      <a:pos x="4" y="8"/>
                    </a:cxn>
                    <a:cxn ang="0">
                      <a:pos x="5" y="8"/>
                    </a:cxn>
                    <a:cxn ang="0">
                      <a:pos x="7" y="2"/>
                    </a:cxn>
                    <a:cxn ang="0">
                      <a:pos x="3" y="0"/>
                    </a:cxn>
                    <a:cxn ang="0">
                      <a:pos x="0" y="8"/>
                    </a:cxn>
                    <a:cxn ang="0">
                      <a:pos x="0" y="8"/>
                    </a:cxn>
                  </a:cxnLst>
                  <a:rect l="0" t="0" r="r" b="b"/>
                  <a:pathLst>
                    <a:path w="7" h="8">
                      <a:moveTo>
                        <a:pt x="0" y="8"/>
                      </a:moveTo>
                      <a:cubicBezTo>
                        <a:pt x="2" y="8"/>
                        <a:pt x="3" y="8"/>
                        <a:pt x="4" y="8"/>
                      </a:cubicBezTo>
                      <a:cubicBezTo>
                        <a:pt x="4" y="8"/>
                        <a:pt x="4" y="8"/>
                        <a:pt x="5" y="8"/>
                      </a:cubicBezTo>
                      <a:cubicBezTo>
                        <a:pt x="7" y="2"/>
                        <a:pt x="7" y="2"/>
                        <a:pt x="7" y="2"/>
                      </a:cubicBezTo>
                      <a:cubicBezTo>
                        <a:pt x="3" y="0"/>
                        <a:pt x="3" y="0"/>
                        <a:pt x="3" y="0"/>
                      </a:cubicBezTo>
                      <a:cubicBezTo>
                        <a:pt x="0" y="8"/>
                        <a:pt x="0" y="8"/>
                        <a:pt x="0" y="8"/>
                      </a:cubicBezTo>
                      <a:cubicBezTo>
                        <a:pt x="0" y="8"/>
                        <a:pt x="0" y="8"/>
                        <a:pt x="0" y="8"/>
                      </a:cubicBezTo>
                      <a:close/>
                    </a:path>
                  </a:pathLst>
                </a:custGeom>
                <a:grpFill/>
                <a:ln w="9525">
                  <a:noFill/>
                  <a:round/>
                </a:ln>
              </p:spPr>
              <p:txBody>
                <a:bodyPr anchor="ctr"/>
                <a:lstStyle/>
                <a:p>
                  <a:pPr algn="ctr"/>
                  <a:endParaRPr>
                    <a:cs typeface="+mn-ea"/>
                    <a:sym typeface="+mn-lt"/>
                  </a:endParaRPr>
                </a:p>
              </p:txBody>
            </p:sp>
          </p:grpSp>
          <p:grpSp>
            <p:nvGrpSpPr>
              <p:cNvPr id="31" name="Group 102"/>
              <p:cNvGrpSpPr/>
              <p:nvPr/>
            </p:nvGrpSpPr>
            <p:grpSpPr>
              <a:xfrm>
                <a:off x="6817729" y="5266374"/>
                <a:ext cx="367372" cy="466866"/>
                <a:chOff x="3949701" y="4570413"/>
                <a:chExt cx="152400" cy="193675"/>
              </a:xfrm>
              <a:solidFill>
                <a:schemeClr val="bg1"/>
              </a:solidFill>
            </p:grpSpPr>
            <p:sp>
              <p:nvSpPr>
                <p:cNvPr id="36" name="ïṧḷïḓê-Oval 103"/>
                <p:cNvSpPr/>
                <p:nvPr/>
              </p:nvSpPr>
              <p:spPr bwMode="auto">
                <a:xfrm>
                  <a:off x="4079876" y="4657725"/>
                  <a:ext cx="22225" cy="22225"/>
                </a:xfrm>
                <a:prstGeom prst="ellipse">
                  <a:avLst/>
                </a:prstGeom>
                <a:grpFill/>
                <a:ln w="9525">
                  <a:noFill/>
                  <a:round/>
                </a:ln>
              </p:spPr>
              <p:txBody>
                <a:bodyPr anchor="ctr"/>
                <a:lstStyle/>
                <a:p>
                  <a:pPr algn="ctr"/>
                  <a:endParaRPr>
                    <a:cs typeface="+mn-ea"/>
                    <a:sym typeface="+mn-lt"/>
                  </a:endParaRPr>
                </a:p>
              </p:txBody>
            </p:sp>
            <p:sp>
              <p:nvSpPr>
                <p:cNvPr id="37" name="ïṧḷïḓê-Freeform: Shape 104"/>
                <p:cNvSpPr/>
                <p:nvPr/>
              </p:nvSpPr>
              <p:spPr bwMode="auto">
                <a:xfrm>
                  <a:off x="4041776" y="4660900"/>
                  <a:ext cx="55563" cy="103187"/>
                </a:xfrm>
                <a:custGeom>
                  <a:avLst/>
                  <a:gdLst/>
                  <a:ahLst/>
                  <a:cxnLst>
                    <a:cxn ang="0">
                      <a:pos x="18" y="32"/>
                    </a:cxn>
                    <a:cxn ang="0">
                      <a:pos x="13" y="22"/>
                    </a:cxn>
                    <a:cxn ang="0">
                      <a:pos x="15" y="20"/>
                    </a:cxn>
                    <a:cxn ang="0">
                      <a:pos x="16" y="12"/>
                    </a:cxn>
                    <a:cxn ang="0">
                      <a:pos x="15" y="9"/>
                    </a:cxn>
                    <a:cxn ang="0">
                      <a:pos x="8" y="1"/>
                    </a:cxn>
                    <a:cxn ang="0">
                      <a:pos x="4" y="1"/>
                    </a:cxn>
                    <a:cxn ang="0">
                      <a:pos x="4" y="4"/>
                    </a:cxn>
                    <a:cxn ang="0">
                      <a:pos x="9" y="9"/>
                    </a:cxn>
                    <a:cxn ang="0">
                      <a:pos x="4" y="7"/>
                    </a:cxn>
                    <a:cxn ang="0">
                      <a:pos x="1" y="8"/>
                    </a:cxn>
                    <a:cxn ang="0">
                      <a:pos x="2" y="11"/>
                    </a:cxn>
                    <a:cxn ang="0">
                      <a:pos x="7" y="14"/>
                    </a:cxn>
                    <a:cxn ang="0">
                      <a:pos x="8" y="14"/>
                    </a:cxn>
                    <a:cxn ang="0">
                      <a:pos x="6" y="23"/>
                    </a:cxn>
                    <a:cxn ang="0">
                      <a:pos x="4" y="31"/>
                    </a:cxn>
                    <a:cxn ang="0">
                      <a:pos x="4" y="33"/>
                    </a:cxn>
                    <a:cxn ang="0">
                      <a:pos x="5" y="36"/>
                    </a:cxn>
                    <a:cxn ang="0">
                      <a:pos x="6" y="36"/>
                    </a:cxn>
                    <a:cxn ang="0">
                      <a:pos x="8" y="34"/>
                    </a:cxn>
                    <a:cxn ang="0">
                      <a:pos x="10" y="27"/>
                    </a:cxn>
                    <a:cxn ang="0">
                      <a:pos x="14" y="34"/>
                    </a:cxn>
                    <a:cxn ang="0">
                      <a:pos x="17" y="35"/>
                    </a:cxn>
                    <a:cxn ang="0">
                      <a:pos x="18" y="32"/>
                    </a:cxn>
                  </a:cxnLst>
                  <a:rect l="0" t="0" r="r" b="b"/>
                  <a:pathLst>
                    <a:path w="19" h="36">
                      <a:moveTo>
                        <a:pt x="18" y="32"/>
                      </a:moveTo>
                      <a:cubicBezTo>
                        <a:pt x="13" y="22"/>
                        <a:pt x="13" y="22"/>
                        <a:pt x="13" y="22"/>
                      </a:cubicBezTo>
                      <a:cubicBezTo>
                        <a:pt x="14" y="21"/>
                        <a:pt x="14" y="21"/>
                        <a:pt x="15" y="20"/>
                      </a:cubicBezTo>
                      <a:cubicBezTo>
                        <a:pt x="16" y="12"/>
                        <a:pt x="16" y="12"/>
                        <a:pt x="16" y="12"/>
                      </a:cubicBezTo>
                      <a:cubicBezTo>
                        <a:pt x="16" y="11"/>
                        <a:pt x="16" y="10"/>
                        <a:pt x="15" y="9"/>
                      </a:cubicBezTo>
                      <a:cubicBezTo>
                        <a:pt x="8" y="1"/>
                        <a:pt x="8" y="1"/>
                        <a:pt x="8" y="1"/>
                      </a:cubicBezTo>
                      <a:cubicBezTo>
                        <a:pt x="7" y="0"/>
                        <a:pt x="5" y="0"/>
                        <a:pt x="4" y="1"/>
                      </a:cubicBezTo>
                      <a:cubicBezTo>
                        <a:pt x="3" y="2"/>
                        <a:pt x="3" y="3"/>
                        <a:pt x="4" y="4"/>
                      </a:cubicBezTo>
                      <a:cubicBezTo>
                        <a:pt x="9" y="9"/>
                        <a:pt x="9" y="9"/>
                        <a:pt x="9" y="9"/>
                      </a:cubicBezTo>
                      <a:cubicBezTo>
                        <a:pt x="4" y="7"/>
                        <a:pt x="4" y="7"/>
                        <a:pt x="4" y="7"/>
                      </a:cubicBezTo>
                      <a:cubicBezTo>
                        <a:pt x="3" y="6"/>
                        <a:pt x="1" y="7"/>
                        <a:pt x="1" y="8"/>
                      </a:cubicBezTo>
                      <a:cubicBezTo>
                        <a:pt x="0" y="9"/>
                        <a:pt x="1" y="11"/>
                        <a:pt x="2" y="11"/>
                      </a:cubicBezTo>
                      <a:cubicBezTo>
                        <a:pt x="7" y="14"/>
                        <a:pt x="7" y="14"/>
                        <a:pt x="7" y="14"/>
                      </a:cubicBezTo>
                      <a:cubicBezTo>
                        <a:pt x="7" y="14"/>
                        <a:pt x="8" y="14"/>
                        <a:pt x="8" y="14"/>
                      </a:cubicBezTo>
                      <a:cubicBezTo>
                        <a:pt x="7" y="17"/>
                        <a:pt x="7" y="21"/>
                        <a:pt x="6" y="23"/>
                      </a:cubicBezTo>
                      <a:cubicBezTo>
                        <a:pt x="5" y="26"/>
                        <a:pt x="5" y="28"/>
                        <a:pt x="4" y="31"/>
                      </a:cubicBezTo>
                      <a:cubicBezTo>
                        <a:pt x="4" y="31"/>
                        <a:pt x="4" y="32"/>
                        <a:pt x="4" y="33"/>
                      </a:cubicBezTo>
                      <a:cubicBezTo>
                        <a:pt x="3" y="34"/>
                        <a:pt x="4" y="35"/>
                        <a:pt x="5" y="36"/>
                      </a:cubicBezTo>
                      <a:cubicBezTo>
                        <a:pt x="6" y="36"/>
                        <a:pt x="6" y="36"/>
                        <a:pt x="6" y="36"/>
                      </a:cubicBezTo>
                      <a:cubicBezTo>
                        <a:pt x="7" y="36"/>
                        <a:pt x="8" y="35"/>
                        <a:pt x="8" y="34"/>
                      </a:cubicBezTo>
                      <a:cubicBezTo>
                        <a:pt x="10" y="27"/>
                        <a:pt x="10" y="27"/>
                        <a:pt x="10" y="27"/>
                      </a:cubicBezTo>
                      <a:cubicBezTo>
                        <a:pt x="14" y="34"/>
                        <a:pt x="14" y="34"/>
                        <a:pt x="14" y="34"/>
                      </a:cubicBezTo>
                      <a:cubicBezTo>
                        <a:pt x="14" y="35"/>
                        <a:pt x="16" y="36"/>
                        <a:pt x="17" y="35"/>
                      </a:cubicBezTo>
                      <a:cubicBezTo>
                        <a:pt x="18" y="34"/>
                        <a:pt x="19" y="33"/>
                        <a:pt x="18" y="32"/>
                      </a:cubicBezTo>
                      <a:close/>
                    </a:path>
                  </a:pathLst>
                </a:custGeom>
                <a:grpFill/>
                <a:ln w="9525">
                  <a:noFill/>
                  <a:round/>
                </a:ln>
              </p:spPr>
              <p:txBody>
                <a:bodyPr anchor="ctr"/>
                <a:lstStyle/>
                <a:p>
                  <a:pPr algn="ctr"/>
                  <a:endParaRPr>
                    <a:cs typeface="+mn-ea"/>
                    <a:sym typeface="+mn-lt"/>
                  </a:endParaRPr>
                </a:p>
              </p:txBody>
            </p:sp>
            <p:sp>
              <p:nvSpPr>
                <p:cNvPr id="38" name="ïṧḷïḓê-Oval 105"/>
                <p:cNvSpPr/>
                <p:nvPr/>
              </p:nvSpPr>
              <p:spPr bwMode="auto">
                <a:xfrm>
                  <a:off x="3987801" y="4675188"/>
                  <a:ext cx="25400" cy="22225"/>
                </a:xfrm>
                <a:prstGeom prst="ellipse">
                  <a:avLst/>
                </a:prstGeom>
                <a:grpFill/>
                <a:ln w="9525">
                  <a:noFill/>
                  <a:round/>
                </a:ln>
              </p:spPr>
              <p:txBody>
                <a:bodyPr anchor="ctr"/>
                <a:lstStyle/>
                <a:p>
                  <a:pPr algn="ctr"/>
                  <a:endParaRPr>
                    <a:cs typeface="+mn-ea"/>
                    <a:sym typeface="+mn-lt"/>
                  </a:endParaRPr>
                </a:p>
              </p:txBody>
            </p:sp>
            <p:sp>
              <p:nvSpPr>
                <p:cNvPr id="39" name="ïṧḷïḓê-Freeform: Shape 106"/>
                <p:cNvSpPr/>
                <p:nvPr/>
              </p:nvSpPr>
              <p:spPr bwMode="auto">
                <a:xfrm>
                  <a:off x="3963988" y="4672013"/>
                  <a:ext cx="69850" cy="92075"/>
                </a:xfrm>
                <a:custGeom>
                  <a:avLst/>
                  <a:gdLst/>
                  <a:ahLst/>
                  <a:cxnLst>
                    <a:cxn ang="0">
                      <a:pos x="21" y="19"/>
                    </a:cxn>
                    <a:cxn ang="0">
                      <a:pos x="18" y="19"/>
                    </a:cxn>
                    <a:cxn ang="0">
                      <a:pos x="18" y="15"/>
                    </a:cxn>
                    <a:cxn ang="0">
                      <a:pos x="23" y="11"/>
                    </a:cxn>
                    <a:cxn ang="0">
                      <a:pos x="24" y="9"/>
                    </a:cxn>
                    <a:cxn ang="0">
                      <a:pos x="24" y="2"/>
                    </a:cxn>
                    <a:cxn ang="0">
                      <a:pos x="21" y="0"/>
                    </a:cxn>
                    <a:cxn ang="0">
                      <a:pos x="19" y="2"/>
                    </a:cxn>
                    <a:cxn ang="0">
                      <a:pos x="19" y="8"/>
                    </a:cxn>
                    <a:cxn ang="0">
                      <a:pos x="14" y="12"/>
                    </a:cxn>
                    <a:cxn ang="0">
                      <a:pos x="7" y="10"/>
                    </a:cxn>
                    <a:cxn ang="0">
                      <a:pos x="6" y="5"/>
                    </a:cxn>
                    <a:cxn ang="0">
                      <a:pos x="3" y="3"/>
                    </a:cxn>
                    <a:cxn ang="0">
                      <a:pos x="1" y="6"/>
                    </a:cxn>
                    <a:cxn ang="0">
                      <a:pos x="3" y="12"/>
                    </a:cxn>
                    <a:cxn ang="0">
                      <a:pos x="5" y="14"/>
                    </a:cxn>
                    <a:cxn ang="0">
                      <a:pos x="9" y="16"/>
                    </a:cxn>
                    <a:cxn ang="0">
                      <a:pos x="9" y="24"/>
                    </a:cxn>
                    <a:cxn ang="0">
                      <a:pos x="9" y="24"/>
                    </a:cxn>
                    <a:cxn ang="0">
                      <a:pos x="9" y="27"/>
                    </a:cxn>
                    <a:cxn ang="0">
                      <a:pos x="2" y="27"/>
                    </a:cxn>
                    <a:cxn ang="0">
                      <a:pos x="0" y="29"/>
                    </a:cxn>
                    <a:cxn ang="0">
                      <a:pos x="2" y="32"/>
                    </a:cxn>
                    <a:cxn ang="0">
                      <a:pos x="12" y="32"/>
                    </a:cxn>
                    <a:cxn ang="0">
                      <a:pos x="14" y="29"/>
                    </a:cxn>
                    <a:cxn ang="0">
                      <a:pos x="14" y="24"/>
                    </a:cxn>
                    <a:cxn ang="0">
                      <a:pos x="19" y="24"/>
                    </a:cxn>
                    <a:cxn ang="0">
                      <a:pos x="19" y="29"/>
                    </a:cxn>
                    <a:cxn ang="0">
                      <a:pos x="21" y="32"/>
                    </a:cxn>
                    <a:cxn ang="0">
                      <a:pos x="23" y="29"/>
                    </a:cxn>
                    <a:cxn ang="0">
                      <a:pos x="23" y="21"/>
                    </a:cxn>
                    <a:cxn ang="0">
                      <a:pos x="21" y="19"/>
                    </a:cxn>
                  </a:cxnLst>
                  <a:rect l="0" t="0" r="r" b="b"/>
                  <a:pathLst>
                    <a:path w="24" h="32">
                      <a:moveTo>
                        <a:pt x="21" y="19"/>
                      </a:moveTo>
                      <a:cubicBezTo>
                        <a:pt x="18" y="19"/>
                        <a:pt x="18" y="19"/>
                        <a:pt x="18" y="19"/>
                      </a:cubicBezTo>
                      <a:cubicBezTo>
                        <a:pt x="18" y="15"/>
                        <a:pt x="18" y="15"/>
                        <a:pt x="18" y="15"/>
                      </a:cubicBezTo>
                      <a:cubicBezTo>
                        <a:pt x="23" y="11"/>
                        <a:pt x="23" y="11"/>
                        <a:pt x="23" y="11"/>
                      </a:cubicBezTo>
                      <a:cubicBezTo>
                        <a:pt x="23" y="11"/>
                        <a:pt x="24" y="10"/>
                        <a:pt x="24" y="9"/>
                      </a:cubicBezTo>
                      <a:cubicBezTo>
                        <a:pt x="24" y="2"/>
                        <a:pt x="24" y="2"/>
                        <a:pt x="24" y="2"/>
                      </a:cubicBezTo>
                      <a:cubicBezTo>
                        <a:pt x="24" y="1"/>
                        <a:pt x="23" y="0"/>
                        <a:pt x="21" y="0"/>
                      </a:cubicBezTo>
                      <a:cubicBezTo>
                        <a:pt x="20" y="0"/>
                        <a:pt x="19" y="1"/>
                        <a:pt x="19" y="2"/>
                      </a:cubicBezTo>
                      <a:cubicBezTo>
                        <a:pt x="19" y="8"/>
                        <a:pt x="19" y="8"/>
                        <a:pt x="19" y="8"/>
                      </a:cubicBezTo>
                      <a:cubicBezTo>
                        <a:pt x="14" y="12"/>
                        <a:pt x="14" y="12"/>
                        <a:pt x="14" y="12"/>
                      </a:cubicBezTo>
                      <a:cubicBezTo>
                        <a:pt x="7" y="10"/>
                        <a:pt x="7" y="10"/>
                        <a:pt x="7" y="10"/>
                      </a:cubicBezTo>
                      <a:cubicBezTo>
                        <a:pt x="6" y="5"/>
                        <a:pt x="6" y="5"/>
                        <a:pt x="6" y="5"/>
                      </a:cubicBezTo>
                      <a:cubicBezTo>
                        <a:pt x="5" y="4"/>
                        <a:pt x="4" y="3"/>
                        <a:pt x="3" y="3"/>
                      </a:cubicBezTo>
                      <a:cubicBezTo>
                        <a:pt x="1" y="4"/>
                        <a:pt x="1" y="5"/>
                        <a:pt x="1" y="6"/>
                      </a:cubicBezTo>
                      <a:cubicBezTo>
                        <a:pt x="3" y="12"/>
                        <a:pt x="3" y="12"/>
                        <a:pt x="3" y="12"/>
                      </a:cubicBezTo>
                      <a:cubicBezTo>
                        <a:pt x="3" y="13"/>
                        <a:pt x="4" y="13"/>
                        <a:pt x="5" y="14"/>
                      </a:cubicBezTo>
                      <a:cubicBezTo>
                        <a:pt x="9" y="16"/>
                        <a:pt x="9" y="16"/>
                        <a:pt x="9" y="16"/>
                      </a:cubicBezTo>
                      <a:cubicBezTo>
                        <a:pt x="9" y="24"/>
                        <a:pt x="9" y="24"/>
                        <a:pt x="9" y="24"/>
                      </a:cubicBezTo>
                      <a:cubicBezTo>
                        <a:pt x="9" y="24"/>
                        <a:pt x="9" y="24"/>
                        <a:pt x="9" y="24"/>
                      </a:cubicBezTo>
                      <a:cubicBezTo>
                        <a:pt x="9" y="27"/>
                        <a:pt x="9" y="27"/>
                        <a:pt x="9" y="27"/>
                      </a:cubicBezTo>
                      <a:cubicBezTo>
                        <a:pt x="2" y="27"/>
                        <a:pt x="2" y="27"/>
                        <a:pt x="2" y="27"/>
                      </a:cubicBezTo>
                      <a:cubicBezTo>
                        <a:pt x="1" y="27"/>
                        <a:pt x="0" y="28"/>
                        <a:pt x="0" y="29"/>
                      </a:cubicBezTo>
                      <a:cubicBezTo>
                        <a:pt x="0" y="31"/>
                        <a:pt x="1" y="32"/>
                        <a:pt x="2" y="32"/>
                      </a:cubicBezTo>
                      <a:cubicBezTo>
                        <a:pt x="12" y="32"/>
                        <a:pt x="12" y="32"/>
                        <a:pt x="12" y="32"/>
                      </a:cubicBezTo>
                      <a:cubicBezTo>
                        <a:pt x="13" y="32"/>
                        <a:pt x="14" y="31"/>
                        <a:pt x="14" y="29"/>
                      </a:cubicBezTo>
                      <a:cubicBezTo>
                        <a:pt x="14" y="24"/>
                        <a:pt x="14" y="24"/>
                        <a:pt x="14" y="24"/>
                      </a:cubicBezTo>
                      <a:cubicBezTo>
                        <a:pt x="19" y="24"/>
                        <a:pt x="19" y="24"/>
                        <a:pt x="19" y="24"/>
                      </a:cubicBezTo>
                      <a:cubicBezTo>
                        <a:pt x="19" y="29"/>
                        <a:pt x="19" y="29"/>
                        <a:pt x="19" y="29"/>
                      </a:cubicBezTo>
                      <a:cubicBezTo>
                        <a:pt x="19" y="31"/>
                        <a:pt x="20" y="32"/>
                        <a:pt x="21" y="32"/>
                      </a:cubicBezTo>
                      <a:cubicBezTo>
                        <a:pt x="22" y="32"/>
                        <a:pt x="23" y="31"/>
                        <a:pt x="23" y="29"/>
                      </a:cubicBezTo>
                      <a:cubicBezTo>
                        <a:pt x="23" y="21"/>
                        <a:pt x="23" y="21"/>
                        <a:pt x="23" y="21"/>
                      </a:cubicBezTo>
                      <a:cubicBezTo>
                        <a:pt x="23" y="20"/>
                        <a:pt x="22" y="19"/>
                        <a:pt x="21" y="19"/>
                      </a:cubicBezTo>
                      <a:close/>
                    </a:path>
                  </a:pathLst>
                </a:custGeom>
                <a:grpFill/>
                <a:ln w="9525">
                  <a:noFill/>
                  <a:round/>
                </a:ln>
              </p:spPr>
              <p:txBody>
                <a:bodyPr anchor="ctr"/>
                <a:lstStyle/>
                <a:p>
                  <a:pPr algn="ctr"/>
                  <a:endParaRPr>
                    <a:cs typeface="+mn-ea"/>
                    <a:sym typeface="+mn-lt"/>
                  </a:endParaRPr>
                </a:p>
              </p:txBody>
            </p:sp>
            <p:sp>
              <p:nvSpPr>
                <p:cNvPr id="40" name="is1ide-Freeform: Shape 107"/>
                <p:cNvSpPr/>
                <p:nvPr/>
              </p:nvSpPr>
              <p:spPr bwMode="auto">
                <a:xfrm>
                  <a:off x="3949701" y="4570413"/>
                  <a:ext cx="87313" cy="95250"/>
                </a:xfrm>
                <a:custGeom>
                  <a:avLst/>
                  <a:gdLst/>
                  <a:ahLst/>
                  <a:cxnLst>
                    <a:cxn ang="0">
                      <a:pos x="29" y="25"/>
                    </a:cxn>
                    <a:cxn ang="0">
                      <a:pos x="29" y="24"/>
                    </a:cxn>
                    <a:cxn ang="0">
                      <a:pos x="29" y="24"/>
                    </a:cxn>
                    <a:cxn ang="0">
                      <a:pos x="29" y="24"/>
                    </a:cxn>
                    <a:cxn ang="0">
                      <a:pos x="28" y="24"/>
                    </a:cxn>
                    <a:cxn ang="0">
                      <a:pos x="27" y="19"/>
                    </a:cxn>
                    <a:cxn ang="0">
                      <a:pos x="28" y="18"/>
                    </a:cxn>
                    <a:cxn ang="0">
                      <a:pos x="27" y="18"/>
                    </a:cxn>
                    <a:cxn ang="0">
                      <a:pos x="28" y="13"/>
                    </a:cxn>
                    <a:cxn ang="0">
                      <a:pos x="29" y="13"/>
                    </a:cxn>
                    <a:cxn ang="0">
                      <a:pos x="29" y="12"/>
                    </a:cxn>
                    <a:cxn ang="0">
                      <a:pos x="30" y="11"/>
                    </a:cxn>
                    <a:cxn ang="0">
                      <a:pos x="29" y="9"/>
                    </a:cxn>
                    <a:cxn ang="0">
                      <a:pos x="30" y="6"/>
                    </a:cxn>
                    <a:cxn ang="0">
                      <a:pos x="29" y="5"/>
                    </a:cxn>
                    <a:cxn ang="0">
                      <a:pos x="28" y="3"/>
                    </a:cxn>
                    <a:cxn ang="0">
                      <a:pos x="25" y="5"/>
                    </a:cxn>
                    <a:cxn ang="0">
                      <a:pos x="24" y="4"/>
                    </a:cxn>
                    <a:cxn ang="0">
                      <a:pos x="23" y="1"/>
                    </a:cxn>
                    <a:cxn ang="0">
                      <a:pos x="19" y="0"/>
                    </a:cxn>
                    <a:cxn ang="0">
                      <a:pos x="18" y="2"/>
                    </a:cxn>
                    <a:cxn ang="0">
                      <a:pos x="16" y="2"/>
                    </a:cxn>
                    <a:cxn ang="0">
                      <a:pos x="15" y="0"/>
                    </a:cxn>
                    <a:cxn ang="0">
                      <a:pos x="11" y="1"/>
                    </a:cxn>
                    <a:cxn ang="0">
                      <a:pos x="11" y="4"/>
                    </a:cxn>
                    <a:cxn ang="0">
                      <a:pos x="9" y="5"/>
                    </a:cxn>
                    <a:cxn ang="0">
                      <a:pos x="7" y="3"/>
                    </a:cxn>
                    <a:cxn ang="0">
                      <a:pos x="5" y="5"/>
                    </a:cxn>
                    <a:cxn ang="0">
                      <a:pos x="4" y="6"/>
                    </a:cxn>
                    <a:cxn ang="0">
                      <a:pos x="5" y="9"/>
                    </a:cxn>
                    <a:cxn ang="0">
                      <a:pos x="4" y="10"/>
                    </a:cxn>
                    <a:cxn ang="0">
                      <a:pos x="1" y="10"/>
                    </a:cxn>
                    <a:cxn ang="0">
                      <a:pos x="0" y="14"/>
                    </a:cxn>
                    <a:cxn ang="0">
                      <a:pos x="3" y="16"/>
                    </a:cxn>
                    <a:cxn ang="0">
                      <a:pos x="3" y="17"/>
                    </a:cxn>
                    <a:cxn ang="0">
                      <a:pos x="0" y="19"/>
                    </a:cxn>
                    <a:cxn ang="0">
                      <a:pos x="1" y="23"/>
                    </a:cxn>
                    <a:cxn ang="0">
                      <a:pos x="4" y="23"/>
                    </a:cxn>
                    <a:cxn ang="0">
                      <a:pos x="5" y="24"/>
                    </a:cxn>
                    <a:cxn ang="0">
                      <a:pos x="4" y="27"/>
                    </a:cxn>
                    <a:cxn ang="0">
                      <a:pos x="5" y="28"/>
                    </a:cxn>
                    <a:cxn ang="0">
                      <a:pos x="7" y="30"/>
                    </a:cxn>
                    <a:cxn ang="0">
                      <a:pos x="9" y="29"/>
                    </a:cxn>
                    <a:cxn ang="0">
                      <a:pos x="11" y="29"/>
                    </a:cxn>
                    <a:cxn ang="0">
                      <a:pos x="11" y="32"/>
                    </a:cxn>
                    <a:cxn ang="0">
                      <a:pos x="15" y="33"/>
                    </a:cxn>
                    <a:cxn ang="0">
                      <a:pos x="16" y="31"/>
                    </a:cxn>
                    <a:cxn ang="0">
                      <a:pos x="18" y="31"/>
                    </a:cxn>
                    <a:cxn ang="0">
                      <a:pos x="19" y="33"/>
                    </a:cxn>
                    <a:cxn ang="0">
                      <a:pos x="23" y="32"/>
                    </a:cxn>
                    <a:cxn ang="0">
                      <a:pos x="23" y="29"/>
                    </a:cxn>
                    <a:cxn ang="0">
                      <a:pos x="25" y="29"/>
                    </a:cxn>
                    <a:cxn ang="0">
                      <a:pos x="27" y="30"/>
                    </a:cxn>
                    <a:cxn ang="0">
                      <a:pos x="29" y="29"/>
                    </a:cxn>
                    <a:cxn ang="0">
                      <a:pos x="30" y="27"/>
                    </a:cxn>
                    <a:cxn ang="0">
                      <a:pos x="30" y="26"/>
                    </a:cxn>
                    <a:cxn ang="0">
                      <a:pos x="29" y="25"/>
                    </a:cxn>
                    <a:cxn ang="0">
                      <a:pos x="14" y="19"/>
                    </a:cxn>
                    <a:cxn ang="0">
                      <a:pos x="14" y="14"/>
                    </a:cxn>
                    <a:cxn ang="0">
                      <a:pos x="20" y="14"/>
                    </a:cxn>
                    <a:cxn ang="0">
                      <a:pos x="20" y="19"/>
                    </a:cxn>
                    <a:cxn ang="0">
                      <a:pos x="14" y="19"/>
                    </a:cxn>
                  </a:cxnLst>
                  <a:rect l="0" t="0" r="r" b="b"/>
                  <a:pathLst>
                    <a:path w="30" h="33">
                      <a:moveTo>
                        <a:pt x="29" y="25"/>
                      </a:moveTo>
                      <a:cubicBezTo>
                        <a:pt x="29" y="24"/>
                        <a:pt x="29" y="24"/>
                        <a:pt x="29" y="24"/>
                      </a:cubicBezTo>
                      <a:cubicBezTo>
                        <a:pt x="29" y="24"/>
                        <a:pt x="29" y="24"/>
                        <a:pt x="29" y="24"/>
                      </a:cubicBezTo>
                      <a:cubicBezTo>
                        <a:pt x="29" y="24"/>
                        <a:pt x="29" y="24"/>
                        <a:pt x="29" y="24"/>
                      </a:cubicBezTo>
                      <a:cubicBezTo>
                        <a:pt x="28" y="24"/>
                        <a:pt x="28" y="24"/>
                        <a:pt x="28" y="24"/>
                      </a:cubicBezTo>
                      <a:cubicBezTo>
                        <a:pt x="27" y="19"/>
                        <a:pt x="27" y="19"/>
                        <a:pt x="27" y="19"/>
                      </a:cubicBezTo>
                      <a:cubicBezTo>
                        <a:pt x="28" y="18"/>
                        <a:pt x="28" y="18"/>
                        <a:pt x="28" y="18"/>
                      </a:cubicBezTo>
                      <a:cubicBezTo>
                        <a:pt x="27" y="18"/>
                        <a:pt x="27" y="18"/>
                        <a:pt x="27" y="18"/>
                      </a:cubicBezTo>
                      <a:cubicBezTo>
                        <a:pt x="28" y="13"/>
                        <a:pt x="28" y="13"/>
                        <a:pt x="28" y="13"/>
                      </a:cubicBezTo>
                      <a:cubicBezTo>
                        <a:pt x="29" y="13"/>
                        <a:pt x="29" y="13"/>
                        <a:pt x="29" y="13"/>
                      </a:cubicBezTo>
                      <a:cubicBezTo>
                        <a:pt x="29" y="12"/>
                        <a:pt x="29" y="12"/>
                        <a:pt x="29" y="12"/>
                      </a:cubicBezTo>
                      <a:cubicBezTo>
                        <a:pt x="30" y="11"/>
                        <a:pt x="30" y="11"/>
                        <a:pt x="30" y="11"/>
                      </a:cubicBezTo>
                      <a:cubicBezTo>
                        <a:pt x="30" y="11"/>
                        <a:pt x="29" y="9"/>
                        <a:pt x="29" y="9"/>
                      </a:cubicBezTo>
                      <a:cubicBezTo>
                        <a:pt x="30" y="6"/>
                        <a:pt x="30" y="6"/>
                        <a:pt x="30" y="6"/>
                      </a:cubicBezTo>
                      <a:cubicBezTo>
                        <a:pt x="29" y="5"/>
                        <a:pt x="29" y="5"/>
                        <a:pt x="29" y="5"/>
                      </a:cubicBezTo>
                      <a:cubicBezTo>
                        <a:pt x="28" y="3"/>
                        <a:pt x="28" y="3"/>
                        <a:pt x="28" y="3"/>
                      </a:cubicBezTo>
                      <a:cubicBezTo>
                        <a:pt x="25" y="5"/>
                        <a:pt x="25" y="5"/>
                        <a:pt x="25" y="5"/>
                      </a:cubicBezTo>
                      <a:cubicBezTo>
                        <a:pt x="24" y="4"/>
                        <a:pt x="24" y="4"/>
                        <a:pt x="24" y="4"/>
                      </a:cubicBezTo>
                      <a:cubicBezTo>
                        <a:pt x="23" y="1"/>
                        <a:pt x="23" y="1"/>
                        <a:pt x="23" y="1"/>
                      </a:cubicBezTo>
                      <a:cubicBezTo>
                        <a:pt x="19" y="0"/>
                        <a:pt x="19" y="0"/>
                        <a:pt x="19" y="0"/>
                      </a:cubicBezTo>
                      <a:cubicBezTo>
                        <a:pt x="18" y="2"/>
                        <a:pt x="18" y="2"/>
                        <a:pt x="18" y="2"/>
                      </a:cubicBezTo>
                      <a:cubicBezTo>
                        <a:pt x="17" y="2"/>
                        <a:pt x="17" y="2"/>
                        <a:pt x="16" y="2"/>
                      </a:cubicBezTo>
                      <a:cubicBezTo>
                        <a:pt x="15" y="0"/>
                        <a:pt x="15" y="0"/>
                        <a:pt x="15" y="0"/>
                      </a:cubicBezTo>
                      <a:cubicBezTo>
                        <a:pt x="11" y="1"/>
                        <a:pt x="11" y="1"/>
                        <a:pt x="11" y="1"/>
                      </a:cubicBezTo>
                      <a:cubicBezTo>
                        <a:pt x="11" y="4"/>
                        <a:pt x="11" y="4"/>
                        <a:pt x="11" y="4"/>
                      </a:cubicBezTo>
                      <a:cubicBezTo>
                        <a:pt x="10" y="4"/>
                        <a:pt x="10" y="4"/>
                        <a:pt x="9" y="5"/>
                      </a:cubicBezTo>
                      <a:cubicBezTo>
                        <a:pt x="7" y="3"/>
                        <a:pt x="7" y="3"/>
                        <a:pt x="7" y="3"/>
                      </a:cubicBezTo>
                      <a:cubicBezTo>
                        <a:pt x="5" y="5"/>
                        <a:pt x="5" y="5"/>
                        <a:pt x="5" y="5"/>
                      </a:cubicBezTo>
                      <a:cubicBezTo>
                        <a:pt x="4" y="6"/>
                        <a:pt x="4" y="6"/>
                        <a:pt x="4" y="6"/>
                      </a:cubicBezTo>
                      <a:cubicBezTo>
                        <a:pt x="5" y="9"/>
                        <a:pt x="5" y="9"/>
                        <a:pt x="5" y="9"/>
                      </a:cubicBezTo>
                      <a:cubicBezTo>
                        <a:pt x="5" y="9"/>
                        <a:pt x="5" y="10"/>
                        <a:pt x="4" y="10"/>
                      </a:cubicBezTo>
                      <a:cubicBezTo>
                        <a:pt x="1" y="10"/>
                        <a:pt x="1" y="10"/>
                        <a:pt x="1" y="10"/>
                      </a:cubicBezTo>
                      <a:cubicBezTo>
                        <a:pt x="0" y="14"/>
                        <a:pt x="0" y="14"/>
                        <a:pt x="0" y="14"/>
                      </a:cubicBezTo>
                      <a:cubicBezTo>
                        <a:pt x="3" y="16"/>
                        <a:pt x="3" y="16"/>
                        <a:pt x="3" y="16"/>
                      </a:cubicBezTo>
                      <a:cubicBezTo>
                        <a:pt x="3" y="16"/>
                        <a:pt x="3" y="17"/>
                        <a:pt x="3" y="17"/>
                      </a:cubicBezTo>
                      <a:cubicBezTo>
                        <a:pt x="0" y="19"/>
                        <a:pt x="0" y="19"/>
                        <a:pt x="0" y="19"/>
                      </a:cubicBezTo>
                      <a:cubicBezTo>
                        <a:pt x="1" y="23"/>
                        <a:pt x="1" y="23"/>
                        <a:pt x="1" y="23"/>
                      </a:cubicBezTo>
                      <a:cubicBezTo>
                        <a:pt x="4" y="23"/>
                        <a:pt x="4" y="23"/>
                        <a:pt x="4" y="23"/>
                      </a:cubicBezTo>
                      <a:cubicBezTo>
                        <a:pt x="5" y="24"/>
                        <a:pt x="5" y="24"/>
                        <a:pt x="5" y="24"/>
                      </a:cubicBezTo>
                      <a:cubicBezTo>
                        <a:pt x="4" y="27"/>
                        <a:pt x="4" y="27"/>
                        <a:pt x="4" y="27"/>
                      </a:cubicBezTo>
                      <a:cubicBezTo>
                        <a:pt x="5" y="28"/>
                        <a:pt x="5" y="28"/>
                        <a:pt x="5" y="28"/>
                      </a:cubicBezTo>
                      <a:cubicBezTo>
                        <a:pt x="7" y="30"/>
                        <a:pt x="7" y="30"/>
                        <a:pt x="7" y="30"/>
                      </a:cubicBezTo>
                      <a:cubicBezTo>
                        <a:pt x="9" y="29"/>
                        <a:pt x="9" y="29"/>
                        <a:pt x="9" y="29"/>
                      </a:cubicBezTo>
                      <a:cubicBezTo>
                        <a:pt x="10" y="29"/>
                        <a:pt x="10" y="29"/>
                        <a:pt x="11" y="29"/>
                      </a:cubicBezTo>
                      <a:cubicBezTo>
                        <a:pt x="11" y="32"/>
                        <a:pt x="11" y="32"/>
                        <a:pt x="11" y="32"/>
                      </a:cubicBezTo>
                      <a:cubicBezTo>
                        <a:pt x="15" y="33"/>
                        <a:pt x="15" y="33"/>
                        <a:pt x="15" y="33"/>
                      </a:cubicBezTo>
                      <a:cubicBezTo>
                        <a:pt x="16" y="31"/>
                        <a:pt x="16" y="31"/>
                        <a:pt x="16" y="31"/>
                      </a:cubicBezTo>
                      <a:cubicBezTo>
                        <a:pt x="17" y="31"/>
                        <a:pt x="17" y="31"/>
                        <a:pt x="18" y="31"/>
                      </a:cubicBezTo>
                      <a:cubicBezTo>
                        <a:pt x="19" y="33"/>
                        <a:pt x="19" y="33"/>
                        <a:pt x="19" y="33"/>
                      </a:cubicBezTo>
                      <a:cubicBezTo>
                        <a:pt x="23" y="32"/>
                        <a:pt x="23" y="32"/>
                        <a:pt x="23" y="32"/>
                      </a:cubicBezTo>
                      <a:cubicBezTo>
                        <a:pt x="23" y="29"/>
                        <a:pt x="23" y="29"/>
                        <a:pt x="23" y="29"/>
                      </a:cubicBezTo>
                      <a:cubicBezTo>
                        <a:pt x="24" y="29"/>
                        <a:pt x="24" y="29"/>
                        <a:pt x="25" y="29"/>
                      </a:cubicBezTo>
                      <a:cubicBezTo>
                        <a:pt x="27" y="30"/>
                        <a:pt x="27" y="30"/>
                        <a:pt x="27" y="30"/>
                      </a:cubicBezTo>
                      <a:cubicBezTo>
                        <a:pt x="29" y="29"/>
                        <a:pt x="29" y="29"/>
                        <a:pt x="29" y="29"/>
                      </a:cubicBezTo>
                      <a:cubicBezTo>
                        <a:pt x="30" y="27"/>
                        <a:pt x="30" y="27"/>
                        <a:pt x="30" y="27"/>
                      </a:cubicBezTo>
                      <a:cubicBezTo>
                        <a:pt x="30" y="26"/>
                        <a:pt x="30" y="26"/>
                        <a:pt x="30" y="26"/>
                      </a:cubicBezTo>
                      <a:cubicBezTo>
                        <a:pt x="29" y="25"/>
                        <a:pt x="29" y="25"/>
                        <a:pt x="29" y="25"/>
                      </a:cubicBezTo>
                      <a:close/>
                      <a:moveTo>
                        <a:pt x="14" y="19"/>
                      </a:moveTo>
                      <a:cubicBezTo>
                        <a:pt x="13" y="18"/>
                        <a:pt x="13" y="15"/>
                        <a:pt x="14" y="14"/>
                      </a:cubicBezTo>
                      <a:cubicBezTo>
                        <a:pt x="16" y="13"/>
                        <a:pt x="18" y="13"/>
                        <a:pt x="20" y="14"/>
                      </a:cubicBezTo>
                      <a:cubicBezTo>
                        <a:pt x="21" y="15"/>
                        <a:pt x="21" y="18"/>
                        <a:pt x="20" y="19"/>
                      </a:cubicBezTo>
                      <a:cubicBezTo>
                        <a:pt x="18" y="21"/>
                        <a:pt x="16" y="21"/>
                        <a:pt x="14" y="19"/>
                      </a:cubicBezTo>
                      <a:close/>
                    </a:path>
                  </a:pathLst>
                </a:custGeom>
                <a:grpFill/>
                <a:ln w="9525">
                  <a:noFill/>
                  <a:round/>
                </a:ln>
              </p:spPr>
              <p:txBody>
                <a:bodyPr anchor="ctr"/>
                <a:lstStyle/>
                <a:p>
                  <a:pPr algn="ctr"/>
                  <a:endParaRPr>
                    <a:cs typeface="+mn-ea"/>
                    <a:sym typeface="+mn-lt"/>
                  </a:endParaRPr>
                </a:p>
              </p:txBody>
            </p:sp>
            <p:sp>
              <p:nvSpPr>
                <p:cNvPr id="41" name="is1ide-Freeform: Shape 108"/>
                <p:cNvSpPr/>
                <p:nvPr/>
              </p:nvSpPr>
              <p:spPr bwMode="auto">
                <a:xfrm>
                  <a:off x="4033838" y="4594225"/>
                  <a:ext cx="57150" cy="60325"/>
                </a:xfrm>
                <a:custGeom>
                  <a:avLst/>
                  <a:gdLst/>
                  <a:ahLst/>
                  <a:cxnLst>
                    <a:cxn ang="0">
                      <a:pos x="17" y="15"/>
                    </a:cxn>
                    <a:cxn ang="0">
                      <a:pos x="17" y="14"/>
                    </a:cxn>
                    <a:cxn ang="0">
                      <a:pos x="19" y="14"/>
                    </a:cxn>
                    <a:cxn ang="0">
                      <a:pos x="20" y="12"/>
                    </a:cxn>
                    <a:cxn ang="0">
                      <a:pos x="18" y="11"/>
                    </a:cxn>
                    <a:cxn ang="0">
                      <a:pos x="18" y="10"/>
                    </a:cxn>
                    <a:cxn ang="0">
                      <a:pos x="20" y="9"/>
                    </a:cxn>
                    <a:cxn ang="0">
                      <a:pos x="19" y="7"/>
                    </a:cxn>
                    <a:cxn ang="0">
                      <a:pos x="17" y="6"/>
                    </a:cxn>
                    <a:cxn ang="0">
                      <a:pos x="17" y="6"/>
                    </a:cxn>
                    <a:cxn ang="0">
                      <a:pos x="18" y="4"/>
                    </a:cxn>
                    <a:cxn ang="0">
                      <a:pos x="17" y="3"/>
                    </a:cxn>
                    <a:cxn ang="0">
                      <a:pos x="16" y="2"/>
                    </a:cxn>
                    <a:cxn ang="0">
                      <a:pos x="14" y="3"/>
                    </a:cxn>
                    <a:cxn ang="0">
                      <a:pos x="14" y="3"/>
                    </a:cxn>
                    <a:cxn ang="0">
                      <a:pos x="14" y="1"/>
                    </a:cxn>
                    <a:cxn ang="0">
                      <a:pos x="11" y="0"/>
                    </a:cxn>
                    <a:cxn ang="0">
                      <a:pos x="10" y="2"/>
                    </a:cxn>
                    <a:cxn ang="0">
                      <a:pos x="9" y="2"/>
                    </a:cxn>
                    <a:cxn ang="0">
                      <a:pos x="8" y="0"/>
                    </a:cxn>
                    <a:cxn ang="0">
                      <a:pos x="6" y="1"/>
                    </a:cxn>
                    <a:cxn ang="0">
                      <a:pos x="6" y="3"/>
                    </a:cxn>
                    <a:cxn ang="0">
                      <a:pos x="5" y="3"/>
                    </a:cxn>
                    <a:cxn ang="0">
                      <a:pos x="3" y="2"/>
                    </a:cxn>
                    <a:cxn ang="0">
                      <a:pos x="2" y="4"/>
                    </a:cxn>
                    <a:cxn ang="0">
                      <a:pos x="2" y="6"/>
                    </a:cxn>
                    <a:cxn ang="0">
                      <a:pos x="2" y="6"/>
                    </a:cxn>
                    <a:cxn ang="0">
                      <a:pos x="0" y="7"/>
                    </a:cxn>
                    <a:cxn ang="0">
                      <a:pos x="0" y="9"/>
                    </a:cxn>
                    <a:cxn ang="0">
                      <a:pos x="1" y="10"/>
                    </a:cxn>
                    <a:cxn ang="0">
                      <a:pos x="1" y="11"/>
                    </a:cxn>
                    <a:cxn ang="0">
                      <a:pos x="0" y="12"/>
                    </a:cxn>
                    <a:cxn ang="0">
                      <a:pos x="0" y="14"/>
                    </a:cxn>
                    <a:cxn ang="0">
                      <a:pos x="2" y="14"/>
                    </a:cxn>
                    <a:cxn ang="0">
                      <a:pos x="2" y="15"/>
                    </a:cxn>
                    <a:cxn ang="0">
                      <a:pos x="2" y="17"/>
                    </a:cxn>
                    <a:cxn ang="0">
                      <a:pos x="3" y="18"/>
                    </a:cxn>
                    <a:cxn ang="0">
                      <a:pos x="5" y="18"/>
                    </a:cxn>
                    <a:cxn ang="0">
                      <a:pos x="6" y="18"/>
                    </a:cxn>
                    <a:cxn ang="0">
                      <a:pos x="6" y="20"/>
                    </a:cxn>
                    <a:cxn ang="0">
                      <a:pos x="8" y="21"/>
                    </a:cxn>
                    <a:cxn ang="0">
                      <a:pos x="9" y="19"/>
                    </a:cxn>
                    <a:cxn ang="0">
                      <a:pos x="10" y="19"/>
                    </a:cxn>
                    <a:cxn ang="0">
                      <a:pos x="11" y="21"/>
                    </a:cxn>
                    <a:cxn ang="0">
                      <a:pos x="14" y="20"/>
                    </a:cxn>
                    <a:cxn ang="0">
                      <a:pos x="14" y="18"/>
                    </a:cxn>
                    <a:cxn ang="0">
                      <a:pos x="14" y="18"/>
                    </a:cxn>
                    <a:cxn ang="0">
                      <a:pos x="16" y="18"/>
                    </a:cxn>
                    <a:cxn ang="0">
                      <a:pos x="17" y="18"/>
                    </a:cxn>
                    <a:cxn ang="0">
                      <a:pos x="18" y="17"/>
                    </a:cxn>
                    <a:cxn ang="0">
                      <a:pos x="17" y="15"/>
                    </a:cxn>
                    <a:cxn ang="0">
                      <a:pos x="8" y="12"/>
                    </a:cxn>
                    <a:cxn ang="0">
                      <a:pos x="8" y="9"/>
                    </a:cxn>
                    <a:cxn ang="0">
                      <a:pos x="11" y="9"/>
                    </a:cxn>
                    <a:cxn ang="0">
                      <a:pos x="11" y="12"/>
                    </a:cxn>
                    <a:cxn ang="0">
                      <a:pos x="8" y="12"/>
                    </a:cxn>
                  </a:cxnLst>
                  <a:rect l="0" t="0" r="r" b="b"/>
                  <a:pathLst>
                    <a:path w="20" h="21">
                      <a:moveTo>
                        <a:pt x="17" y="15"/>
                      </a:moveTo>
                      <a:cubicBezTo>
                        <a:pt x="17" y="15"/>
                        <a:pt x="17" y="15"/>
                        <a:pt x="17" y="14"/>
                      </a:cubicBezTo>
                      <a:cubicBezTo>
                        <a:pt x="19" y="14"/>
                        <a:pt x="19" y="14"/>
                        <a:pt x="19" y="14"/>
                      </a:cubicBezTo>
                      <a:cubicBezTo>
                        <a:pt x="20" y="12"/>
                        <a:pt x="20" y="12"/>
                        <a:pt x="20" y="12"/>
                      </a:cubicBezTo>
                      <a:cubicBezTo>
                        <a:pt x="18" y="11"/>
                        <a:pt x="18" y="11"/>
                        <a:pt x="18" y="11"/>
                      </a:cubicBezTo>
                      <a:cubicBezTo>
                        <a:pt x="18" y="11"/>
                        <a:pt x="18" y="10"/>
                        <a:pt x="18" y="10"/>
                      </a:cubicBezTo>
                      <a:cubicBezTo>
                        <a:pt x="20" y="9"/>
                        <a:pt x="20" y="9"/>
                        <a:pt x="20" y="9"/>
                      </a:cubicBezTo>
                      <a:cubicBezTo>
                        <a:pt x="19" y="7"/>
                        <a:pt x="19" y="7"/>
                        <a:pt x="19" y="7"/>
                      </a:cubicBezTo>
                      <a:cubicBezTo>
                        <a:pt x="17" y="6"/>
                        <a:pt x="17" y="6"/>
                        <a:pt x="17" y="6"/>
                      </a:cubicBezTo>
                      <a:cubicBezTo>
                        <a:pt x="17" y="6"/>
                        <a:pt x="17" y="6"/>
                        <a:pt x="17" y="6"/>
                      </a:cubicBezTo>
                      <a:cubicBezTo>
                        <a:pt x="18" y="4"/>
                        <a:pt x="18" y="4"/>
                        <a:pt x="18" y="4"/>
                      </a:cubicBezTo>
                      <a:cubicBezTo>
                        <a:pt x="17" y="3"/>
                        <a:pt x="17" y="3"/>
                        <a:pt x="17" y="3"/>
                      </a:cubicBezTo>
                      <a:cubicBezTo>
                        <a:pt x="16" y="2"/>
                        <a:pt x="16" y="2"/>
                        <a:pt x="16" y="2"/>
                      </a:cubicBezTo>
                      <a:cubicBezTo>
                        <a:pt x="14" y="3"/>
                        <a:pt x="14" y="3"/>
                        <a:pt x="14" y="3"/>
                      </a:cubicBezTo>
                      <a:cubicBezTo>
                        <a:pt x="14" y="3"/>
                        <a:pt x="14" y="3"/>
                        <a:pt x="14" y="3"/>
                      </a:cubicBezTo>
                      <a:cubicBezTo>
                        <a:pt x="14" y="1"/>
                        <a:pt x="14" y="1"/>
                        <a:pt x="14" y="1"/>
                      </a:cubicBezTo>
                      <a:cubicBezTo>
                        <a:pt x="11" y="0"/>
                        <a:pt x="11" y="0"/>
                        <a:pt x="11" y="0"/>
                      </a:cubicBezTo>
                      <a:cubicBezTo>
                        <a:pt x="10" y="2"/>
                        <a:pt x="10" y="2"/>
                        <a:pt x="10" y="2"/>
                      </a:cubicBezTo>
                      <a:cubicBezTo>
                        <a:pt x="10" y="2"/>
                        <a:pt x="10" y="2"/>
                        <a:pt x="9" y="2"/>
                      </a:cubicBezTo>
                      <a:cubicBezTo>
                        <a:pt x="8" y="0"/>
                        <a:pt x="8" y="0"/>
                        <a:pt x="8" y="0"/>
                      </a:cubicBezTo>
                      <a:cubicBezTo>
                        <a:pt x="6" y="1"/>
                        <a:pt x="6" y="1"/>
                        <a:pt x="6" y="1"/>
                      </a:cubicBezTo>
                      <a:cubicBezTo>
                        <a:pt x="6" y="3"/>
                        <a:pt x="6" y="3"/>
                        <a:pt x="6" y="3"/>
                      </a:cubicBezTo>
                      <a:cubicBezTo>
                        <a:pt x="6" y="3"/>
                        <a:pt x="5" y="3"/>
                        <a:pt x="5" y="3"/>
                      </a:cubicBezTo>
                      <a:cubicBezTo>
                        <a:pt x="3" y="2"/>
                        <a:pt x="3" y="2"/>
                        <a:pt x="3" y="2"/>
                      </a:cubicBezTo>
                      <a:cubicBezTo>
                        <a:pt x="2" y="4"/>
                        <a:pt x="2" y="4"/>
                        <a:pt x="2" y="4"/>
                      </a:cubicBezTo>
                      <a:cubicBezTo>
                        <a:pt x="2" y="6"/>
                        <a:pt x="2" y="6"/>
                        <a:pt x="2" y="6"/>
                      </a:cubicBezTo>
                      <a:cubicBezTo>
                        <a:pt x="2" y="6"/>
                        <a:pt x="2" y="6"/>
                        <a:pt x="2" y="6"/>
                      </a:cubicBezTo>
                      <a:cubicBezTo>
                        <a:pt x="0" y="7"/>
                        <a:pt x="0" y="7"/>
                        <a:pt x="0" y="7"/>
                      </a:cubicBezTo>
                      <a:cubicBezTo>
                        <a:pt x="0" y="9"/>
                        <a:pt x="0" y="9"/>
                        <a:pt x="0" y="9"/>
                      </a:cubicBezTo>
                      <a:cubicBezTo>
                        <a:pt x="1" y="10"/>
                        <a:pt x="1" y="10"/>
                        <a:pt x="1" y="10"/>
                      </a:cubicBezTo>
                      <a:cubicBezTo>
                        <a:pt x="1" y="10"/>
                        <a:pt x="1" y="11"/>
                        <a:pt x="1" y="11"/>
                      </a:cubicBezTo>
                      <a:cubicBezTo>
                        <a:pt x="0" y="12"/>
                        <a:pt x="0" y="12"/>
                        <a:pt x="0" y="12"/>
                      </a:cubicBezTo>
                      <a:cubicBezTo>
                        <a:pt x="0" y="14"/>
                        <a:pt x="0" y="14"/>
                        <a:pt x="0" y="14"/>
                      </a:cubicBezTo>
                      <a:cubicBezTo>
                        <a:pt x="2" y="14"/>
                        <a:pt x="2" y="14"/>
                        <a:pt x="2" y="14"/>
                      </a:cubicBezTo>
                      <a:cubicBezTo>
                        <a:pt x="2" y="15"/>
                        <a:pt x="2" y="15"/>
                        <a:pt x="2" y="15"/>
                      </a:cubicBezTo>
                      <a:cubicBezTo>
                        <a:pt x="2" y="17"/>
                        <a:pt x="2" y="17"/>
                        <a:pt x="2" y="17"/>
                      </a:cubicBezTo>
                      <a:cubicBezTo>
                        <a:pt x="3" y="18"/>
                        <a:pt x="3" y="18"/>
                        <a:pt x="3" y="18"/>
                      </a:cubicBezTo>
                      <a:cubicBezTo>
                        <a:pt x="5" y="18"/>
                        <a:pt x="5" y="18"/>
                        <a:pt x="5" y="18"/>
                      </a:cubicBezTo>
                      <a:cubicBezTo>
                        <a:pt x="5" y="18"/>
                        <a:pt x="5" y="18"/>
                        <a:pt x="6" y="18"/>
                      </a:cubicBezTo>
                      <a:cubicBezTo>
                        <a:pt x="6" y="20"/>
                        <a:pt x="6" y="20"/>
                        <a:pt x="6" y="20"/>
                      </a:cubicBezTo>
                      <a:cubicBezTo>
                        <a:pt x="8" y="21"/>
                        <a:pt x="8" y="21"/>
                        <a:pt x="8" y="21"/>
                      </a:cubicBezTo>
                      <a:cubicBezTo>
                        <a:pt x="9" y="19"/>
                        <a:pt x="9" y="19"/>
                        <a:pt x="9" y="19"/>
                      </a:cubicBezTo>
                      <a:cubicBezTo>
                        <a:pt x="10" y="19"/>
                        <a:pt x="10" y="19"/>
                        <a:pt x="10" y="19"/>
                      </a:cubicBezTo>
                      <a:cubicBezTo>
                        <a:pt x="11" y="21"/>
                        <a:pt x="11" y="21"/>
                        <a:pt x="11" y="21"/>
                      </a:cubicBezTo>
                      <a:cubicBezTo>
                        <a:pt x="14" y="20"/>
                        <a:pt x="14" y="20"/>
                        <a:pt x="14" y="20"/>
                      </a:cubicBezTo>
                      <a:cubicBezTo>
                        <a:pt x="14" y="18"/>
                        <a:pt x="14" y="18"/>
                        <a:pt x="14" y="18"/>
                      </a:cubicBezTo>
                      <a:cubicBezTo>
                        <a:pt x="14" y="18"/>
                        <a:pt x="14" y="18"/>
                        <a:pt x="14" y="18"/>
                      </a:cubicBezTo>
                      <a:cubicBezTo>
                        <a:pt x="16" y="18"/>
                        <a:pt x="16" y="18"/>
                        <a:pt x="16" y="18"/>
                      </a:cubicBezTo>
                      <a:cubicBezTo>
                        <a:pt x="17" y="18"/>
                        <a:pt x="17" y="18"/>
                        <a:pt x="17" y="18"/>
                      </a:cubicBezTo>
                      <a:cubicBezTo>
                        <a:pt x="18" y="17"/>
                        <a:pt x="18" y="17"/>
                        <a:pt x="18" y="17"/>
                      </a:cubicBezTo>
                      <a:lnTo>
                        <a:pt x="17" y="15"/>
                      </a:lnTo>
                      <a:close/>
                      <a:moveTo>
                        <a:pt x="8" y="12"/>
                      </a:moveTo>
                      <a:cubicBezTo>
                        <a:pt x="7" y="11"/>
                        <a:pt x="7" y="10"/>
                        <a:pt x="8" y="9"/>
                      </a:cubicBezTo>
                      <a:cubicBezTo>
                        <a:pt x="9" y="8"/>
                        <a:pt x="10" y="8"/>
                        <a:pt x="11" y="9"/>
                      </a:cubicBezTo>
                      <a:cubicBezTo>
                        <a:pt x="12" y="10"/>
                        <a:pt x="12" y="11"/>
                        <a:pt x="11" y="12"/>
                      </a:cubicBezTo>
                      <a:cubicBezTo>
                        <a:pt x="10" y="13"/>
                        <a:pt x="9" y="13"/>
                        <a:pt x="8" y="12"/>
                      </a:cubicBezTo>
                      <a:close/>
                    </a:path>
                  </a:pathLst>
                </a:custGeom>
                <a:grpFill/>
                <a:ln w="9525">
                  <a:noFill/>
                  <a:round/>
                </a:ln>
              </p:spPr>
              <p:txBody>
                <a:bodyPr anchor="ctr"/>
                <a:lstStyle/>
                <a:p>
                  <a:pPr algn="ctr"/>
                  <a:endParaRPr>
                    <a:cs typeface="+mn-ea"/>
                    <a:sym typeface="+mn-lt"/>
                  </a:endParaRPr>
                </a:p>
              </p:txBody>
            </p:sp>
          </p:grpSp>
          <p:grpSp>
            <p:nvGrpSpPr>
              <p:cNvPr id="32" name="Group 109"/>
              <p:cNvGrpSpPr/>
              <p:nvPr/>
            </p:nvGrpSpPr>
            <p:grpSpPr>
              <a:xfrm>
                <a:off x="4982521" y="5099251"/>
                <a:ext cx="285861" cy="549036"/>
                <a:chOff x="4486276" y="4586288"/>
                <a:chExt cx="100012" cy="192087"/>
              </a:xfrm>
              <a:solidFill>
                <a:schemeClr val="bg1"/>
              </a:solidFill>
            </p:grpSpPr>
            <p:sp>
              <p:nvSpPr>
                <p:cNvPr id="33" name="is1ide-Freeform: Shape 110"/>
                <p:cNvSpPr/>
                <p:nvPr/>
              </p:nvSpPr>
              <p:spPr bwMode="auto">
                <a:xfrm>
                  <a:off x="4494213" y="4586288"/>
                  <a:ext cx="92075" cy="77787"/>
                </a:xfrm>
                <a:custGeom>
                  <a:avLst/>
                  <a:gdLst/>
                  <a:ahLst/>
                  <a:cxnLst>
                    <a:cxn ang="0">
                      <a:pos x="24" y="2"/>
                    </a:cxn>
                    <a:cxn ang="0">
                      <a:pos x="11" y="3"/>
                    </a:cxn>
                    <a:cxn ang="0">
                      <a:pos x="1" y="12"/>
                    </a:cxn>
                    <a:cxn ang="0">
                      <a:pos x="0" y="14"/>
                    </a:cxn>
                    <a:cxn ang="0">
                      <a:pos x="1" y="24"/>
                    </a:cxn>
                    <a:cxn ang="0">
                      <a:pos x="2" y="25"/>
                    </a:cxn>
                    <a:cxn ang="0">
                      <a:pos x="2" y="25"/>
                    </a:cxn>
                    <a:cxn ang="0">
                      <a:pos x="2" y="25"/>
                    </a:cxn>
                    <a:cxn ang="0">
                      <a:pos x="4" y="27"/>
                    </a:cxn>
                    <a:cxn ang="0">
                      <a:pos x="5" y="26"/>
                    </a:cxn>
                    <a:cxn ang="0">
                      <a:pos x="6" y="24"/>
                    </a:cxn>
                    <a:cxn ang="0">
                      <a:pos x="7" y="16"/>
                    </a:cxn>
                    <a:cxn ang="0">
                      <a:pos x="13" y="11"/>
                    </a:cxn>
                    <a:cxn ang="0">
                      <a:pos x="14" y="11"/>
                    </a:cxn>
                    <a:cxn ang="0">
                      <a:pos x="16" y="14"/>
                    </a:cxn>
                    <a:cxn ang="0">
                      <a:pos x="16" y="17"/>
                    </a:cxn>
                    <a:cxn ang="0">
                      <a:pos x="12" y="22"/>
                    </a:cxn>
                    <a:cxn ang="0">
                      <a:pos x="13" y="25"/>
                    </a:cxn>
                    <a:cxn ang="0">
                      <a:pos x="14" y="25"/>
                    </a:cxn>
                    <a:cxn ang="0">
                      <a:pos x="16" y="25"/>
                    </a:cxn>
                    <a:cxn ang="0">
                      <a:pos x="22" y="17"/>
                    </a:cxn>
                    <a:cxn ang="0">
                      <a:pos x="29" y="11"/>
                    </a:cxn>
                    <a:cxn ang="0">
                      <a:pos x="30" y="11"/>
                    </a:cxn>
                    <a:cxn ang="0">
                      <a:pos x="32" y="9"/>
                    </a:cxn>
                    <a:cxn ang="0">
                      <a:pos x="32" y="2"/>
                    </a:cxn>
                    <a:cxn ang="0">
                      <a:pos x="30" y="0"/>
                    </a:cxn>
                    <a:cxn ang="0">
                      <a:pos x="24" y="2"/>
                    </a:cxn>
                  </a:cxnLst>
                  <a:rect l="0" t="0" r="r" b="b"/>
                  <a:pathLst>
                    <a:path w="32" h="27">
                      <a:moveTo>
                        <a:pt x="24" y="2"/>
                      </a:moveTo>
                      <a:cubicBezTo>
                        <a:pt x="24" y="2"/>
                        <a:pt x="13" y="2"/>
                        <a:pt x="11" y="3"/>
                      </a:cubicBezTo>
                      <a:cubicBezTo>
                        <a:pt x="9" y="3"/>
                        <a:pt x="1" y="12"/>
                        <a:pt x="1" y="12"/>
                      </a:cubicBezTo>
                      <a:cubicBezTo>
                        <a:pt x="0" y="13"/>
                        <a:pt x="0" y="13"/>
                        <a:pt x="0" y="14"/>
                      </a:cubicBezTo>
                      <a:cubicBezTo>
                        <a:pt x="1" y="24"/>
                        <a:pt x="1" y="24"/>
                        <a:pt x="1" y="24"/>
                      </a:cubicBezTo>
                      <a:cubicBezTo>
                        <a:pt x="1" y="25"/>
                        <a:pt x="2" y="25"/>
                        <a:pt x="2" y="25"/>
                      </a:cubicBezTo>
                      <a:cubicBezTo>
                        <a:pt x="2" y="25"/>
                        <a:pt x="2" y="25"/>
                        <a:pt x="2" y="25"/>
                      </a:cubicBezTo>
                      <a:cubicBezTo>
                        <a:pt x="2" y="25"/>
                        <a:pt x="2" y="25"/>
                        <a:pt x="2" y="25"/>
                      </a:cubicBezTo>
                      <a:cubicBezTo>
                        <a:pt x="2" y="26"/>
                        <a:pt x="3" y="27"/>
                        <a:pt x="4" y="27"/>
                      </a:cubicBezTo>
                      <a:cubicBezTo>
                        <a:pt x="4" y="27"/>
                        <a:pt x="5" y="26"/>
                        <a:pt x="5" y="26"/>
                      </a:cubicBezTo>
                      <a:cubicBezTo>
                        <a:pt x="6" y="25"/>
                        <a:pt x="6" y="25"/>
                        <a:pt x="6" y="24"/>
                      </a:cubicBezTo>
                      <a:cubicBezTo>
                        <a:pt x="7" y="16"/>
                        <a:pt x="7" y="16"/>
                        <a:pt x="7" y="16"/>
                      </a:cubicBezTo>
                      <a:cubicBezTo>
                        <a:pt x="13" y="11"/>
                        <a:pt x="13" y="11"/>
                        <a:pt x="13" y="11"/>
                      </a:cubicBezTo>
                      <a:cubicBezTo>
                        <a:pt x="13" y="11"/>
                        <a:pt x="14" y="10"/>
                        <a:pt x="14" y="11"/>
                      </a:cubicBezTo>
                      <a:cubicBezTo>
                        <a:pt x="15" y="12"/>
                        <a:pt x="16" y="13"/>
                        <a:pt x="16" y="14"/>
                      </a:cubicBezTo>
                      <a:cubicBezTo>
                        <a:pt x="17" y="16"/>
                        <a:pt x="16" y="17"/>
                        <a:pt x="16" y="17"/>
                      </a:cubicBezTo>
                      <a:cubicBezTo>
                        <a:pt x="12" y="22"/>
                        <a:pt x="12" y="22"/>
                        <a:pt x="12" y="22"/>
                      </a:cubicBezTo>
                      <a:cubicBezTo>
                        <a:pt x="12" y="23"/>
                        <a:pt x="12" y="24"/>
                        <a:pt x="13" y="25"/>
                      </a:cubicBezTo>
                      <a:cubicBezTo>
                        <a:pt x="13" y="25"/>
                        <a:pt x="14" y="25"/>
                        <a:pt x="14" y="25"/>
                      </a:cubicBezTo>
                      <a:cubicBezTo>
                        <a:pt x="15" y="25"/>
                        <a:pt x="15" y="25"/>
                        <a:pt x="16" y="25"/>
                      </a:cubicBezTo>
                      <a:cubicBezTo>
                        <a:pt x="22" y="17"/>
                        <a:pt x="22" y="17"/>
                        <a:pt x="22" y="17"/>
                      </a:cubicBezTo>
                      <a:cubicBezTo>
                        <a:pt x="29" y="11"/>
                        <a:pt x="29" y="11"/>
                        <a:pt x="29" y="11"/>
                      </a:cubicBezTo>
                      <a:cubicBezTo>
                        <a:pt x="30" y="11"/>
                        <a:pt x="30" y="11"/>
                        <a:pt x="30" y="11"/>
                      </a:cubicBezTo>
                      <a:cubicBezTo>
                        <a:pt x="30" y="11"/>
                        <a:pt x="32" y="11"/>
                        <a:pt x="32" y="9"/>
                      </a:cubicBezTo>
                      <a:cubicBezTo>
                        <a:pt x="32" y="6"/>
                        <a:pt x="32" y="3"/>
                        <a:pt x="32" y="2"/>
                      </a:cubicBezTo>
                      <a:cubicBezTo>
                        <a:pt x="32" y="0"/>
                        <a:pt x="30" y="0"/>
                        <a:pt x="30" y="0"/>
                      </a:cubicBezTo>
                      <a:lnTo>
                        <a:pt x="24" y="2"/>
                      </a:lnTo>
                      <a:close/>
                    </a:path>
                  </a:pathLst>
                </a:custGeom>
                <a:grpFill/>
                <a:ln w="9525">
                  <a:noFill/>
                  <a:round/>
                </a:ln>
              </p:spPr>
              <p:txBody>
                <a:bodyPr anchor="ctr"/>
                <a:lstStyle/>
                <a:p>
                  <a:pPr algn="ctr"/>
                  <a:endParaRPr>
                    <a:cs typeface="+mn-ea"/>
                    <a:sym typeface="+mn-lt"/>
                  </a:endParaRPr>
                </a:p>
              </p:txBody>
            </p:sp>
            <p:sp>
              <p:nvSpPr>
                <p:cNvPr id="34" name="is1ide-Freeform: Shape 111"/>
                <p:cNvSpPr/>
                <p:nvPr/>
              </p:nvSpPr>
              <p:spPr bwMode="auto">
                <a:xfrm>
                  <a:off x="4486276" y="4689475"/>
                  <a:ext cx="88900" cy="88900"/>
                </a:xfrm>
                <a:custGeom>
                  <a:avLst/>
                  <a:gdLst/>
                  <a:ahLst/>
                  <a:cxnLst>
                    <a:cxn ang="0">
                      <a:pos x="6" y="3"/>
                    </a:cxn>
                    <a:cxn ang="0">
                      <a:pos x="18" y="29"/>
                    </a:cxn>
                    <a:cxn ang="0">
                      <a:pos x="16" y="0"/>
                    </a:cxn>
                    <a:cxn ang="0">
                      <a:pos x="22" y="22"/>
                    </a:cxn>
                    <a:cxn ang="0">
                      <a:pos x="18" y="24"/>
                    </a:cxn>
                    <a:cxn ang="0">
                      <a:pos x="17" y="26"/>
                    </a:cxn>
                    <a:cxn ang="0">
                      <a:pos x="16" y="24"/>
                    </a:cxn>
                    <a:cxn ang="0">
                      <a:pos x="12" y="25"/>
                    </a:cxn>
                    <a:cxn ang="0">
                      <a:pos x="10" y="23"/>
                    </a:cxn>
                    <a:cxn ang="0">
                      <a:pos x="11" y="22"/>
                    </a:cxn>
                    <a:cxn ang="0">
                      <a:pos x="13" y="22"/>
                    </a:cxn>
                    <a:cxn ang="0">
                      <a:pos x="17" y="22"/>
                    </a:cxn>
                    <a:cxn ang="0">
                      <a:pos x="19" y="21"/>
                    </a:cxn>
                    <a:cxn ang="0">
                      <a:pos x="19" y="18"/>
                    </a:cxn>
                    <a:cxn ang="0">
                      <a:pos x="17" y="17"/>
                    </a:cxn>
                    <a:cxn ang="0">
                      <a:pos x="13" y="17"/>
                    </a:cxn>
                    <a:cxn ang="0">
                      <a:pos x="9" y="17"/>
                    </a:cxn>
                    <a:cxn ang="0">
                      <a:pos x="7" y="14"/>
                    </a:cxn>
                    <a:cxn ang="0">
                      <a:pos x="8" y="10"/>
                    </a:cxn>
                    <a:cxn ang="0">
                      <a:pos x="12" y="8"/>
                    </a:cxn>
                    <a:cxn ang="0">
                      <a:pos x="12" y="6"/>
                    </a:cxn>
                    <a:cxn ang="0">
                      <a:pos x="14" y="8"/>
                    </a:cxn>
                    <a:cxn ang="0">
                      <a:pos x="17" y="8"/>
                    </a:cxn>
                    <a:cxn ang="0">
                      <a:pos x="19" y="9"/>
                    </a:cxn>
                    <a:cxn ang="0">
                      <a:pos x="18" y="10"/>
                    </a:cxn>
                    <a:cxn ang="0">
                      <a:pos x="18" y="10"/>
                    </a:cxn>
                    <a:cxn ang="0">
                      <a:pos x="14" y="10"/>
                    </a:cxn>
                    <a:cxn ang="0">
                      <a:pos x="11" y="11"/>
                    </a:cxn>
                    <a:cxn ang="0">
                      <a:pos x="11" y="13"/>
                    </a:cxn>
                    <a:cxn ang="0">
                      <a:pos x="12" y="14"/>
                    </a:cxn>
                    <a:cxn ang="0">
                      <a:pos x="15" y="14"/>
                    </a:cxn>
                    <a:cxn ang="0">
                      <a:pos x="18" y="14"/>
                    </a:cxn>
                    <a:cxn ang="0">
                      <a:pos x="23" y="17"/>
                    </a:cxn>
                  </a:cxnLst>
                  <a:rect l="0" t="0" r="r" b="b"/>
                  <a:pathLst>
                    <a:path w="31" h="31">
                      <a:moveTo>
                        <a:pt x="16" y="0"/>
                      </a:moveTo>
                      <a:cubicBezTo>
                        <a:pt x="6" y="3"/>
                        <a:pt x="6" y="3"/>
                        <a:pt x="6" y="3"/>
                      </a:cubicBezTo>
                      <a:cubicBezTo>
                        <a:pt x="3" y="7"/>
                        <a:pt x="0" y="14"/>
                        <a:pt x="2" y="20"/>
                      </a:cubicBezTo>
                      <a:cubicBezTo>
                        <a:pt x="4" y="28"/>
                        <a:pt x="11" y="31"/>
                        <a:pt x="18" y="29"/>
                      </a:cubicBezTo>
                      <a:cubicBezTo>
                        <a:pt x="26" y="27"/>
                        <a:pt x="31" y="21"/>
                        <a:pt x="29" y="13"/>
                      </a:cubicBezTo>
                      <a:cubicBezTo>
                        <a:pt x="27" y="8"/>
                        <a:pt x="21" y="2"/>
                        <a:pt x="16" y="0"/>
                      </a:cubicBezTo>
                      <a:close/>
                      <a:moveTo>
                        <a:pt x="23" y="20"/>
                      </a:moveTo>
                      <a:cubicBezTo>
                        <a:pt x="23" y="20"/>
                        <a:pt x="22" y="21"/>
                        <a:pt x="22" y="22"/>
                      </a:cubicBezTo>
                      <a:cubicBezTo>
                        <a:pt x="21" y="22"/>
                        <a:pt x="20" y="23"/>
                        <a:pt x="20" y="23"/>
                      </a:cubicBezTo>
                      <a:cubicBezTo>
                        <a:pt x="19" y="23"/>
                        <a:pt x="18" y="24"/>
                        <a:pt x="18" y="24"/>
                      </a:cubicBezTo>
                      <a:cubicBezTo>
                        <a:pt x="18" y="25"/>
                        <a:pt x="18" y="25"/>
                        <a:pt x="18" y="25"/>
                      </a:cubicBezTo>
                      <a:cubicBezTo>
                        <a:pt x="18" y="26"/>
                        <a:pt x="18" y="26"/>
                        <a:pt x="17" y="26"/>
                      </a:cubicBezTo>
                      <a:cubicBezTo>
                        <a:pt x="17" y="26"/>
                        <a:pt x="16" y="26"/>
                        <a:pt x="16" y="26"/>
                      </a:cubicBezTo>
                      <a:cubicBezTo>
                        <a:pt x="16" y="24"/>
                        <a:pt x="16" y="24"/>
                        <a:pt x="16" y="24"/>
                      </a:cubicBezTo>
                      <a:cubicBezTo>
                        <a:pt x="15" y="25"/>
                        <a:pt x="15" y="25"/>
                        <a:pt x="14" y="25"/>
                      </a:cubicBezTo>
                      <a:cubicBezTo>
                        <a:pt x="14" y="25"/>
                        <a:pt x="13" y="25"/>
                        <a:pt x="12" y="25"/>
                      </a:cubicBezTo>
                      <a:cubicBezTo>
                        <a:pt x="11" y="25"/>
                        <a:pt x="11" y="24"/>
                        <a:pt x="10" y="24"/>
                      </a:cubicBezTo>
                      <a:cubicBezTo>
                        <a:pt x="10" y="24"/>
                        <a:pt x="10" y="24"/>
                        <a:pt x="10" y="23"/>
                      </a:cubicBezTo>
                      <a:cubicBezTo>
                        <a:pt x="10" y="23"/>
                        <a:pt x="10" y="23"/>
                        <a:pt x="10" y="22"/>
                      </a:cubicBezTo>
                      <a:cubicBezTo>
                        <a:pt x="10" y="22"/>
                        <a:pt x="10" y="22"/>
                        <a:pt x="11" y="22"/>
                      </a:cubicBezTo>
                      <a:cubicBezTo>
                        <a:pt x="11" y="22"/>
                        <a:pt x="11" y="22"/>
                        <a:pt x="12" y="22"/>
                      </a:cubicBezTo>
                      <a:cubicBezTo>
                        <a:pt x="12" y="22"/>
                        <a:pt x="12" y="22"/>
                        <a:pt x="13" y="22"/>
                      </a:cubicBezTo>
                      <a:cubicBezTo>
                        <a:pt x="13" y="22"/>
                        <a:pt x="14" y="22"/>
                        <a:pt x="15" y="22"/>
                      </a:cubicBezTo>
                      <a:cubicBezTo>
                        <a:pt x="15" y="22"/>
                        <a:pt x="16" y="22"/>
                        <a:pt x="17" y="22"/>
                      </a:cubicBezTo>
                      <a:cubicBezTo>
                        <a:pt x="17" y="22"/>
                        <a:pt x="17" y="21"/>
                        <a:pt x="18" y="21"/>
                      </a:cubicBezTo>
                      <a:cubicBezTo>
                        <a:pt x="18" y="21"/>
                        <a:pt x="18" y="21"/>
                        <a:pt x="19" y="21"/>
                      </a:cubicBezTo>
                      <a:cubicBezTo>
                        <a:pt x="19" y="20"/>
                        <a:pt x="19" y="20"/>
                        <a:pt x="19" y="20"/>
                      </a:cubicBezTo>
                      <a:cubicBezTo>
                        <a:pt x="19" y="19"/>
                        <a:pt x="19" y="19"/>
                        <a:pt x="19" y="18"/>
                      </a:cubicBezTo>
                      <a:cubicBezTo>
                        <a:pt x="19" y="18"/>
                        <a:pt x="19" y="18"/>
                        <a:pt x="19" y="18"/>
                      </a:cubicBezTo>
                      <a:cubicBezTo>
                        <a:pt x="18" y="17"/>
                        <a:pt x="18" y="17"/>
                        <a:pt x="17" y="17"/>
                      </a:cubicBezTo>
                      <a:cubicBezTo>
                        <a:pt x="16" y="17"/>
                        <a:pt x="15" y="17"/>
                        <a:pt x="15" y="17"/>
                      </a:cubicBezTo>
                      <a:cubicBezTo>
                        <a:pt x="14" y="17"/>
                        <a:pt x="13" y="17"/>
                        <a:pt x="13" y="17"/>
                      </a:cubicBezTo>
                      <a:cubicBezTo>
                        <a:pt x="12" y="17"/>
                        <a:pt x="11" y="17"/>
                        <a:pt x="11" y="17"/>
                      </a:cubicBezTo>
                      <a:cubicBezTo>
                        <a:pt x="10" y="17"/>
                        <a:pt x="10" y="17"/>
                        <a:pt x="9" y="17"/>
                      </a:cubicBezTo>
                      <a:cubicBezTo>
                        <a:pt x="9" y="16"/>
                        <a:pt x="8" y="16"/>
                        <a:pt x="8" y="16"/>
                      </a:cubicBezTo>
                      <a:cubicBezTo>
                        <a:pt x="8" y="15"/>
                        <a:pt x="7" y="15"/>
                        <a:pt x="7" y="14"/>
                      </a:cubicBezTo>
                      <a:cubicBezTo>
                        <a:pt x="7" y="13"/>
                        <a:pt x="7" y="13"/>
                        <a:pt x="7" y="12"/>
                      </a:cubicBezTo>
                      <a:cubicBezTo>
                        <a:pt x="8" y="11"/>
                        <a:pt x="8" y="11"/>
                        <a:pt x="8" y="10"/>
                      </a:cubicBezTo>
                      <a:cubicBezTo>
                        <a:pt x="9" y="10"/>
                        <a:pt x="9" y="9"/>
                        <a:pt x="10" y="9"/>
                      </a:cubicBezTo>
                      <a:cubicBezTo>
                        <a:pt x="11" y="9"/>
                        <a:pt x="11" y="9"/>
                        <a:pt x="12" y="8"/>
                      </a:cubicBezTo>
                      <a:cubicBezTo>
                        <a:pt x="11" y="7"/>
                        <a:pt x="11" y="7"/>
                        <a:pt x="11" y="7"/>
                      </a:cubicBezTo>
                      <a:cubicBezTo>
                        <a:pt x="11" y="6"/>
                        <a:pt x="11" y="6"/>
                        <a:pt x="12" y="6"/>
                      </a:cubicBezTo>
                      <a:cubicBezTo>
                        <a:pt x="13" y="5"/>
                        <a:pt x="13" y="6"/>
                        <a:pt x="13" y="6"/>
                      </a:cubicBezTo>
                      <a:cubicBezTo>
                        <a:pt x="14" y="8"/>
                        <a:pt x="14" y="8"/>
                        <a:pt x="14" y="8"/>
                      </a:cubicBezTo>
                      <a:cubicBezTo>
                        <a:pt x="14" y="8"/>
                        <a:pt x="15" y="8"/>
                        <a:pt x="15" y="8"/>
                      </a:cubicBezTo>
                      <a:cubicBezTo>
                        <a:pt x="16" y="7"/>
                        <a:pt x="17" y="8"/>
                        <a:pt x="17" y="8"/>
                      </a:cubicBezTo>
                      <a:cubicBezTo>
                        <a:pt x="18" y="8"/>
                        <a:pt x="18" y="8"/>
                        <a:pt x="19" y="8"/>
                      </a:cubicBezTo>
                      <a:cubicBezTo>
                        <a:pt x="19" y="8"/>
                        <a:pt x="19" y="9"/>
                        <a:pt x="19" y="9"/>
                      </a:cubicBezTo>
                      <a:cubicBezTo>
                        <a:pt x="19" y="9"/>
                        <a:pt x="19" y="10"/>
                        <a:pt x="19" y="10"/>
                      </a:cubicBezTo>
                      <a:cubicBezTo>
                        <a:pt x="19" y="10"/>
                        <a:pt x="19" y="10"/>
                        <a:pt x="18" y="10"/>
                      </a:cubicBezTo>
                      <a:cubicBezTo>
                        <a:pt x="18" y="10"/>
                        <a:pt x="18" y="10"/>
                        <a:pt x="18" y="10"/>
                      </a:cubicBezTo>
                      <a:cubicBezTo>
                        <a:pt x="18" y="10"/>
                        <a:pt x="18" y="10"/>
                        <a:pt x="18" y="10"/>
                      </a:cubicBezTo>
                      <a:cubicBezTo>
                        <a:pt x="17" y="10"/>
                        <a:pt x="17" y="10"/>
                        <a:pt x="16" y="10"/>
                      </a:cubicBezTo>
                      <a:cubicBezTo>
                        <a:pt x="15" y="10"/>
                        <a:pt x="15" y="10"/>
                        <a:pt x="14" y="10"/>
                      </a:cubicBezTo>
                      <a:cubicBezTo>
                        <a:pt x="13" y="11"/>
                        <a:pt x="13" y="11"/>
                        <a:pt x="12" y="11"/>
                      </a:cubicBezTo>
                      <a:cubicBezTo>
                        <a:pt x="12" y="11"/>
                        <a:pt x="12" y="11"/>
                        <a:pt x="11" y="11"/>
                      </a:cubicBezTo>
                      <a:cubicBezTo>
                        <a:pt x="11" y="12"/>
                        <a:pt x="11" y="12"/>
                        <a:pt x="11" y="12"/>
                      </a:cubicBezTo>
                      <a:cubicBezTo>
                        <a:pt x="11" y="13"/>
                        <a:pt x="11" y="13"/>
                        <a:pt x="11" y="13"/>
                      </a:cubicBezTo>
                      <a:cubicBezTo>
                        <a:pt x="11" y="13"/>
                        <a:pt x="11" y="14"/>
                        <a:pt x="11" y="14"/>
                      </a:cubicBezTo>
                      <a:cubicBezTo>
                        <a:pt x="11" y="14"/>
                        <a:pt x="12" y="14"/>
                        <a:pt x="12" y="14"/>
                      </a:cubicBezTo>
                      <a:cubicBezTo>
                        <a:pt x="13" y="14"/>
                        <a:pt x="13" y="14"/>
                        <a:pt x="13" y="14"/>
                      </a:cubicBezTo>
                      <a:cubicBezTo>
                        <a:pt x="14" y="14"/>
                        <a:pt x="14" y="14"/>
                        <a:pt x="15" y="14"/>
                      </a:cubicBezTo>
                      <a:cubicBezTo>
                        <a:pt x="15" y="14"/>
                        <a:pt x="16" y="14"/>
                        <a:pt x="17" y="14"/>
                      </a:cubicBezTo>
                      <a:cubicBezTo>
                        <a:pt x="17" y="14"/>
                        <a:pt x="18" y="14"/>
                        <a:pt x="18" y="14"/>
                      </a:cubicBezTo>
                      <a:cubicBezTo>
                        <a:pt x="20" y="14"/>
                        <a:pt x="20" y="15"/>
                        <a:pt x="21" y="15"/>
                      </a:cubicBezTo>
                      <a:cubicBezTo>
                        <a:pt x="22" y="16"/>
                        <a:pt x="22" y="16"/>
                        <a:pt x="23" y="17"/>
                      </a:cubicBezTo>
                      <a:cubicBezTo>
                        <a:pt x="23" y="18"/>
                        <a:pt x="23" y="19"/>
                        <a:pt x="23" y="20"/>
                      </a:cubicBezTo>
                      <a:close/>
                    </a:path>
                  </a:pathLst>
                </a:custGeom>
                <a:grpFill/>
                <a:ln w="9525">
                  <a:noFill/>
                  <a:round/>
                </a:ln>
              </p:spPr>
              <p:txBody>
                <a:bodyPr anchor="ctr"/>
                <a:lstStyle/>
                <a:p>
                  <a:pPr algn="ctr"/>
                  <a:endParaRPr>
                    <a:cs typeface="+mn-ea"/>
                    <a:sym typeface="+mn-lt"/>
                  </a:endParaRPr>
                </a:p>
              </p:txBody>
            </p:sp>
            <p:sp>
              <p:nvSpPr>
                <p:cNvPr id="35" name="is1ide-Freeform: Shape 112"/>
                <p:cNvSpPr/>
                <p:nvPr/>
              </p:nvSpPr>
              <p:spPr bwMode="auto">
                <a:xfrm>
                  <a:off x="4491038" y="4660900"/>
                  <a:ext cx="38100" cy="31750"/>
                </a:xfrm>
                <a:custGeom>
                  <a:avLst/>
                  <a:gdLst/>
                  <a:ahLst/>
                  <a:cxnLst>
                    <a:cxn ang="0">
                      <a:pos x="5" y="11"/>
                    </a:cxn>
                    <a:cxn ang="0">
                      <a:pos x="9" y="10"/>
                    </a:cxn>
                    <a:cxn ang="0">
                      <a:pos x="13" y="9"/>
                    </a:cxn>
                    <a:cxn ang="0">
                      <a:pos x="13" y="2"/>
                    </a:cxn>
                    <a:cxn ang="0">
                      <a:pos x="10" y="4"/>
                    </a:cxn>
                    <a:cxn ang="0">
                      <a:pos x="10" y="4"/>
                    </a:cxn>
                    <a:cxn ang="0">
                      <a:pos x="10" y="3"/>
                    </a:cxn>
                    <a:cxn ang="0">
                      <a:pos x="8" y="2"/>
                    </a:cxn>
                    <a:cxn ang="0">
                      <a:pos x="6" y="3"/>
                    </a:cxn>
                    <a:cxn ang="0">
                      <a:pos x="5" y="5"/>
                    </a:cxn>
                    <a:cxn ang="0">
                      <a:pos x="5" y="6"/>
                    </a:cxn>
                    <a:cxn ang="0">
                      <a:pos x="1" y="5"/>
                    </a:cxn>
                    <a:cxn ang="0">
                      <a:pos x="5" y="11"/>
                    </a:cxn>
                  </a:cxnLst>
                  <a:rect l="0" t="0" r="r" b="b"/>
                  <a:pathLst>
                    <a:path w="13" h="11">
                      <a:moveTo>
                        <a:pt x="5" y="11"/>
                      </a:moveTo>
                      <a:cubicBezTo>
                        <a:pt x="5" y="11"/>
                        <a:pt x="9" y="10"/>
                        <a:pt x="9" y="10"/>
                      </a:cubicBezTo>
                      <a:cubicBezTo>
                        <a:pt x="13" y="9"/>
                        <a:pt x="13" y="9"/>
                        <a:pt x="13" y="9"/>
                      </a:cubicBezTo>
                      <a:cubicBezTo>
                        <a:pt x="13" y="9"/>
                        <a:pt x="13" y="4"/>
                        <a:pt x="13" y="2"/>
                      </a:cubicBezTo>
                      <a:cubicBezTo>
                        <a:pt x="13" y="0"/>
                        <a:pt x="11" y="1"/>
                        <a:pt x="10" y="4"/>
                      </a:cubicBezTo>
                      <a:cubicBezTo>
                        <a:pt x="10" y="4"/>
                        <a:pt x="10" y="4"/>
                        <a:pt x="10" y="4"/>
                      </a:cubicBezTo>
                      <a:cubicBezTo>
                        <a:pt x="10" y="4"/>
                        <a:pt x="10" y="4"/>
                        <a:pt x="10" y="3"/>
                      </a:cubicBezTo>
                      <a:cubicBezTo>
                        <a:pt x="9" y="3"/>
                        <a:pt x="9" y="2"/>
                        <a:pt x="8" y="2"/>
                      </a:cubicBezTo>
                      <a:cubicBezTo>
                        <a:pt x="7" y="1"/>
                        <a:pt x="6" y="2"/>
                        <a:pt x="6" y="3"/>
                      </a:cubicBezTo>
                      <a:cubicBezTo>
                        <a:pt x="5" y="4"/>
                        <a:pt x="5" y="4"/>
                        <a:pt x="5" y="5"/>
                      </a:cubicBezTo>
                      <a:cubicBezTo>
                        <a:pt x="5" y="5"/>
                        <a:pt x="5" y="6"/>
                        <a:pt x="5" y="6"/>
                      </a:cubicBezTo>
                      <a:cubicBezTo>
                        <a:pt x="3" y="3"/>
                        <a:pt x="0" y="3"/>
                        <a:pt x="1" y="5"/>
                      </a:cubicBezTo>
                      <a:cubicBezTo>
                        <a:pt x="3" y="7"/>
                        <a:pt x="5" y="11"/>
                        <a:pt x="5" y="11"/>
                      </a:cubicBezTo>
                      <a:close/>
                    </a:path>
                  </a:pathLst>
                </a:custGeom>
                <a:grpFill/>
                <a:ln w="9525">
                  <a:noFill/>
                  <a:round/>
                </a:ln>
              </p:spPr>
              <p:txBody>
                <a:bodyPr anchor="ctr"/>
                <a:lstStyle/>
                <a:p>
                  <a:pPr algn="ctr"/>
                  <a:endParaRPr>
                    <a:cs typeface="+mn-ea"/>
                    <a:sym typeface="+mn-lt"/>
                  </a:endParaRPr>
                </a:p>
              </p:txBody>
            </p:sp>
          </p:grpSp>
        </p:grpSp>
        <p:grpSp>
          <p:nvGrpSpPr>
            <p:cNvPr id="8" name="Group 59"/>
            <p:cNvGrpSpPr/>
            <p:nvPr/>
          </p:nvGrpSpPr>
          <p:grpSpPr>
            <a:xfrm>
              <a:off x="4859912" y="1134982"/>
              <a:ext cx="2619115" cy="1065217"/>
              <a:chOff x="4818760" y="1265417"/>
              <a:chExt cx="2619115" cy="1065217"/>
            </a:xfrm>
          </p:grpSpPr>
          <p:sp>
            <p:nvSpPr>
              <p:cNvPr id="21" name="is1ide-TextBox 60"/>
              <p:cNvSpPr txBox="1"/>
              <p:nvPr/>
            </p:nvSpPr>
            <p:spPr bwMode="auto">
              <a:xfrm>
                <a:off x="4818760" y="1265417"/>
                <a:ext cx="2619115" cy="309958"/>
              </a:xfrm>
              <a:prstGeom prst="rect">
                <a:avLst/>
              </a:prstGeom>
              <a:noFill/>
            </p:spPr>
            <p:txBody>
              <a:bodyPr wrap="none" lIns="0" tIns="0" rIns="0" bIns="0" anchor="t" anchorCtr="1">
                <a:normAutofit/>
              </a:bodyPr>
              <a:lstStyle/>
              <a:p>
                <a:pPr latinLnBrk="0"/>
                <a:r>
                  <a:rPr lang="zh-CN" altLang="en-US" sz="2000">
                    <a:solidFill>
                      <a:schemeClr val="accent2">
                        <a:lumMod val="100000"/>
                      </a:schemeClr>
                    </a:solidFill>
                    <a:effectLst/>
                    <a:cs typeface="+mn-ea"/>
                    <a:sym typeface="+mn-lt"/>
                  </a:rPr>
                  <a:t>标题文本预设</a:t>
                </a:r>
              </a:p>
            </p:txBody>
          </p:sp>
          <p:sp>
            <p:nvSpPr>
              <p:cNvPr id="22" name="is1ide-TextBox 61"/>
              <p:cNvSpPr txBox="1"/>
              <p:nvPr/>
            </p:nvSpPr>
            <p:spPr bwMode="auto">
              <a:xfrm>
                <a:off x="4818760" y="1676976"/>
                <a:ext cx="2619115" cy="653658"/>
              </a:xfrm>
              <a:prstGeom prst="rect">
                <a:avLst/>
              </a:prstGeom>
              <a:noFill/>
            </p:spPr>
            <p:txBody>
              <a:bodyPr wrap="square" lIns="0" tIns="0" rIns="0" bIns="0" anchor="t" anchorCtr="1">
                <a:norm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b="0" dirty="0">
                  <a:solidFill>
                    <a:schemeClr val="bg1"/>
                  </a:solidFill>
                  <a:effectLst/>
                  <a:cs typeface="+mn-ea"/>
                  <a:sym typeface="+mn-lt"/>
                </a:endParaRPr>
              </a:p>
            </p:txBody>
          </p:sp>
        </p:grpSp>
        <p:grpSp>
          <p:nvGrpSpPr>
            <p:cNvPr id="9" name="Group 62"/>
            <p:cNvGrpSpPr/>
            <p:nvPr/>
          </p:nvGrpSpPr>
          <p:grpSpPr>
            <a:xfrm>
              <a:off x="8080258" y="2209999"/>
              <a:ext cx="3019542" cy="958237"/>
              <a:chOff x="1415480" y="1549750"/>
              <a:chExt cx="3219490" cy="958237"/>
            </a:xfrm>
          </p:grpSpPr>
          <p:sp>
            <p:nvSpPr>
              <p:cNvPr id="19" name="is1ide-TextBox 63"/>
              <p:cNvSpPr txBox="1"/>
              <p:nvPr/>
            </p:nvSpPr>
            <p:spPr bwMode="auto">
              <a:xfrm>
                <a:off x="1415480" y="1549750"/>
                <a:ext cx="2913191" cy="309958"/>
              </a:xfrm>
              <a:prstGeom prst="rect">
                <a:avLst/>
              </a:prstGeom>
              <a:noFill/>
            </p:spPr>
            <p:txBody>
              <a:bodyPr wrap="none" lIns="360000" tIns="0" rIns="0" bIns="0" anchor="ctr" anchorCtr="0">
                <a:normAutofit/>
              </a:bodyPr>
              <a:lstStyle/>
              <a:p>
                <a:pPr algn="l" latinLnBrk="0"/>
                <a:r>
                  <a:rPr lang="zh-CN" altLang="en-US" sz="2000">
                    <a:solidFill>
                      <a:schemeClr val="accent3">
                        <a:lumMod val="100000"/>
                      </a:schemeClr>
                    </a:solidFill>
                    <a:effectLst/>
                    <a:cs typeface="+mn-ea"/>
                    <a:sym typeface="+mn-lt"/>
                  </a:rPr>
                  <a:t>标题文本预设</a:t>
                </a:r>
              </a:p>
            </p:txBody>
          </p:sp>
          <p:sp>
            <p:nvSpPr>
              <p:cNvPr id="20" name="is1ide-TextBox 64"/>
              <p:cNvSpPr txBox="1"/>
              <p:nvPr/>
            </p:nvSpPr>
            <p:spPr bwMode="auto">
              <a:xfrm>
                <a:off x="1415480" y="1951808"/>
                <a:ext cx="3219490" cy="556179"/>
              </a:xfrm>
              <a:prstGeom prst="rect">
                <a:avLst/>
              </a:prstGeom>
              <a:noFill/>
            </p:spPr>
            <p:txBody>
              <a:bodyPr wrap="square" lIns="360000" tIns="0" rIns="0" bIns="0" anchor="ctr" anchorCtr="0">
                <a:noAutofit/>
              </a:bodyPr>
              <a:lstStyle/>
              <a:p>
                <a:pP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b="0" dirty="0">
                  <a:solidFill>
                    <a:schemeClr val="bg1"/>
                  </a:solidFill>
                  <a:effectLst/>
                  <a:cs typeface="+mn-ea"/>
                  <a:sym typeface="+mn-lt"/>
                </a:endParaRPr>
              </a:p>
            </p:txBody>
          </p:sp>
        </p:grpSp>
        <p:grpSp>
          <p:nvGrpSpPr>
            <p:cNvPr id="10" name="Group 77"/>
            <p:cNvGrpSpPr/>
            <p:nvPr/>
          </p:nvGrpSpPr>
          <p:grpSpPr>
            <a:xfrm>
              <a:off x="762000" y="4925512"/>
              <a:ext cx="3294551" cy="967737"/>
              <a:chOff x="-201321" y="1125625"/>
              <a:chExt cx="3294551" cy="967737"/>
            </a:xfrm>
          </p:grpSpPr>
          <p:sp>
            <p:nvSpPr>
              <p:cNvPr id="17" name="is1ide-TextBox 78"/>
              <p:cNvSpPr txBox="1"/>
              <p:nvPr/>
            </p:nvSpPr>
            <p:spPr bwMode="auto">
              <a:xfrm>
                <a:off x="793990" y="1125625"/>
                <a:ext cx="2299240" cy="309958"/>
              </a:xfrm>
              <a:prstGeom prst="rect">
                <a:avLst/>
              </a:prstGeom>
              <a:noFill/>
            </p:spPr>
            <p:txBody>
              <a:bodyPr wrap="none" lIns="0" tIns="0" rIns="360000" bIns="0" anchor="ctr" anchorCtr="0">
                <a:normAutofit/>
              </a:bodyPr>
              <a:lstStyle/>
              <a:p>
                <a:pPr algn="r" latinLnBrk="0"/>
                <a:r>
                  <a:rPr lang="zh-CN" altLang="en-US" sz="2000">
                    <a:solidFill>
                      <a:schemeClr val="accent5">
                        <a:lumMod val="100000"/>
                      </a:schemeClr>
                    </a:solidFill>
                    <a:effectLst/>
                    <a:cs typeface="+mn-ea"/>
                    <a:sym typeface="+mn-lt"/>
                  </a:rPr>
                  <a:t>标题文本预设</a:t>
                </a:r>
              </a:p>
            </p:txBody>
          </p:sp>
          <p:sp>
            <p:nvSpPr>
              <p:cNvPr id="18" name="is1ide-TextBox 79"/>
              <p:cNvSpPr txBox="1"/>
              <p:nvPr/>
            </p:nvSpPr>
            <p:spPr bwMode="auto">
              <a:xfrm>
                <a:off x="-201321" y="1537183"/>
                <a:ext cx="3294551" cy="556179"/>
              </a:xfrm>
              <a:prstGeom prst="rect">
                <a:avLst/>
              </a:prstGeom>
              <a:noFill/>
            </p:spPr>
            <p:txBody>
              <a:bodyPr wrap="square" lIns="0" tIns="0" rIns="360000" bIns="0" anchor="ctr" anchorCtr="0">
                <a:noAutofit/>
              </a:bodyPr>
              <a:lstStyle/>
              <a:p>
                <a:pPr algn="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b="0" dirty="0">
                  <a:solidFill>
                    <a:schemeClr val="bg1"/>
                  </a:solidFill>
                  <a:effectLst/>
                  <a:cs typeface="+mn-ea"/>
                  <a:sym typeface="+mn-lt"/>
                </a:endParaRPr>
              </a:p>
            </p:txBody>
          </p:sp>
        </p:grpSp>
        <p:grpSp>
          <p:nvGrpSpPr>
            <p:cNvPr id="11" name="Group 80"/>
            <p:cNvGrpSpPr/>
            <p:nvPr/>
          </p:nvGrpSpPr>
          <p:grpSpPr>
            <a:xfrm>
              <a:off x="762000" y="2209999"/>
              <a:ext cx="3294551" cy="967737"/>
              <a:chOff x="-201321" y="1125625"/>
              <a:chExt cx="3294551" cy="967737"/>
            </a:xfrm>
          </p:grpSpPr>
          <p:sp>
            <p:nvSpPr>
              <p:cNvPr id="15" name="is1ide-TextBox 81"/>
              <p:cNvSpPr txBox="1"/>
              <p:nvPr/>
            </p:nvSpPr>
            <p:spPr bwMode="auto">
              <a:xfrm>
                <a:off x="793990" y="1125625"/>
                <a:ext cx="2299240" cy="309958"/>
              </a:xfrm>
              <a:prstGeom prst="rect">
                <a:avLst/>
              </a:prstGeom>
              <a:noFill/>
            </p:spPr>
            <p:txBody>
              <a:bodyPr wrap="none" lIns="0" tIns="0" rIns="432000" bIns="0" anchor="ctr" anchorCtr="0">
                <a:normAutofit/>
              </a:bodyPr>
              <a:lstStyle/>
              <a:p>
                <a:pPr algn="r" latinLnBrk="0"/>
                <a:r>
                  <a:rPr lang="zh-CN" altLang="en-US" sz="2000" dirty="0">
                    <a:solidFill>
                      <a:schemeClr val="accent1">
                        <a:lumMod val="100000"/>
                      </a:schemeClr>
                    </a:solidFill>
                    <a:effectLst/>
                    <a:cs typeface="+mn-ea"/>
                    <a:sym typeface="+mn-lt"/>
                  </a:rPr>
                  <a:t>标题文本预设</a:t>
                </a:r>
              </a:p>
            </p:txBody>
          </p:sp>
          <p:sp>
            <p:nvSpPr>
              <p:cNvPr id="16" name="is1ide-TextBox 82"/>
              <p:cNvSpPr txBox="1"/>
              <p:nvPr/>
            </p:nvSpPr>
            <p:spPr bwMode="auto">
              <a:xfrm>
                <a:off x="-201321" y="1537183"/>
                <a:ext cx="3294551" cy="556179"/>
              </a:xfrm>
              <a:prstGeom prst="rect">
                <a:avLst/>
              </a:prstGeom>
              <a:noFill/>
            </p:spPr>
            <p:txBody>
              <a:bodyPr wrap="square" lIns="0" tIns="0" rIns="432000" bIns="0" anchor="ctr" anchorCtr="0">
                <a:noAutofit/>
              </a:bodyPr>
              <a:lstStyle/>
              <a:p>
                <a:pPr algn="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b="0" dirty="0">
                  <a:solidFill>
                    <a:schemeClr val="bg1"/>
                  </a:solidFill>
                  <a:effectLst/>
                  <a:cs typeface="+mn-ea"/>
                  <a:sym typeface="+mn-lt"/>
                </a:endParaRPr>
              </a:p>
            </p:txBody>
          </p:sp>
        </p:grpSp>
        <p:grpSp>
          <p:nvGrpSpPr>
            <p:cNvPr id="12" name="Group 83"/>
            <p:cNvGrpSpPr/>
            <p:nvPr/>
          </p:nvGrpSpPr>
          <p:grpSpPr>
            <a:xfrm>
              <a:off x="8080258" y="4935012"/>
              <a:ext cx="3019542" cy="958237"/>
              <a:chOff x="1415480" y="1549750"/>
              <a:chExt cx="3219490" cy="958237"/>
            </a:xfrm>
          </p:grpSpPr>
          <p:sp>
            <p:nvSpPr>
              <p:cNvPr id="13" name="is1ide-TextBox 84"/>
              <p:cNvSpPr txBox="1"/>
              <p:nvPr/>
            </p:nvSpPr>
            <p:spPr bwMode="auto">
              <a:xfrm>
                <a:off x="1415480" y="1549750"/>
                <a:ext cx="2913191" cy="309958"/>
              </a:xfrm>
              <a:prstGeom prst="rect">
                <a:avLst/>
              </a:prstGeom>
              <a:noFill/>
            </p:spPr>
            <p:txBody>
              <a:bodyPr wrap="none" lIns="360000" tIns="0" rIns="0" bIns="0" anchor="ctr" anchorCtr="0">
                <a:normAutofit/>
              </a:bodyPr>
              <a:lstStyle/>
              <a:p>
                <a:pPr algn="l" latinLnBrk="0"/>
                <a:r>
                  <a:rPr lang="zh-CN" altLang="en-US" sz="2000">
                    <a:solidFill>
                      <a:schemeClr val="accent4">
                        <a:lumMod val="100000"/>
                      </a:schemeClr>
                    </a:solidFill>
                    <a:effectLst/>
                    <a:cs typeface="+mn-ea"/>
                    <a:sym typeface="+mn-lt"/>
                  </a:rPr>
                  <a:t>标题文本预设</a:t>
                </a:r>
              </a:p>
            </p:txBody>
          </p:sp>
          <p:sp>
            <p:nvSpPr>
              <p:cNvPr id="14" name="is1ide-TextBox 128"/>
              <p:cNvSpPr txBox="1"/>
              <p:nvPr/>
            </p:nvSpPr>
            <p:spPr bwMode="auto">
              <a:xfrm>
                <a:off x="1415480" y="1951808"/>
                <a:ext cx="3219490" cy="556179"/>
              </a:xfrm>
              <a:prstGeom prst="rect">
                <a:avLst/>
              </a:prstGeom>
              <a:noFill/>
            </p:spPr>
            <p:txBody>
              <a:bodyPr wrap="square" lIns="360000" tIns="0" rIns="0" bIns="0" anchor="ctr" anchorCtr="0">
                <a:noAutofit/>
              </a:bodyPr>
              <a:lstStyle/>
              <a:p>
                <a:pP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b="0" dirty="0">
                  <a:solidFill>
                    <a:schemeClr val="bg1"/>
                  </a:solidFill>
                  <a:effectLst/>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012e97cd-b662-4b75-b911-217918b04103"/>
          <p:cNvGrpSpPr>
            <a:grpSpLocks noChangeAspect="1"/>
          </p:cNvGrpSpPr>
          <p:nvPr/>
        </p:nvGrpSpPr>
        <p:grpSpPr>
          <a:xfrm>
            <a:off x="662556" y="2032001"/>
            <a:ext cx="10870025" cy="3852228"/>
            <a:chOff x="1289466" y="1725613"/>
            <a:chExt cx="9613068" cy="3406775"/>
          </a:xfrm>
        </p:grpSpPr>
        <p:grpSp>
          <p:nvGrpSpPr>
            <p:cNvPr id="7" name="组合 6"/>
            <p:cNvGrpSpPr/>
            <p:nvPr/>
          </p:nvGrpSpPr>
          <p:grpSpPr>
            <a:xfrm>
              <a:off x="4171950" y="1725613"/>
              <a:ext cx="3848100" cy="3406775"/>
              <a:chOff x="4173538" y="1720850"/>
              <a:chExt cx="3848100" cy="3406775"/>
            </a:xfrm>
          </p:grpSpPr>
          <p:sp>
            <p:nvSpPr>
              <p:cNvPr id="27" name="íślíḋè-任意多边形: 形状 248"/>
              <p:cNvSpPr/>
              <p:nvPr/>
            </p:nvSpPr>
            <p:spPr bwMode="auto">
              <a:xfrm>
                <a:off x="5716588" y="3333750"/>
                <a:ext cx="2305050" cy="1516063"/>
              </a:xfrm>
              <a:custGeom>
                <a:avLst/>
                <a:gdLst>
                  <a:gd name="T0" fmla="*/ 586 w 698"/>
                  <a:gd name="T1" fmla="*/ 44 h 460"/>
                  <a:gd name="T2" fmla="*/ 577 w 698"/>
                  <a:gd name="T3" fmla="*/ 125 h 460"/>
                  <a:gd name="T4" fmla="*/ 618 w 698"/>
                  <a:gd name="T5" fmla="*/ 197 h 460"/>
                  <a:gd name="T6" fmla="*/ 660 w 698"/>
                  <a:gd name="T7" fmla="*/ 177 h 460"/>
                  <a:gd name="T8" fmla="*/ 698 w 698"/>
                  <a:gd name="T9" fmla="*/ 229 h 460"/>
                  <a:gd name="T10" fmla="*/ 657 w 698"/>
                  <a:gd name="T11" fmla="*/ 295 h 460"/>
                  <a:gd name="T12" fmla="*/ 601 w 698"/>
                  <a:gd name="T13" fmla="*/ 271 h 460"/>
                  <a:gd name="T14" fmla="*/ 571 w 698"/>
                  <a:gd name="T15" fmla="*/ 349 h 460"/>
                  <a:gd name="T16" fmla="*/ 581 w 698"/>
                  <a:gd name="T17" fmla="*/ 441 h 460"/>
                  <a:gd name="T18" fmla="*/ 415 w 698"/>
                  <a:gd name="T19" fmla="*/ 451 h 460"/>
                  <a:gd name="T20" fmla="*/ 380 w 698"/>
                  <a:gd name="T21" fmla="*/ 422 h 460"/>
                  <a:gd name="T22" fmla="*/ 391 w 698"/>
                  <a:gd name="T23" fmla="*/ 365 h 460"/>
                  <a:gd name="T24" fmla="*/ 346 w 698"/>
                  <a:gd name="T25" fmla="*/ 334 h 460"/>
                  <a:gd name="T26" fmla="*/ 296 w 698"/>
                  <a:gd name="T27" fmla="*/ 371 h 460"/>
                  <a:gd name="T28" fmla="*/ 305 w 698"/>
                  <a:gd name="T29" fmla="*/ 438 h 460"/>
                  <a:gd name="T30" fmla="*/ 213 w 698"/>
                  <a:gd name="T31" fmla="*/ 450 h 460"/>
                  <a:gd name="T32" fmla="*/ 110 w 698"/>
                  <a:gd name="T33" fmla="*/ 434 h 460"/>
                  <a:gd name="T34" fmla="*/ 121 w 698"/>
                  <a:gd name="T35" fmla="*/ 314 h 460"/>
                  <a:gd name="T36" fmla="*/ 99 w 698"/>
                  <a:gd name="T37" fmla="*/ 262 h 460"/>
                  <a:gd name="T38" fmla="*/ 72 w 698"/>
                  <a:gd name="T39" fmla="*/ 267 h 460"/>
                  <a:gd name="T40" fmla="*/ 41 w 698"/>
                  <a:gd name="T41" fmla="*/ 272 h 460"/>
                  <a:gd name="T42" fmla="*/ 1 w 698"/>
                  <a:gd name="T43" fmla="*/ 221 h 460"/>
                  <a:gd name="T44" fmla="*/ 39 w 698"/>
                  <a:gd name="T45" fmla="*/ 176 h 460"/>
                  <a:gd name="T46" fmla="*/ 99 w 698"/>
                  <a:gd name="T47" fmla="*/ 192 h 460"/>
                  <a:gd name="T48" fmla="*/ 122 w 698"/>
                  <a:gd name="T49" fmla="*/ 104 h 460"/>
                  <a:gd name="T50" fmla="*/ 118 w 698"/>
                  <a:gd name="T51" fmla="*/ 33 h 460"/>
                  <a:gd name="T52" fmla="*/ 305 w 698"/>
                  <a:gd name="T53" fmla="*/ 16 h 460"/>
                  <a:gd name="T54" fmla="*/ 307 w 698"/>
                  <a:gd name="T55" fmla="*/ 55 h 460"/>
                  <a:gd name="T56" fmla="*/ 300 w 698"/>
                  <a:gd name="T57" fmla="*/ 101 h 460"/>
                  <a:gd name="T58" fmla="*/ 357 w 698"/>
                  <a:gd name="T59" fmla="*/ 135 h 460"/>
                  <a:gd name="T60" fmla="*/ 407 w 698"/>
                  <a:gd name="T61" fmla="*/ 94 h 460"/>
                  <a:gd name="T62" fmla="*/ 392 w 698"/>
                  <a:gd name="T63" fmla="*/ 24 h 460"/>
                  <a:gd name="T64" fmla="*/ 483 w 698"/>
                  <a:gd name="T65" fmla="*/ 16 h 460"/>
                  <a:gd name="T66" fmla="*/ 586 w 698"/>
                  <a:gd name="T67" fmla="*/ 44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8" h="460">
                    <a:moveTo>
                      <a:pt x="586" y="44"/>
                    </a:moveTo>
                    <a:cubicBezTo>
                      <a:pt x="586" y="44"/>
                      <a:pt x="576" y="91"/>
                      <a:pt x="577" y="125"/>
                    </a:cubicBezTo>
                    <a:cubicBezTo>
                      <a:pt x="577" y="159"/>
                      <a:pt x="586" y="204"/>
                      <a:pt x="618" y="197"/>
                    </a:cubicBezTo>
                    <a:cubicBezTo>
                      <a:pt x="641" y="192"/>
                      <a:pt x="637" y="176"/>
                      <a:pt x="660" y="177"/>
                    </a:cubicBezTo>
                    <a:cubicBezTo>
                      <a:pt x="683" y="178"/>
                      <a:pt x="698" y="212"/>
                      <a:pt x="698" y="229"/>
                    </a:cubicBezTo>
                    <a:cubicBezTo>
                      <a:pt x="698" y="270"/>
                      <a:pt x="679" y="296"/>
                      <a:pt x="657" y="295"/>
                    </a:cubicBezTo>
                    <a:cubicBezTo>
                      <a:pt x="634" y="294"/>
                      <a:pt x="625" y="271"/>
                      <a:pt x="601" y="271"/>
                    </a:cubicBezTo>
                    <a:cubicBezTo>
                      <a:pt x="577" y="271"/>
                      <a:pt x="570" y="292"/>
                      <a:pt x="571" y="349"/>
                    </a:cubicBezTo>
                    <a:cubicBezTo>
                      <a:pt x="573" y="407"/>
                      <a:pt x="581" y="441"/>
                      <a:pt x="581" y="441"/>
                    </a:cubicBezTo>
                    <a:cubicBezTo>
                      <a:pt x="581" y="441"/>
                      <a:pt x="464" y="460"/>
                      <a:pt x="415" y="451"/>
                    </a:cubicBezTo>
                    <a:cubicBezTo>
                      <a:pt x="387" y="445"/>
                      <a:pt x="381" y="437"/>
                      <a:pt x="380" y="422"/>
                    </a:cubicBezTo>
                    <a:cubicBezTo>
                      <a:pt x="379" y="407"/>
                      <a:pt x="399" y="391"/>
                      <a:pt x="391" y="365"/>
                    </a:cubicBezTo>
                    <a:cubicBezTo>
                      <a:pt x="386" y="350"/>
                      <a:pt x="372" y="335"/>
                      <a:pt x="346" y="334"/>
                    </a:cubicBezTo>
                    <a:cubicBezTo>
                      <a:pt x="319" y="332"/>
                      <a:pt x="296" y="348"/>
                      <a:pt x="296" y="371"/>
                    </a:cubicBezTo>
                    <a:cubicBezTo>
                      <a:pt x="294" y="411"/>
                      <a:pt x="311" y="424"/>
                      <a:pt x="305" y="438"/>
                    </a:cubicBezTo>
                    <a:cubicBezTo>
                      <a:pt x="298" y="452"/>
                      <a:pt x="277" y="454"/>
                      <a:pt x="213" y="450"/>
                    </a:cubicBezTo>
                    <a:cubicBezTo>
                      <a:pt x="137" y="446"/>
                      <a:pt x="110" y="434"/>
                      <a:pt x="110" y="434"/>
                    </a:cubicBezTo>
                    <a:cubicBezTo>
                      <a:pt x="110" y="434"/>
                      <a:pt x="117" y="358"/>
                      <a:pt x="121" y="314"/>
                    </a:cubicBezTo>
                    <a:cubicBezTo>
                      <a:pt x="124" y="276"/>
                      <a:pt x="109" y="265"/>
                      <a:pt x="99" y="262"/>
                    </a:cubicBezTo>
                    <a:cubicBezTo>
                      <a:pt x="94" y="261"/>
                      <a:pt x="84" y="264"/>
                      <a:pt x="72" y="267"/>
                    </a:cubicBezTo>
                    <a:cubicBezTo>
                      <a:pt x="62" y="270"/>
                      <a:pt x="50" y="273"/>
                      <a:pt x="41" y="272"/>
                    </a:cubicBezTo>
                    <a:cubicBezTo>
                      <a:pt x="23" y="271"/>
                      <a:pt x="0" y="255"/>
                      <a:pt x="1" y="221"/>
                    </a:cubicBezTo>
                    <a:cubicBezTo>
                      <a:pt x="2" y="199"/>
                      <a:pt x="15" y="175"/>
                      <a:pt x="39" y="176"/>
                    </a:cubicBezTo>
                    <a:cubicBezTo>
                      <a:pt x="72" y="176"/>
                      <a:pt x="81" y="191"/>
                      <a:pt x="99" y="192"/>
                    </a:cubicBezTo>
                    <a:cubicBezTo>
                      <a:pt x="113" y="192"/>
                      <a:pt x="121" y="149"/>
                      <a:pt x="122" y="104"/>
                    </a:cubicBezTo>
                    <a:cubicBezTo>
                      <a:pt x="123" y="60"/>
                      <a:pt x="118" y="33"/>
                      <a:pt x="118" y="33"/>
                    </a:cubicBezTo>
                    <a:cubicBezTo>
                      <a:pt x="118" y="33"/>
                      <a:pt x="279" y="0"/>
                      <a:pt x="305" y="16"/>
                    </a:cubicBezTo>
                    <a:cubicBezTo>
                      <a:pt x="326" y="28"/>
                      <a:pt x="312" y="43"/>
                      <a:pt x="307" y="55"/>
                    </a:cubicBezTo>
                    <a:cubicBezTo>
                      <a:pt x="299" y="73"/>
                      <a:pt x="295" y="88"/>
                      <a:pt x="300" y="101"/>
                    </a:cubicBezTo>
                    <a:cubicBezTo>
                      <a:pt x="307" y="123"/>
                      <a:pt x="332" y="135"/>
                      <a:pt x="357" y="135"/>
                    </a:cubicBezTo>
                    <a:cubicBezTo>
                      <a:pt x="388" y="135"/>
                      <a:pt x="405" y="114"/>
                      <a:pt x="407" y="94"/>
                    </a:cubicBezTo>
                    <a:cubicBezTo>
                      <a:pt x="409" y="50"/>
                      <a:pt x="392" y="38"/>
                      <a:pt x="392" y="24"/>
                    </a:cubicBezTo>
                    <a:cubicBezTo>
                      <a:pt x="392" y="4"/>
                      <a:pt x="440" y="8"/>
                      <a:pt x="483" y="16"/>
                    </a:cubicBezTo>
                    <a:cubicBezTo>
                      <a:pt x="516" y="22"/>
                      <a:pt x="586" y="44"/>
                      <a:pt x="586" y="44"/>
                    </a:cubicBezTo>
                  </a:path>
                </a:pathLst>
              </a:custGeom>
              <a:solidFill>
                <a:schemeClr val="accent4">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8" name="íślíḋè-任意多边形: 形状 249"/>
              <p:cNvSpPr/>
              <p:nvPr/>
            </p:nvSpPr>
            <p:spPr bwMode="auto">
              <a:xfrm>
                <a:off x="4451351" y="3092450"/>
                <a:ext cx="1660525" cy="2035175"/>
              </a:xfrm>
              <a:custGeom>
                <a:avLst/>
                <a:gdLst>
                  <a:gd name="T0" fmla="*/ 496 w 503"/>
                  <a:gd name="T1" fmla="*/ 109 h 617"/>
                  <a:gd name="T2" fmla="*/ 377 w 503"/>
                  <a:gd name="T3" fmla="*/ 122 h 617"/>
                  <a:gd name="T4" fmla="*/ 292 w 503"/>
                  <a:gd name="T5" fmla="*/ 90 h 617"/>
                  <a:gd name="T6" fmla="*/ 314 w 503"/>
                  <a:gd name="T7" fmla="*/ 36 h 617"/>
                  <a:gd name="T8" fmla="*/ 254 w 503"/>
                  <a:gd name="T9" fmla="*/ 0 h 617"/>
                  <a:gd name="T10" fmla="*/ 199 w 503"/>
                  <a:gd name="T11" fmla="*/ 42 h 617"/>
                  <a:gd name="T12" fmla="*/ 213 w 503"/>
                  <a:gd name="T13" fmla="*/ 97 h 617"/>
                  <a:gd name="T14" fmla="*/ 117 w 503"/>
                  <a:gd name="T15" fmla="*/ 123 h 617"/>
                  <a:gd name="T16" fmla="*/ 15 w 503"/>
                  <a:gd name="T17" fmla="*/ 106 h 617"/>
                  <a:gd name="T18" fmla="*/ 6 w 503"/>
                  <a:gd name="T19" fmla="*/ 178 h 617"/>
                  <a:gd name="T20" fmla="*/ 14 w 503"/>
                  <a:gd name="T21" fmla="*/ 233 h 617"/>
                  <a:gd name="T22" fmla="*/ 44 w 503"/>
                  <a:gd name="T23" fmla="*/ 255 h 617"/>
                  <a:gd name="T24" fmla="*/ 86 w 503"/>
                  <a:gd name="T25" fmla="*/ 233 h 617"/>
                  <a:gd name="T26" fmla="*/ 128 w 503"/>
                  <a:gd name="T27" fmla="*/ 293 h 617"/>
                  <a:gd name="T28" fmla="*/ 87 w 503"/>
                  <a:gd name="T29" fmla="*/ 359 h 617"/>
                  <a:gd name="T30" fmla="*/ 27 w 503"/>
                  <a:gd name="T31" fmla="*/ 334 h 617"/>
                  <a:gd name="T32" fmla="*/ 1 w 503"/>
                  <a:gd name="T33" fmla="*/ 384 h 617"/>
                  <a:gd name="T34" fmla="*/ 5 w 503"/>
                  <a:gd name="T35" fmla="*/ 465 h 617"/>
                  <a:gd name="T36" fmla="*/ 10 w 503"/>
                  <a:gd name="T37" fmla="*/ 500 h 617"/>
                  <a:gd name="T38" fmla="*/ 143 w 503"/>
                  <a:gd name="T39" fmla="*/ 490 h 617"/>
                  <a:gd name="T40" fmla="*/ 225 w 503"/>
                  <a:gd name="T41" fmla="*/ 522 h 617"/>
                  <a:gd name="T42" fmla="*/ 196 w 503"/>
                  <a:gd name="T43" fmla="*/ 573 h 617"/>
                  <a:gd name="T44" fmla="*/ 256 w 503"/>
                  <a:gd name="T45" fmla="*/ 617 h 617"/>
                  <a:gd name="T46" fmla="*/ 313 w 503"/>
                  <a:gd name="T47" fmla="*/ 575 h 617"/>
                  <a:gd name="T48" fmla="*/ 281 w 503"/>
                  <a:gd name="T49" fmla="*/ 520 h 617"/>
                  <a:gd name="T50" fmla="*/ 318 w 503"/>
                  <a:gd name="T51" fmla="*/ 491 h 617"/>
                  <a:gd name="T52" fmla="*/ 489 w 503"/>
                  <a:gd name="T53" fmla="*/ 506 h 617"/>
                  <a:gd name="T54" fmla="*/ 498 w 503"/>
                  <a:gd name="T55" fmla="*/ 421 h 617"/>
                  <a:gd name="T56" fmla="*/ 478 w 503"/>
                  <a:gd name="T57" fmla="*/ 338 h 617"/>
                  <a:gd name="T58" fmla="*/ 426 w 503"/>
                  <a:gd name="T59" fmla="*/ 349 h 617"/>
                  <a:gd name="T60" fmla="*/ 381 w 503"/>
                  <a:gd name="T61" fmla="*/ 292 h 617"/>
                  <a:gd name="T62" fmla="*/ 422 w 503"/>
                  <a:gd name="T63" fmla="*/ 244 h 617"/>
                  <a:gd name="T64" fmla="*/ 483 w 503"/>
                  <a:gd name="T65" fmla="*/ 260 h 617"/>
                  <a:gd name="T66" fmla="*/ 501 w 503"/>
                  <a:gd name="T67" fmla="*/ 177 h 617"/>
                  <a:gd name="T68" fmla="*/ 496 w 503"/>
                  <a:gd name="T69" fmla="*/ 109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03" h="617">
                    <a:moveTo>
                      <a:pt x="496" y="109"/>
                    </a:moveTo>
                    <a:cubicBezTo>
                      <a:pt x="496" y="109"/>
                      <a:pt x="434" y="122"/>
                      <a:pt x="377" y="122"/>
                    </a:cubicBezTo>
                    <a:cubicBezTo>
                      <a:pt x="329" y="121"/>
                      <a:pt x="292" y="118"/>
                      <a:pt x="292" y="90"/>
                    </a:cubicBezTo>
                    <a:cubicBezTo>
                      <a:pt x="293" y="62"/>
                      <a:pt x="317" y="62"/>
                      <a:pt x="314" y="36"/>
                    </a:cubicBezTo>
                    <a:cubicBezTo>
                      <a:pt x="310" y="9"/>
                      <a:pt x="283" y="0"/>
                      <a:pt x="254" y="0"/>
                    </a:cubicBezTo>
                    <a:cubicBezTo>
                      <a:pt x="226" y="1"/>
                      <a:pt x="199" y="19"/>
                      <a:pt x="199" y="42"/>
                    </a:cubicBezTo>
                    <a:cubicBezTo>
                      <a:pt x="199" y="64"/>
                      <a:pt x="221" y="81"/>
                      <a:pt x="213" y="97"/>
                    </a:cubicBezTo>
                    <a:cubicBezTo>
                      <a:pt x="204" y="113"/>
                      <a:pt x="165" y="126"/>
                      <a:pt x="117" y="123"/>
                    </a:cubicBezTo>
                    <a:cubicBezTo>
                      <a:pt x="71" y="120"/>
                      <a:pt x="15" y="106"/>
                      <a:pt x="15" y="106"/>
                    </a:cubicBezTo>
                    <a:cubicBezTo>
                      <a:pt x="15" y="106"/>
                      <a:pt x="6" y="157"/>
                      <a:pt x="6" y="178"/>
                    </a:cubicBezTo>
                    <a:cubicBezTo>
                      <a:pt x="7" y="200"/>
                      <a:pt x="10" y="224"/>
                      <a:pt x="14" y="233"/>
                    </a:cubicBezTo>
                    <a:cubicBezTo>
                      <a:pt x="19" y="242"/>
                      <a:pt x="27" y="259"/>
                      <a:pt x="44" y="255"/>
                    </a:cubicBezTo>
                    <a:cubicBezTo>
                      <a:pt x="60" y="251"/>
                      <a:pt x="69" y="230"/>
                      <a:pt x="86" y="233"/>
                    </a:cubicBezTo>
                    <a:cubicBezTo>
                      <a:pt x="102" y="236"/>
                      <a:pt x="130" y="259"/>
                      <a:pt x="128" y="293"/>
                    </a:cubicBezTo>
                    <a:cubicBezTo>
                      <a:pt x="125" y="328"/>
                      <a:pt x="111" y="361"/>
                      <a:pt x="87" y="359"/>
                    </a:cubicBezTo>
                    <a:cubicBezTo>
                      <a:pt x="62" y="357"/>
                      <a:pt x="47" y="336"/>
                      <a:pt x="27" y="334"/>
                    </a:cubicBezTo>
                    <a:cubicBezTo>
                      <a:pt x="6" y="332"/>
                      <a:pt x="0" y="366"/>
                      <a:pt x="1" y="384"/>
                    </a:cubicBezTo>
                    <a:cubicBezTo>
                      <a:pt x="2" y="403"/>
                      <a:pt x="2" y="445"/>
                      <a:pt x="5" y="465"/>
                    </a:cubicBezTo>
                    <a:cubicBezTo>
                      <a:pt x="8" y="485"/>
                      <a:pt x="10" y="500"/>
                      <a:pt x="10" y="500"/>
                    </a:cubicBezTo>
                    <a:cubicBezTo>
                      <a:pt x="10" y="500"/>
                      <a:pt x="90" y="489"/>
                      <a:pt x="143" y="490"/>
                    </a:cubicBezTo>
                    <a:cubicBezTo>
                      <a:pt x="195" y="491"/>
                      <a:pt x="223" y="502"/>
                      <a:pt x="225" y="522"/>
                    </a:cubicBezTo>
                    <a:cubicBezTo>
                      <a:pt x="226" y="542"/>
                      <a:pt x="193" y="550"/>
                      <a:pt x="196" y="573"/>
                    </a:cubicBezTo>
                    <a:cubicBezTo>
                      <a:pt x="199" y="596"/>
                      <a:pt x="234" y="617"/>
                      <a:pt x="256" y="617"/>
                    </a:cubicBezTo>
                    <a:cubicBezTo>
                      <a:pt x="279" y="616"/>
                      <a:pt x="313" y="602"/>
                      <a:pt x="313" y="575"/>
                    </a:cubicBezTo>
                    <a:cubicBezTo>
                      <a:pt x="312" y="548"/>
                      <a:pt x="282" y="537"/>
                      <a:pt x="281" y="520"/>
                    </a:cubicBezTo>
                    <a:cubicBezTo>
                      <a:pt x="279" y="504"/>
                      <a:pt x="298" y="491"/>
                      <a:pt x="318" y="491"/>
                    </a:cubicBezTo>
                    <a:cubicBezTo>
                      <a:pt x="337" y="491"/>
                      <a:pt x="489" y="506"/>
                      <a:pt x="489" y="506"/>
                    </a:cubicBezTo>
                    <a:cubicBezTo>
                      <a:pt x="489" y="506"/>
                      <a:pt x="494" y="464"/>
                      <a:pt x="498" y="421"/>
                    </a:cubicBezTo>
                    <a:cubicBezTo>
                      <a:pt x="503" y="364"/>
                      <a:pt x="498" y="336"/>
                      <a:pt x="478" y="338"/>
                    </a:cubicBezTo>
                    <a:cubicBezTo>
                      <a:pt x="467" y="339"/>
                      <a:pt x="449" y="350"/>
                      <a:pt x="426" y="349"/>
                    </a:cubicBezTo>
                    <a:cubicBezTo>
                      <a:pt x="403" y="348"/>
                      <a:pt x="378" y="329"/>
                      <a:pt x="381" y="292"/>
                    </a:cubicBezTo>
                    <a:cubicBezTo>
                      <a:pt x="384" y="263"/>
                      <a:pt x="399" y="243"/>
                      <a:pt x="422" y="244"/>
                    </a:cubicBezTo>
                    <a:cubicBezTo>
                      <a:pt x="444" y="246"/>
                      <a:pt x="468" y="260"/>
                      <a:pt x="483" y="260"/>
                    </a:cubicBezTo>
                    <a:cubicBezTo>
                      <a:pt x="493" y="261"/>
                      <a:pt x="501" y="198"/>
                      <a:pt x="501" y="177"/>
                    </a:cubicBezTo>
                    <a:cubicBezTo>
                      <a:pt x="501" y="135"/>
                      <a:pt x="496" y="109"/>
                      <a:pt x="496" y="109"/>
                    </a:cubicBezTo>
                  </a:path>
                </a:pathLst>
              </a:custGeom>
              <a:solidFill>
                <a:schemeClr val="accent3">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9" name="íślíḋè-任意多边形: 形状 250"/>
              <p:cNvSpPr/>
              <p:nvPr/>
            </p:nvSpPr>
            <p:spPr bwMode="auto">
              <a:xfrm>
                <a:off x="4173538" y="1947863"/>
                <a:ext cx="2305050" cy="1557338"/>
              </a:xfrm>
              <a:custGeom>
                <a:avLst/>
                <a:gdLst>
                  <a:gd name="T0" fmla="*/ 583 w 698"/>
                  <a:gd name="T1" fmla="*/ 31 h 472"/>
                  <a:gd name="T2" fmla="*/ 577 w 698"/>
                  <a:gd name="T3" fmla="*/ 137 h 472"/>
                  <a:gd name="T4" fmla="*/ 618 w 698"/>
                  <a:gd name="T5" fmla="*/ 209 h 472"/>
                  <a:gd name="T6" fmla="*/ 660 w 698"/>
                  <a:gd name="T7" fmla="*/ 189 h 472"/>
                  <a:gd name="T8" fmla="*/ 698 w 698"/>
                  <a:gd name="T9" fmla="*/ 241 h 472"/>
                  <a:gd name="T10" fmla="*/ 657 w 698"/>
                  <a:gd name="T11" fmla="*/ 307 h 472"/>
                  <a:gd name="T12" fmla="*/ 601 w 698"/>
                  <a:gd name="T13" fmla="*/ 283 h 472"/>
                  <a:gd name="T14" fmla="*/ 571 w 698"/>
                  <a:gd name="T15" fmla="*/ 361 h 472"/>
                  <a:gd name="T16" fmla="*/ 581 w 698"/>
                  <a:gd name="T17" fmla="*/ 453 h 472"/>
                  <a:gd name="T18" fmla="*/ 415 w 698"/>
                  <a:gd name="T19" fmla="*/ 463 h 472"/>
                  <a:gd name="T20" fmla="*/ 380 w 698"/>
                  <a:gd name="T21" fmla="*/ 434 h 472"/>
                  <a:gd name="T22" fmla="*/ 401 w 698"/>
                  <a:gd name="T23" fmla="*/ 374 h 472"/>
                  <a:gd name="T24" fmla="*/ 345 w 698"/>
                  <a:gd name="T25" fmla="*/ 342 h 472"/>
                  <a:gd name="T26" fmla="*/ 279 w 698"/>
                  <a:gd name="T27" fmla="*/ 389 h 472"/>
                  <a:gd name="T28" fmla="*/ 293 w 698"/>
                  <a:gd name="T29" fmla="*/ 440 h 472"/>
                  <a:gd name="T30" fmla="*/ 219 w 698"/>
                  <a:gd name="T31" fmla="*/ 468 h 472"/>
                  <a:gd name="T32" fmla="*/ 101 w 698"/>
                  <a:gd name="T33" fmla="*/ 451 h 472"/>
                  <a:gd name="T34" fmla="*/ 121 w 698"/>
                  <a:gd name="T35" fmla="*/ 326 h 472"/>
                  <a:gd name="T36" fmla="*/ 99 w 698"/>
                  <a:gd name="T37" fmla="*/ 274 h 472"/>
                  <a:gd name="T38" fmla="*/ 72 w 698"/>
                  <a:gd name="T39" fmla="*/ 279 h 472"/>
                  <a:gd name="T40" fmla="*/ 41 w 698"/>
                  <a:gd name="T41" fmla="*/ 284 h 472"/>
                  <a:gd name="T42" fmla="*/ 1 w 698"/>
                  <a:gd name="T43" fmla="*/ 233 h 472"/>
                  <a:gd name="T44" fmla="*/ 39 w 698"/>
                  <a:gd name="T45" fmla="*/ 188 h 472"/>
                  <a:gd name="T46" fmla="*/ 99 w 698"/>
                  <a:gd name="T47" fmla="*/ 204 h 472"/>
                  <a:gd name="T48" fmla="*/ 122 w 698"/>
                  <a:gd name="T49" fmla="*/ 116 h 472"/>
                  <a:gd name="T50" fmla="*/ 105 w 698"/>
                  <a:gd name="T51" fmla="*/ 25 h 472"/>
                  <a:gd name="T52" fmla="*/ 305 w 698"/>
                  <a:gd name="T53" fmla="*/ 28 h 472"/>
                  <a:gd name="T54" fmla="*/ 306 w 698"/>
                  <a:gd name="T55" fmla="*/ 63 h 472"/>
                  <a:gd name="T56" fmla="*/ 288 w 698"/>
                  <a:gd name="T57" fmla="*/ 97 h 472"/>
                  <a:gd name="T58" fmla="*/ 353 w 698"/>
                  <a:gd name="T59" fmla="*/ 141 h 472"/>
                  <a:gd name="T60" fmla="*/ 408 w 698"/>
                  <a:gd name="T61" fmla="*/ 100 h 472"/>
                  <a:gd name="T62" fmla="*/ 377 w 698"/>
                  <a:gd name="T63" fmla="*/ 36 h 472"/>
                  <a:gd name="T64" fmla="*/ 479 w 698"/>
                  <a:gd name="T65" fmla="*/ 21 h 472"/>
                  <a:gd name="T66" fmla="*/ 583 w 698"/>
                  <a:gd name="T67" fmla="*/ 31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8" h="472">
                    <a:moveTo>
                      <a:pt x="583" y="31"/>
                    </a:moveTo>
                    <a:cubicBezTo>
                      <a:pt x="583" y="31"/>
                      <a:pt x="576" y="103"/>
                      <a:pt x="577" y="137"/>
                    </a:cubicBezTo>
                    <a:cubicBezTo>
                      <a:pt x="577" y="171"/>
                      <a:pt x="586" y="216"/>
                      <a:pt x="618" y="209"/>
                    </a:cubicBezTo>
                    <a:cubicBezTo>
                      <a:pt x="640" y="205"/>
                      <a:pt x="636" y="188"/>
                      <a:pt x="660" y="189"/>
                    </a:cubicBezTo>
                    <a:cubicBezTo>
                      <a:pt x="682" y="190"/>
                      <a:pt x="698" y="224"/>
                      <a:pt x="698" y="241"/>
                    </a:cubicBezTo>
                    <a:cubicBezTo>
                      <a:pt x="698" y="282"/>
                      <a:pt x="679" y="308"/>
                      <a:pt x="657" y="307"/>
                    </a:cubicBezTo>
                    <a:cubicBezTo>
                      <a:pt x="634" y="306"/>
                      <a:pt x="625" y="283"/>
                      <a:pt x="601" y="283"/>
                    </a:cubicBezTo>
                    <a:cubicBezTo>
                      <a:pt x="577" y="283"/>
                      <a:pt x="570" y="304"/>
                      <a:pt x="571" y="361"/>
                    </a:cubicBezTo>
                    <a:cubicBezTo>
                      <a:pt x="573" y="419"/>
                      <a:pt x="581" y="453"/>
                      <a:pt x="581" y="453"/>
                    </a:cubicBezTo>
                    <a:cubicBezTo>
                      <a:pt x="581" y="453"/>
                      <a:pt x="464" y="472"/>
                      <a:pt x="415" y="463"/>
                    </a:cubicBezTo>
                    <a:cubicBezTo>
                      <a:pt x="387" y="457"/>
                      <a:pt x="381" y="449"/>
                      <a:pt x="380" y="434"/>
                    </a:cubicBezTo>
                    <a:cubicBezTo>
                      <a:pt x="379" y="419"/>
                      <a:pt x="409" y="399"/>
                      <a:pt x="401" y="374"/>
                    </a:cubicBezTo>
                    <a:cubicBezTo>
                      <a:pt x="396" y="358"/>
                      <a:pt x="382" y="345"/>
                      <a:pt x="345" y="342"/>
                    </a:cubicBezTo>
                    <a:cubicBezTo>
                      <a:pt x="313" y="339"/>
                      <a:pt x="276" y="366"/>
                      <a:pt x="279" y="389"/>
                    </a:cubicBezTo>
                    <a:cubicBezTo>
                      <a:pt x="281" y="418"/>
                      <a:pt x="300" y="426"/>
                      <a:pt x="293" y="440"/>
                    </a:cubicBezTo>
                    <a:cubicBezTo>
                      <a:pt x="286" y="455"/>
                      <a:pt x="255" y="468"/>
                      <a:pt x="219" y="468"/>
                    </a:cubicBezTo>
                    <a:cubicBezTo>
                      <a:pt x="164" y="469"/>
                      <a:pt x="101" y="451"/>
                      <a:pt x="101" y="451"/>
                    </a:cubicBezTo>
                    <a:cubicBezTo>
                      <a:pt x="101" y="451"/>
                      <a:pt x="117" y="370"/>
                      <a:pt x="121" y="326"/>
                    </a:cubicBezTo>
                    <a:cubicBezTo>
                      <a:pt x="123" y="288"/>
                      <a:pt x="109" y="277"/>
                      <a:pt x="99" y="274"/>
                    </a:cubicBezTo>
                    <a:cubicBezTo>
                      <a:pt x="94" y="273"/>
                      <a:pt x="84" y="276"/>
                      <a:pt x="72" y="279"/>
                    </a:cubicBezTo>
                    <a:cubicBezTo>
                      <a:pt x="61" y="282"/>
                      <a:pt x="50" y="285"/>
                      <a:pt x="41" y="284"/>
                    </a:cubicBezTo>
                    <a:cubicBezTo>
                      <a:pt x="23" y="283"/>
                      <a:pt x="0" y="267"/>
                      <a:pt x="1" y="233"/>
                    </a:cubicBezTo>
                    <a:cubicBezTo>
                      <a:pt x="2" y="211"/>
                      <a:pt x="15" y="187"/>
                      <a:pt x="39" y="188"/>
                    </a:cubicBezTo>
                    <a:cubicBezTo>
                      <a:pt x="72" y="188"/>
                      <a:pt x="81" y="203"/>
                      <a:pt x="99" y="204"/>
                    </a:cubicBezTo>
                    <a:cubicBezTo>
                      <a:pt x="113" y="204"/>
                      <a:pt x="120" y="161"/>
                      <a:pt x="122" y="116"/>
                    </a:cubicBezTo>
                    <a:cubicBezTo>
                      <a:pt x="123" y="72"/>
                      <a:pt x="105" y="25"/>
                      <a:pt x="105" y="25"/>
                    </a:cubicBezTo>
                    <a:cubicBezTo>
                      <a:pt x="105" y="25"/>
                      <a:pt x="257" y="0"/>
                      <a:pt x="305" y="28"/>
                    </a:cubicBezTo>
                    <a:cubicBezTo>
                      <a:pt x="326" y="40"/>
                      <a:pt x="314" y="56"/>
                      <a:pt x="306" y="63"/>
                    </a:cubicBezTo>
                    <a:cubicBezTo>
                      <a:pt x="296" y="71"/>
                      <a:pt x="286" y="83"/>
                      <a:pt x="288" y="97"/>
                    </a:cubicBezTo>
                    <a:cubicBezTo>
                      <a:pt x="291" y="117"/>
                      <a:pt x="328" y="141"/>
                      <a:pt x="353" y="141"/>
                    </a:cubicBezTo>
                    <a:cubicBezTo>
                      <a:pt x="383" y="141"/>
                      <a:pt x="408" y="115"/>
                      <a:pt x="408" y="100"/>
                    </a:cubicBezTo>
                    <a:cubicBezTo>
                      <a:pt x="408" y="61"/>
                      <a:pt x="373" y="62"/>
                      <a:pt x="377" y="36"/>
                    </a:cubicBezTo>
                    <a:cubicBezTo>
                      <a:pt x="382" y="11"/>
                      <a:pt x="433" y="16"/>
                      <a:pt x="479" y="21"/>
                    </a:cubicBezTo>
                    <a:cubicBezTo>
                      <a:pt x="532" y="27"/>
                      <a:pt x="583" y="31"/>
                      <a:pt x="583" y="31"/>
                    </a:cubicBezTo>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0" name="íślíḋè-任意多边形: 形状 251"/>
              <p:cNvSpPr/>
              <p:nvPr/>
            </p:nvSpPr>
            <p:spPr bwMode="auto">
              <a:xfrm>
                <a:off x="6065838" y="1720850"/>
                <a:ext cx="1671638" cy="2051050"/>
              </a:xfrm>
              <a:custGeom>
                <a:avLst/>
                <a:gdLst>
                  <a:gd name="T0" fmla="*/ 486 w 506"/>
                  <a:gd name="T1" fmla="*/ 107 h 622"/>
                  <a:gd name="T2" fmla="*/ 369 w 506"/>
                  <a:gd name="T3" fmla="*/ 120 h 622"/>
                  <a:gd name="T4" fmla="*/ 282 w 506"/>
                  <a:gd name="T5" fmla="*/ 90 h 622"/>
                  <a:gd name="T6" fmla="*/ 293 w 506"/>
                  <a:gd name="T7" fmla="*/ 38 h 622"/>
                  <a:gd name="T8" fmla="*/ 246 w 506"/>
                  <a:gd name="T9" fmla="*/ 1 h 622"/>
                  <a:gd name="T10" fmla="*/ 202 w 506"/>
                  <a:gd name="T11" fmla="*/ 45 h 622"/>
                  <a:gd name="T12" fmla="*/ 212 w 506"/>
                  <a:gd name="T13" fmla="*/ 102 h 622"/>
                  <a:gd name="T14" fmla="*/ 113 w 506"/>
                  <a:gd name="T15" fmla="*/ 117 h 622"/>
                  <a:gd name="T16" fmla="*/ 13 w 506"/>
                  <a:gd name="T17" fmla="*/ 102 h 622"/>
                  <a:gd name="T18" fmla="*/ 6 w 506"/>
                  <a:gd name="T19" fmla="*/ 198 h 622"/>
                  <a:gd name="T20" fmla="*/ 15 w 506"/>
                  <a:gd name="T21" fmla="*/ 253 h 622"/>
                  <a:gd name="T22" fmla="*/ 44 w 506"/>
                  <a:gd name="T23" fmla="*/ 275 h 622"/>
                  <a:gd name="T24" fmla="*/ 86 w 506"/>
                  <a:gd name="T25" fmla="*/ 253 h 622"/>
                  <a:gd name="T26" fmla="*/ 128 w 506"/>
                  <a:gd name="T27" fmla="*/ 313 h 622"/>
                  <a:gd name="T28" fmla="*/ 87 w 506"/>
                  <a:gd name="T29" fmla="*/ 379 h 622"/>
                  <a:gd name="T30" fmla="*/ 27 w 506"/>
                  <a:gd name="T31" fmla="*/ 354 h 622"/>
                  <a:gd name="T32" fmla="*/ 1 w 506"/>
                  <a:gd name="T33" fmla="*/ 404 h 622"/>
                  <a:gd name="T34" fmla="*/ 5 w 506"/>
                  <a:gd name="T35" fmla="*/ 485 h 622"/>
                  <a:gd name="T36" fmla="*/ 10 w 506"/>
                  <a:gd name="T37" fmla="*/ 520 h 622"/>
                  <a:gd name="T38" fmla="*/ 117 w 506"/>
                  <a:gd name="T39" fmla="*/ 500 h 622"/>
                  <a:gd name="T40" fmla="*/ 213 w 506"/>
                  <a:gd name="T41" fmla="*/ 514 h 622"/>
                  <a:gd name="T42" fmla="*/ 196 w 506"/>
                  <a:gd name="T43" fmla="*/ 583 h 622"/>
                  <a:gd name="T44" fmla="*/ 241 w 506"/>
                  <a:gd name="T45" fmla="*/ 620 h 622"/>
                  <a:gd name="T46" fmla="*/ 292 w 506"/>
                  <a:gd name="T47" fmla="*/ 598 h 622"/>
                  <a:gd name="T48" fmla="*/ 281 w 506"/>
                  <a:gd name="T49" fmla="*/ 517 h 622"/>
                  <a:gd name="T50" fmla="*/ 359 w 506"/>
                  <a:gd name="T51" fmla="*/ 498 h 622"/>
                  <a:gd name="T52" fmla="*/ 481 w 506"/>
                  <a:gd name="T53" fmla="*/ 530 h 622"/>
                  <a:gd name="T54" fmla="*/ 498 w 506"/>
                  <a:gd name="T55" fmla="*/ 441 h 622"/>
                  <a:gd name="T56" fmla="*/ 478 w 506"/>
                  <a:gd name="T57" fmla="*/ 358 h 622"/>
                  <a:gd name="T58" fmla="*/ 426 w 506"/>
                  <a:gd name="T59" fmla="*/ 369 h 622"/>
                  <a:gd name="T60" fmla="*/ 381 w 506"/>
                  <a:gd name="T61" fmla="*/ 312 h 622"/>
                  <a:gd name="T62" fmla="*/ 422 w 506"/>
                  <a:gd name="T63" fmla="*/ 264 h 622"/>
                  <a:gd name="T64" fmla="*/ 483 w 506"/>
                  <a:gd name="T65" fmla="*/ 280 h 622"/>
                  <a:gd name="T66" fmla="*/ 501 w 506"/>
                  <a:gd name="T67" fmla="*/ 197 h 622"/>
                  <a:gd name="T68" fmla="*/ 486 w 506"/>
                  <a:gd name="T69" fmla="*/ 107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06" h="622">
                    <a:moveTo>
                      <a:pt x="486" y="107"/>
                    </a:moveTo>
                    <a:cubicBezTo>
                      <a:pt x="486" y="107"/>
                      <a:pt x="418" y="119"/>
                      <a:pt x="369" y="120"/>
                    </a:cubicBezTo>
                    <a:cubicBezTo>
                      <a:pt x="320" y="121"/>
                      <a:pt x="281" y="117"/>
                      <a:pt x="282" y="90"/>
                    </a:cubicBezTo>
                    <a:cubicBezTo>
                      <a:pt x="282" y="62"/>
                      <a:pt x="297" y="64"/>
                      <a:pt x="293" y="38"/>
                    </a:cubicBezTo>
                    <a:cubicBezTo>
                      <a:pt x="289" y="11"/>
                      <a:pt x="274" y="0"/>
                      <a:pt x="246" y="1"/>
                    </a:cubicBezTo>
                    <a:cubicBezTo>
                      <a:pt x="218" y="1"/>
                      <a:pt x="202" y="23"/>
                      <a:pt x="202" y="45"/>
                    </a:cubicBezTo>
                    <a:cubicBezTo>
                      <a:pt x="202" y="67"/>
                      <a:pt x="220" y="86"/>
                      <a:pt x="212" y="102"/>
                    </a:cubicBezTo>
                    <a:cubicBezTo>
                      <a:pt x="203" y="118"/>
                      <a:pt x="160" y="122"/>
                      <a:pt x="113" y="117"/>
                    </a:cubicBezTo>
                    <a:cubicBezTo>
                      <a:pt x="68" y="113"/>
                      <a:pt x="13" y="102"/>
                      <a:pt x="13" y="102"/>
                    </a:cubicBezTo>
                    <a:cubicBezTo>
                      <a:pt x="13" y="102"/>
                      <a:pt x="6" y="177"/>
                      <a:pt x="6" y="198"/>
                    </a:cubicBezTo>
                    <a:cubicBezTo>
                      <a:pt x="7" y="220"/>
                      <a:pt x="10" y="244"/>
                      <a:pt x="15" y="253"/>
                    </a:cubicBezTo>
                    <a:cubicBezTo>
                      <a:pt x="19" y="262"/>
                      <a:pt x="27" y="279"/>
                      <a:pt x="44" y="275"/>
                    </a:cubicBezTo>
                    <a:cubicBezTo>
                      <a:pt x="60" y="271"/>
                      <a:pt x="69" y="250"/>
                      <a:pt x="86" y="253"/>
                    </a:cubicBezTo>
                    <a:cubicBezTo>
                      <a:pt x="102" y="256"/>
                      <a:pt x="130" y="279"/>
                      <a:pt x="128" y="313"/>
                    </a:cubicBezTo>
                    <a:cubicBezTo>
                      <a:pt x="125" y="348"/>
                      <a:pt x="111" y="381"/>
                      <a:pt x="87" y="379"/>
                    </a:cubicBezTo>
                    <a:cubicBezTo>
                      <a:pt x="62" y="377"/>
                      <a:pt x="47" y="356"/>
                      <a:pt x="27" y="354"/>
                    </a:cubicBezTo>
                    <a:cubicBezTo>
                      <a:pt x="6" y="352"/>
                      <a:pt x="0" y="386"/>
                      <a:pt x="1" y="404"/>
                    </a:cubicBezTo>
                    <a:cubicBezTo>
                      <a:pt x="2" y="423"/>
                      <a:pt x="2" y="465"/>
                      <a:pt x="5" y="485"/>
                    </a:cubicBezTo>
                    <a:cubicBezTo>
                      <a:pt x="8" y="505"/>
                      <a:pt x="10" y="520"/>
                      <a:pt x="10" y="520"/>
                    </a:cubicBezTo>
                    <a:cubicBezTo>
                      <a:pt x="10" y="520"/>
                      <a:pt x="48" y="508"/>
                      <a:pt x="117" y="500"/>
                    </a:cubicBezTo>
                    <a:cubicBezTo>
                      <a:pt x="169" y="494"/>
                      <a:pt x="211" y="495"/>
                      <a:pt x="213" y="514"/>
                    </a:cubicBezTo>
                    <a:cubicBezTo>
                      <a:pt x="214" y="534"/>
                      <a:pt x="192" y="561"/>
                      <a:pt x="196" y="583"/>
                    </a:cubicBezTo>
                    <a:cubicBezTo>
                      <a:pt x="199" y="606"/>
                      <a:pt x="219" y="617"/>
                      <a:pt x="241" y="620"/>
                    </a:cubicBezTo>
                    <a:cubicBezTo>
                      <a:pt x="254" y="622"/>
                      <a:pt x="279" y="621"/>
                      <a:pt x="292" y="598"/>
                    </a:cubicBezTo>
                    <a:cubicBezTo>
                      <a:pt x="305" y="576"/>
                      <a:pt x="298" y="553"/>
                      <a:pt x="281" y="517"/>
                    </a:cubicBezTo>
                    <a:cubicBezTo>
                      <a:pt x="273" y="501"/>
                      <a:pt x="309" y="490"/>
                      <a:pt x="359" y="498"/>
                    </a:cubicBezTo>
                    <a:cubicBezTo>
                      <a:pt x="379" y="501"/>
                      <a:pt x="481" y="530"/>
                      <a:pt x="481" y="530"/>
                    </a:cubicBezTo>
                    <a:cubicBezTo>
                      <a:pt x="481" y="530"/>
                      <a:pt x="492" y="485"/>
                      <a:pt x="498" y="441"/>
                    </a:cubicBezTo>
                    <a:cubicBezTo>
                      <a:pt x="506" y="385"/>
                      <a:pt x="498" y="356"/>
                      <a:pt x="478" y="358"/>
                    </a:cubicBezTo>
                    <a:cubicBezTo>
                      <a:pt x="467" y="359"/>
                      <a:pt x="449" y="370"/>
                      <a:pt x="426" y="369"/>
                    </a:cubicBezTo>
                    <a:cubicBezTo>
                      <a:pt x="403" y="368"/>
                      <a:pt x="379" y="349"/>
                      <a:pt x="381" y="312"/>
                    </a:cubicBezTo>
                    <a:cubicBezTo>
                      <a:pt x="384" y="283"/>
                      <a:pt x="399" y="263"/>
                      <a:pt x="422" y="264"/>
                    </a:cubicBezTo>
                    <a:cubicBezTo>
                      <a:pt x="444" y="266"/>
                      <a:pt x="468" y="280"/>
                      <a:pt x="483" y="280"/>
                    </a:cubicBezTo>
                    <a:cubicBezTo>
                      <a:pt x="493" y="281"/>
                      <a:pt x="501" y="218"/>
                      <a:pt x="501" y="197"/>
                    </a:cubicBezTo>
                    <a:cubicBezTo>
                      <a:pt x="502" y="155"/>
                      <a:pt x="486" y="107"/>
                      <a:pt x="486" y="107"/>
                    </a:cubicBezTo>
                  </a:path>
                </a:pathLst>
              </a:custGeom>
              <a:solidFill>
                <a:schemeClr val="accent2">
                  <a:lumMod val="10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1" name="íślíḋè-任意多边形: 形状 355"/>
              <p:cNvSpPr/>
              <p:nvPr/>
            </p:nvSpPr>
            <p:spPr bwMode="auto">
              <a:xfrm>
                <a:off x="5099461" y="2598681"/>
                <a:ext cx="413518" cy="255702"/>
              </a:xfrm>
              <a:custGeom>
                <a:avLst/>
                <a:gdLst>
                  <a:gd name="connsiteX0" fmla="*/ 255482 w 328613"/>
                  <a:gd name="connsiteY0" fmla="*/ 58737 h 203200"/>
                  <a:gd name="connsiteX1" fmla="*/ 265113 w 328613"/>
                  <a:gd name="connsiteY1" fmla="*/ 67627 h 203200"/>
                  <a:gd name="connsiteX2" fmla="*/ 255482 w 328613"/>
                  <a:gd name="connsiteY2" fmla="*/ 77787 h 203200"/>
                  <a:gd name="connsiteX3" fmla="*/ 244475 w 328613"/>
                  <a:gd name="connsiteY3" fmla="*/ 67627 h 203200"/>
                  <a:gd name="connsiteX4" fmla="*/ 245851 w 328613"/>
                  <a:gd name="connsiteY4" fmla="*/ 63817 h 203200"/>
                  <a:gd name="connsiteX5" fmla="*/ 249979 w 328613"/>
                  <a:gd name="connsiteY5" fmla="*/ 66357 h 203200"/>
                  <a:gd name="connsiteX6" fmla="*/ 255482 w 328613"/>
                  <a:gd name="connsiteY6" fmla="*/ 61277 h 203200"/>
                  <a:gd name="connsiteX7" fmla="*/ 255482 w 328613"/>
                  <a:gd name="connsiteY7" fmla="*/ 58737 h 203200"/>
                  <a:gd name="connsiteX8" fmla="*/ 253207 w 328613"/>
                  <a:gd name="connsiteY8" fmla="*/ 49212 h 203200"/>
                  <a:gd name="connsiteX9" fmla="*/ 234950 w 328613"/>
                  <a:gd name="connsiteY9" fmla="*/ 68262 h 203200"/>
                  <a:gd name="connsiteX10" fmla="*/ 253207 w 328613"/>
                  <a:gd name="connsiteY10" fmla="*/ 87312 h 203200"/>
                  <a:gd name="connsiteX11" fmla="*/ 271464 w 328613"/>
                  <a:gd name="connsiteY11" fmla="*/ 68262 h 203200"/>
                  <a:gd name="connsiteX12" fmla="*/ 253207 w 328613"/>
                  <a:gd name="connsiteY12" fmla="*/ 49212 h 203200"/>
                  <a:gd name="connsiteX13" fmla="*/ 109104 w 328613"/>
                  <a:gd name="connsiteY13" fmla="*/ 0 h 203200"/>
                  <a:gd name="connsiteX14" fmla="*/ 158461 w 328613"/>
                  <a:gd name="connsiteY14" fmla="*/ 73773 h 203200"/>
                  <a:gd name="connsiteX15" fmla="*/ 227301 w 328613"/>
                  <a:gd name="connsiteY15" fmla="*/ 12943 h 203200"/>
                  <a:gd name="connsiteX16" fmla="*/ 293544 w 328613"/>
                  <a:gd name="connsiteY16" fmla="*/ 62125 h 203200"/>
                  <a:gd name="connsiteX17" fmla="*/ 328613 w 328613"/>
                  <a:gd name="connsiteY17" fmla="*/ 71185 h 203200"/>
                  <a:gd name="connsiteX18" fmla="*/ 297440 w 328613"/>
                  <a:gd name="connsiteY18" fmla="*/ 103541 h 203200"/>
                  <a:gd name="connsiteX19" fmla="*/ 296142 w 328613"/>
                  <a:gd name="connsiteY19" fmla="*/ 108719 h 203200"/>
                  <a:gd name="connsiteX20" fmla="*/ 180542 w 328613"/>
                  <a:gd name="connsiteY20" fmla="*/ 203200 h 203200"/>
                  <a:gd name="connsiteX21" fmla="*/ 127289 w 328613"/>
                  <a:gd name="connsiteY21" fmla="*/ 190257 h 203200"/>
                  <a:gd name="connsiteX22" fmla="*/ 0 w 328613"/>
                  <a:gd name="connsiteY22" fmla="*/ 86716 h 203200"/>
                  <a:gd name="connsiteX23" fmla="*/ 87024 w 328613"/>
                  <a:gd name="connsiteY23" fmla="*/ 107424 h 203200"/>
                  <a:gd name="connsiteX24" fmla="*/ 109104 w 328613"/>
                  <a:gd name="connsiteY24" fmla="*/ 0 h 20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8613" h="203200">
                    <a:moveTo>
                      <a:pt x="255482" y="58737"/>
                    </a:moveTo>
                    <a:cubicBezTo>
                      <a:pt x="260986" y="58737"/>
                      <a:pt x="265113" y="62547"/>
                      <a:pt x="265113" y="67627"/>
                    </a:cubicBezTo>
                    <a:cubicBezTo>
                      <a:pt x="265113" y="72707"/>
                      <a:pt x="260986" y="77787"/>
                      <a:pt x="255482" y="77787"/>
                    </a:cubicBezTo>
                    <a:cubicBezTo>
                      <a:pt x="249979" y="77787"/>
                      <a:pt x="244475" y="72707"/>
                      <a:pt x="244475" y="67627"/>
                    </a:cubicBezTo>
                    <a:cubicBezTo>
                      <a:pt x="244475" y="66357"/>
                      <a:pt x="245851" y="65087"/>
                      <a:pt x="245851" y="63817"/>
                    </a:cubicBezTo>
                    <a:cubicBezTo>
                      <a:pt x="247227" y="65087"/>
                      <a:pt x="248603" y="66357"/>
                      <a:pt x="249979" y="66357"/>
                    </a:cubicBezTo>
                    <a:cubicBezTo>
                      <a:pt x="252730" y="66357"/>
                      <a:pt x="255482" y="63817"/>
                      <a:pt x="255482" y="61277"/>
                    </a:cubicBezTo>
                    <a:cubicBezTo>
                      <a:pt x="255482" y="60007"/>
                      <a:pt x="255482" y="60007"/>
                      <a:pt x="255482" y="58737"/>
                    </a:cubicBezTo>
                    <a:close/>
                    <a:moveTo>
                      <a:pt x="253207" y="49212"/>
                    </a:moveTo>
                    <a:cubicBezTo>
                      <a:pt x="243124" y="49212"/>
                      <a:pt x="234950" y="57741"/>
                      <a:pt x="234950" y="68262"/>
                    </a:cubicBezTo>
                    <a:cubicBezTo>
                      <a:pt x="234950" y="78783"/>
                      <a:pt x="243124" y="87312"/>
                      <a:pt x="253207" y="87312"/>
                    </a:cubicBezTo>
                    <a:cubicBezTo>
                      <a:pt x="263290" y="87312"/>
                      <a:pt x="271464" y="78783"/>
                      <a:pt x="271464" y="68262"/>
                    </a:cubicBezTo>
                    <a:cubicBezTo>
                      <a:pt x="271464" y="57741"/>
                      <a:pt x="263290" y="49212"/>
                      <a:pt x="253207" y="49212"/>
                    </a:cubicBezTo>
                    <a:close/>
                    <a:moveTo>
                      <a:pt x="109104" y="0"/>
                    </a:moveTo>
                    <a:cubicBezTo>
                      <a:pt x="125990" y="45299"/>
                      <a:pt x="141576" y="72479"/>
                      <a:pt x="158461" y="73773"/>
                    </a:cubicBezTo>
                    <a:cubicBezTo>
                      <a:pt x="162358" y="40122"/>
                      <a:pt x="190933" y="12943"/>
                      <a:pt x="227301" y="12943"/>
                    </a:cubicBezTo>
                    <a:cubicBezTo>
                      <a:pt x="258474" y="12943"/>
                      <a:pt x="284452" y="33651"/>
                      <a:pt x="293544" y="62125"/>
                    </a:cubicBezTo>
                    <a:cubicBezTo>
                      <a:pt x="293544" y="62125"/>
                      <a:pt x="293544" y="62125"/>
                      <a:pt x="328613" y="71185"/>
                    </a:cubicBezTo>
                    <a:cubicBezTo>
                      <a:pt x="328613" y="71185"/>
                      <a:pt x="298739" y="100953"/>
                      <a:pt x="297440" y="103541"/>
                    </a:cubicBezTo>
                    <a:cubicBezTo>
                      <a:pt x="297440" y="104836"/>
                      <a:pt x="297440" y="106130"/>
                      <a:pt x="296142" y="108719"/>
                    </a:cubicBezTo>
                    <a:cubicBezTo>
                      <a:pt x="296142" y="170843"/>
                      <a:pt x="242888" y="203200"/>
                      <a:pt x="180542" y="203200"/>
                    </a:cubicBezTo>
                    <a:cubicBezTo>
                      <a:pt x="161059" y="203200"/>
                      <a:pt x="142875" y="198023"/>
                      <a:pt x="127289" y="190257"/>
                    </a:cubicBezTo>
                    <a:cubicBezTo>
                      <a:pt x="79231" y="179903"/>
                      <a:pt x="33770" y="161783"/>
                      <a:pt x="0" y="86716"/>
                    </a:cubicBezTo>
                    <a:cubicBezTo>
                      <a:pt x="19483" y="97070"/>
                      <a:pt x="63644" y="110013"/>
                      <a:pt x="87024" y="107424"/>
                    </a:cubicBezTo>
                    <a:cubicBezTo>
                      <a:pt x="75334" y="90599"/>
                      <a:pt x="72736" y="42711"/>
                      <a:pt x="109104" y="0"/>
                    </a:cubicBezTo>
                    <a:close/>
                  </a:path>
                </a:pathLst>
              </a:custGeom>
              <a:solidFill>
                <a:schemeClr val="bg1"/>
              </a:solidFill>
              <a:ln>
                <a:noFill/>
              </a:ln>
            </p:spPr>
            <p:txBody>
              <a:bodyPr anchor="ctr"/>
              <a:lstStyle/>
              <a:p>
                <a:pPr algn="ctr"/>
                <a:endParaRPr>
                  <a:cs typeface="+mn-ea"/>
                  <a:sym typeface="+mn-lt"/>
                </a:endParaRPr>
              </a:p>
            </p:txBody>
          </p:sp>
          <p:sp>
            <p:nvSpPr>
              <p:cNvPr id="32" name="íślíḋè-任意多边形: 形状 356"/>
              <p:cNvSpPr/>
              <p:nvPr/>
            </p:nvSpPr>
            <p:spPr bwMode="auto">
              <a:xfrm>
                <a:off x="6776645" y="2580185"/>
                <a:ext cx="297650" cy="403818"/>
              </a:xfrm>
              <a:custGeom>
                <a:avLst/>
                <a:gdLst>
                  <a:gd name="connsiteX0" fmla="*/ 53518 w 249238"/>
                  <a:gd name="connsiteY0" fmla="*/ 225425 h 338138"/>
                  <a:gd name="connsiteX1" fmla="*/ 12700 w 249238"/>
                  <a:gd name="connsiteY1" fmla="*/ 271484 h 338138"/>
                  <a:gd name="connsiteX2" fmla="*/ 12700 w 249238"/>
                  <a:gd name="connsiteY2" fmla="*/ 325438 h 338138"/>
                  <a:gd name="connsiteX3" fmla="*/ 23234 w 249238"/>
                  <a:gd name="connsiteY3" fmla="*/ 325438 h 338138"/>
                  <a:gd name="connsiteX4" fmla="*/ 23234 w 249238"/>
                  <a:gd name="connsiteY4" fmla="*/ 289907 h 338138"/>
                  <a:gd name="connsiteX5" fmla="*/ 54834 w 249238"/>
                  <a:gd name="connsiteY5" fmla="*/ 258324 h 338138"/>
                  <a:gd name="connsiteX6" fmla="*/ 85118 w 249238"/>
                  <a:gd name="connsiteY6" fmla="*/ 289907 h 338138"/>
                  <a:gd name="connsiteX7" fmla="*/ 85118 w 249238"/>
                  <a:gd name="connsiteY7" fmla="*/ 325438 h 338138"/>
                  <a:gd name="connsiteX8" fmla="*/ 96968 w 249238"/>
                  <a:gd name="connsiteY8" fmla="*/ 325438 h 338138"/>
                  <a:gd name="connsiteX9" fmla="*/ 96968 w 249238"/>
                  <a:gd name="connsiteY9" fmla="*/ 270168 h 338138"/>
                  <a:gd name="connsiteX10" fmla="*/ 124619 w 249238"/>
                  <a:gd name="connsiteY10" fmla="*/ 241217 h 338138"/>
                  <a:gd name="connsiteX11" fmla="*/ 152270 w 249238"/>
                  <a:gd name="connsiteY11" fmla="*/ 270168 h 338138"/>
                  <a:gd name="connsiteX12" fmla="*/ 152270 w 249238"/>
                  <a:gd name="connsiteY12" fmla="*/ 325438 h 338138"/>
                  <a:gd name="connsiteX13" fmla="*/ 164120 w 249238"/>
                  <a:gd name="connsiteY13" fmla="*/ 325438 h 338138"/>
                  <a:gd name="connsiteX14" fmla="*/ 164120 w 249238"/>
                  <a:gd name="connsiteY14" fmla="*/ 289907 h 338138"/>
                  <a:gd name="connsiteX15" fmla="*/ 194404 w 249238"/>
                  <a:gd name="connsiteY15" fmla="*/ 258324 h 338138"/>
                  <a:gd name="connsiteX16" fmla="*/ 226004 w 249238"/>
                  <a:gd name="connsiteY16" fmla="*/ 289907 h 338138"/>
                  <a:gd name="connsiteX17" fmla="*/ 226004 w 249238"/>
                  <a:gd name="connsiteY17" fmla="*/ 325438 h 338138"/>
                  <a:gd name="connsiteX18" fmla="*/ 236538 w 249238"/>
                  <a:gd name="connsiteY18" fmla="*/ 325438 h 338138"/>
                  <a:gd name="connsiteX19" fmla="*/ 236538 w 249238"/>
                  <a:gd name="connsiteY19" fmla="*/ 271484 h 338138"/>
                  <a:gd name="connsiteX20" fmla="*/ 195721 w 249238"/>
                  <a:gd name="connsiteY20" fmla="*/ 225425 h 338138"/>
                  <a:gd name="connsiteX21" fmla="*/ 53518 w 249238"/>
                  <a:gd name="connsiteY21" fmla="*/ 225425 h 338138"/>
                  <a:gd name="connsiteX22" fmla="*/ 57150 w 249238"/>
                  <a:gd name="connsiteY22" fmla="*/ 168275 h 338138"/>
                  <a:gd name="connsiteX23" fmla="*/ 57150 w 249238"/>
                  <a:gd name="connsiteY23" fmla="*/ 214313 h 338138"/>
                  <a:gd name="connsiteX24" fmla="*/ 74348 w 249238"/>
                  <a:gd name="connsiteY24" fmla="*/ 214313 h 338138"/>
                  <a:gd name="connsiteX25" fmla="*/ 74348 w 249238"/>
                  <a:gd name="connsiteY25" fmla="*/ 196710 h 338138"/>
                  <a:gd name="connsiteX26" fmla="*/ 96838 w 249238"/>
                  <a:gd name="connsiteY26" fmla="*/ 173691 h 338138"/>
                  <a:gd name="connsiteX27" fmla="*/ 119327 w 249238"/>
                  <a:gd name="connsiteY27" fmla="*/ 196710 h 338138"/>
                  <a:gd name="connsiteX28" fmla="*/ 119327 w 249238"/>
                  <a:gd name="connsiteY28" fmla="*/ 214313 h 338138"/>
                  <a:gd name="connsiteX29" fmla="*/ 129911 w 249238"/>
                  <a:gd name="connsiteY29" fmla="*/ 214313 h 338138"/>
                  <a:gd name="connsiteX30" fmla="*/ 129911 w 249238"/>
                  <a:gd name="connsiteY30" fmla="*/ 196710 h 338138"/>
                  <a:gd name="connsiteX31" fmla="*/ 152400 w 249238"/>
                  <a:gd name="connsiteY31" fmla="*/ 173691 h 338138"/>
                  <a:gd name="connsiteX32" fmla="*/ 174890 w 249238"/>
                  <a:gd name="connsiteY32" fmla="*/ 196710 h 338138"/>
                  <a:gd name="connsiteX33" fmla="*/ 174890 w 249238"/>
                  <a:gd name="connsiteY33" fmla="*/ 214313 h 338138"/>
                  <a:gd name="connsiteX34" fmla="*/ 192088 w 249238"/>
                  <a:gd name="connsiteY34" fmla="*/ 214313 h 338138"/>
                  <a:gd name="connsiteX35" fmla="*/ 192088 w 249238"/>
                  <a:gd name="connsiteY35" fmla="*/ 168275 h 338138"/>
                  <a:gd name="connsiteX36" fmla="*/ 124619 w 249238"/>
                  <a:gd name="connsiteY36" fmla="*/ 0 h 338138"/>
                  <a:gd name="connsiteX37" fmla="*/ 129922 w 249238"/>
                  <a:gd name="connsiteY37" fmla="*/ 5283 h 338138"/>
                  <a:gd name="connsiteX38" fmla="*/ 129922 w 249238"/>
                  <a:gd name="connsiteY38" fmla="*/ 22454 h 338138"/>
                  <a:gd name="connsiteX39" fmla="*/ 147157 w 249238"/>
                  <a:gd name="connsiteY39" fmla="*/ 22454 h 338138"/>
                  <a:gd name="connsiteX40" fmla="*/ 152459 w 249238"/>
                  <a:gd name="connsiteY40" fmla="*/ 27738 h 338138"/>
                  <a:gd name="connsiteX41" fmla="*/ 147157 w 249238"/>
                  <a:gd name="connsiteY41" fmla="*/ 34342 h 338138"/>
                  <a:gd name="connsiteX42" fmla="*/ 129922 w 249238"/>
                  <a:gd name="connsiteY42" fmla="*/ 34342 h 338138"/>
                  <a:gd name="connsiteX43" fmla="*/ 129922 w 249238"/>
                  <a:gd name="connsiteY43" fmla="*/ 48871 h 338138"/>
                  <a:gd name="connsiteX44" fmla="*/ 156437 w 249238"/>
                  <a:gd name="connsiteY44" fmla="*/ 85855 h 338138"/>
                  <a:gd name="connsiteX45" fmla="*/ 159088 w 249238"/>
                  <a:gd name="connsiteY45" fmla="*/ 89818 h 338138"/>
                  <a:gd name="connsiteX46" fmla="*/ 152459 w 249238"/>
                  <a:gd name="connsiteY46" fmla="*/ 96422 h 338138"/>
                  <a:gd name="connsiteX47" fmla="*/ 152459 w 249238"/>
                  <a:gd name="connsiteY47" fmla="*/ 118876 h 338138"/>
                  <a:gd name="connsiteX48" fmla="*/ 159088 w 249238"/>
                  <a:gd name="connsiteY48" fmla="*/ 118876 h 338138"/>
                  <a:gd name="connsiteX49" fmla="*/ 161740 w 249238"/>
                  <a:gd name="connsiteY49" fmla="*/ 120197 h 338138"/>
                  <a:gd name="connsiteX50" fmla="*/ 206815 w 249238"/>
                  <a:gd name="connsiteY50" fmla="*/ 158502 h 338138"/>
                  <a:gd name="connsiteX51" fmla="*/ 209466 w 249238"/>
                  <a:gd name="connsiteY51" fmla="*/ 163785 h 338138"/>
                  <a:gd name="connsiteX52" fmla="*/ 204163 w 249238"/>
                  <a:gd name="connsiteY52" fmla="*/ 169069 h 338138"/>
                  <a:gd name="connsiteX53" fmla="*/ 204163 w 249238"/>
                  <a:gd name="connsiteY53" fmla="*/ 217940 h 338138"/>
                  <a:gd name="connsiteX54" fmla="*/ 247912 w 249238"/>
                  <a:gd name="connsiteY54" fmla="*/ 266812 h 338138"/>
                  <a:gd name="connsiteX55" fmla="*/ 249238 w 249238"/>
                  <a:gd name="connsiteY55" fmla="*/ 270775 h 338138"/>
                  <a:gd name="connsiteX56" fmla="*/ 249238 w 249238"/>
                  <a:gd name="connsiteY56" fmla="*/ 332855 h 338138"/>
                  <a:gd name="connsiteX57" fmla="*/ 243935 w 249238"/>
                  <a:gd name="connsiteY57" fmla="*/ 338138 h 338138"/>
                  <a:gd name="connsiteX58" fmla="*/ 5303 w 249238"/>
                  <a:gd name="connsiteY58" fmla="*/ 338138 h 338138"/>
                  <a:gd name="connsiteX59" fmla="*/ 0 w 249238"/>
                  <a:gd name="connsiteY59" fmla="*/ 332855 h 338138"/>
                  <a:gd name="connsiteX60" fmla="*/ 0 w 249238"/>
                  <a:gd name="connsiteY60" fmla="*/ 270775 h 338138"/>
                  <a:gd name="connsiteX61" fmla="*/ 1326 w 249238"/>
                  <a:gd name="connsiteY61" fmla="*/ 266812 h 338138"/>
                  <a:gd name="connsiteX62" fmla="*/ 45075 w 249238"/>
                  <a:gd name="connsiteY62" fmla="*/ 217940 h 338138"/>
                  <a:gd name="connsiteX63" fmla="*/ 45075 w 249238"/>
                  <a:gd name="connsiteY63" fmla="*/ 169069 h 338138"/>
                  <a:gd name="connsiteX64" fmla="*/ 39772 w 249238"/>
                  <a:gd name="connsiteY64" fmla="*/ 165106 h 338138"/>
                  <a:gd name="connsiteX65" fmla="*/ 41098 w 249238"/>
                  <a:gd name="connsiteY65" fmla="*/ 159823 h 338138"/>
                  <a:gd name="connsiteX66" fmla="*/ 87498 w 249238"/>
                  <a:gd name="connsiteY66" fmla="*/ 120197 h 338138"/>
                  <a:gd name="connsiteX67" fmla="*/ 90150 w 249238"/>
                  <a:gd name="connsiteY67" fmla="*/ 118876 h 338138"/>
                  <a:gd name="connsiteX68" fmla="*/ 96779 w 249238"/>
                  <a:gd name="connsiteY68" fmla="*/ 118876 h 338138"/>
                  <a:gd name="connsiteX69" fmla="*/ 96779 w 249238"/>
                  <a:gd name="connsiteY69" fmla="*/ 96422 h 338138"/>
                  <a:gd name="connsiteX70" fmla="*/ 91476 w 249238"/>
                  <a:gd name="connsiteY70" fmla="*/ 92459 h 338138"/>
                  <a:gd name="connsiteX71" fmla="*/ 91476 w 249238"/>
                  <a:gd name="connsiteY71" fmla="*/ 87176 h 338138"/>
                  <a:gd name="connsiteX72" fmla="*/ 119316 w 249238"/>
                  <a:gd name="connsiteY72" fmla="*/ 48871 h 338138"/>
                  <a:gd name="connsiteX73" fmla="*/ 119316 w 249238"/>
                  <a:gd name="connsiteY73" fmla="*/ 34342 h 338138"/>
                  <a:gd name="connsiteX74" fmla="*/ 102082 w 249238"/>
                  <a:gd name="connsiteY74" fmla="*/ 34342 h 338138"/>
                  <a:gd name="connsiteX75" fmla="*/ 96779 w 249238"/>
                  <a:gd name="connsiteY75" fmla="*/ 27738 h 338138"/>
                  <a:gd name="connsiteX76" fmla="*/ 102082 w 249238"/>
                  <a:gd name="connsiteY76" fmla="*/ 22454 h 338138"/>
                  <a:gd name="connsiteX77" fmla="*/ 119316 w 249238"/>
                  <a:gd name="connsiteY77" fmla="*/ 22454 h 338138"/>
                  <a:gd name="connsiteX78" fmla="*/ 119316 w 249238"/>
                  <a:gd name="connsiteY78" fmla="*/ 5283 h 338138"/>
                  <a:gd name="connsiteX79" fmla="*/ 124619 w 249238"/>
                  <a:gd name="connsiteY79"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249238" h="338138">
                    <a:moveTo>
                      <a:pt x="53518" y="225425"/>
                    </a:moveTo>
                    <a:cubicBezTo>
                      <a:pt x="53518" y="225425"/>
                      <a:pt x="53518" y="225425"/>
                      <a:pt x="12700" y="271484"/>
                    </a:cubicBezTo>
                    <a:cubicBezTo>
                      <a:pt x="12700" y="271484"/>
                      <a:pt x="12700" y="271484"/>
                      <a:pt x="12700" y="325438"/>
                    </a:cubicBezTo>
                    <a:cubicBezTo>
                      <a:pt x="12700" y="325438"/>
                      <a:pt x="12700" y="325438"/>
                      <a:pt x="23234" y="325438"/>
                    </a:cubicBezTo>
                    <a:cubicBezTo>
                      <a:pt x="23234" y="325438"/>
                      <a:pt x="23234" y="325438"/>
                      <a:pt x="23234" y="289907"/>
                    </a:cubicBezTo>
                    <a:cubicBezTo>
                      <a:pt x="23234" y="272800"/>
                      <a:pt x="37717" y="258324"/>
                      <a:pt x="54834" y="258324"/>
                    </a:cubicBezTo>
                    <a:cubicBezTo>
                      <a:pt x="71951" y="258324"/>
                      <a:pt x="85118" y="272800"/>
                      <a:pt x="85118" y="289907"/>
                    </a:cubicBezTo>
                    <a:cubicBezTo>
                      <a:pt x="85118" y="289907"/>
                      <a:pt x="85118" y="289907"/>
                      <a:pt x="85118" y="325438"/>
                    </a:cubicBezTo>
                    <a:cubicBezTo>
                      <a:pt x="85118" y="325438"/>
                      <a:pt x="85118" y="325438"/>
                      <a:pt x="96968" y="325438"/>
                    </a:cubicBezTo>
                    <a:cubicBezTo>
                      <a:pt x="96968" y="325438"/>
                      <a:pt x="96968" y="325438"/>
                      <a:pt x="96968" y="270168"/>
                    </a:cubicBezTo>
                    <a:cubicBezTo>
                      <a:pt x="96968" y="254376"/>
                      <a:pt x="108819" y="241217"/>
                      <a:pt x="124619" y="241217"/>
                    </a:cubicBezTo>
                    <a:cubicBezTo>
                      <a:pt x="140419" y="241217"/>
                      <a:pt x="152270" y="254376"/>
                      <a:pt x="152270" y="270168"/>
                    </a:cubicBezTo>
                    <a:cubicBezTo>
                      <a:pt x="152270" y="270168"/>
                      <a:pt x="152270" y="270168"/>
                      <a:pt x="152270" y="325438"/>
                    </a:cubicBezTo>
                    <a:cubicBezTo>
                      <a:pt x="152270" y="325438"/>
                      <a:pt x="152270" y="325438"/>
                      <a:pt x="164120" y="325438"/>
                    </a:cubicBezTo>
                    <a:cubicBezTo>
                      <a:pt x="164120" y="325438"/>
                      <a:pt x="164120" y="325438"/>
                      <a:pt x="164120" y="289907"/>
                    </a:cubicBezTo>
                    <a:cubicBezTo>
                      <a:pt x="164120" y="272800"/>
                      <a:pt x="177287" y="258324"/>
                      <a:pt x="194404" y="258324"/>
                    </a:cubicBezTo>
                    <a:cubicBezTo>
                      <a:pt x="211521" y="258324"/>
                      <a:pt x="226004" y="272800"/>
                      <a:pt x="226004" y="289907"/>
                    </a:cubicBezTo>
                    <a:cubicBezTo>
                      <a:pt x="226004" y="289907"/>
                      <a:pt x="226004" y="289907"/>
                      <a:pt x="226004" y="325438"/>
                    </a:cubicBezTo>
                    <a:cubicBezTo>
                      <a:pt x="226004" y="325438"/>
                      <a:pt x="226004" y="325438"/>
                      <a:pt x="236538" y="325438"/>
                    </a:cubicBezTo>
                    <a:lnTo>
                      <a:pt x="236538" y="271484"/>
                    </a:lnTo>
                    <a:cubicBezTo>
                      <a:pt x="236538" y="271484"/>
                      <a:pt x="236538" y="271484"/>
                      <a:pt x="195721" y="225425"/>
                    </a:cubicBezTo>
                    <a:cubicBezTo>
                      <a:pt x="195721" y="225425"/>
                      <a:pt x="195721" y="225425"/>
                      <a:pt x="53518" y="225425"/>
                    </a:cubicBezTo>
                    <a:close/>
                    <a:moveTo>
                      <a:pt x="57150" y="168275"/>
                    </a:moveTo>
                    <a:cubicBezTo>
                      <a:pt x="57150" y="168275"/>
                      <a:pt x="57150" y="168275"/>
                      <a:pt x="57150" y="214313"/>
                    </a:cubicBezTo>
                    <a:cubicBezTo>
                      <a:pt x="57150" y="214313"/>
                      <a:pt x="57150" y="214313"/>
                      <a:pt x="74348" y="214313"/>
                    </a:cubicBezTo>
                    <a:cubicBezTo>
                      <a:pt x="74348" y="214313"/>
                      <a:pt x="74348" y="214313"/>
                      <a:pt x="74348" y="196710"/>
                    </a:cubicBezTo>
                    <a:cubicBezTo>
                      <a:pt x="74348" y="184523"/>
                      <a:pt x="83608" y="173691"/>
                      <a:pt x="96838" y="173691"/>
                    </a:cubicBezTo>
                    <a:cubicBezTo>
                      <a:pt x="108744" y="173691"/>
                      <a:pt x="119327" y="184523"/>
                      <a:pt x="119327" y="196710"/>
                    </a:cubicBezTo>
                    <a:cubicBezTo>
                      <a:pt x="119327" y="196710"/>
                      <a:pt x="119327" y="196710"/>
                      <a:pt x="119327" y="214313"/>
                    </a:cubicBezTo>
                    <a:cubicBezTo>
                      <a:pt x="119327" y="214313"/>
                      <a:pt x="119327" y="214313"/>
                      <a:pt x="129911" y="214313"/>
                    </a:cubicBezTo>
                    <a:cubicBezTo>
                      <a:pt x="129911" y="214313"/>
                      <a:pt x="129911" y="214313"/>
                      <a:pt x="129911" y="196710"/>
                    </a:cubicBezTo>
                    <a:cubicBezTo>
                      <a:pt x="129911" y="184523"/>
                      <a:pt x="140494" y="173691"/>
                      <a:pt x="152400" y="173691"/>
                    </a:cubicBezTo>
                    <a:cubicBezTo>
                      <a:pt x="165630" y="173691"/>
                      <a:pt x="174890" y="184523"/>
                      <a:pt x="174890" y="196710"/>
                    </a:cubicBezTo>
                    <a:cubicBezTo>
                      <a:pt x="174890" y="196710"/>
                      <a:pt x="174890" y="196710"/>
                      <a:pt x="174890" y="214313"/>
                    </a:cubicBezTo>
                    <a:cubicBezTo>
                      <a:pt x="174890" y="214313"/>
                      <a:pt x="174890" y="214313"/>
                      <a:pt x="192088" y="214313"/>
                    </a:cubicBezTo>
                    <a:cubicBezTo>
                      <a:pt x="192088" y="214313"/>
                      <a:pt x="192088" y="214313"/>
                      <a:pt x="192088" y="168275"/>
                    </a:cubicBezTo>
                    <a:close/>
                    <a:moveTo>
                      <a:pt x="124619" y="0"/>
                    </a:moveTo>
                    <a:cubicBezTo>
                      <a:pt x="127271" y="0"/>
                      <a:pt x="129922" y="2641"/>
                      <a:pt x="129922" y="5283"/>
                    </a:cubicBezTo>
                    <a:cubicBezTo>
                      <a:pt x="129922" y="5283"/>
                      <a:pt x="129922" y="5283"/>
                      <a:pt x="129922" y="22454"/>
                    </a:cubicBezTo>
                    <a:cubicBezTo>
                      <a:pt x="129922" y="22454"/>
                      <a:pt x="129922" y="22454"/>
                      <a:pt x="147157" y="22454"/>
                    </a:cubicBezTo>
                    <a:cubicBezTo>
                      <a:pt x="149808" y="22454"/>
                      <a:pt x="152459" y="25096"/>
                      <a:pt x="152459" y="27738"/>
                    </a:cubicBezTo>
                    <a:cubicBezTo>
                      <a:pt x="152459" y="31700"/>
                      <a:pt x="149808" y="34342"/>
                      <a:pt x="147157" y="34342"/>
                    </a:cubicBezTo>
                    <a:cubicBezTo>
                      <a:pt x="147157" y="34342"/>
                      <a:pt x="147157" y="34342"/>
                      <a:pt x="129922" y="34342"/>
                    </a:cubicBezTo>
                    <a:cubicBezTo>
                      <a:pt x="129922" y="34342"/>
                      <a:pt x="129922" y="34342"/>
                      <a:pt x="129922" y="48871"/>
                    </a:cubicBezTo>
                    <a:cubicBezTo>
                      <a:pt x="129922" y="48871"/>
                      <a:pt x="129922" y="48871"/>
                      <a:pt x="156437" y="85855"/>
                    </a:cubicBezTo>
                    <a:cubicBezTo>
                      <a:pt x="157762" y="87176"/>
                      <a:pt x="159088" y="88497"/>
                      <a:pt x="159088" y="89818"/>
                    </a:cubicBezTo>
                    <a:cubicBezTo>
                      <a:pt x="159088" y="93780"/>
                      <a:pt x="156437" y="96422"/>
                      <a:pt x="152459" y="96422"/>
                    </a:cubicBezTo>
                    <a:cubicBezTo>
                      <a:pt x="152459" y="96422"/>
                      <a:pt x="152459" y="96422"/>
                      <a:pt x="152459" y="118876"/>
                    </a:cubicBezTo>
                    <a:cubicBezTo>
                      <a:pt x="152459" y="118876"/>
                      <a:pt x="152459" y="118876"/>
                      <a:pt x="159088" y="118876"/>
                    </a:cubicBezTo>
                    <a:cubicBezTo>
                      <a:pt x="160414" y="118876"/>
                      <a:pt x="161740" y="118876"/>
                      <a:pt x="161740" y="120197"/>
                    </a:cubicBezTo>
                    <a:cubicBezTo>
                      <a:pt x="161740" y="120197"/>
                      <a:pt x="161740" y="120197"/>
                      <a:pt x="206815" y="158502"/>
                    </a:cubicBezTo>
                    <a:cubicBezTo>
                      <a:pt x="208140" y="159823"/>
                      <a:pt x="209466" y="161144"/>
                      <a:pt x="209466" y="163785"/>
                    </a:cubicBezTo>
                    <a:cubicBezTo>
                      <a:pt x="209466" y="166427"/>
                      <a:pt x="206815" y="169069"/>
                      <a:pt x="204163" y="169069"/>
                    </a:cubicBezTo>
                    <a:cubicBezTo>
                      <a:pt x="204163" y="169069"/>
                      <a:pt x="204163" y="169069"/>
                      <a:pt x="204163" y="217940"/>
                    </a:cubicBezTo>
                    <a:cubicBezTo>
                      <a:pt x="204163" y="217940"/>
                      <a:pt x="204163" y="217940"/>
                      <a:pt x="247912" y="266812"/>
                    </a:cubicBezTo>
                    <a:cubicBezTo>
                      <a:pt x="247912" y="268133"/>
                      <a:pt x="249238" y="269454"/>
                      <a:pt x="249238" y="270775"/>
                    </a:cubicBezTo>
                    <a:cubicBezTo>
                      <a:pt x="249238" y="270775"/>
                      <a:pt x="249238" y="270775"/>
                      <a:pt x="249238" y="332855"/>
                    </a:cubicBezTo>
                    <a:cubicBezTo>
                      <a:pt x="249238" y="335497"/>
                      <a:pt x="246587" y="338138"/>
                      <a:pt x="243935" y="338138"/>
                    </a:cubicBezTo>
                    <a:cubicBezTo>
                      <a:pt x="243935" y="338138"/>
                      <a:pt x="243935" y="338138"/>
                      <a:pt x="5303" y="338138"/>
                    </a:cubicBezTo>
                    <a:cubicBezTo>
                      <a:pt x="2651" y="338138"/>
                      <a:pt x="0" y="335497"/>
                      <a:pt x="0" y="332855"/>
                    </a:cubicBezTo>
                    <a:cubicBezTo>
                      <a:pt x="0" y="332855"/>
                      <a:pt x="0" y="332855"/>
                      <a:pt x="0" y="270775"/>
                    </a:cubicBezTo>
                    <a:cubicBezTo>
                      <a:pt x="0" y="269454"/>
                      <a:pt x="1326" y="268133"/>
                      <a:pt x="1326" y="266812"/>
                    </a:cubicBezTo>
                    <a:cubicBezTo>
                      <a:pt x="1326" y="266812"/>
                      <a:pt x="1326" y="266812"/>
                      <a:pt x="45075" y="217940"/>
                    </a:cubicBezTo>
                    <a:cubicBezTo>
                      <a:pt x="45075" y="217940"/>
                      <a:pt x="45075" y="217940"/>
                      <a:pt x="45075" y="169069"/>
                    </a:cubicBezTo>
                    <a:cubicBezTo>
                      <a:pt x="42424" y="169069"/>
                      <a:pt x="41098" y="167748"/>
                      <a:pt x="39772" y="165106"/>
                    </a:cubicBezTo>
                    <a:cubicBezTo>
                      <a:pt x="39772" y="163785"/>
                      <a:pt x="39772" y="161144"/>
                      <a:pt x="41098" y="159823"/>
                    </a:cubicBezTo>
                    <a:cubicBezTo>
                      <a:pt x="41098" y="159823"/>
                      <a:pt x="41098" y="159823"/>
                      <a:pt x="87498" y="120197"/>
                    </a:cubicBezTo>
                    <a:cubicBezTo>
                      <a:pt x="87498" y="118876"/>
                      <a:pt x="88824" y="118876"/>
                      <a:pt x="90150" y="118876"/>
                    </a:cubicBezTo>
                    <a:cubicBezTo>
                      <a:pt x="90150" y="118876"/>
                      <a:pt x="90150" y="118876"/>
                      <a:pt x="96779" y="118876"/>
                    </a:cubicBezTo>
                    <a:cubicBezTo>
                      <a:pt x="96779" y="118876"/>
                      <a:pt x="96779" y="118876"/>
                      <a:pt x="96779" y="96422"/>
                    </a:cubicBezTo>
                    <a:cubicBezTo>
                      <a:pt x="94127" y="96422"/>
                      <a:pt x="92801" y="95101"/>
                      <a:pt x="91476" y="92459"/>
                    </a:cubicBezTo>
                    <a:cubicBezTo>
                      <a:pt x="90150" y="91139"/>
                      <a:pt x="90150" y="88497"/>
                      <a:pt x="91476" y="87176"/>
                    </a:cubicBezTo>
                    <a:cubicBezTo>
                      <a:pt x="91476" y="87176"/>
                      <a:pt x="91476" y="87176"/>
                      <a:pt x="119316" y="48871"/>
                    </a:cubicBezTo>
                    <a:cubicBezTo>
                      <a:pt x="119316" y="48871"/>
                      <a:pt x="119316" y="48871"/>
                      <a:pt x="119316" y="34342"/>
                    </a:cubicBezTo>
                    <a:cubicBezTo>
                      <a:pt x="119316" y="34342"/>
                      <a:pt x="119316" y="34342"/>
                      <a:pt x="102082" y="34342"/>
                    </a:cubicBezTo>
                    <a:cubicBezTo>
                      <a:pt x="99430" y="34342"/>
                      <a:pt x="96779" y="31700"/>
                      <a:pt x="96779" y="27738"/>
                    </a:cubicBezTo>
                    <a:cubicBezTo>
                      <a:pt x="96779" y="25096"/>
                      <a:pt x="99430" y="22454"/>
                      <a:pt x="102082" y="22454"/>
                    </a:cubicBezTo>
                    <a:cubicBezTo>
                      <a:pt x="102082" y="22454"/>
                      <a:pt x="102082" y="22454"/>
                      <a:pt x="119316" y="22454"/>
                    </a:cubicBezTo>
                    <a:cubicBezTo>
                      <a:pt x="119316" y="22454"/>
                      <a:pt x="119316" y="22454"/>
                      <a:pt x="119316" y="5283"/>
                    </a:cubicBezTo>
                    <a:cubicBezTo>
                      <a:pt x="119316" y="2641"/>
                      <a:pt x="121968" y="0"/>
                      <a:pt x="124619" y="0"/>
                    </a:cubicBezTo>
                    <a:close/>
                  </a:path>
                </a:pathLst>
              </a:custGeom>
              <a:solidFill>
                <a:schemeClr val="bg1"/>
              </a:solidFill>
              <a:ln>
                <a:noFill/>
              </a:ln>
            </p:spPr>
            <p:txBody>
              <a:bodyPr anchor="ctr"/>
              <a:lstStyle/>
              <a:p>
                <a:pPr algn="ctr"/>
                <a:endParaRPr>
                  <a:cs typeface="+mn-ea"/>
                  <a:sym typeface="+mn-lt"/>
                </a:endParaRPr>
              </a:p>
            </p:txBody>
          </p:sp>
          <p:sp>
            <p:nvSpPr>
              <p:cNvPr id="33" name="íślíḋè-任意多边形: 形状 359"/>
              <p:cNvSpPr/>
              <p:nvPr/>
            </p:nvSpPr>
            <p:spPr bwMode="auto">
              <a:xfrm>
                <a:off x="6649246" y="3868740"/>
                <a:ext cx="436560" cy="436560"/>
              </a:xfrm>
              <a:custGeom>
                <a:avLst/>
                <a:gdLst>
                  <a:gd name="connsiteX0" fmla="*/ 163513 w 334963"/>
                  <a:gd name="connsiteY0" fmla="*/ 311150 h 334963"/>
                  <a:gd name="connsiteX1" fmla="*/ 167481 w 334963"/>
                  <a:gd name="connsiteY1" fmla="*/ 311150 h 334963"/>
                  <a:gd name="connsiteX2" fmla="*/ 171450 w 334963"/>
                  <a:gd name="connsiteY2" fmla="*/ 311150 h 334963"/>
                  <a:gd name="connsiteX3" fmla="*/ 156898 w 334963"/>
                  <a:gd name="connsiteY3" fmla="*/ 332317 h 334963"/>
                  <a:gd name="connsiteX4" fmla="*/ 155575 w 334963"/>
                  <a:gd name="connsiteY4" fmla="*/ 334963 h 334963"/>
                  <a:gd name="connsiteX5" fmla="*/ 147637 w 334963"/>
                  <a:gd name="connsiteY5" fmla="*/ 333640 h 334963"/>
                  <a:gd name="connsiteX6" fmla="*/ 163513 w 334963"/>
                  <a:gd name="connsiteY6" fmla="*/ 311150 h 334963"/>
                  <a:gd name="connsiteX7" fmla="*/ 192088 w 334963"/>
                  <a:gd name="connsiteY7" fmla="*/ 309562 h 334963"/>
                  <a:gd name="connsiteX8" fmla="*/ 175895 w 334963"/>
                  <a:gd name="connsiteY8" fmla="*/ 332289 h 334963"/>
                  <a:gd name="connsiteX9" fmla="*/ 174546 w 334963"/>
                  <a:gd name="connsiteY9" fmla="*/ 334962 h 334963"/>
                  <a:gd name="connsiteX10" fmla="*/ 167799 w 334963"/>
                  <a:gd name="connsiteY10" fmla="*/ 334962 h 334963"/>
                  <a:gd name="connsiteX11" fmla="*/ 165100 w 334963"/>
                  <a:gd name="connsiteY11" fmla="*/ 334962 h 334963"/>
                  <a:gd name="connsiteX12" fmla="*/ 182642 w 334963"/>
                  <a:gd name="connsiteY12" fmla="*/ 310899 h 334963"/>
                  <a:gd name="connsiteX13" fmla="*/ 192088 w 334963"/>
                  <a:gd name="connsiteY13" fmla="*/ 309562 h 334963"/>
                  <a:gd name="connsiteX14" fmla="*/ 146984 w 334963"/>
                  <a:gd name="connsiteY14" fmla="*/ 309562 h 334963"/>
                  <a:gd name="connsiteX15" fmla="*/ 153988 w 334963"/>
                  <a:gd name="connsiteY15" fmla="*/ 310870 h 334963"/>
                  <a:gd name="connsiteX16" fmla="*/ 138580 w 334963"/>
                  <a:gd name="connsiteY16" fmla="*/ 331787 h 334963"/>
                  <a:gd name="connsiteX17" fmla="*/ 130175 w 334963"/>
                  <a:gd name="connsiteY17" fmla="*/ 330480 h 334963"/>
                  <a:gd name="connsiteX18" fmla="*/ 131167 w 334963"/>
                  <a:gd name="connsiteY18" fmla="*/ 307975 h 334963"/>
                  <a:gd name="connsiteX19" fmla="*/ 138112 w 334963"/>
                  <a:gd name="connsiteY19" fmla="*/ 309265 h 334963"/>
                  <a:gd name="connsiteX20" fmla="*/ 122832 w 334963"/>
                  <a:gd name="connsiteY20" fmla="*/ 328613 h 334963"/>
                  <a:gd name="connsiteX21" fmla="*/ 115887 w 334963"/>
                  <a:gd name="connsiteY21" fmla="*/ 327323 h 334963"/>
                  <a:gd name="connsiteX22" fmla="*/ 214313 w 334963"/>
                  <a:gd name="connsiteY22" fmla="*/ 304800 h 334963"/>
                  <a:gd name="connsiteX23" fmla="*/ 194642 w 334963"/>
                  <a:gd name="connsiteY23" fmla="*/ 332076 h 334963"/>
                  <a:gd name="connsiteX24" fmla="*/ 193330 w 334963"/>
                  <a:gd name="connsiteY24" fmla="*/ 332076 h 334963"/>
                  <a:gd name="connsiteX25" fmla="*/ 184150 w 334963"/>
                  <a:gd name="connsiteY25" fmla="*/ 333375 h 334963"/>
                  <a:gd name="connsiteX26" fmla="*/ 203822 w 334963"/>
                  <a:gd name="connsiteY26" fmla="*/ 307397 h 334963"/>
                  <a:gd name="connsiteX27" fmla="*/ 214313 w 334963"/>
                  <a:gd name="connsiteY27" fmla="*/ 304800 h 334963"/>
                  <a:gd name="connsiteX28" fmla="*/ 115358 w 334963"/>
                  <a:gd name="connsiteY28" fmla="*/ 301625 h 334963"/>
                  <a:gd name="connsiteX29" fmla="*/ 122238 w 334963"/>
                  <a:gd name="connsiteY29" fmla="*/ 304239 h 334963"/>
                  <a:gd name="connsiteX30" fmla="*/ 108479 w 334963"/>
                  <a:gd name="connsiteY30" fmla="*/ 323850 h 334963"/>
                  <a:gd name="connsiteX31" fmla="*/ 101600 w 334963"/>
                  <a:gd name="connsiteY31" fmla="*/ 321236 h 334963"/>
                  <a:gd name="connsiteX32" fmla="*/ 115358 w 334963"/>
                  <a:gd name="connsiteY32" fmla="*/ 301625 h 334963"/>
                  <a:gd name="connsiteX33" fmla="*/ 167482 w 334963"/>
                  <a:gd name="connsiteY33" fmla="*/ 109537 h 334963"/>
                  <a:gd name="connsiteX34" fmla="*/ 167482 w 334963"/>
                  <a:gd name="connsiteY34" fmla="*/ 139754 h 334963"/>
                  <a:gd name="connsiteX35" fmla="*/ 187141 w 334963"/>
                  <a:gd name="connsiteY35" fmla="*/ 147637 h 334963"/>
                  <a:gd name="connsiteX36" fmla="*/ 200247 w 334963"/>
                  <a:gd name="connsiteY36" fmla="*/ 134499 h 334963"/>
                  <a:gd name="connsiteX37" fmla="*/ 213353 w 334963"/>
                  <a:gd name="connsiteY37" fmla="*/ 167344 h 334963"/>
                  <a:gd name="connsiteX38" fmla="*/ 200247 w 334963"/>
                  <a:gd name="connsiteY38" fmla="*/ 201802 h 334963"/>
                  <a:gd name="connsiteX39" fmla="*/ 185830 w 334963"/>
                  <a:gd name="connsiteY39" fmla="*/ 187051 h 334963"/>
                  <a:gd name="connsiteX40" fmla="*/ 167482 w 334963"/>
                  <a:gd name="connsiteY40" fmla="*/ 193620 h 334963"/>
                  <a:gd name="connsiteX41" fmla="*/ 139959 w 334963"/>
                  <a:gd name="connsiteY41" fmla="*/ 166030 h 334963"/>
                  <a:gd name="connsiteX42" fmla="*/ 111125 w 334963"/>
                  <a:gd name="connsiteY42" fmla="*/ 166030 h 334963"/>
                  <a:gd name="connsiteX43" fmla="*/ 167482 w 334963"/>
                  <a:gd name="connsiteY43" fmla="*/ 223837 h 334963"/>
                  <a:gd name="connsiteX44" fmla="*/ 223838 w 334963"/>
                  <a:gd name="connsiteY44" fmla="*/ 166030 h 334963"/>
                  <a:gd name="connsiteX45" fmla="*/ 167482 w 334963"/>
                  <a:gd name="connsiteY45" fmla="*/ 109537 h 334963"/>
                  <a:gd name="connsiteX46" fmla="*/ 167728 w 334963"/>
                  <a:gd name="connsiteY46" fmla="*/ 87312 h 334963"/>
                  <a:gd name="connsiteX47" fmla="*/ 167728 w 334963"/>
                  <a:gd name="connsiteY47" fmla="*/ 92576 h 334963"/>
                  <a:gd name="connsiteX48" fmla="*/ 241300 w 334963"/>
                  <a:gd name="connsiteY48" fmla="*/ 166280 h 334963"/>
                  <a:gd name="connsiteX49" fmla="*/ 167728 w 334963"/>
                  <a:gd name="connsiteY49" fmla="*/ 241300 h 334963"/>
                  <a:gd name="connsiteX50" fmla="*/ 92841 w 334963"/>
                  <a:gd name="connsiteY50" fmla="*/ 166280 h 334963"/>
                  <a:gd name="connsiteX51" fmla="*/ 88900 w 334963"/>
                  <a:gd name="connsiteY51" fmla="*/ 166280 h 334963"/>
                  <a:gd name="connsiteX52" fmla="*/ 167728 w 334963"/>
                  <a:gd name="connsiteY52" fmla="*/ 87312 h 334963"/>
                  <a:gd name="connsiteX53" fmla="*/ 168275 w 334963"/>
                  <a:gd name="connsiteY53" fmla="*/ 71437 h 334963"/>
                  <a:gd name="connsiteX54" fmla="*/ 263525 w 334963"/>
                  <a:gd name="connsiteY54" fmla="*/ 166030 h 334963"/>
                  <a:gd name="connsiteX55" fmla="*/ 168275 w 334963"/>
                  <a:gd name="connsiteY55" fmla="*/ 261937 h 334963"/>
                  <a:gd name="connsiteX56" fmla="*/ 168275 w 334963"/>
                  <a:gd name="connsiteY56" fmla="*/ 256682 h 334963"/>
                  <a:gd name="connsiteX57" fmla="*/ 258234 w 334963"/>
                  <a:gd name="connsiteY57" fmla="*/ 166030 h 334963"/>
                  <a:gd name="connsiteX58" fmla="*/ 168275 w 334963"/>
                  <a:gd name="connsiteY58" fmla="*/ 76692 h 334963"/>
                  <a:gd name="connsiteX59" fmla="*/ 168275 w 334963"/>
                  <a:gd name="connsiteY59" fmla="*/ 71437 h 334963"/>
                  <a:gd name="connsiteX60" fmla="*/ 170114 w 334963"/>
                  <a:gd name="connsiteY60" fmla="*/ 61912 h 334963"/>
                  <a:gd name="connsiteX61" fmla="*/ 164849 w 334963"/>
                  <a:gd name="connsiteY61" fmla="*/ 64548 h 334963"/>
                  <a:gd name="connsiteX62" fmla="*/ 114832 w 334963"/>
                  <a:gd name="connsiteY62" fmla="*/ 80363 h 334963"/>
                  <a:gd name="connsiteX63" fmla="*/ 109568 w 334963"/>
                  <a:gd name="connsiteY63" fmla="*/ 81681 h 334963"/>
                  <a:gd name="connsiteX64" fmla="*/ 108251 w 334963"/>
                  <a:gd name="connsiteY64" fmla="*/ 80363 h 334963"/>
                  <a:gd name="connsiteX65" fmla="*/ 79294 w 334963"/>
                  <a:gd name="connsiteY65" fmla="*/ 110675 h 334963"/>
                  <a:gd name="connsiteX66" fmla="*/ 77978 w 334963"/>
                  <a:gd name="connsiteY66" fmla="*/ 117265 h 334963"/>
                  <a:gd name="connsiteX67" fmla="*/ 66132 w 334963"/>
                  <a:gd name="connsiteY67" fmla="*/ 166028 h 334963"/>
                  <a:gd name="connsiteX68" fmla="*/ 66132 w 334963"/>
                  <a:gd name="connsiteY68" fmla="*/ 168664 h 334963"/>
                  <a:gd name="connsiteX69" fmla="*/ 63500 w 334963"/>
                  <a:gd name="connsiteY69" fmla="*/ 175253 h 334963"/>
                  <a:gd name="connsiteX70" fmla="*/ 75346 w 334963"/>
                  <a:gd name="connsiteY70" fmla="*/ 214791 h 334963"/>
                  <a:gd name="connsiteX71" fmla="*/ 80611 w 334963"/>
                  <a:gd name="connsiteY71" fmla="*/ 218745 h 334963"/>
                  <a:gd name="connsiteX72" fmla="*/ 117465 w 334963"/>
                  <a:gd name="connsiteY72" fmla="*/ 255647 h 334963"/>
                  <a:gd name="connsiteX73" fmla="*/ 121413 w 334963"/>
                  <a:gd name="connsiteY73" fmla="*/ 260918 h 334963"/>
                  <a:gd name="connsiteX74" fmla="*/ 162217 w 334963"/>
                  <a:gd name="connsiteY74" fmla="*/ 271462 h 334963"/>
                  <a:gd name="connsiteX75" fmla="*/ 168798 w 334963"/>
                  <a:gd name="connsiteY75" fmla="*/ 268826 h 334963"/>
                  <a:gd name="connsiteX76" fmla="*/ 218814 w 334963"/>
                  <a:gd name="connsiteY76" fmla="*/ 254329 h 334963"/>
                  <a:gd name="connsiteX77" fmla="*/ 225395 w 334963"/>
                  <a:gd name="connsiteY77" fmla="*/ 253011 h 334963"/>
                  <a:gd name="connsiteX78" fmla="*/ 254352 w 334963"/>
                  <a:gd name="connsiteY78" fmla="*/ 224016 h 334963"/>
                  <a:gd name="connsiteX79" fmla="*/ 255669 w 334963"/>
                  <a:gd name="connsiteY79" fmla="*/ 217427 h 334963"/>
                  <a:gd name="connsiteX80" fmla="*/ 268831 w 334963"/>
                  <a:gd name="connsiteY80" fmla="*/ 166028 h 334963"/>
                  <a:gd name="connsiteX81" fmla="*/ 271463 w 334963"/>
                  <a:gd name="connsiteY81" fmla="*/ 160756 h 334963"/>
                  <a:gd name="connsiteX82" fmla="*/ 170114 w 334963"/>
                  <a:gd name="connsiteY82" fmla="*/ 61912 h 334963"/>
                  <a:gd name="connsiteX83" fmla="*/ 163539 w 334963"/>
                  <a:gd name="connsiteY83" fmla="*/ 47625 h 334963"/>
                  <a:gd name="connsiteX84" fmla="*/ 170109 w 334963"/>
                  <a:gd name="connsiteY84" fmla="*/ 51572 h 334963"/>
                  <a:gd name="connsiteX85" fmla="*/ 283122 w 334963"/>
                  <a:gd name="connsiteY85" fmla="*/ 159451 h 334963"/>
                  <a:gd name="connsiteX86" fmla="*/ 285750 w 334963"/>
                  <a:gd name="connsiteY86" fmla="*/ 166029 h 334963"/>
                  <a:gd name="connsiteX87" fmla="*/ 269981 w 334963"/>
                  <a:gd name="connsiteY87" fmla="*/ 225232 h 334963"/>
                  <a:gd name="connsiteX88" fmla="*/ 264725 w 334963"/>
                  <a:gd name="connsiteY88" fmla="*/ 229179 h 334963"/>
                  <a:gd name="connsiteX89" fmla="*/ 231872 w 334963"/>
                  <a:gd name="connsiteY89" fmla="*/ 263384 h 334963"/>
                  <a:gd name="connsiteX90" fmla="*/ 227930 w 334963"/>
                  <a:gd name="connsiteY90" fmla="*/ 268647 h 334963"/>
                  <a:gd name="connsiteX91" fmla="*/ 168795 w 334963"/>
                  <a:gd name="connsiteY91" fmla="*/ 285750 h 334963"/>
                  <a:gd name="connsiteX92" fmla="*/ 162225 w 334963"/>
                  <a:gd name="connsiteY92" fmla="*/ 281803 h 334963"/>
                  <a:gd name="connsiteX93" fmla="*/ 116231 w 334963"/>
                  <a:gd name="connsiteY93" fmla="*/ 271278 h 334963"/>
                  <a:gd name="connsiteX94" fmla="*/ 113603 w 334963"/>
                  <a:gd name="connsiteY94" fmla="*/ 271278 h 334963"/>
                  <a:gd name="connsiteX95" fmla="*/ 109660 w 334963"/>
                  <a:gd name="connsiteY95" fmla="*/ 269962 h 334963"/>
                  <a:gd name="connsiteX96" fmla="*/ 66295 w 334963"/>
                  <a:gd name="connsiteY96" fmla="*/ 227863 h 334963"/>
                  <a:gd name="connsiteX97" fmla="*/ 64981 w 334963"/>
                  <a:gd name="connsiteY97" fmla="*/ 219969 h 334963"/>
                  <a:gd name="connsiteX98" fmla="*/ 51840 w 334963"/>
                  <a:gd name="connsiteY98" fmla="*/ 175239 h 334963"/>
                  <a:gd name="connsiteX99" fmla="*/ 49212 w 334963"/>
                  <a:gd name="connsiteY99" fmla="*/ 168661 h 334963"/>
                  <a:gd name="connsiteX100" fmla="*/ 49212 w 334963"/>
                  <a:gd name="connsiteY100" fmla="*/ 166029 h 334963"/>
                  <a:gd name="connsiteX101" fmla="*/ 63667 w 334963"/>
                  <a:gd name="connsiteY101" fmla="*/ 109458 h 334963"/>
                  <a:gd name="connsiteX102" fmla="*/ 68923 w 334963"/>
                  <a:gd name="connsiteY102" fmla="*/ 105511 h 334963"/>
                  <a:gd name="connsiteX103" fmla="*/ 101776 w 334963"/>
                  <a:gd name="connsiteY103" fmla="*/ 71306 h 334963"/>
                  <a:gd name="connsiteX104" fmla="*/ 105718 w 334963"/>
                  <a:gd name="connsiteY104" fmla="*/ 64728 h 334963"/>
                  <a:gd name="connsiteX105" fmla="*/ 163539 w 334963"/>
                  <a:gd name="connsiteY105" fmla="*/ 47625 h 334963"/>
                  <a:gd name="connsiteX106" fmla="*/ 167482 w 334963"/>
                  <a:gd name="connsiteY106" fmla="*/ 0 h 334963"/>
                  <a:gd name="connsiteX107" fmla="*/ 334963 w 334963"/>
                  <a:gd name="connsiteY107" fmla="*/ 167210 h 334963"/>
                  <a:gd name="connsiteX108" fmla="*/ 276938 w 334963"/>
                  <a:gd name="connsiteY108" fmla="*/ 294922 h 334963"/>
                  <a:gd name="connsiteX109" fmla="*/ 274301 w 334963"/>
                  <a:gd name="connsiteY109" fmla="*/ 296239 h 334963"/>
                  <a:gd name="connsiteX110" fmla="*/ 272982 w 334963"/>
                  <a:gd name="connsiteY110" fmla="*/ 298872 h 334963"/>
                  <a:gd name="connsiteX111" fmla="*/ 255838 w 334963"/>
                  <a:gd name="connsiteY111" fmla="*/ 310722 h 334963"/>
                  <a:gd name="connsiteX112" fmla="*/ 261113 w 334963"/>
                  <a:gd name="connsiteY112" fmla="*/ 302822 h 334963"/>
                  <a:gd name="connsiteX113" fmla="*/ 261113 w 334963"/>
                  <a:gd name="connsiteY113" fmla="*/ 296239 h 334963"/>
                  <a:gd name="connsiteX114" fmla="*/ 255838 w 334963"/>
                  <a:gd name="connsiteY114" fmla="*/ 296239 h 334963"/>
                  <a:gd name="connsiteX115" fmla="*/ 240013 w 334963"/>
                  <a:gd name="connsiteY115" fmla="*/ 319939 h 334963"/>
                  <a:gd name="connsiteX116" fmla="*/ 228144 w 334963"/>
                  <a:gd name="connsiteY116" fmla="*/ 323889 h 334963"/>
                  <a:gd name="connsiteX117" fmla="*/ 242651 w 334963"/>
                  <a:gd name="connsiteY117" fmla="*/ 302822 h 334963"/>
                  <a:gd name="connsiteX118" fmla="*/ 242651 w 334963"/>
                  <a:gd name="connsiteY118" fmla="*/ 296239 h 334963"/>
                  <a:gd name="connsiteX119" fmla="*/ 237376 w 334963"/>
                  <a:gd name="connsiteY119" fmla="*/ 296239 h 334963"/>
                  <a:gd name="connsiteX120" fmla="*/ 214957 w 334963"/>
                  <a:gd name="connsiteY120" fmla="*/ 329155 h 334963"/>
                  <a:gd name="connsiteX121" fmla="*/ 204407 w 334963"/>
                  <a:gd name="connsiteY121" fmla="*/ 331788 h 334963"/>
                  <a:gd name="connsiteX122" fmla="*/ 224188 w 334963"/>
                  <a:gd name="connsiteY122" fmla="*/ 302822 h 334963"/>
                  <a:gd name="connsiteX123" fmla="*/ 225507 w 334963"/>
                  <a:gd name="connsiteY123" fmla="*/ 300189 h 334963"/>
                  <a:gd name="connsiteX124" fmla="*/ 312544 w 334963"/>
                  <a:gd name="connsiteY124" fmla="*/ 167210 h 334963"/>
                  <a:gd name="connsiteX125" fmla="*/ 167482 w 334963"/>
                  <a:gd name="connsiteY125" fmla="*/ 22382 h 334963"/>
                  <a:gd name="connsiteX126" fmla="*/ 22419 w 334963"/>
                  <a:gd name="connsiteY126" fmla="*/ 167210 h 334963"/>
                  <a:gd name="connsiteX127" fmla="*/ 108137 w 334963"/>
                  <a:gd name="connsiteY127" fmla="*/ 300189 h 334963"/>
                  <a:gd name="connsiteX128" fmla="*/ 93631 w 334963"/>
                  <a:gd name="connsiteY128" fmla="*/ 318622 h 334963"/>
                  <a:gd name="connsiteX129" fmla="*/ 88356 w 334963"/>
                  <a:gd name="connsiteY129" fmla="*/ 315989 h 334963"/>
                  <a:gd name="connsiteX130" fmla="*/ 96269 w 334963"/>
                  <a:gd name="connsiteY130" fmla="*/ 302822 h 334963"/>
                  <a:gd name="connsiteX131" fmla="*/ 96269 w 334963"/>
                  <a:gd name="connsiteY131" fmla="*/ 296239 h 334963"/>
                  <a:gd name="connsiteX132" fmla="*/ 90994 w 334963"/>
                  <a:gd name="connsiteY132" fmla="*/ 296239 h 334963"/>
                  <a:gd name="connsiteX133" fmla="*/ 80444 w 334963"/>
                  <a:gd name="connsiteY133" fmla="*/ 312039 h 334963"/>
                  <a:gd name="connsiteX134" fmla="*/ 75169 w 334963"/>
                  <a:gd name="connsiteY134" fmla="*/ 308089 h 334963"/>
                  <a:gd name="connsiteX135" fmla="*/ 79125 w 334963"/>
                  <a:gd name="connsiteY135" fmla="*/ 302822 h 334963"/>
                  <a:gd name="connsiteX136" fmla="*/ 77806 w 334963"/>
                  <a:gd name="connsiteY136" fmla="*/ 296239 h 334963"/>
                  <a:gd name="connsiteX137" fmla="*/ 73850 w 334963"/>
                  <a:gd name="connsiteY137" fmla="*/ 296239 h 334963"/>
                  <a:gd name="connsiteX138" fmla="*/ 68575 w 334963"/>
                  <a:gd name="connsiteY138" fmla="*/ 302822 h 334963"/>
                  <a:gd name="connsiteX139" fmla="*/ 60662 w 334963"/>
                  <a:gd name="connsiteY139" fmla="*/ 297556 h 334963"/>
                  <a:gd name="connsiteX140" fmla="*/ 60662 w 334963"/>
                  <a:gd name="connsiteY140" fmla="*/ 296239 h 334963"/>
                  <a:gd name="connsiteX141" fmla="*/ 58025 w 334963"/>
                  <a:gd name="connsiteY141" fmla="*/ 294922 h 334963"/>
                  <a:gd name="connsiteX142" fmla="*/ 0 w 334963"/>
                  <a:gd name="connsiteY142" fmla="*/ 167210 h 334963"/>
                  <a:gd name="connsiteX143" fmla="*/ 167482 w 334963"/>
                  <a:gd name="connsiteY143" fmla="*/ 0 h 33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334963" h="334963">
                    <a:moveTo>
                      <a:pt x="163513" y="311150"/>
                    </a:moveTo>
                    <a:cubicBezTo>
                      <a:pt x="164836" y="311150"/>
                      <a:pt x="166158" y="311150"/>
                      <a:pt x="167481" y="311150"/>
                    </a:cubicBezTo>
                    <a:cubicBezTo>
                      <a:pt x="168804" y="311150"/>
                      <a:pt x="170127" y="311150"/>
                      <a:pt x="171450" y="311150"/>
                    </a:cubicBezTo>
                    <a:cubicBezTo>
                      <a:pt x="171450" y="311150"/>
                      <a:pt x="171450" y="311150"/>
                      <a:pt x="156898" y="332317"/>
                    </a:cubicBezTo>
                    <a:cubicBezTo>
                      <a:pt x="155575" y="332317"/>
                      <a:pt x="155575" y="333640"/>
                      <a:pt x="155575" y="334963"/>
                    </a:cubicBezTo>
                    <a:cubicBezTo>
                      <a:pt x="152929" y="333640"/>
                      <a:pt x="150283" y="333640"/>
                      <a:pt x="147637" y="333640"/>
                    </a:cubicBezTo>
                    <a:cubicBezTo>
                      <a:pt x="147637" y="333640"/>
                      <a:pt x="147637" y="333640"/>
                      <a:pt x="163513" y="311150"/>
                    </a:cubicBezTo>
                    <a:close/>
                    <a:moveTo>
                      <a:pt x="192088" y="309562"/>
                    </a:moveTo>
                    <a:cubicBezTo>
                      <a:pt x="192088" y="309562"/>
                      <a:pt x="192088" y="309562"/>
                      <a:pt x="175895" y="332289"/>
                    </a:cubicBezTo>
                    <a:cubicBezTo>
                      <a:pt x="174546" y="332289"/>
                      <a:pt x="174546" y="333625"/>
                      <a:pt x="174546" y="334962"/>
                    </a:cubicBezTo>
                    <a:cubicBezTo>
                      <a:pt x="171847" y="334962"/>
                      <a:pt x="170498" y="334962"/>
                      <a:pt x="167799" y="334962"/>
                    </a:cubicBezTo>
                    <a:cubicBezTo>
                      <a:pt x="166450" y="334962"/>
                      <a:pt x="166450" y="334962"/>
                      <a:pt x="165100" y="334962"/>
                    </a:cubicBezTo>
                    <a:cubicBezTo>
                      <a:pt x="165100" y="334962"/>
                      <a:pt x="165100" y="334962"/>
                      <a:pt x="182642" y="310899"/>
                    </a:cubicBezTo>
                    <a:cubicBezTo>
                      <a:pt x="185341" y="310899"/>
                      <a:pt x="188040" y="309562"/>
                      <a:pt x="192088" y="309562"/>
                    </a:cubicBezTo>
                    <a:close/>
                    <a:moveTo>
                      <a:pt x="146984" y="309562"/>
                    </a:moveTo>
                    <a:cubicBezTo>
                      <a:pt x="148385" y="310870"/>
                      <a:pt x="151187" y="310870"/>
                      <a:pt x="153988" y="310870"/>
                    </a:cubicBezTo>
                    <a:cubicBezTo>
                      <a:pt x="153988" y="310870"/>
                      <a:pt x="153988" y="310870"/>
                      <a:pt x="138580" y="331787"/>
                    </a:cubicBezTo>
                    <a:cubicBezTo>
                      <a:pt x="135778" y="331787"/>
                      <a:pt x="132977" y="330480"/>
                      <a:pt x="130175" y="330480"/>
                    </a:cubicBezTo>
                    <a:close/>
                    <a:moveTo>
                      <a:pt x="131167" y="307975"/>
                    </a:moveTo>
                    <a:cubicBezTo>
                      <a:pt x="132556" y="307975"/>
                      <a:pt x="135334" y="309265"/>
                      <a:pt x="138112" y="309265"/>
                    </a:cubicBezTo>
                    <a:cubicBezTo>
                      <a:pt x="138112" y="309265"/>
                      <a:pt x="138112" y="309265"/>
                      <a:pt x="122832" y="328613"/>
                    </a:cubicBezTo>
                    <a:cubicBezTo>
                      <a:pt x="120054" y="328613"/>
                      <a:pt x="118665" y="327323"/>
                      <a:pt x="115887" y="327323"/>
                    </a:cubicBezTo>
                    <a:close/>
                    <a:moveTo>
                      <a:pt x="214313" y="304800"/>
                    </a:moveTo>
                    <a:cubicBezTo>
                      <a:pt x="214313" y="304800"/>
                      <a:pt x="214313" y="304800"/>
                      <a:pt x="194642" y="332076"/>
                    </a:cubicBezTo>
                    <a:cubicBezTo>
                      <a:pt x="193330" y="332076"/>
                      <a:pt x="193330" y="332076"/>
                      <a:pt x="193330" y="332076"/>
                    </a:cubicBezTo>
                    <a:cubicBezTo>
                      <a:pt x="190707" y="333375"/>
                      <a:pt x="188085" y="333375"/>
                      <a:pt x="184150" y="333375"/>
                    </a:cubicBezTo>
                    <a:cubicBezTo>
                      <a:pt x="184150" y="333375"/>
                      <a:pt x="184150" y="333375"/>
                      <a:pt x="203822" y="307397"/>
                    </a:cubicBezTo>
                    <a:cubicBezTo>
                      <a:pt x="206445" y="307397"/>
                      <a:pt x="210379" y="306099"/>
                      <a:pt x="214313" y="304800"/>
                    </a:cubicBezTo>
                    <a:close/>
                    <a:moveTo>
                      <a:pt x="115358" y="301625"/>
                    </a:moveTo>
                    <a:cubicBezTo>
                      <a:pt x="118110" y="302932"/>
                      <a:pt x="120862" y="302932"/>
                      <a:pt x="122238" y="304239"/>
                    </a:cubicBezTo>
                    <a:cubicBezTo>
                      <a:pt x="122238" y="304239"/>
                      <a:pt x="122238" y="304239"/>
                      <a:pt x="108479" y="323850"/>
                    </a:cubicBezTo>
                    <a:cubicBezTo>
                      <a:pt x="105727" y="322543"/>
                      <a:pt x="102976" y="321236"/>
                      <a:pt x="101600" y="321236"/>
                    </a:cubicBezTo>
                    <a:cubicBezTo>
                      <a:pt x="101600" y="321236"/>
                      <a:pt x="101600" y="321236"/>
                      <a:pt x="115358" y="301625"/>
                    </a:cubicBezTo>
                    <a:close/>
                    <a:moveTo>
                      <a:pt x="167482" y="109537"/>
                    </a:moveTo>
                    <a:cubicBezTo>
                      <a:pt x="167482" y="109537"/>
                      <a:pt x="167482" y="109537"/>
                      <a:pt x="167482" y="139754"/>
                    </a:cubicBezTo>
                    <a:cubicBezTo>
                      <a:pt x="175345" y="139754"/>
                      <a:pt x="181899" y="142382"/>
                      <a:pt x="187141" y="147637"/>
                    </a:cubicBezTo>
                    <a:cubicBezTo>
                      <a:pt x="187141" y="147637"/>
                      <a:pt x="187141" y="147637"/>
                      <a:pt x="200247" y="134499"/>
                    </a:cubicBezTo>
                    <a:cubicBezTo>
                      <a:pt x="209421" y="143695"/>
                      <a:pt x="213353" y="155520"/>
                      <a:pt x="213353" y="167344"/>
                    </a:cubicBezTo>
                    <a:cubicBezTo>
                      <a:pt x="213353" y="179168"/>
                      <a:pt x="209421" y="192306"/>
                      <a:pt x="200247" y="201802"/>
                    </a:cubicBezTo>
                    <a:cubicBezTo>
                      <a:pt x="200247" y="201802"/>
                      <a:pt x="200247" y="201802"/>
                      <a:pt x="185830" y="187051"/>
                    </a:cubicBezTo>
                    <a:cubicBezTo>
                      <a:pt x="180588" y="190992"/>
                      <a:pt x="174035" y="193620"/>
                      <a:pt x="167482" y="193620"/>
                    </a:cubicBezTo>
                    <a:cubicBezTo>
                      <a:pt x="153065" y="193620"/>
                      <a:pt x="139959" y="181795"/>
                      <a:pt x="139959" y="166030"/>
                    </a:cubicBezTo>
                    <a:lnTo>
                      <a:pt x="111125" y="166030"/>
                    </a:lnTo>
                    <a:cubicBezTo>
                      <a:pt x="111125" y="197561"/>
                      <a:pt x="136027" y="223837"/>
                      <a:pt x="167482" y="223837"/>
                    </a:cubicBezTo>
                    <a:cubicBezTo>
                      <a:pt x="198937" y="223837"/>
                      <a:pt x="223838" y="197561"/>
                      <a:pt x="223838" y="166030"/>
                    </a:cubicBezTo>
                    <a:cubicBezTo>
                      <a:pt x="223838" y="135813"/>
                      <a:pt x="198937" y="109537"/>
                      <a:pt x="167482" y="109537"/>
                    </a:cubicBezTo>
                    <a:close/>
                    <a:moveTo>
                      <a:pt x="167728" y="87312"/>
                    </a:moveTo>
                    <a:cubicBezTo>
                      <a:pt x="167728" y="87312"/>
                      <a:pt x="167728" y="87312"/>
                      <a:pt x="167728" y="92576"/>
                    </a:cubicBezTo>
                    <a:cubicBezTo>
                      <a:pt x="208455" y="92576"/>
                      <a:pt x="241300" y="125480"/>
                      <a:pt x="241300" y="166280"/>
                    </a:cubicBezTo>
                    <a:cubicBezTo>
                      <a:pt x="241300" y="208396"/>
                      <a:pt x="208455" y="241300"/>
                      <a:pt x="167728" y="241300"/>
                    </a:cubicBezTo>
                    <a:cubicBezTo>
                      <a:pt x="127000" y="241300"/>
                      <a:pt x="92841" y="208396"/>
                      <a:pt x="92841" y="166280"/>
                    </a:cubicBezTo>
                    <a:cubicBezTo>
                      <a:pt x="92841" y="166280"/>
                      <a:pt x="92841" y="166280"/>
                      <a:pt x="88900" y="166280"/>
                    </a:cubicBezTo>
                    <a:cubicBezTo>
                      <a:pt x="88900" y="122847"/>
                      <a:pt x="124372" y="87312"/>
                      <a:pt x="167728" y="87312"/>
                    </a:cubicBezTo>
                    <a:close/>
                    <a:moveTo>
                      <a:pt x="168275" y="71437"/>
                    </a:moveTo>
                    <a:cubicBezTo>
                      <a:pt x="221192" y="71437"/>
                      <a:pt x="263525" y="114792"/>
                      <a:pt x="263525" y="166030"/>
                    </a:cubicBezTo>
                    <a:cubicBezTo>
                      <a:pt x="263525" y="218582"/>
                      <a:pt x="221192" y="261937"/>
                      <a:pt x="168275" y="261937"/>
                    </a:cubicBezTo>
                    <a:cubicBezTo>
                      <a:pt x="168275" y="261937"/>
                      <a:pt x="168275" y="261937"/>
                      <a:pt x="168275" y="256682"/>
                    </a:cubicBezTo>
                    <a:cubicBezTo>
                      <a:pt x="218546" y="256682"/>
                      <a:pt x="258234" y="215954"/>
                      <a:pt x="258234" y="166030"/>
                    </a:cubicBezTo>
                    <a:cubicBezTo>
                      <a:pt x="258234" y="117420"/>
                      <a:pt x="218546" y="76692"/>
                      <a:pt x="168275" y="76692"/>
                    </a:cubicBezTo>
                    <a:cubicBezTo>
                      <a:pt x="168275" y="76692"/>
                      <a:pt x="168275" y="76692"/>
                      <a:pt x="168275" y="71437"/>
                    </a:cubicBezTo>
                    <a:close/>
                    <a:moveTo>
                      <a:pt x="170114" y="61912"/>
                    </a:moveTo>
                    <a:cubicBezTo>
                      <a:pt x="168798" y="63230"/>
                      <a:pt x="167482" y="64548"/>
                      <a:pt x="164849" y="64548"/>
                    </a:cubicBezTo>
                    <a:cubicBezTo>
                      <a:pt x="146422" y="65866"/>
                      <a:pt x="129311" y="71137"/>
                      <a:pt x="114832" y="80363"/>
                    </a:cubicBezTo>
                    <a:cubicBezTo>
                      <a:pt x="113516" y="80363"/>
                      <a:pt x="110884" y="81681"/>
                      <a:pt x="109568" y="81681"/>
                    </a:cubicBezTo>
                    <a:cubicBezTo>
                      <a:pt x="109568" y="81681"/>
                      <a:pt x="108251" y="81681"/>
                      <a:pt x="108251" y="80363"/>
                    </a:cubicBezTo>
                    <a:cubicBezTo>
                      <a:pt x="96405" y="89588"/>
                      <a:pt x="87192" y="98814"/>
                      <a:pt x="79294" y="110675"/>
                    </a:cubicBezTo>
                    <a:cubicBezTo>
                      <a:pt x="79294" y="113311"/>
                      <a:pt x="79294" y="115947"/>
                      <a:pt x="77978" y="117265"/>
                    </a:cubicBezTo>
                    <a:cubicBezTo>
                      <a:pt x="70081" y="133080"/>
                      <a:pt x="66132" y="148895"/>
                      <a:pt x="66132" y="166028"/>
                    </a:cubicBezTo>
                    <a:cubicBezTo>
                      <a:pt x="66132" y="166028"/>
                      <a:pt x="66132" y="166028"/>
                      <a:pt x="66132" y="168664"/>
                    </a:cubicBezTo>
                    <a:cubicBezTo>
                      <a:pt x="66132" y="171299"/>
                      <a:pt x="64816" y="172617"/>
                      <a:pt x="63500" y="175253"/>
                    </a:cubicBezTo>
                    <a:cubicBezTo>
                      <a:pt x="64816" y="189750"/>
                      <a:pt x="68765" y="202930"/>
                      <a:pt x="75346" y="214791"/>
                    </a:cubicBezTo>
                    <a:cubicBezTo>
                      <a:pt x="76662" y="216109"/>
                      <a:pt x="79294" y="217427"/>
                      <a:pt x="80611" y="218745"/>
                    </a:cubicBezTo>
                    <a:cubicBezTo>
                      <a:pt x="89824" y="234560"/>
                      <a:pt x="102986" y="246421"/>
                      <a:pt x="117465" y="255647"/>
                    </a:cubicBezTo>
                    <a:cubicBezTo>
                      <a:pt x="120097" y="256965"/>
                      <a:pt x="121413" y="258283"/>
                      <a:pt x="121413" y="260918"/>
                    </a:cubicBezTo>
                    <a:cubicBezTo>
                      <a:pt x="134576" y="266190"/>
                      <a:pt x="147738" y="270144"/>
                      <a:pt x="162217" y="271462"/>
                    </a:cubicBezTo>
                    <a:cubicBezTo>
                      <a:pt x="163533" y="268826"/>
                      <a:pt x="166166" y="268826"/>
                      <a:pt x="168798" y="268826"/>
                    </a:cubicBezTo>
                    <a:cubicBezTo>
                      <a:pt x="185909" y="267508"/>
                      <a:pt x="203020" y="263554"/>
                      <a:pt x="218814" y="254329"/>
                    </a:cubicBezTo>
                    <a:cubicBezTo>
                      <a:pt x="221447" y="253011"/>
                      <a:pt x="222763" y="253011"/>
                      <a:pt x="225395" y="253011"/>
                    </a:cubicBezTo>
                    <a:cubicBezTo>
                      <a:pt x="237241" y="245103"/>
                      <a:pt x="246455" y="235878"/>
                      <a:pt x="254352" y="224016"/>
                    </a:cubicBezTo>
                    <a:cubicBezTo>
                      <a:pt x="254352" y="221381"/>
                      <a:pt x="254352" y="218745"/>
                      <a:pt x="255669" y="217427"/>
                    </a:cubicBezTo>
                    <a:cubicBezTo>
                      <a:pt x="264882" y="201812"/>
                      <a:pt x="268831" y="184479"/>
                      <a:pt x="268831" y="166028"/>
                    </a:cubicBezTo>
                    <a:cubicBezTo>
                      <a:pt x="268831" y="164710"/>
                      <a:pt x="270147" y="162074"/>
                      <a:pt x="271463" y="160756"/>
                    </a:cubicBezTo>
                    <a:cubicBezTo>
                      <a:pt x="268831" y="106721"/>
                      <a:pt x="224079" y="63230"/>
                      <a:pt x="170114" y="61912"/>
                    </a:cubicBezTo>
                    <a:close/>
                    <a:moveTo>
                      <a:pt x="163539" y="47625"/>
                    </a:moveTo>
                    <a:cubicBezTo>
                      <a:pt x="166167" y="47625"/>
                      <a:pt x="168795" y="48940"/>
                      <a:pt x="170109" y="51572"/>
                    </a:cubicBezTo>
                    <a:cubicBezTo>
                      <a:pt x="230558" y="52887"/>
                      <a:pt x="279180" y="100249"/>
                      <a:pt x="283122" y="159451"/>
                    </a:cubicBezTo>
                    <a:cubicBezTo>
                      <a:pt x="284436" y="162083"/>
                      <a:pt x="285750" y="163398"/>
                      <a:pt x="285750" y="166029"/>
                    </a:cubicBezTo>
                    <a:cubicBezTo>
                      <a:pt x="285750" y="187079"/>
                      <a:pt x="280494" y="208129"/>
                      <a:pt x="269981" y="225232"/>
                    </a:cubicBezTo>
                    <a:cubicBezTo>
                      <a:pt x="268667" y="227863"/>
                      <a:pt x="267353" y="229179"/>
                      <a:pt x="264725" y="229179"/>
                    </a:cubicBezTo>
                    <a:cubicBezTo>
                      <a:pt x="255526" y="242335"/>
                      <a:pt x="245013" y="254175"/>
                      <a:pt x="231872" y="263384"/>
                    </a:cubicBezTo>
                    <a:cubicBezTo>
                      <a:pt x="230558" y="266016"/>
                      <a:pt x="229244" y="267331"/>
                      <a:pt x="227930" y="268647"/>
                    </a:cubicBezTo>
                    <a:cubicBezTo>
                      <a:pt x="209532" y="279172"/>
                      <a:pt x="189821" y="285750"/>
                      <a:pt x="168795" y="285750"/>
                    </a:cubicBezTo>
                    <a:cubicBezTo>
                      <a:pt x="166167" y="285750"/>
                      <a:pt x="163539" y="284434"/>
                      <a:pt x="162225" y="281803"/>
                    </a:cubicBezTo>
                    <a:cubicBezTo>
                      <a:pt x="146456" y="281803"/>
                      <a:pt x="130686" y="277856"/>
                      <a:pt x="116231" y="271278"/>
                    </a:cubicBezTo>
                    <a:cubicBezTo>
                      <a:pt x="116231" y="271278"/>
                      <a:pt x="114917" y="271278"/>
                      <a:pt x="113603" y="271278"/>
                    </a:cubicBezTo>
                    <a:cubicBezTo>
                      <a:pt x="112289" y="271278"/>
                      <a:pt x="110974" y="271278"/>
                      <a:pt x="109660" y="269962"/>
                    </a:cubicBezTo>
                    <a:cubicBezTo>
                      <a:pt x="91263" y="259438"/>
                      <a:pt x="76808" y="244966"/>
                      <a:pt x="66295" y="227863"/>
                    </a:cubicBezTo>
                    <a:cubicBezTo>
                      <a:pt x="64981" y="225232"/>
                      <a:pt x="63667" y="222601"/>
                      <a:pt x="64981" y="219969"/>
                    </a:cubicBezTo>
                    <a:cubicBezTo>
                      <a:pt x="58410" y="206813"/>
                      <a:pt x="53154" y="191026"/>
                      <a:pt x="51840" y="175239"/>
                    </a:cubicBezTo>
                    <a:cubicBezTo>
                      <a:pt x="50526" y="173923"/>
                      <a:pt x="49212" y="171292"/>
                      <a:pt x="49212" y="168661"/>
                    </a:cubicBezTo>
                    <a:cubicBezTo>
                      <a:pt x="49212" y="168661"/>
                      <a:pt x="49212" y="168661"/>
                      <a:pt x="49212" y="166029"/>
                    </a:cubicBezTo>
                    <a:cubicBezTo>
                      <a:pt x="49212" y="146295"/>
                      <a:pt x="54468" y="126561"/>
                      <a:pt x="63667" y="109458"/>
                    </a:cubicBezTo>
                    <a:cubicBezTo>
                      <a:pt x="64981" y="106827"/>
                      <a:pt x="67609" y="105511"/>
                      <a:pt x="68923" y="105511"/>
                    </a:cubicBezTo>
                    <a:cubicBezTo>
                      <a:pt x="78122" y="92355"/>
                      <a:pt x="88635" y="80515"/>
                      <a:pt x="101776" y="71306"/>
                    </a:cubicBezTo>
                    <a:cubicBezTo>
                      <a:pt x="101776" y="68674"/>
                      <a:pt x="103090" y="67359"/>
                      <a:pt x="105718" y="64728"/>
                    </a:cubicBezTo>
                    <a:cubicBezTo>
                      <a:pt x="122801" y="54203"/>
                      <a:pt x="143827" y="48940"/>
                      <a:pt x="163539" y="47625"/>
                    </a:cubicBezTo>
                    <a:close/>
                    <a:moveTo>
                      <a:pt x="167482" y="0"/>
                    </a:moveTo>
                    <a:cubicBezTo>
                      <a:pt x="259794" y="0"/>
                      <a:pt x="334963" y="75047"/>
                      <a:pt x="334963" y="167210"/>
                    </a:cubicBezTo>
                    <a:cubicBezTo>
                      <a:pt x="334963" y="218559"/>
                      <a:pt x="312544" y="264640"/>
                      <a:pt x="276938" y="294922"/>
                    </a:cubicBezTo>
                    <a:cubicBezTo>
                      <a:pt x="275619" y="294922"/>
                      <a:pt x="275619" y="294922"/>
                      <a:pt x="274301" y="296239"/>
                    </a:cubicBezTo>
                    <a:cubicBezTo>
                      <a:pt x="274301" y="296239"/>
                      <a:pt x="274301" y="296239"/>
                      <a:pt x="272982" y="298872"/>
                    </a:cubicBezTo>
                    <a:cubicBezTo>
                      <a:pt x="267707" y="302822"/>
                      <a:pt x="262432" y="306772"/>
                      <a:pt x="255838" y="310722"/>
                    </a:cubicBezTo>
                    <a:cubicBezTo>
                      <a:pt x="255838" y="310722"/>
                      <a:pt x="255838" y="310722"/>
                      <a:pt x="261113" y="302822"/>
                    </a:cubicBezTo>
                    <a:cubicBezTo>
                      <a:pt x="262432" y="301506"/>
                      <a:pt x="262432" y="297556"/>
                      <a:pt x="261113" y="296239"/>
                    </a:cubicBezTo>
                    <a:cubicBezTo>
                      <a:pt x="259794" y="294922"/>
                      <a:pt x="257157" y="294922"/>
                      <a:pt x="255838" y="296239"/>
                    </a:cubicBezTo>
                    <a:cubicBezTo>
                      <a:pt x="255838" y="296239"/>
                      <a:pt x="255838" y="296239"/>
                      <a:pt x="240013" y="319939"/>
                    </a:cubicBezTo>
                    <a:cubicBezTo>
                      <a:pt x="236057" y="321255"/>
                      <a:pt x="232101" y="322572"/>
                      <a:pt x="228144" y="323889"/>
                    </a:cubicBezTo>
                    <a:cubicBezTo>
                      <a:pt x="228144" y="323889"/>
                      <a:pt x="228144" y="323889"/>
                      <a:pt x="242651" y="302822"/>
                    </a:cubicBezTo>
                    <a:cubicBezTo>
                      <a:pt x="243969" y="301506"/>
                      <a:pt x="243969" y="297556"/>
                      <a:pt x="242651" y="296239"/>
                    </a:cubicBezTo>
                    <a:cubicBezTo>
                      <a:pt x="241332" y="294922"/>
                      <a:pt x="238694" y="294922"/>
                      <a:pt x="237376" y="296239"/>
                    </a:cubicBezTo>
                    <a:cubicBezTo>
                      <a:pt x="237376" y="296239"/>
                      <a:pt x="237376" y="296239"/>
                      <a:pt x="214957" y="329155"/>
                    </a:cubicBezTo>
                    <a:cubicBezTo>
                      <a:pt x="211001" y="330472"/>
                      <a:pt x="207044" y="330472"/>
                      <a:pt x="204407" y="331788"/>
                    </a:cubicBezTo>
                    <a:cubicBezTo>
                      <a:pt x="204407" y="331788"/>
                      <a:pt x="204407" y="331788"/>
                      <a:pt x="224188" y="302822"/>
                    </a:cubicBezTo>
                    <a:cubicBezTo>
                      <a:pt x="225507" y="302822"/>
                      <a:pt x="225507" y="301506"/>
                      <a:pt x="225507" y="300189"/>
                    </a:cubicBezTo>
                    <a:cubicBezTo>
                      <a:pt x="276938" y="277806"/>
                      <a:pt x="312544" y="226458"/>
                      <a:pt x="312544" y="167210"/>
                    </a:cubicBezTo>
                    <a:cubicBezTo>
                      <a:pt x="312544" y="88213"/>
                      <a:pt x="247926" y="22382"/>
                      <a:pt x="167482" y="22382"/>
                    </a:cubicBezTo>
                    <a:cubicBezTo>
                      <a:pt x="87037" y="22382"/>
                      <a:pt x="22419" y="88213"/>
                      <a:pt x="22419" y="167210"/>
                    </a:cubicBezTo>
                    <a:cubicBezTo>
                      <a:pt x="22419" y="226458"/>
                      <a:pt x="56706" y="276490"/>
                      <a:pt x="108137" y="300189"/>
                    </a:cubicBezTo>
                    <a:cubicBezTo>
                      <a:pt x="108137" y="300189"/>
                      <a:pt x="108137" y="300189"/>
                      <a:pt x="93631" y="318622"/>
                    </a:cubicBezTo>
                    <a:cubicBezTo>
                      <a:pt x="92312" y="317305"/>
                      <a:pt x="89675" y="315989"/>
                      <a:pt x="88356" y="315989"/>
                    </a:cubicBezTo>
                    <a:cubicBezTo>
                      <a:pt x="88356" y="315989"/>
                      <a:pt x="88356" y="315989"/>
                      <a:pt x="96269" y="302822"/>
                    </a:cubicBezTo>
                    <a:cubicBezTo>
                      <a:pt x="97587" y="301506"/>
                      <a:pt x="97587" y="297556"/>
                      <a:pt x="96269" y="296239"/>
                    </a:cubicBezTo>
                    <a:cubicBezTo>
                      <a:pt x="94950" y="294922"/>
                      <a:pt x="92312" y="294922"/>
                      <a:pt x="90994" y="296239"/>
                    </a:cubicBezTo>
                    <a:cubicBezTo>
                      <a:pt x="90994" y="296239"/>
                      <a:pt x="90994" y="296239"/>
                      <a:pt x="80444" y="312039"/>
                    </a:cubicBezTo>
                    <a:cubicBezTo>
                      <a:pt x="79125" y="310722"/>
                      <a:pt x="76487" y="309405"/>
                      <a:pt x="75169" y="308089"/>
                    </a:cubicBezTo>
                    <a:cubicBezTo>
                      <a:pt x="75169" y="308089"/>
                      <a:pt x="75169" y="308089"/>
                      <a:pt x="79125" y="302822"/>
                    </a:cubicBezTo>
                    <a:cubicBezTo>
                      <a:pt x="80444" y="301506"/>
                      <a:pt x="79125" y="297556"/>
                      <a:pt x="77806" y="296239"/>
                    </a:cubicBezTo>
                    <a:cubicBezTo>
                      <a:pt x="76487" y="294922"/>
                      <a:pt x="75169" y="294922"/>
                      <a:pt x="73850" y="296239"/>
                    </a:cubicBezTo>
                    <a:cubicBezTo>
                      <a:pt x="73850" y="296239"/>
                      <a:pt x="73850" y="296239"/>
                      <a:pt x="68575" y="302822"/>
                    </a:cubicBezTo>
                    <a:cubicBezTo>
                      <a:pt x="65937" y="301506"/>
                      <a:pt x="63300" y="298872"/>
                      <a:pt x="60662" y="297556"/>
                    </a:cubicBezTo>
                    <a:cubicBezTo>
                      <a:pt x="60662" y="296239"/>
                      <a:pt x="60662" y="296239"/>
                      <a:pt x="60662" y="296239"/>
                    </a:cubicBezTo>
                    <a:cubicBezTo>
                      <a:pt x="59344" y="294922"/>
                      <a:pt x="59344" y="294922"/>
                      <a:pt x="58025" y="294922"/>
                    </a:cubicBezTo>
                    <a:cubicBezTo>
                      <a:pt x="22419" y="264640"/>
                      <a:pt x="0" y="218559"/>
                      <a:pt x="0" y="167210"/>
                    </a:cubicBezTo>
                    <a:cubicBezTo>
                      <a:pt x="0" y="75047"/>
                      <a:pt x="75169" y="0"/>
                      <a:pt x="167482" y="0"/>
                    </a:cubicBezTo>
                    <a:close/>
                  </a:path>
                </a:pathLst>
              </a:custGeom>
              <a:solidFill>
                <a:schemeClr val="bg1"/>
              </a:solidFill>
              <a:ln>
                <a:noFill/>
              </a:ln>
            </p:spPr>
            <p:txBody>
              <a:bodyPr anchor="ctr"/>
              <a:lstStyle/>
              <a:p>
                <a:pPr algn="ctr"/>
                <a:endParaRPr>
                  <a:cs typeface="+mn-ea"/>
                  <a:sym typeface="+mn-lt"/>
                </a:endParaRPr>
              </a:p>
            </p:txBody>
          </p:sp>
          <p:sp>
            <p:nvSpPr>
              <p:cNvPr id="34" name="íślíḋè-任意多边形: 形状 273"/>
              <p:cNvSpPr/>
              <p:nvPr/>
            </p:nvSpPr>
            <p:spPr bwMode="auto">
              <a:xfrm>
                <a:off x="6608763" y="4133850"/>
                <a:ext cx="3175" cy="17463"/>
              </a:xfrm>
              <a:custGeom>
                <a:avLst/>
                <a:gdLst>
                  <a:gd name="T0" fmla="*/ 1 w 1"/>
                  <a:gd name="T1" fmla="*/ 5 h 5"/>
                  <a:gd name="T2" fmla="*/ 1 w 1"/>
                  <a:gd name="T3" fmla="*/ 5 h 5"/>
                  <a:gd name="T4" fmla="*/ 1 w 1"/>
                  <a:gd name="T5" fmla="*/ 5 h 5"/>
                  <a:gd name="T6" fmla="*/ 1 w 1"/>
                  <a:gd name="T7" fmla="*/ 4 h 5"/>
                  <a:gd name="T8" fmla="*/ 1 w 1"/>
                  <a:gd name="T9" fmla="*/ 4 h 5"/>
                  <a:gd name="T10" fmla="*/ 1 w 1"/>
                  <a:gd name="T11" fmla="*/ 4 h 5"/>
                  <a:gd name="T12" fmla="*/ 1 w 1"/>
                  <a:gd name="T13" fmla="*/ 4 h 5"/>
                  <a:gd name="T14" fmla="*/ 1 w 1"/>
                  <a:gd name="T15" fmla="*/ 4 h 5"/>
                  <a:gd name="T16" fmla="*/ 1 w 1"/>
                  <a:gd name="T17" fmla="*/ 4 h 5"/>
                  <a:gd name="T18" fmla="*/ 1 w 1"/>
                  <a:gd name="T19" fmla="*/ 3 h 5"/>
                  <a:gd name="T20" fmla="*/ 1 w 1"/>
                  <a:gd name="T21" fmla="*/ 4 h 5"/>
                  <a:gd name="T22" fmla="*/ 1 w 1"/>
                  <a:gd name="T23" fmla="*/ 3 h 5"/>
                  <a:gd name="T24" fmla="*/ 1 w 1"/>
                  <a:gd name="T25" fmla="*/ 3 h 5"/>
                  <a:gd name="T26" fmla="*/ 1 w 1"/>
                  <a:gd name="T27" fmla="*/ 3 h 5"/>
                  <a:gd name="T28" fmla="*/ 1 w 1"/>
                  <a:gd name="T29" fmla="*/ 3 h 5"/>
                  <a:gd name="T30" fmla="*/ 0 w 1"/>
                  <a:gd name="T31" fmla="*/ 2 h 5"/>
                  <a:gd name="T32" fmla="*/ 1 w 1"/>
                  <a:gd name="T33" fmla="*/ 3 h 5"/>
                  <a:gd name="T34" fmla="*/ 0 w 1"/>
                  <a:gd name="T35" fmla="*/ 2 h 5"/>
                  <a:gd name="T36" fmla="*/ 0 w 1"/>
                  <a:gd name="T37" fmla="*/ 1 h 5"/>
                  <a:gd name="T38" fmla="*/ 0 w 1"/>
                  <a:gd name="T39" fmla="*/ 2 h 5"/>
                  <a:gd name="T40" fmla="*/ 0 w 1"/>
                  <a:gd name="T41" fmla="*/ 1 h 5"/>
                  <a:gd name="T42" fmla="*/ 0 w 1"/>
                  <a:gd name="T43" fmla="*/ 1 h 5"/>
                  <a:gd name="T44" fmla="*/ 0 w 1"/>
                  <a:gd name="T45" fmla="*/ 1 h 5"/>
                  <a:gd name="T46" fmla="*/ 0 w 1"/>
                  <a:gd name="T47" fmla="*/ 1 h 5"/>
                  <a:gd name="T48" fmla="*/ 0 w 1"/>
                  <a:gd name="T49" fmla="*/ 1 h 5"/>
                  <a:gd name="T50" fmla="*/ 0 w 1"/>
                  <a:gd name="T51" fmla="*/ 1 h 5"/>
                  <a:gd name="T52" fmla="*/ 0 w 1"/>
                  <a:gd name="T53" fmla="*/ 1 h 5"/>
                  <a:gd name="T54" fmla="*/ 0 w 1"/>
                  <a:gd name="T55" fmla="*/ 0 h 5"/>
                  <a:gd name="T56" fmla="*/ 0 w 1"/>
                  <a:gd name="T57" fmla="*/ 0 h 5"/>
                  <a:gd name="T58" fmla="*/ 0 w 1"/>
                  <a:gd name="T5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 h="5">
                    <a:moveTo>
                      <a:pt x="1" y="5"/>
                    </a:moveTo>
                    <a:cubicBezTo>
                      <a:pt x="1" y="5"/>
                      <a:pt x="1" y="5"/>
                      <a:pt x="1" y="5"/>
                    </a:cubicBezTo>
                    <a:cubicBezTo>
                      <a:pt x="1" y="5"/>
                      <a:pt x="1" y="5"/>
                      <a:pt x="1" y="5"/>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3"/>
                    </a:moveTo>
                    <a:cubicBezTo>
                      <a:pt x="1" y="3"/>
                      <a:pt x="1" y="3"/>
                      <a:pt x="1" y="4"/>
                    </a:cubicBezTo>
                    <a:cubicBezTo>
                      <a:pt x="1" y="3"/>
                      <a:pt x="1" y="3"/>
                      <a:pt x="1" y="3"/>
                    </a:cubicBezTo>
                    <a:moveTo>
                      <a:pt x="1" y="3"/>
                    </a:moveTo>
                    <a:cubicBezTo>
                      <a:pt x="1" y="3"/>
                      <a:pt x="1" y="3"/>
                      <a:pt x="1" y="3"/>
                    </a:cubicBezTo>
                    <a:cubicBezTo>
                      <a:pt x="1" y="3"/>
                      <a:pt x="1" y="3"/>
                      <a:pt x="1" y="3"/>
                    </a:cubicBezTo>
                    <a:moveTo>
                      <a:pt x="0" y="2"/>
                    </a:moveTo>
                    <a:cubicBezTo>
                      <a:pt x="0" y="2"/>
                      <a:pt x="0" y="3"/>
                      <a:pt x="1" y="3"/>
                    </a:cubicBezTo>
                    <a:cubicBezTo>
                      <a:pt x="0" y="3"/>
                      <a:pt x="0" y="2"/>
                      <a:pt x="0" y="2"/>
                    </a:cubicBezTo>
                    <a:moveTo>
                      <a:pt x="0" y="1"/>
                    </a:moveTo>
                    <a:cubicBezTo>
                      <a:pt x="0" y="2"/>
                      <a:pt x="0" y="2"/>
                      <a:pt x="0" y="2"/>
                    </a:cubicBezTo>
                    <a:cubicBezTo>
                      <a:pt x="0" y="2"/>
                      <a:pt x="0" y="2"/>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0"/>
                    </a:moveTo>
                    <a:cubicBezTo>
                      <a:pt x="0" y="0"/>
                      <a:pt x="0" y="0"/>
                      <a:pt x="0" y="0"/>
                    </a:cubicBezTo>
                    <a:cubicBezTo>
                      <a:pt x="0" y="0"/>
                      <a:pt x="0" y="0"/>
                      <a:pt x="0" y="0"/>
                    </a:cubicBezTo>
                  </a:path>
                </a:pathLst>
              </a:custGeom>
              <a:solidFill>
                <a:srgbClr val="0A5A7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5" name="íślíḋè-任意多边形: 形状 358"/>
              <p:cNvSpPr/>
              <p:nvPr/>
            </p:nvSpPr>
            <p:spPr bwMode="auto">
              <a:xfrm>
                <a:off x="5099460" y="3881231"/>
                <a:ext cx="413520" cy="411578"/>
              </a:xfrm>
              <a:custGeom>
                <a:avLst/>
                <a:gdLst>
                  <a:gd name="connsiteX0" fmla="*/ 210684 w 338138"/>
                  <a:gd name="connsiteY0" fmla="*/ 177800 h 336550"/>
                  <a:gd name="connsiteX1" fmla="*/ 207963 w 338138"/>
                  <a:gd name="connsiteY1" fmla="*/ 181928 h 336550"/>
                  <a:gd name="connsiteX2" fmla="*/ 207963 w 338138"/>
                  <a:gd name="connsiteY2" fmla="*/ 195686 h 336550"/>
                  <a:gd name="connsiteX3" fmla="*/ 210684 w 338138"/>
                  <a:gd name="connsiteY3" fmla="*/ 198438 h 336550"/>
                  <a:gd name="connsiteX4" fmla="*/ 243342 w 338138"/>
                  <a:gd name="connsiteY4" fmla="*/ 198438 h 336550"/>
                  <a:gd name="connsiteX5" fmla="*/ 246063 w 338138"/>
                  <a:gd name="connsiteY5" fmla="*/ 195686 h 336550"/>
                  <a:gd name="connsiteX6" fmla="*/ 246063 w 338138"/>
                  <a:gd name="connsiteY6" fmla="*/ 181928 h 336550"/>
                  <a:gd name="connsiteX7" fmla="*/ 243342 w 338138"/>
                  <a:gd name="connsiteY7" fmla="*/ 177800 h 336550"/>
                  <a:gd name="connsiteX8" fmla="*/ 210684 w 338138"/>
                  <a:gd name="connsiteY8" fmla="*/ 177800 h 336550"/>
                  <a:gd name="connsiteX9" fmla="*/ 94796 w 338138"/>
                  <a:gd name="connsiteY9" fmla="*/ 177800 h 336550"/>
                  <a:gd name="connsiteX10" fmla="*/ 92075 w 338138"/>
                  <a:gd name="connsiteY10" fmla="*/ 181928 h 336550"/>
                  <a:gd name="connsiteX11" fmla="*/ 92075 w 338138"/>
                  <a:gd name="connsiteY11" fmla="*/ 195686 h 336550"/>
                  <a:gd name="connsiteX12" fmla="*/ 94796 w 338138"/>
                  <a:gd name="connsiteY12" fmla="*/ 198438 h 336550"/>
                  <a:gd name="connsiteX13" fmla="*/ 127454 w 338138"/>
                  <a:gd name="connsiteY13" fmla="*/ 198438 h 336550"/>
                  <a:gd name="connsiteX14" fmla="*/ 130175 w 338138"/>
                  <a:gd name="connsiteY14" fmla="*/ 195686 h 336550"/>
                  <a:gd name="connsiteX15" fmla="*/ 130175 w 338138"/>
                  <a:gd name="connsiteY15" fmla="*/ 181928 h 336550"/>
                  <a:gd name="connsiteX16" fmla="*/ 127454 w 338138"/>
                  <a:gd name="connsiteY16" fmla="*/ 177800 h 336550"/>
                  <a:gd name="connsiteX17" fmla="*/ 94796 w 338138"/>
                  <a:gd name="connsiteY17" fmla="*/ 177800 h 336550"/>
                  <a:gd name="connsiteX18" fmla="*/ 120651 w 338138"/>
                  <a:gd name="connsiteY18" fmla="*/ 107950 h 336550"/>
                  <a:gd name="connsiteX19" fmla="*/ 106363 w 338138"/>
                  <a:gd name="connsiteY19" fmla="*/ 144463 h 336550"/>
                  <a:gd name="connsiteX20" fmla="*/ 231776 w 338138"/>
                  <a:gd name="connsiteY20" fmla="*/ 144463 h 336550"/>
                  <a:gd name="connsiteX21" fmla="*/ 217488 w 338138"/>
                  <a:gd name="connsiteY21" fmla="*/ 107950 h 336550"/>
                  <a:gd name="connsiteX22" fmla="*/ 117596 w 338138"/>
                  <a:gd name="connsiteY22" fmla="*/ 88900 h 336550"/>
                  <a:gd name="connsiteX23" fmla="*/ 220543 w 338138"/>
                  <a:gd name="connsiteY23" fmla="*/ 88900 h 336550"/>
                  <a:gd name="connsiteX24" fmla="*/ 240341 w 338138"/>
                  <a:gd name="connsiteY24" fmla="*/ 102065 h 336550"/>
                  <a:gd name="connsiteX25" fmla="*/ 256179 w 338138"/>
                  <a:gd name="connsiteY25" fmla="*/ 138925 h 336550"/>
                  <a:gd name="connsiteX26" fmla="*/ 258819 w 338138"/>
                  <a:gd name="connsiteY26" fmla="*/ 133660 h 336550"/>
                  <a:gd name="connsiteX27" fmla="*/ 261459 w 338138"/>
                  <a:gd name="connsiteY27" fmla="*/ 131027 h 336550"/>
                  <a:gd name="connsiteX28" fmla="*/ 279936 w 338138"/>
                  <a:gd name="connsiteY28" fmla="*/ 131027 h 336550"/>
                  <a:gd name="connsiteX29" fmla="*/ 282576 w 338138"/>
                  <a:gd name="connsiteY29" fmla="*/ 134976 h 336550"/>
                  <a:gd name="connsiteX30" fmla="*/ 282576 w 338138"/>
                  <a:gd name="connsiteY30" fmla="*/ 149457 h 336550"/>
                  <a:gd name="connsiteX31" fmla="*/ 279936 w 338138"/>
                  <a:gd name="connsiteY31" fmla="*/ 152090 h 336550"/>
                  <a:gd name="connsiteX32" fmla="*/ 262778 w 338138"/>
                  <a:gd name="connsiteY32" fmla="*/ 152090 h 336550"/>
                  <a:gd name="connsiteX33" fmla="*/ 270697 w 338138"/>
                  <a:gd name="connsiteY33" fmla="*/ 169204 h 336550"/>
                  <a:gd name="connsiteX34" fmla="*/ 273337 w 338138"/>
                  <a:gd name="connsiteY34" fmla="*/ 178420 h 336550"/>
                  <a:gd name="connsiteX35" fmla="*/ 273337 w 338138"/>
                  <a:gd name="connsiteY35" fmla="*/ 211331 h 336550"/>
                  <a:gd name="connsiteX36" fmla="*/ 257499 w 338138"/>
                  <a:gd name="connsiteY36" fmla="*/ 231078 h 336550"/>
                  <a:gd name="connsiteX37" fmla="*/ 257499 w 338138"/>
                  <a:gd name="connsiteY37" fmla="*/ 244243 h 336550"/>
                  <a:gd name="connsiteX38" fmla="*/ 250900 w 338138"/>
                  <a:gd name="connsiteY38" fmla="*/ 250825 h 336550"/>
                  <a:gd name="connsiteX39" fmla="*/ 229782 w 338138"/>
                  <a:gd name="connsiteY39" fmla="*/ 250825 h 336550"/>
                  <a:gd name="connsiteX40" fmla="*/ 223183 w 338138"/>
                  <a:gd name="connsiteY40" fmla="*/ 244243 h 336550"/>
                  <a:gd name="connsiteX41" fmla="*/ 223183 w 338138"/>
                  <a:gd name="connsiteY41" fmla="*/ 232395 h 336550"/>
                  <a:gd name="connsiteX42" fmla="*/ 114956 w 338138"/>
                  <a:gd name="connsiteY42" fmla="*/ 232395 h 336550"/>
                  <a:gd name="connsiteX43" fmla="*/ 114956 w 338138"/>
                  <a:gd name="connsiteY43" fmla="*/ 244243 h 336550"/>
                  <a:gd name="connsiteX44" fmla="*/ 108357 w 338138"/>
                  <a:gd name="connsiteY44" fmla="*/ 250825 h 336550"/>
                  <a:gd name="connsiteX45" fmla="*/ 87239 w 338138"/>
                  <a:gd name="connsiteY45" fmla="*/ 250825 h 336550"/>
                  <a:gd name="connsiteX46" fmla="*/ 80640 w 338138"/>
                  <a:gd name="connsiteY46" fmla="*/ 244243 h 336550"/>
                  <a:gd name="connsiteX47" fmla="*/ 80640 w 338138"/>
                  <a:gd name="connsiteY47" fmla="*/ 231078 h 336550"/>
                  <a:gd name="connsiteX48" fmla="*/ 64802 w 338138"/>
                  <a:gd name="connsiteY48" fmla="*/ 211331 h 336550"/>
                  <a:gd name="connsiteX49" fmla="*/ 64802 w 338138"/>
                  <a:gd name="connsiteY49" fmla="*/ 178420 h 336550"/>
                  <a:gd name="connsiteX50" fmla="*/ 67442 w 338138"/>
                  <a:gd name="connsiteY50" fmla="*/ 169204 h 336550"/>
                  <a:gd name="connsiteX51" fmla="*/ 75361 w 338138"/>
                  <a:gd name="connsiteY51" fmla="*/ 152090 h 336550"/>
                  <a:gd name="connsiteX52" fmla="*/ 58203 w 338138"/>
                  <a:gd name="connsiteY52" fmla="*/ 152090 h 336550"/>
                  <a:gd name="connsiteX53" fmla="*/ 55563 w 338138"/>
                  <a:gd name="connsiteY53" fmla="*/ 149457 h 336550"/>
                  <a:gd name="connsiteX54" fmla="*/ 55563 w 338138"/>
                  <a:gd name="connsiteY54" fmla="*/ 134976 h 336550"/>
                  <a:gd name="connsiteX55" fmla="*/ 58203 w 338138"/>
                  <a:gd name="connsiteY55" fmla="*/ 131027 h 336550"/>
                  <a:gd name="connsiteX56" fmla="*/ 76680 w 338138"/>
                  <a:gd name="connsiteY56" fmla="*/ 131027 h 336550"/>
                  <a:gd name="connsiteX57" fmla="*/ 79320 w 338138"/>
                  <a:gd name="connsiteY57" fmla="*/ 133660 h 336550"/>
                  <a:gd name="connsiteX58" fmla="*/ 81960 w 338138"/>
                  <a:gd name="connsiteY58" fmla="*/ 138925 h 336550"/>
                  <a:gd name="connsiteX59" fmla="*/ 97798 w 338138"/>
                  <a:gd name="connsiteY59" fmla="*/ 102065 h 336550"/>
                  <a:gd name="connsiteX60" fmla="*/ 117596 w 338138"/>
                  <a:gd name="connsiteY60" fmla="*/ 88900 h 336550"/>
                  <a:gd name="connsiteX61" fmla="*/ 69393 w 338138"/>
                  <a:gd name="connsiteY61" fmla="*/ 12700 h 336550"/>
                  <a:gd name="connsiteX62" fmla="*/ 12700 w 338138"/>
                  <a:gd name="connsiteY62" fmla="*/ 69392 h 336550"/>
                  <a:gd name="connsiteX63" fmla="*/ 12700 w 338138"/>
                  <a:gd name="connsiteY63" fmla="*/ 267158 h 336550"/>
                  <a:gd name="connsiteX64" fmla="*/ 69393 w 338138"/>
                  <a:gd name="connsiteY64" fmla="*/ 323850 h 336550"/>
                  <a:gd name="connsiteX65" fmla="*/ 267157 w 338138"/>
                  <a:gd name="connsiteY65" fmla="*/ 323850 h 336550"/>
                  <a:gd name="connsiteX66" fmla="*/ 323850 w 338138"/>
                  <a:gd name="connsiteY66" fmla="*/ 267158 h 336550"/>
                  <a:gd name="connsiteX67" fmla="*/ 323850 w 338138"/>
                  <a:gd name="connsiteY67" fmla="*/ 69392 h 336550"/>
                  <a:gd name="connsiteX68" fmla="*/ 267157 w 338138"/>
                  <a:gd name="connsiteY68" fmla="*/ 12700 h 336550"/>
                  <a:gd name="connsiteX69" fmla="*/ 69393 w 338138"/>
                  <a:gd name="connsiteY69" fmla="*/ 12700 h 336550"/>
                  <a:gd name="connsiteX70" fmla="*/ 70005 w 338138"/>
                  <a:gd name="connsiteY70" fmla="*/ 0 h 336550"/>
                  <a:gd name="connsiteX71" fmla="*/ 268133 w 338138"/>
                  <a:gd name="connsiteY71" fmla="*/ 0 h 336550"/>
                  <a:gd name="connsiteX72" fmla="*/ 338138 w 338138"/>
                  <a:gd name="connsiteY72" fmla="*/ 69676 h 336550"/>
                  <a:gd name="connsiteX73" fmla="*/ 338138 w 338138"/>
                  <a:gd name="connsiteY73" fmla="*/ 266874 h 336550"/>
                  <a:gd name="connsiteX74" fmla="*/ 268133 w 338138"/>
                  <a:gd name="connsiteY74" fmla="*/ 336550 h 336550"/>
                  <a:gd name="connsiteX75" fmla="*/ 70005 w 338138"/>
                  <a:gd name="connsiteY75" fmla="*/ 336550 h 336550"/>
                  <a:gd name="connsiteX76" fmla="*/ 0 w 338138"/>
                  <a:gd name="connsiteY76" fmla="*/ 266874 h 336550"/>
                  <a:gd name="connsiteX77" fmla="*/ 0 w 338138"/>
                  <a:gd name="connsiteY77" fmla="*/ 69676 h 336550"/>
                  <a:gd name="connsiteX78" fmla="*/ 70005 w 338138"/>
                  <a:gd name="connsiteY78"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8138" h="336550">
                    <a:moveTo>
                      <a:pt x="210684" y="177800"/>
                    </a:moveTo>
                    <a:cubicBezTo>
                      <a:pt x="209324" y="177800"/>
                      <a:pt x="207963" y="179176"/>
                      <a:pt x="207963" y="181928"/>
                    </a:cubicBezTo>
                    <a:cubicBezTo>
                      <a:pt x="207963" y="181928"/>
                      <a:pt x="207963" y="181928"/>
                      <a:pt x="207963" y="195686"/>
                    </a:cubicBezTo>
                    <a:cubicBezTo>
                      <a:pt x="207963" y="197062"/>
                      <a:pt x="209324" y="198438"/>
                      <a:pt x="210684" y="198438"/>
                    </a:cubicBezTo>
                    <a:cubicBezTo>
                      <a:pt x="210684" y="198438"/>
                      <a:pt x="210684" y="198438"/>
                      <a:pt x="243342" y="198438"/>
                    </a:cubicBezTo>
                    <a:cubicBezTo>
                      <a:pt x="244702" y="198438"/>
                      <a:pt x="246063" y="197062"/>
                      <a:pt x="246063" y="195686"/>
                    </a:cubicBezTo>
                    <a:lnTo>
                      <a:pt x="246063" y="181928"/>
                    </a:lnTo>
                    <a:cubicBezTo>
                      <a:pt x="246063" y="179176"/>
                      <a:pt x="244702" y="177800"/>
                      <a:pt x="243342" y="177800"/>
                    </a:cubicBezTo>
                    <a:cubicBezTo>
                      <a:pt x="243342" y="177800"/>
                      <a:pt x="243342" y="177800"/>
                      <a:pt x="210684" y="177800"/>
                    </a:cubicBezTo>
                    <a:close/>
                    <a:moveTo>
                      <a:pt x="94796" y="177800"/>
                    </a:moveTo>
                    <a:cubicBezTo>
                      <a:pt x="93436" y="177800"/>
                      <a:pt x="92075" y="179176"/>
                      <a:pt x="92075" y="181928"/>
                    </a:cubicBezTo>
                    <a:cubicBezTo>
                      <a:pt x="92075" y="181928"/>
                      <a:pt x="92075" y="181928"/>
                      <a:pt x="92075" y="195686"/>
                    </a:cubicBezTo>
                    <a:cubicBezTo>
                      <a:pt x="92075" y="197062"/>
                      <a:pt x="93436" y="198438"/>
                      <a:pt x="94796" y="198438"/>
                    </a:cubicBezTo>
                    <a:cubicBezTo>
                      <a:pt x="94796" y="198438"/>
                      <a:pt x="94796" y="198438"/>
                      <a:pt x="127454" y="198438"/>
                    </a:cubicBezTo>
                    <a:cubicBezTo>
                      <a:pt x="128814" y="198438"/>
                      <a:pt x="130175" y="197062"/>
                      <a:pt x="130175" y="195686"/>
                    </a:cubicBezTo>
                    <a:lnTo>
                      <a:pt x="130175" y="181928"/>
                    </a:lnTo>
                    <a:cubicBezTo>
                      <a:pt x="130175" y="179176"/>
                      <a:pt x="128814" y="177800"/>
                      <a:pt x="127454" y="177800"/>
                    </a:cubicBezTo>
                    <a:cubicBezTo>
                      <a:pt x="127454" y="177800"/>
                      <a:pt x="127454" y="177800"/>
                      <a:pt x="94796" y="177800"/>
                    </a:cubicBezTo>
                    <a:close/>
                    <a:moveTo>
                      <a:pt x="120651" y="107950"/>
                    </a:moveTo>
                    <a:lnTo>
                      <a:pt x="106363" y="144463"/>
                    </a:lnTo>
                    <a:lnTo>
                      <a:pt x="231776" y="144463"/>
                    </a:lnTo>
                    <a:lnTo>
                      <a:pt x="217488" y="107950"/>
                    </a:lnTo>
                    <a:close/>
                    <a:moveTo>
                      <a:pt x="117596" y="88900"/>
                    </a:moveTo>
                    <a:cubicBezTo>
                      <a:pt x="117596" y="88900"/>
                      <a:pt x="117596" y="88900"/>
                      <a:pt x="220543" y="88900"/>
                    </a:cubicBezTo>
                    <a:cubicBezTo>
                      <a:pt x="229782" y="88900"/>
                      <a:pt x="237701" y="94166"/>
                      <a:pt x="240341" y="102065"/>
                    </a:cubicBezTo>
                    <a:cubicBezTo>
                      <a:pt x="240341" y="102065"/>
                      <a:pt x="240341" y="102065"/>
                      <a:pt x="256179" y="138925"/>
                    </a:cubicBezTo>
                    <a:cubicBezTo>
                      <a:pt x="256179" y="138925"/>
                      <a:pt x="256179" y="138925"/>
                      <a:pt x="258819" y="133660"/>
                    </a:cubicBezTo>
                    <a:cubicBezTo>
                      <a:pt x="258819" y="132343"/>
                      <a:pt x="260139" y="131027"/>
                      <a:pt x="261459" y="131027"/>
                    </a:cubicBezTo>
                    <a:cubicBezTo>
                      <a:pt x="261459" y="131027"/>
                      <a:pt x="261459" y="131027"/>
                      <a:pt x="279936" y="131027"/>
                    </a:cubicBezTo>
                    <a:cubicBezTo>
                      <a:pt x="281256" y="131027"/>
                      <a:pt x="282576" y="132343"/>
                      <a:pt x="282576" y="134976"/>
                    </a:cubicBezTo>
                    <a:cubicBezTo>
                      <a:pt x="282576" y="134976"/>
                      <a:pt x="282576" y="134976"/>
                      <a:pt x="282576" y="149457"/>
                    </a:cubicBezTo>
                    <a:cubicBezTo>
                      <a:pt x="282576" y="150774"/>
                      <a:pt x="281256" y="152090"/>
                      <a:pt x="279936" y="152090"/>
                    </a:cubicBezTo>
                    <a:cubicBezTo>
                      <a:pt x="279936" y="152090"/>
                      <a:pt x="279936" y="152090"/>
                      <a:pt x="262778" y="152090"/>
                    </a:cubicBezTo>
                    <a:cubicBezTo>
                      <a:pt x="262778" y="152090"/>
                      <a:pt x="262778" y="152090"/>
                      <a:pt x="270697" y="169204"/>
                    </a:cubicBezTo>
                    <a:cubicBezTo>
                      <a:pt x="273337" y="171837"/>
                      <a:pt x="273337" y="175786"/>
                      <a:pt x="273337" y="178420"/>
                    </a:cubicBezTo>
                    <a:cubicBezTo>
                      <a:pt x="273337" y="178420"/>
                      <a:pt x="273337" y="178420"/>
                      <a:pt x="273337" y="211331"/>
                    </a:cubicBezTo>
                    <a:cubicBezTo>
                      <a:pt x="273337" y="220546"/>
                      <a:pt x="266738" y="229762"/>
                      <a:pt x="257499" y="231078"/>
                    </a:cubicBezTo>
                    <a:cubicBezTo>
                      <a:pt x="257499" y="231078"/>
                      <a:pt x="257499" y="231078"/>
                      <a:pt x="257499" y="244243"/>
                    </a:cubicBezTo>
                    <a:cubicBezTo>
                      <a:pt x="257499" y="248192"/>
                      <a:pt x="254859" y="250825"/>
                      <a:pt x="250900" y="250825"/>
                    </a:cubicBezTo>
                    <a:cubicBezTo>
                      <a:pt x="250900" y="250825"/>
                      <a:pt x="250900" y="250825"/>
                      <a:pt x="229782" y="250825"/>
                    </a:cubicBezTo>
                    <a:cubicBezTo>
                      <a:pt x="225823" y="250825"/>
                      <a:pt x="223183" y="248192"/>
                      <a:pt x="223183" y="244243"/>
                    </a:cubicBezTo>
                    <a:cubicBezTo>
                      <a:pt x="223183" y="244243"/>
                      <a:pt x="223183" y="244243"/>
                      <a:pt x="223183" y="232395"/>
                    </a:cubicBezTo>
                    <a:cubicBezTo>
                      <a:pt x="223183" y="232395"/>
                      <a:pt x="223183" y="232395"/>
                      <a:pt x="114956" y="232395"/>
                    </a:cubicBezTo>
                    <a:cubicBezTo>
                      <a:pt x="114956" y="232395"/>
                      <a:pt x="114956" y="232395"/>
                      <a:pt x="114956" y="244243"/>
                    </a:cubicBezTo>
                    <a:cubicBezTo>
                      <a:pt x="114956" y="248192"/>
                      <a:pt x="112316" y="250825"/>
                      <a:pt x="108357" y="250825"/>
                    </a:cubicBezTo>
                    <a:cubicBezTo>
                      <a:pt x="108357" y="250825"/>
                      <a:pt x="108357" y="250825"/>
                      <a:pt x="87239" y="250825"/>
                    </a:cubicBezTo>
                    <a:cubicBezTo>
                      <a:pt x="83280" y="250825"/>
                      <a:pt x="80640" y="248192"/>
                      <a:pt x="80640" y="244243"/>
                    </a:cubicBezTo>
                    <a:cubicBezTo>
                      <a:pt x="80640" y="244243"/>
                      <a:pt x="80640" y="244243"/>
                      <a:pt x="80640" y="231078"/>
                    </a:cubicBezTo>
                    <a:cubicBezTo>
                      <a:pt x="71401" y="229762"/>
                      <a:pt x="64802" y="220546"/>
                      <a:pt x="64802" y="211331"/>
                    </a:cubicBezTo>
                    <a:cubicBezTo>
                      <a:pt x="64802" y="211331"/>
                      <a:pt x="64802" y="211331"/>
                      <a:pt x="64802" y="178420"/>
                    </a:cubicBezTo>
                    <a:cubicBezTo>
                      <a:pt x="64802" y="175786"/>
                      <a:pt x="64802" y="171837"/>
                      <a:pt x="67442" y="169204"/>
                    </a:cubicBezTo>
                    <a:cubicBezTo>
                      <a:pt x="67442" y="169204"/>
                      <a:pt x="67442" y="169204"/>
                      <a:pt x="75361" y="152090"/>
                    </a:cubicBezTo>
                    <a:cubicBezTo>
                      <a:pt x="75361" y="152090"/>
                      <a:pt x="75361" y="152090"/>
                      <a:pt x="58203" y="152090"/>
                    </a:cubicBezTo>
                    <a:cubicBezTo>
                      <a:pt x="56883" y="152090"/>
                      <a:pt x="55563" y="150774"/>
                      <a:pt x="55563" y="149457"/>
                    </a:cubicBezTo>
                    <a:cubicBezTo>
                      <a:pt x="55563" y="149457"/>
                      <a:pt x="55563" y="149457"/>
                      <a:pt x="55563" y="134976"/>
                    </a:cubicBezTo>
                    <a:cubicBezTo>
                      <a:pt x="55563" y="132343"/>
                      <a:pt x="56883" y="131027"/>
                      <a:pt x="58203" y="131027"/>
                    </a:cubicBezTo>
                    <a:cubicBezTo>
                      <a:pt x="58203" y="131027"/>
                      <a:pt x="58203" y="131027"/>
                      <a:pt x="76680" y="131027"/>
                    </a:cubicBezTo>
                    <a:cubicBezTo>
                      <a:pt x="78000" y="131027"/>
                      <a:pt x="79320" y="132343"/>
                      <a:pt x="79320" y="133660"/>
                    </a:cubicBezTo>
                    <a:cubicBezTo>
                      <a:pt x="79320" y="133660"/>
                      <a:pt x="79320" y="133660"/>
                      <a:pt x="81960" y="138925"/>
                    </a:cubicBezTo>
                    <a:cubicBezTo>
                      <a:pt x="81960" y="138925"/>
                      <a:pt x="81960" y="138925"/>
                      <a:pt x="97798" y="102065"/>
                    </a:cubicBezTo>
                    <a:cubicBezTo>
                      <a:pt x="100438" y="94166"/>
                      <a:pt x="108357" y="88900"/>
                      <a:pt x="117596" y="88900"/>
                    </a:cubicBezTo>
                    <a:close/>
                    <a:moveTo>
                      <a:pt x="69393" y="12700"/>
                    </a:moveTo>
                    <a:cubicBezTo>
                      <a:pt x="37750" y="12700"/>
                      <a:pt x="12700" y="37750"/>
                      <a:pt x="12700" y="69392"/>
                    </a:cubicBezTo>
                    <a:cubicBezTo>
                      <a:pt x="12700" y="69392"/>
                      <a:pt x="12700" y="69392"/>
                      <a:pt x="12700" y="267158"/>
                    </a:cubicBezTo>
                    <a:cubicBezTo>
                      <a:pt x="12700" y="298800"/>
                      <a:pt x="37750" y="323850"/>
                      <a:pt x="69393" y="323850"/>
                    </a:cubicBezTo>
                    <a:cubicBezTo>
                      <a:pt x="69393" y="323850"/>
                      <a:pt x="69393" y="323850"/>
                      <a:pt x="267157" y="323850"/>
                    </a:cubicBezTo>
                    <a:cubicBezTo>
                      <a:pt x="298800" y="323850"/>
                      <a:pt x="323850" y="298800"/>
                      <a:pt x="323850" y="267158"/>
                    </a:cubicBezTo>
                    <a:lnTo>
                      <a:pt x="323850" y="69392"/>
                    </a:lnTo>
                    <a:cubicBezTo>
                      <a:pt x="323850" y="37750"/>
                      <a:pt x="298800" y="12700"/>
                      <a:pt x="267157" y="12700"/>
                    </a:cubicBezTo>
                    <a:cubicBezTo>
                      <a:pt x="267157" y="12700"/>
                      <a:pt x="267157" y="12700"/>
                      <a:pt x="69393" y="12700"/>
                    </a:cubicBezTo>
                    <a:close/>
                    <a:moveTo>
                      <a:pt x="70005" y="0"/>
                    </a:moveTo>
                    <a:cubicBezTo>
                      <a:pt x="70005" y="0"/>
                      <a:pt x="70005" y="0"/>
                      <a:pt x="268133" y="0"/>
                    </a:cubicBezTo>
                    <a:cubicBezTo>
                      <a:pt x="306438" y="0"/>
                      <a:pt x="338138" y="31551"/>
                      <a:pt x="338138" y="69676"/>
                    </a:cubicBezTo>
                    <a:cubicBezTo>
                      <a:pt x="338138" y="69676"/>
                      <a:pt x="338138" y="69676"/>
                      <a:pt x="338138" y="266874"/>
                    </a:cubicBezTo>
                    <a:cubicBezTo>
                      <a:pt x="338138" y="304999"/>
                      <a:pt x="306438" y="336550"/>
                      <a:pt x="268133" y="336550"/>
                    </a:cubicBezTo>
                    <a:cubicBezTo>
                      <a:pt x="268133" y="336550"/>
                      <a:pt x="268133" y="336550"/>
                      <a:pt x="70005" y="336550"/>
                    </a:cubicBezTo>
                    <a:cubicBezTo>
                      <a:pt x="31700" y="336550"/>
                      <a:pt x="0" y="304999"/>
                      <a:pt x="0" y="266874"/>
                    </a:cubicBezTo>
                    <a:cubicBezTo>
                      <a:pt x="0" y="266874"/>
                      <a:pt x="0" y="266874"/>
                      <a:pt x="0" y="69676"/>
                    </a:cubicBezTo>
                    <a:cubicBezTo>
                      <a:pt x="0" y="31551"/>
                      <a:pt x="31700" y="0"/>
                      <a:pt x="70005" y="0"/>
                    </a:cubicBezTo>
                    <a:close/>
                  </a:path>
                </a:pathLst>
              </a:custGeom>
              <a:solidFill>
                <a:schemeClr val="bg1"/>
              </a:solidFill>
              <a:ln>
                <a:noFill/>
              </a:ln>
            </p:spPr>
            <p:txBody>
              <a:bodyPr anchor="ctr"/>
              <a:lstStyle/>
              <a:p>
                <a:pPr algn="ctr"/>
                <a:endParaRPr>
                  <a:cs typeface="+mn-ea"/>
                  <a:sym typeface="+mn-lt"/>
                </a:endParaRPr>
              </a:p>
            </p:txBody>
          </p:sp>
        </p:grpSp>
        <p:grpSp>
          <p:nvGrpSpPr>
            <p:cNvPr id="8" name="组合 7"/>
            <p:cNvGrpSpPr/>
            <p:nvPr/>
          </p:nvGrpSpPr>
          <p:grpSpPr>
            <a:xfrm>
              <a:off x="1289466" y="2359242"/>
              <a:ext cx="9613068" cy="2220796"/>
              <a:chOff x="1307468" y="2624665"/>
              <a:chExt cx="9613068" cy="2220796"/>
            </a:xfrm>
          </p:grpSpPr>
          <p:grpSp>
            <p:nvGrpSpPr>
              <p:cNvPr id="9" name="组合 8"/>
              <p:cNvGrpSpPr/>
              <p:nvPr/>
            </p:nvGrpSpPr>
            <p:grpSpPr>
              <a:xfrm>
                <a:off x="8170814" y="2624665"/>
                <a:ext cx="2749722" cy="2220796"/>
                <a:chOff x="8170814" y="1912116"/>
                <a:chExt cx="2749722" cy="2220796"/>
              </a:xfrm>
            </p:grpSpPr>
            <p:grpSp>
              <p:nvGrpSpPr>
                <p:cNvPr id="19" name="组合 18"/>
                <p:cNvGrpSpPr/>
                <p:nvPr/>
              </p:nvGrpSpPr>
              <p:grpSpPr>
                <a:xfrm>
                  <a:off x="8170814" y="1912116"/>
                  <a:ext cx="2611177" cy="2220796"/>
                  <a:chOff x="1193500" y="1491637"/>
                  <a:chExt cx="3761195" cy="2220796"/>
                </a:xfrm>
              </p:grpSpPr>
              <p:grpSp>
                <p:nvGrpSpPr>
                  <p:cNvPr id="21" name="组合 20"/>
                  <p:cNvGrpSpPr/>
                  <p:nvPr/>
                </p:nvGrpSpPr>
                <p:grpSpPr>
                  <a:xfrm>
                    <a:off x="1193500" y="1491637"/>
                    <a:ext cx="3761195" cy="896888"/>
                    <a:chOff x="1317257" y="1824875"/>
                    <a:chExt cx="3761195" cy="896888"/>
                  </a:xfrm>
                </p:grpSpPr>
                <p:sp>
                  <p:nvSpPr>
                    <p:cNvPr id="25" name="íślíḋè-文本框 377"/>
                    <p:cNvSpPr txBox="1"/>
                    <p:nvPr/>
                  </p:nvSpPr>
                  <p:spPr>
                    <a:xfrm>
                      <a:off x="1317257" y="2213932"/>
                      <a:ext cx="3761195" cy="507831"/>
                    </a:xfrm>
                    <a:prstGeom prst="rect">
                      <a:avLst/>
                    </a:prstGeom>
                    <a:noFill/>
                  </p:spPr>
                  <p:txBody>
                    <a:bodyPr wrap="square" lIns="0" tIns="0" rIns="0" bIns="0">
                      <a:noAutofit/>
                    </a:bodyPr>
                    <a:lstStyle/>
                    <a:p>
                      <a:pPr algn="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6" name="íślíḋè-Rectangle 26"/>
                    <p:cNvSpPr/>
                    <p:nvPr/>
                  </p:nvSpPr>
                  <p:spPr>
                    <a:xfrm>
                      <a:off x="1317257" y="1824875"/>
                      <a:ext cx="3761195" cy="307777"/>
                    </a:xfrm>
                    <a:prstGeom prst="rect">
                      <a:avLst/>
                    </a:prstGeom>
                  </p:spPr>
                  <p:txBody>
                    <a:bodyPr wrap="none" lIns="0" tIns="0" rIns="0" bIns="0">
                      <a:noAutofit/>
                    </a:bodyPr>
                    <a:lstStyle/>
                    <a:p>
                      <a:pPr algn="r"/>
                      <a:r>
                        <a:rPr lang="zh-CN" altLang="en-US" sz="2000" b="1">
                          <a:solidFill>
                            <a:schemeClr val="accent2"/>
                          </a:solidFill>
                          <a:cs typeface="+mn-ea"/>
                          <a:sym typeface="+mn-lt"/>
                        </a:rPr>
                        <a:t>标题文本预设</a:t>
                      </a:r>
                    </a:p>
                  </p:txBody>
                </p:sp>
              </p:grpSp>
              <p:grpSp>
                <p:nvGrpSpPr>
                  <p:cNvPr id="22" name="组合 21"/>
                  <p:cNvGrpSpPr/>
                  <p:nvPr/>
                </p:nvGrpSpPr>
                <p:grpSpPr>
                  <a:xfrm>
                    <a:off x="1193500" y="2815545"/>
                    <a:ext cx="3761195" cy="896888"/>
                    <a:chOff x="1317257" y="1824875"/>
                    <a:chExt cx="3761195" cy="896888"/>
                  </a:xfrm>
                </p:grpSpPr>
                <p:sp>
                  <p:nvSpPr>
                    <p:cNvPr id="23" name="íślíḋè-文本框 375"/>
                    <p:cNvSpPr txBox="1"/>
                    <p:nvPr/>
                  </p:nvSpPr>
                  <p:spPr>
                    <a:xfrm>
                      <a:off x="1317257" y="2213932"/>
                      <a:ext cx="3761195" cy="507831"/>
                    </a:xfrm>
                    <a:prstGeom prst="rect">
                      <a:avLst/>
                    </a:prstGeom>
                    <a:noFill/>
                  </p:spPr>
                  <p:txBody>
                    <a:bodyPr wrap="square" lIns="0" tIns="0" rIns="0" bIns="0">
                      <a:noAutofit/>
                    </a:bodyPr>
                    <a:lstStyle/>
                    <a:p>
                      <a:pPr algn="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4" name="íślíḋè-Rectangle 24"/>
                    <p:cNvSpPr/>
                    <p:nvPr/>
                  </p:nvSpPr>
                  <p:spPr>
                    <a:xfrm>
                      <a:off x="1317257" y="1824875"/>
                      <a:ext cx="3761195" cy="307777"/>
                    </a:xfrm>
                    <a:prstGeom prst="rect">
                      <a:avLst/>
                    </a:prstGeom>
                  </p:spPr>
                  <p:txBody>
                    <a:bodyPr wrap="none" lIns="0" tIns="0" rIns="0" bIns="0">
                      <a:noAutofit/>
                    </a:bodyPr>
                    <a:lstStyle/>
                    <a:p>
                      <a:pPr algn="r"/>
                      <a:r>
                        <a:rPr lang="zh-CN" altLang="en-US" sz="2000" b="1">
                          <a:solidFill>
                            <a:schemeClr val="accent4"/>
                          </a:solidFill>
                          <a:cs typeface="+mn-ea"/>
                          <a:sym typeface="+mn-lt"/>
                        </a:rPr>
                        <a:t>标题文本预设</a:t>
                      </a:r>
                    </a:p>
                  </p:txBody>
                </p:sp>
              </p:grpSp>
            </p:grpSp>
            <p:cxnSp>
              <p:nvCxnSpPr>
                <p:cNvPr id="20" name="íślíḋè-Straight Connector 20"/>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0" name="组合 9"/>
              <p:cNvGrpSpPr/>
              <p:nvPr/>
            </p:nvGrpSpPr>
            <p:grpSpPr>
              <a:xfrm>
                <a:off x="1307468" y="2624665"/>
                <a:ext cx="2713719" cy="2220796"/>
                <a:chOff x="1307468" y="1697288"/>
                <a:chExt cx="2713719" cy="2220796"/>
              </a:xfrm>
            </p:grpSpPr>
            <p:grpSp>
              <p:nvGrpSpPr>
                <p:cNvPr id="11" name="组合 10"/>
                <p:cNvGrpSpPr/>
                <p:nvPr/>
              </p:nvGrpSpPr>
              <p:grpSpPr>
                <a:xfrm>
                  <a:off x="1410010" y="1697288"/>
                  <a:ext cx="2611177" cy="2220796"/>
                  <a:chOff x="1193500" y="1491637"/>
                  <a:chExt cx="3761195" cy="2220796"/>
                </a:xfrm>
              </p:grpSpPr>
              <p:grpSp>
                <p:nvGrpSpPr>
                  <p:cNvPr id="13" name="组合 12"/>
                  <p:cNvGrpSpPr/>
                  <p:nvPr/>
                </p:nvGrpSpPr>
                <p:grpSpPr>
                  <a:xfrm>
                    <a:off x="1193500" y="1491637"/>
                    <a:ext cx="3761195" cy="896888"/>
                    <a:chOff x="1317257" y="1824875"/>
                    <a:chExt cx="3761195" cy="896888"/>
                  </a:xfrm>
                </p:grpSpPr>
                <p:sp>
                  <p:nvSpPr>
                    <p:cNvPr id="17" name="íślíḋè-文本框 369"/>
                    <p:cNvSpPr txBox="1"/>
                    <p:nvPr/>
                  </p:nvSpPr>
                  <p:spPr>
                    <a:xfrm>
                      <a:off x="1317257" y="2213932"/>
                      <a:ext cx="3761195" cy="507831"/>
                    </a:xfrm>
                    <a:prstGeom prst="rect">
                      <a:avLst/>
                    </a:prstGeom>
                    <a:noFill/>
                  </p:spPr>
                  <p:txBody>
                    <a:bodyPr wrap="square" lIns="0" tIns="0" rIns="0" bIns="0">
                      <a:noAutofit/>
                    </a:bodyPr>
                    <a:lstStyle/>
                    <a:p>
                      <a:pP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8" name="íślíḋè-Rectangle 18"/>
                    <p:cNvSpPr/>
                    <p:nvPr/>
                  </p:nvSpPr>
                  <p:spPr>
                    <a:xfrm>
                      <a:off x="1317257" y="1824875"/>
                      <a:ext cx="3761195" cy="307777"/>
                    </a:xfrm>
                    <a:prstGeom prst="rect">
                      <a:avLst/>
                    </a:prstGeom>
                  </p:spPr>
                  <p:txBody>
                    <a:bodyPr wrap="none" lIns="0" tIns="0" rIns="0" bIns="0">
                      <a:noAutofit/>
                    </a:bodyPr>
                    <a:lstStyle/>
                    <a:p>
                      <a:r>
                        <a:rPr lang="zh-CN" altLang="en-US" sz="2000" b="1" dirty="0">
                          <a:solidFill>
                            <a:schemeClr val="accent1"/>
                          </a:solidFill>
                          <a:cs typeface="+mn-ea"/>
                          <a:sym typeface="+mn-lt"/>
                        </a:rPr>
                        <a:t>标题文本预设</a:t>
                      </a:r>
                    </a:p>
                  </p:txBody>
                </p:sp>
              </p:grpSp>
              <p:grpSp>
                <p:nvGrpSpPr>
                  <p:cNvPr id="14" name="组合 13"/>
                  <p:cNvGrpSpPr/>
                  <p:nvPr/>
                </p:nvGrpSpPr>
                <p:grpSpPr>
                  <a:xfrm>
                    <a:off x="1193500" y="2815545"/>
                    <a:ext cx="3761195" cy="896888"/>
                    <a:chOff x="1317257" y="1824875"/>
                    <a:chExt cx="3761195" cy="896888"/>
                  </a:xfrm>
                </p:grpSpPr>
                <p:sp>
                  <p:nvSpPr>
                    <p:cNvPr id="15" name="íślíḋè-文本框 367"/>
                    <p:cNvSpPr txBox="1"/>
                    <p:nvPr/>
                  </p:nvSpPr>
                  <p:spPr>
                    <a:xfrm>
                      <a:off x="1317257" y="2213932"/>
                      <a:ext cx="3761195" cy="507831"/>
                    </a:xfrm>
                    <a:prstGeom prst="rect">
                      <a:avLst/>
                    </a:prstGeom>
                    <a:noFill/>
                  </p:spPr>
                  <p:txBody>
                    <a:bodyPr wrap="square" lIns="0" tIns="0" rIns="0" bIns="0">
                      <a:noAutofit/>
                    </a:bodyPr>
                    <a:lstStyle/>
                    <a:p>
                      <a:pP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6" name="íślíḋè-Rectangle 16"/>
                    <p:cNvSpPr/>
                    <p:nvPr/>
                  </p:nvSpPr>
                  <p:spPr>
                    <a:xfrm>
                      <a:off x="1317257" y="1824875"/>
                      <a:ext cx="3761195" cy="307777"/>
                    </a:xfrm>
                    <a:prstGeom prst="rect">
                      <a:avLst/>
                    </a:prstGeom>
                  </p:spPr>
                  <p:txBody>
                    <a:bodyPr wrap="none" lIns="0" tIns="0" rIns="0" bIns="0">
                      <a:noAutofit/>
                    </a:bodyPr>
                    <a:lstStyle/>
                    <a:p>
                      <a:r>
                        <a:rPr lang="zh-CN" altLang="en-US" sz="2000" b="1">
                          <a:solidFill>
                            <a:schemeClr val="accent2"/>
                          </a:solidFill>
                          <a:cs typeface="+mn-ea"/>
                          <a:sym typeface="+mn-lt"/>
                        </a:rPr>
                        <a:t>标题文本预设</a:t>
                      </a:r>
                    </a:p>
                  </p:txBody>
                </p:sp>
              </p:grpSp>
            </p:grpSp>
            <p:cxnSp>
              <p:nvCxnSpPr>
                <p:cNvPr id="12" name="íślíḋè-Straight Connector 12"/>
                <p:cNvCxnSpPr/>
                <p:nvPr/>
              </p:nvCxnSpPr>
              <p:spPr>
                <a:xfrm>
                  <a:off x="1307468" y="2710116"/>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t="-6000" b="-6000"/>
          </a:stretch>
        </a:blipFill>
        <a:effectLst/>
      </p:bgPr>
    </p:bg>
    <p:spTree>
      <p:nvGrpSpPr>
        <p:cNvPr id="1" name=""/>
        <p:cNvGrpSpPr/>
        <p:nvPr/>
      </p:nvGrpSpPr>
      <p:grpSpPr>
        <a:xfrm>
          <a:off x="0" y="0"/>
          <a:ext cx="0" cy="0"/>
          <a:chOff x="0" y="0"/>
          <a:chExt cx="0" cy="0"/>
        </a:xfrm>
      </p:grpSpPr>
      <p:grpSp>
        <p:nvGrpSpPr>
          <p:cNvPr id="7" name="组合 6"/>
          <p:cNvGrpSpPr/>
          <p:nvPr/>
        </p:nvGrpSpPr>
        <p:grpSpPr>
          <a:xfrm>
            <a:off x="3078920" y="2021709"/>
            <a:ext cx="6034160" cy="1407291"/>
            <a:chOff x="5608320" y="1899674"/>
            <a:chExt cx="6034160" cy="1407291"/>
          </a:xfrm>
        </p:grpSpPr>
        <p:sp>
          <p:nvSpPr>
            <p:cNvPr id="8" name="MH_Title"/>
            <p:cNvSpPr/>
            <p:nvPr>
              <p:custDataLst>
                <p:tags r:id="rId2"/>
              </p:custDataLst>
            </p:nvPr>
          </p:nvSpPr>
          <p:spPr>
            <a:xfrm>
              <a:off x="5608321" y="1899674"/>
              <a:ext cx="6034159" cy="140729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25400" cap="sq">
              <a:solidFill>
                <a:schemeClr val="accent1">
                  <a:lumMod val="60000"/>
                  <a:lumOff val="4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1008000" tIns="0" rIns="0" bIns="0" rtlCol="0" anchor="ctr">
              <a:normAutofit/>
            </a:bodyPr>
            <a:lstStyle/>
            <a:p>
              <a:pPr lvl="0"/>
              <a:r>
                <a:rPr lang="zh-CN" altLang="en-US" sz="4000" spc="600" dirty="0" smtClean="0">
                  <a:solidFill>
                    <a:schemeClr val="bg1"/>
                  </a:solidFill>
                  <a:cs typeface="+mn-ea"/>
                  <a:sym typeface="+mn-lt"/>
                </a:rPr>
                <a:t>   标题文字</a:t>
              </a:r>
              <a:endParaRPr lang="zh-CN" altLang="en-US" sz="4000" spc="600" dirty="0">
                <a:solidFill>
                  <a:schemeClr val="bg1"/>
                </a:solidFill>
                <a:cs typeface="+mn-ea"/>
                <a:sym typeface="+mn-lt"/>
              </a:endParaRPr>
            </a:p>
          </p:txBody>
        </p:sp>
        <p:sp>
          <p:nvSpPr>
            <p:cNvPr id="9" name="MH_Others_1"/>
            <p:cNvSpPr/>
            <p:nvPr>
              <p:custDataLst>
                <p:tags r:id="rId3"/>
              </p:custDataLst>
            </p:nvPr>
          </p:nvSpPr>
          <p:spPr>
            <a:xfrm>
              <a:off x="5608323" y="1988852"/>
              <a:ext cx="1215724" cy="1215724"/>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endParaRPr lang="zh-CN" altLang="en-US" dirty="0">
                <a:solidFill>
                  <a:schemeClr val="bg1"/>
                </a:solidFill>
                <a:cs typeface="+mn-ea"/>
                <a:sym typeface="+mn-lt"/>
              </a:endParaRPr>
            </a:p>
          </p:txBody>
        </p:sp>
        <p:sp>
          <p:nvSpPr>
            <p:cNvPr id="15" name="MH_Number"/>
            <p:cNvSpPr/>
            <p:nvPr>
              <p:custDataLst>
                <p:tags r:id="rId4"/>
              </p:custDataLst>
            </p:nvPr>
          </p:nvSpPr>
          <p:spPr>
            <a:xfrm>
              <a:off x="5608320" y="2003249"/>
              <a:ext cx="606548" cy="607862"/>
            </a:xfrm>
            <a:prstGeom prst="rect">
              <a:avLst/>
            </a:prstGeom>
          </p:spPr>
          <p:txBody>
            <a:bodyPr wrap="square" lIns="0" tIns="0" rIns="0" bIns="0" anchor="ctr" anchorCtr="0">
              <a:noAutofit/>
            </a:bodyPr>
            <a:lstStyle/>
            <a:p>
              <a:pPr algn="ctr"/>
              <a:r>
                <a:rPr lang="en-US" altLang="zh-CN" sz="4000" dirty="0">
                  <a:solidFill>
                    <a:schemeClr val="bg1"/>
                  </a:solidFill>
                  <a:cs typeface="+mn-ea"/>
                  <a:sym typeface="+mn-lt"/>
                </a:rPr>
                <a:t>4</a:t>
              </a:r>
              <a:endParaRPr lang="zh-CN" altLang="en-US" sz="4000" dirty="0">
                <a:solidFill>
                  <a:schemeClr val="bg1"/>
                </a:solidFill>
                <a:cs typeface="+mn-ea"/>
                <a:sym typeface="+mn-lt"/>
              </a:endParaRPr>
            </a:p>
          </p:txBody>
        </p:sp>
      </p:grpSp>
      <p:sp>
        <p:nvSpPr>
          <p:cNvPr id="16" name="MH_Title"/>
          <p:cNvSpPr txBox="1">
            <a:spLocks noChangeArrowheads="1"/>
          </p:cNvSpPr>
          <p:nvPr>
            <p:custDataLst>
              <p:tags r:id="rId1"/>
            </p:custDataLst>
          </p:nvPr>
        </p:nvSpPr>
        <p:spPr bwMode="auto">
          <a:xfrm>
            <a:off x="3078920" y="3743513"/>
            <a:ext cx="6034160" cy="1740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gn="ctr">
              <a:lnSpc>
                <a:spcPct val="130000"/>
              </a:lnSpc>
            </a:pPr>
            <a:r>
              <a:rPr lang="zh-CN" altLang="en-US" sz="1600" dirty="0" smtClean="0">
                <a:solidFill>
                  <a:schemeClr val="bg1"/>
                </a:solidFill>
                <a:latin typeface="+mn-lt"/>
                <a:ea typeface="+mn-ea"/>
                <a:cs typeface="+mn-ea"/>
                <a:sym typeface="+mn-lt"/>
              </a:rPr>
              <a:t>点击</a:t>
            </a:r>
            <a:r>
              <a:rPr lang="zh-CN" altLang="en-US" sz="1600" dirty="0">
                <a:solidFill>
                  <a:schemeClr val="bg1"/>
                </a:solidFill>
                <a:latin typeface="+mn-lt"/>
                <a:ea typeface="+mn-ea"/>
                <a:cs typeface="+mn-ea"/>
                <a:sym typeface="+mn-lt"/>
              </a:rPr>
              <a:t>此处更换</a:t>
            </a:r>
            <a:r>
              <a:rPr lang="zh-CN" altLang="en-US" sz="1600" dirty="0" smtClean="0">
                <a:solidFill>
                  <a:schemeClr val="bg1"/>
                </a:solidFill>
                <a:latin typeface="+mn-lt"/>
                <a:ea typeface="+mn-ea"/>
                <a:cs typeface="+mn-ea"/>
                <a:sym typeface="+mn-lt"/>
              </a:rPr>
              <a:t>文本点击</a:t>
            </a:r>
            <a:r>
              <a:rPr lang="zh-CN" altLang="en-US" sz="1600" dirty="0">
                <a:solidFill>
                  <a:schemeClr val="bg1"/>
                </a:solidFill>
                <a:latin typeface="+mn-lt"/>
                <a:ea typeface="+mn-ea"/>
                <a:cs typeface="+mn-ea"/>
                <a:sym typeface="+mn-lt"/>
              </a:rPr>
              <a:t>此处更换</a:t>
            </a:r>
            <a:r>
              <a:rPr lang="zh-CN" altLang="en-US" sz="1600" dirty="0" smtClean="0">
                <a:solidFill>
                  <a:schemeClr val="bg1"/>
                </a:solidFill>
                <a:latin typeface="+mn-lt"/>
                <a:ea typeface="+mn-ea"/>
                <a:cs typeface="+mn-ea"/>
                <a:sym typeface="+mn-lt"/>
              </a:rPr>
              <a:t>文本 </a:t>
            </a:r>
            <a:r>
              <a:rPr lang="zh-CN" altLang="en-US" sz="1600" dirty="0">
                <a:solidFill>
                  <a:schemeClr val="bg1"/>
                </a:solidFill>
                <a:latin typeface="+mn-lt"/>
                <a:ea typeface="+mn-ea"/>
                <a:cs typeface="+mn-ea"/>
                <a:sym typeface="+mn-lt"/>
              </a:rPr>
              <a:t>，点击此处更换</a:t>
            </a:r>
            <a:r>
              <a:rPr lang="zh-CN" altLang="en-US" sz="1600" dirty="0" smtClean="0">
                <a:solidFill>
                  <a:schemeClr val="bg1"/>
                </a:solidFill>
                <a:latin typeface="+mn-lt"/>
                <a:ea typeface="+mn-ea"/>
                <a:cs typeface="+mn-ea"/>
                <a:sym typeface="+mn-lt"/>
              </a:rPr>
              <a:t>文本点击</a:t>
            </a:r>
            <a:r>
              <a:rPr lang="zh-CN" altLang="en-US" sz="1600" dirty="0">
                <a:solidFill>
                  <a:schemeClr val="bg1"/>
                </a:solidFill>
                <a:latin typeface="+mn-lt"/>
                <a:ea typeface="+mn-ea"/>
                <a:cs typeface="+mn-ea"/>
                <a:sym typeface="+mn-lt"/>
              </a:rPr>
              <a:t>此处更换文本点击此处更换文本点击此处更换文本点击此处更换文本</a:t>
            </a:r>
          </a:p>
        </p:txBody>
      </p:sp>
    </p:spTree>
  </p:cSld>
  <p:clrMapOvr>
    <a:masterClrMapping/>
  </p:clrMapOvr>
  <mc:AlternateContent xmlns:mc="http://schemas.openxmlformats.org/markup-compatibility/2006" xmlns:p14="http://schemas.microsoft.com/office/powerpoint/2010/main">
    <mc:Choice Requires="p14">
      <p:transition spd="slow" p14:dur="4400" advTm="2000">
        <p14:honeycomb/>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1253458d-ba0b-4d2e-bb13-2c77dfe53ff7"/>
          <p:cNvGrpSpPr>
            <a:grpSpLocks noChangeAspect="1"/>
          </p:cNvGrpSpPr>
          <p:nvPr/>
        </p:nvGrpSpPr>
        <p:grpSpPr>
          <a:xfrm>
            <a:off x="2423592" y="857366"/>
            <a:ext cx="7344817" cy="6000637"/>
            <a:chOff x="2423592" y="857366"/>
            <a:chExt cx="7344817" cy="6000637"/>
          </a:xfrm>
        </p:grpSpPr>
        <p:sp>
          <p:nvSpPr>
            <p:cNvPr id="7" name="îṣļîḑé-Oval 42"/>
            <p:cNvSpPr/>
            <p:nvPr/>
          </p:nvSpPr>
          <p:spPr>
            <a:xfrm>
              <a:off x="8041938" y="1714600"/>
              <a:ext cx="628339" cy="628339"/>
            </a:xfrm>
            <a:prstGeom prst="ellipse">
              <a:avLst/>
            </a:prstGeom>
            <a:solidFill>
              <a:schemeClr val="accent4">
                <a:lumMod val="100000"/>
              </a:schemeClr>
            </a:solidFill>
            <a:ln w="12700" cap="flat">
              <a:noFill/>
              <a:miter lim="400000"/>
            </a:ln>
            <a:effectLst/>
          </p:spPr>
          <p:txBody>
            <a:bodyPr anchor="ctr"/>
            <a:lstStyle/>
            <a:p>
              <a:pPr algn="ctr"/>
              <a:endParaRPr>
                <a:solidFill>
                  <a:schemeClr val="bg1"/>
                </a:solidFill>
                <a:cs typeface="+mn-ea"/>
                <a:sym typeface="+mn-lt"/>
              </a:endParaRPr>
            </a:p>
          </p:txBody>
        </p:sp>
        <p:sp>
          <p:nvSpPr>
            <p:cNvPr id="8" name="îṣļîḑé-Freeform: Shape 43"/>
            <p:cNvSpPr/>
            <p:nvPr/>
          </p:nvSpPr>
          <p:spPr>
            <a:xfrm>
              <a:off x="8176582" y="1849242"/>
              <a:ext cx="359051" cy="359055"/>
            </a:xfrm>
            <a:custGeom>
              <a:avLst/>
              <a:gdLst/>
              <a:ahLst/>
              <a:cxnLst>
                <a:cxn ang="0">
                  <a:pos x="wd2" y="hd2"/>
                </a:cxn>
                <a:cxn ang="5400000">
                  <a:pos x="wd2" y="hd2"/>
                </a:cxn>
                <a:cxn ang="10800000">
                  <a:pos x="wd2" y="hd2"/>
                </a:cxn>
                <a:cxn ang="16200000">
                  <a:pos x="wd2" y="hd2"/>
                </a:cxn>
              </a:cxnLst>
              <a:rect l="0" t="0" r="r" b="b"/>
              <a:pathLst>
                <a:path w="21600" h="21600" extrusionOk="0">
                  <a:moveTo>
                    <a:pt x="12260" y="14462"/>
                  </a:moveTo>
                  <a:cubicBezTo>
                    <a:pt x="10237" y="15268"/>
                    <a:pt x="7944" y="14282"/>
                    <a:pt x="7138" y="12260"/>
                  </a:cubicBezTo>
                  <a:cubicBezTo>
                    <a:pt x="6332" y="10238"/>
                    <a:pt x="7318" y="7944"/>
                    <a:pt x="9340" y="7138"/>
                  </a:cubicBezTo>
                  <a:cubicBezTo>
                    <a:pt x="11363" y="6332"/>
                    <a:pt x="13656" y="7318"/>
                    <a:pt x="14462" y="9340"/>
                  </a:cubicBezTo>
                  <a:cubicBezTo>
                    <a:pt x="15268" y="11362"/>
                    <a:pt x="14282" y="13656"/>
                    <a:pt x="12260" y="14462"/>
                  </a:cubicBezTo>
                  <a:close/>
                  <a:moveTo>
                    <a:pt x="19602" y="9782"/>
                  </a:moveTo>
                  <a:cubicBezTo>
                    <a:pt x="20834" y="9090"/>
                    <a:pt x="21600" y="8617"/>
                    <a:pt x="21600" y="8617"/>
                  </a:cubicBezTo>
                  <a:lnTo>
                    <a:pt x="20140" y="4954"/>
                  </a:lnTo>
                  <a:cubicBezTo>
                    <a:pt x="20140" y="4954"/>
                    <a:pt x="19254" y="5138"/>
                    <a:pt x="17878" y="5484"/>
                  </a:cubicBezTo>
                  <a:cubicBezTo>
                    <a:pt x="17340" y="4770"/>
                    <a:pt x="16700" y="4141"/>
                    <a:pt x="15975" y="3619"/>
                  </a:cubicBezTo>
                  <a:cubicBezTo>
                    <a:pt x="16319" y="2115"/>
                    <a:pt x="16483" y="1130"/>
                    <a:pt x="16483" y="1130"/>
                  </a:cubicBezTo>
                  <a:lnTo>
                    <a:pt x="13896" y="17"/>
                  </a:lnTo>
                  <a:cubicBezTo>
                    <a:pt x="13896" y="17"/>
                    <a:pt x="13292" y="816"/>
                    <a:pt x="12435" y="2100"/>
                  </a:cubicBezTo>
                  <a:cubicBezTo>
                    <a:pt x="11667" y="1958"/>
                    <a:pt x="9929" y="1990"/>
                    <a:pt x="9794" y="2006"/>
                  </a:cubicBezTo>
                  <a:cubicBezTo>
                    <a:pt x="9096" y="770"/>
                    <a:pt x="8616" y="0"/>
                    <a:pt x="8616" y="0"/>
                  </a:cubicBezTo>
                  <a:lnTo>
                    <a:pt x="4955" y="1460"/>
                  </a:lnTo>
                  <a:cubicBezTo>
                    <a:pt x="4955" y="1460"/>
                    <a:pt x="5136" y="2351"/>
                    <a:pt x="5481" y="3734"/>
                  </a:cubicBezTo>
                  <a:cubicBezTo>
                    <a:pt x="4778" y="4264"/>
                    <a:pt x="4157" y="4895"/>
                    <a:pt x="3639" y="5608"/>
                  </a:cubicBezTo>
                  <a:cubicBezTo>
                    <a:pt x="2127" y="5266"/>
                    <a:pt x="1135" y="5104"/>
                    <a:pt x="1135" y="5104"/>
                  </a:cubicBezTo>
                  <a:lnTo>
                    <a:pt x="22" y="7692"/>
                  </a:lnTo>
                  <a:cubicBezTo>
                    <a:pt x="22" y="7692"/>
                    <a:pt x="819" y="8298"/>
                    <a:pt x="2103" y="9154"/>
                  </a:cubicBezTo>
                  <a:cubicBezTo>
                    <a:pt x="1955" y="9941"/>
                    <a:pt x="1990" y="11679"/>
                    <a:pt x="2004" y="11801"/>
                  </a:cubicBezTo>
                  <a:cubicBezTo>
                    <a:pt x="768" y="12502"/>
                    <a:pt x="0" y="12983"/>
                    <a:pt x="0" y="12983"/>
                  </a:cubicBezTo>
                  <a:lnTo>
                    <a:pt x="1460" y="16645"/>
                  </a:lnTo>
                  <a:cubicBezTo>
                    <a:pt x="1460" y="16645"/>
                    <a:pt x="2351" y="16467"/>
                    <a:pt x="3732" y="16126"/>
                  </a:cubicBezTo>
                  <a:cubicBezTo>
                    <a:pt x="4263" y="16831"/>
                    <a:pt x="4896" y="17454"/>
                    <a:pt x="5611" y="17973"/>
                  </a:cubicBezTo>
                  <a:cubicBezTo>
                    <a:pt x="5273" y="19468"/>
                    <a:pt x="5112" y="20448"/>
                    <a:pt x="5112" y="20448"/>
                  </a:cubicBezTo>
                  <a:lnTo>
                    <a:pt x="7642" y="21536"/>
                  </a:lnTo>
                  <a:cubicBezTo>
                    <a:pt x="7642" y="21536"/>
                    <a:pt x="8236" y="20755"/>
                    <a:pt x="9083" y="19495"/>
                  </a:cubicBezTo>
                  <a:cubicBezTo>
                    <a:pt x="9914" y="19659"/>
                    <a:pt x="11699" y="19617"/>
                    <a:pt x="11812" y="19605"/>
                  </a:cubicBezTo>
                  <a:cubicBezTo>
                    <a:pt x="12507" y="20836"/>
                    <a:pt x="12984" y="21600"/>
                    <a:pt x="12984" y="21600"/>
                  </a:cubicBezTo>
                  <a:lnTo>
                    <a:pt x="16645" y="20140"/>
                  </a:lnTo>
                  <a:cubicBezTo>
                    <a:pt x="16645" y="20140"/>
                    <a:pt x="16465" y="19256"/>
                    <a:pt x="16122" y="17881"/>
                  </a:cubicBezTo>
                  <a:cubicBezTo>
                    <a:pt x="16854" y="17330"/>
                    <a:pt x="17498" y="16672"/>
                    <a:pt x="18029" y="15924"/>
                  </a:cubicBezTo>
                  <a:cubicBezTo>
                    <a:pt x="19510" y="16258"/>
                    <a:pt x="20478" y="16419"/>
                    <a:pt x="20478" y="16419"/>
                  </a:cubicBezTo>
                  <a:lnTo>
                    <a:pt x="21566" y="13889"/>
                  </a:lnTo>
                  <a:cubicBezTo>
                    <a:pt x="21566" y="13889"/>
                    <a:pt x="20777" y="13294"/>
                    <a:pt x="19508" y="12446"/>
                  </a:cubicBezTo>
                  <a:cubicBezTo>
                    <a:pt x="19652" y="11675"/>
                    <a:pt x="19618" y="9922"/>
                    <a:pt x="19602" y="9782"/>
                  </a:cubicBezTo>
                  <a:close/>
                </a:path>
              </a:pathLst>
            </a:custGeom>
            <a:solidFill>
              <a:srgbClr val="FFFFFF"/>
            </a:solidFill>
            <a:ln w="12700" cap="flat">
              <a:noFill/>
              <a:miter lim="400000"/>
            </a:ln>
            <a:effectLst/>
          </p:spPr>
          <p:txBody>
            <a:bodyPr anchor="ctr"/>
            <a:lstStyle/>
            <a:p>
              <a:pPr algn="ctr"/>
              <a:endParaRPr>
                <a:solidFill>
                  <a:schemeClr val="bg1"/>
                </a:solidFill>
                <a:cs typeface="+mn-ea"/>
                <a:sym typeface="+mn-lt"/>
              </a:endParaRPr>
            </a:p>
          </p:txBody>
        </p:sp>
        <p:sp>
          <p:nvSpPr>
            <p:cNvPr id="9" name="îṣļîḑé-Rectangle 41"/>
            <p:cNvSpPr/>
            <p:nvPr/>
          </p:nvSpPr>
          <p:spPr>
            <a:xfrm>
              <a:off x="7234074" y="2511825"/>
              <a:ext cx="2244067" cy="1032058"/>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0" name="îṣļîḑé-Oval 38"/>
            <p:cNvSpPr/>
            <p:nvPr/>
          </p:nvSpPr>
          <p:spPr>
            <a:xfrm>
              <a:off x="8339963" y="3868297"/>
              <a:ext cx="628339" cy="628339"/>
            </a:xfrm>
            <a:prstGeom prst="ellipse">
              <a:avLst/>
            </a:prstGeom>
            <a:solidFill>
              <a:schemeClr val="accent5">
                <a:lumMod val="100000"/>
              </a:schemeClr>
            </a:solidFill>
            <a:ln w="12700" cap="flat">
              <a:noFill/>
              <a:miter lim="400000"/>
            </a:ln>
            <a:effectLst/>
          </p:spPr>
          <p:txBody>
            <a:bodyPr anchor="ctr"/>
            <a:lstStyle/>
            <a:p>
              <a:pPr algn="ctr"/>
              <a:endParaRPr>
                <a:solidFill>
                  <a:schemeClr val="bg1"/>
                </a:solidFill>
                <a:cs typeface="+mn-ea"/>
                <a:sym typeface="+mn-lt"/>
              </a:endParaRPr>
            </a:p>
          </p:txBody>
        </p:sp>
        <p:sp>
          <p:nvSpPr>
            <p:cNvPr id="11" name="îṣļîḑé-Freeform: Shape 39"/>
            <p:cNvSpPr/>
            <p:nvPr/>
          </p:nvSpPr>
          <p:spPr>
            <a:xfrm>
              <a:off x="8474606" y="4049182"/>
              <a:ext cx="359052" cy="266568"/>
            </a:xfrm>
            <a:custGeom>
              <a:avLst/>
              <a:gdLst/>
              <a:ahLst/>
              <a:cxnLst>
                <a:cxn ang="0">
                  <a:pos x="wd2" y="hd2"/>
                </a:cxn>
                <a:cxn ang="5400000">
                  <a:pos x="wd2" y="hd2"/>
                </a:cxn>
                <a:cxn ang="10800000">
                  <a:pos x="wd2" y="hd2"/>
                </a:cxn>
                <a:cxn ang="16200000">
                  <a:pos x="wd2" y="hd2"/>
                </a:cxn>
              </a:cxnLst>
              <a:rect l="0" t="0" r="r" b="b"/>
              <a:pathLst>
                <a:path w="21600" h="21600" extrusionOk="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4381"/>
                  </a:lnTo>
                  <a:lnTo>
                    <a:pt x="17107" y="8532"/>
                  </a:lnTo>
                  <a:lnTo>
                    <a:pt x="17107" y="12676"/>
                  </a:lnTo>
                  <a:cubicBezTo>
                    <a:pt x="17107" y="14205"/>
                    <a:pt x="16224" y="15450"/>
                    <a:pt x="15079" y="15450"/>
                  </a:cubicBezTo>
                  <a:lnTo>
                    <a:pt x="9158" y="15450"/>
                  </a:lnTo>
                  <a:cubicBezTo>
                    <a:pt x="9158" y="15450"/>
                    <a:pt x="6912" y="15450"/>
                    <a:pt x="6912" y="15450"/>
                  </a:cubicBezTo>
                  <a:close/>
                </a:path>
              </a:pathLst>
            </a:custGeom>
            <a:solidFill>
              <a:srgbClr val="FFFFFF"/>
            </a:solidFill>
            <a:ln w="12700" cap="flat">
              <a:noFill/>
              <a:miter lim="400000"/>
            </a:ln>
            <a:effectLst/>
          </p:spPr>
          <p:txBody>
            <a:bodyPr anchor="ctr"/>
            <a:lstStyle/>
            <a:p>
              <a:pPr algn="ctr"/>
              <a:endParaRPr>
                <a:solidFill>
                  <a:schemeClr val="bg1"/>
                </a:solidFill>
                <a:cs typeface="+mn-ea"/>
                <a:sym typeface="+mn-lt"/>
              </a:endParaRPr>
            </a:p>
          </p:txBody>
        </p:sp>
        <p:sp>
          <p:nvSpPr>
            <p:cNvPr id="12" name="îṣļîḑé-Rectangle 37"/>
            <p:cNvSpPr/>
            <p:nvPr/>
          </p:nvSpPr>
          <p:spPr>
            <a:xfrm>
              <a:off x="7524342" y="4648572"/>
              <a:ext cx="2244067" cy="1025314"/>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3" name="îṣļîḑé-Oval 34"/>
            <p:cNvSpPr/>
            <p:nvPr/>
          </p:nvSpPr>
          <p:spPr>
            <a:xfrm>
              <a:off x="5761593" y="857366"/>
              <a:ext cx="628339" cy="628339"/>
            </a:xfrm>
            <a:prstGeom prst="ellipse">
              <a:avLst/>
            </a:prstGeom>
            <a:solidFill>
              <a:schemeClr val="accent3">
                <a:lumMod val="100000"/>
              </a:schemeClr>
            </a:solidFill>
            <a:ln w="12700" cap="flat">
              <a:noFill/>
              <a:miter lim="400000"/>
            </a:ln>
            <a:effectLst/>
          </p:spPr>
          <p:txBody>
            <a:bodyPr anchor="ctr"/>
            <a:lstStyle/>
            <a:p>
              <a:pPr algn="ctr"/>
              <a:endParaRPr>
                <a:solidFill>
                  <a:schemeClr val="bg1"/>
                </a:solidFill>
                <a:cs typeface="+mn-ea"/>
                <a:sym typeface="+mn-lt"/>
              </a:endParaRPr>
            </a:p>
          </p:txBody>
        </p:sp>
        <p:sp>
          <p:nvSpPr>
            <p:cNvPr id="14" name="îṣļîḑé-Freeform: Shape 35"/>
            <p:cNvSpPr/>
            <p:nvPr/>
          </p:nvSpPr>
          <p:spPr>
            <a:xfrm>
              <a:off x="5896236" y="1011084"/>
              <a:ext cx="359052" cy="320902"/>
            </a:xfrm>
            <a:custGeom>
              <a:avLst/>
              <a:gdLst/>
              <a:ahLst/>
              <a:cxnLst>
                <a:cxn ang="0">
                  <a:pos x="wd2" y="hd2"/>
                </a:cxn>
                <a:cxn ang="5400000">
                  <a:pos x="wd2" y="hd2"/>
                </a:cxn>
                <a:cxn ang="10800000">
                  <a:pos x="wd2" y="hd2"/>
                </a:cxn>
                <a:cxn ang="16200000">
                  <a:pos x="wd2" y="hd2"/>
                </a:cxn>
              </a:cxnLst>
              <a:rect l="0" t="0" r="r" b="b"/>
              <a:pathLst>
                <a:path w="21600" h="21484" extrusionOk="0">
                  <a:moveTo>
                    <a:pt x="19415" y="16649"/>
                  </a:moveTo>
                  <a:cubicBezTo>
                    <a:pt x="2018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rgbClr val="FFFFFF"/>
            </a:solidFill>
            <a:ln w="12700" cap="flat">
              <a:noFill/>
              <a:miter lim="400000"/>
            </a:ln>
            <a:effectLst/>
          </p:spPr>
          <p:txBody>
            <a:bodyPr anchor="ctr"/>
            <a:lstStyle/>
            <a:p>
              <a:pPr algn="ctr"/>
              <a:endParaRPr>
                <a:solidFill>
                  <a:schemeClr val="bg1"/>
                </a:solidFill>
                <a:cs typeface="+mn-ea"/>
                <a:sym typeface="+mn-lt"/>
              </a:endParaRPr>
            </a:p>
          </p:txBody>
        </p:sp>
        <p:sp>
          <p:nvSpPr>
            <p:cNvPr id="15" name="îṣļîḑé-Rectangle 33"/>
            <p:cNvSpPr/>
            <p:nvPr/>
          </p:nvSpPr>
          <p:spPr>
            <a:xfrm>
              <a:off x="4949005" y="1621378"/>
              <a:ext cx="2244067" cy="1032058"/>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6" name="îṣļîḑé-Oval 30"/>
            <p:cNvSpPr/>
            <p:nvPr/>
          </p:nvSpPr>
          <p:spPr>
            <a:xfrm>
              <a:off x="3479731" y="1714600"/>
              <a:ext cx="628339" cy="628339"/>
            </a:xfrm>
            <a:prstGeom prst="ellipse">
              <a:avLst/>
            </a:prstGeom>
            <a:solidFill>
              <a:schemeClr val="accent2">
                <a:lumMod val="100000"/>
              </a:schemeClr>
            </a:solidFill>
            <a:ln w="12700" cap="flat">
              <a:noFill/>
              <a:miter lim="400000"/>
            </a:ln>
            <a:effectLst/>
          </p:spPr>
          <p:txBody>
            <a:bodyPr anchor="ctr"/>
            <a:lstStyle/>
            <a:p>
              <a:pPr algn="ctr"/>
              <a:endParaRPr>
                <a:solidFill>
                  <a:schemeClr val="bg1"/>
                </a:solidFill>
                <a:cs typeface="+mn-ea"/>
                <a:sym typeface="+mn-lt"/>
              </a:endParaRPr>
            </a:p>
          </p:txBody>
        </p:sp>
        <p:sp>
          <p:nvSpPr>
            <p:cNvPr id="17" name="îṣļîḑé-Freeform: Shape 31"/>
            <p:cNvSpPr/>
            <p:nvPr/>
          </p:nvSpPr>
          <p:spPr>
            <a:xfrm>
              <a:off x="3657942" y="1849244"/>
              <a:ext cx="271917" cy="359051"/>
            </a:xfrm>
            <a:custGeom>
              <a:avLst/>
              <a:gdLst/>
              <a:ahLst/>
              <a:cxnLst>
                <a:cxn ang="0">
                  <a:pos x="wd2" y="hd2"/>
                </a:cxn>
                <a:cxn ang="5400000">
                  <a:pos x="wd2" y="hd2"/>
                </a:cxn>
                <a:cxn ang="10800000">
                  <a:pos x="wd2" y="hd2"/>
                </a:cxn>
                <a:cxn ang="16200000">
                  <a:pos x="wd2" y="hd2"/>
                </a:cxn>
              </a:cxnLst>
              <a:rect l="0" t="0" r="r" b="b"/>
              <a:pathLst>
                <a:path w="21350" h="21600" extrusionOk="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rgbClr val="FFFFFF"/>
            </a:solidFill>
            <a:ln w="12700" cap="flat">
              <a:noFill/>
              <a:miter lim="400000"/>
            </a:ln>
            <a:effectLst/>
          </p:spPr>
          <p:txBody>
            <a:bodyPr anchor="ctr"/>
            <a:lstStyle/>
            <a:p>
              <a:pPr algn="ctr"/>
              <a:endParaRPr>
                <a:solidFill>
                  <a:schemeClr val="bg1"/>
                </a:solidFill>
                <a:cs typeface="+mn-ea"/>
                <a:sym typeface="+mn-lt"/>
              </a:endParaRPr>
            </a:p>
          </p:txBody>
        </p:sp>
        <p:sp>
          <p:nvSpPr>
            <p:cNvPr id="18" name="îṣļîḑé-Rectangle 29"/>
            <p:cNvSpPr/>
            <p:nvPr/>
          </p:nvSpPr>
          <p:spPr>
            <a:xfrm>
              <a:off x="2671867" y="2511825"/>
              <a:ext cx="2244067" cy="1032058"/>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9" name="îṣļîḑé-Oval 26"/>
            <p:cNvSpPr/>
            <p:nvPr/>
          </p:nvSpPr>
          <p:spPr>
            <a:xfrm>
              <a:off x="3231455" y="3868297"/>
              <a:ext cx="628339" cy="628339"/>
            </a:xfrm>
            <a:prstGeom prst="ellipse">
              <a:avLst/>
            </a:prstGeom>
            <a:solidFill>
              <a:schemeClr val="accent1">
                <a:lumMod val="100000"/>
              </a:schemeClr>
            </a:solidFill>
            <a:ln w="12700" cap="flat">
              <a:noFill/>
              <a:miter lim="400000"/>
            </a:ln>
            <a:effectLst/>
          </p:spPr>
          <p:txBody>
            <a:bodyPr anchor="ctr"/>
            <a:lstStyle/>
            <a:p>
              <a:pPr algn="ctr"/>
              <a:endParaRPr>
                <a:solidFill>
                  <a:schemeClr val="bg1"/>
                </a:solidFill>
                <a:cs typeface="+mn-ea"/>
                <a:sym typeface="+mn-lt"/>
              </a:endParaRPr>
            </a:p>
          </p:txBody>
        </p:sp>
        <p:sp>
          <p:nvSpPr>
            <p:cNvPr id="20" name="îṣļîḑé-Freeform: Shape 27"/>
            <p:cNvSpPr/>
            <p:nvPr/>
          </p:nvSpPr>
          <p:spPr>
            <a:xfrm>
              <a:off x="3366099" y="4003010"/>
              <a:ext cx="359052" cy="358912"/>
            </a:xfrm>
            <a:custGeom>
              <a:avLst/>
              <a:gdLst/>
              <a:ahLst/>
              <a:cxnLst>
                <a:cxn ang="0">
                  <a:pos x="wd2" y="hd2"/>
                </a:cxn>
                <a:cxn ang="5400000">
                  <a:pos x="wd2" y="hd2"/>
                </a:cxn>
                <a:cxn ang="10800000">
                  <a:pos x="wd2" y="hd2"/>
                </a:cxn>
                <a:cxn ang="16200000">
                  <a:pos x="wd2" y="hd2"/>
                </a:cxn>
              </a:cxnLst>
              <a:rect l="0" t="0" r="r" b="b"/>
              <a:pathLst>
                <a:path w="21600" h="21600" extrusionOk="0">
                  <a:moveTo>
                    <a:pt x="8689" y="3102"/>
                  </a:moveTo>
                  <a:cubicBezTo>
                    <a:pt x="10181" y="3102"/>
                    <a:pt x="11584" y="3680"/>
                    <a:pt x="12638" y="4729"/>
                  </a:cubicBezTo>
                  <a:cubicBezTo>
                    <a:pt x="13691" y="5775"/>
                    <a:pt x="14270" y="7167"/>
                    <a:pt x="14270" y="8646"/>
                  </a:cubicBezTo>
                  <a:cubicBezTo>
                    <a:pt x="14270" y="10126"/>
                    <a:pt x="13691" y="11517"/>
                    <a:pt x="12638" y="12563"/>
                  </a:cubicBezTo>
                  <a:cubicBezTo>
                    <a:pt x="11584" y="13612"/>
                    <a:pt x="10181" y="14190"/>
                    <a:pt x="8689" y="14190"/>
                  </a:cubicBezTo>
                  <a:cubicBezTo>
                    <a:pt x="7197" y="14190"/>
                    <a:pt x="5795" y="13612"/>
                    <a:pt x="4741" y="12563"/>
                  </a:cubicBezTo>
                  <a:cubicBezTo>
                    <a:pt x="3688" y="11517"/>
                    <a:pt x="3108" y="10125"/>
                    <a:pt x="3108" y="8646"/>
                  </a:cubicBezTo>
                  <a:cubicBezTo>
                    <a:pt x="3108" y="7166"/>
                    <a:pt x="3688" y="5775"/>
                    <a:pt x="4741" y="4729"/>
                  </a:cubicBezTo>
                  <a:cubicBezTo>
                    <a:pt x="5795" y="3680"/>
                    <a:pt x="7197" y="3102"/>
                    <a:pt x="8689" y="3102"/>
                  </a:cubicBezTo>
                  <a:close/>
                  <a:moveTo>
                    <a:pt x="16149" y="13086"/>
                  </a:moveTo>
                  <a:cubicBezTo>
                    <a:pt x="16951" y="11758"/>
                    <a:pt x="17378" y="10235"/>
                    <a:pt x="17378" y="8646"/>
                  </a:cubicBezTo>
                  <a:cubicBezTo>
                    <a:pt x="17378" y="6336"/>
                    <a:pt x="16474" y="4164"/>
                    <a:pt x="14832" y="2531"/>
                  </a:cubicBezTo>
                  <a:cubicBezTo>
                    <a:pt x="13191" y="899"/>
                    <a:pt x="11009" y="0"/>
                    <a:pt x="8689" y="0"/>
                  </a:cubicBezTo>
                  <a:cubicBezTo>
                    <a:pt x="6370" y="0"/>
                    <a:pt x="4188" y="899"/>
                    <a:pt x="2547" y="2531"/>
                  </a:cubicBezTo>
                  <a:cubicBezTo>
                    <a:pt x="905" y="4164"/>
                    <a:pt x="0" y="6336"/>
                    <a:pt x="0" y="8646"/>
                  </a:cubicBezTo>
                  <a:cubicBezTo>
                    <a:pt x="0" y="10957"/>
                    <a:pt x="905" y="13128"/>
                    <a:pt x="2547" y="14762"/>
                  </a:cubicBezTo>
                  <a:cubicBezTo>
                    <a:pt x="4188" y="16393"/>
                    <a:pt x="6369" y="17292"/>
                    <a:pt x="8689" y="17292"/>
                  </a:cubicBezTo>
                  <a:cubicBezTo>
                    <a:pt x="8689" y="17292"/>
                    <a:pt x="8689" y="17292"/>
                    <a:pt x="8690" y="17292"/>
                  </a:cubicBezTo>
                  <a:cubicBezTo>
                    <a:pt x="10229" y="17292"/>
                    <a:pt x="11708" y="16896"/>
                    <a:pt x="13008" y="16152"/>
                  </a:cubicBezTo>
                  <a:lnTo>
                    <a:pt x="18487" y="21600"/>
                  </a:lnTo>
                  <a:lnTo>
                    <a:pt x="21600" y="18505"/>
                  </a:lnTo>
                  <a:cubicBezTo>
                    <a:pt x="21600" y="18505"/>
                    <a:pt x="16149" y="13086"/>
                    <a:pt x="16149" y="13086"/>
                  </a:cubicBezTo>
                  <a:close/>
                </a:path>
              </a:pathLst>
            </a:custGeom>
            <a:solidFill>
              <a:srgbClr val="FFFFFF"/>
            </a:solidFill>
            <a:ln w="12700" cap="flat">
              <a:noFill/>
              <a:miter lim="400000"/>
            </a:ln>
            <a:effectLst/>
          </p:spPr>
          <p:txBody>
            <a:bodyPr anchor="ctr"/>
            <a:lstStyle/>
            <a:p>
              <a:pPr algn="ctr"/>
              <a:endParaRPr>
                <a:solidFill>
                  <a:schemeClr val="bg1"/>
                </a:solidFill>
                <a:cs typeface="+mn-ea"/>
                <a:sym typeface="+mn-lt"/>
              </a:endParaRPr>
            </a:p>
          </p:txBody>
        </p:sp>
        <p:sp>
          <p:nvSpPr>
            <p:cNvPr id="21" name="îṣļîḑé-Rectangle 25"/>
            <p:cNvSpPr/>
            <p:nvPr/>
          </p:nvSpPr>
          <p:spPr>
            <a:xfrm>
              <a:off x="2423592" y="4644465"/>
              <a:ext cx="2244067" cy="1032058"/>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2" name="îṣļîḑé-Freeform: Shape 17"/>
            <p:cNvSpPr/>
            <p:nvPr/>
          </p:nvSpPr>
          <p:spPr>
            <a:xfrm rot="16200000" flipH="1">
              <a:off x="7854297" y="5137616"/>
              <a:ext cx="686250" cy="275452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 y="840"/>
                  </a:lnTo>
                  <a:lnTo>
                    <a:pt x="21600" y="21600"/>
                  </a:lnTo>
                  <a:lnTo>
                    <a:pt x="21591" y="15894"/>
                  </a:lnTo>
                  <a:lnTo>
                    <a:pt x="0" y="0"/>
                  </a:lnTo>
                  <a:close/>
                </a:path>
              </a:pathLst>
            </a:custGeom>
            <a:solidFill>
              <a:schemeClr val="accent5">
                <a:lumMod val="75000"/>
              </a:schemeClr>
            </a:solidFill>
            <a:ln w="12700" cap="flat">
              <a:noFill/>
              <a:miter lim="400000"/>
            </a:ln>
            <a:effectLst/>
          </p:spPr>
          <p:txBody>
            <a:bodyPr anchor="ctr"/>
            <a:lstStyle/>
            <a:p>
              <a:pPr algn="ctr"/>
              <a:endParaRPr>
                <a:solidFill>
                  <a:schemeClr val="bg1"/>
                </a:solidFill>
                <a:cs typeface="+mn-ea"/>
                <a:sym typeface="+mn-lt"/>
              </a:endParaRPr>
            </a:p>
          </p:txBody>
        </p:sp>
        <p:sp>
          <p:nvSpPr>
            <p:cNvPr id="23" name="îṣļîḑé-Arrow: Right 18"/>
            <p:cNvSpPr/>
            <p:nvPr/>
          </p:nvSpPr>
          <p:spPr>
            <a:xfrm rot="16200000">
              <a:off x="5976554" y="5147695"/>
              <a:ext cx="1796085" cy="253966"/>
            </a:xfrm>
            <a:prstGeom prst="rightArrow">
              <a:avLst>
                <a:gd name="adj1" fmla="val 42611"/>
                <a:gd name="adj2" fmla="val 85179"/>
              </a:avLst>
            </a:prstGeom>
            <a:solidFill>
              <a:schemeClr val="accent5">
                <a:lumMod val="100000"/>
              </a:schemeClr>
            </a:solidFill>
            <a:ln w="12700" cap="flat">
              <a:noFill/>
              <a:miter lim="400000"/>
            </a:ln>
            <a:effectLst/>
          </p:spPr>
          <p:txBody>
            <a:bodyPr anchor="ctr"/>
            <a:lstStyle/>
            <a:p>
              <a:pPr algn="ctr"/>
              <a:endParaRPr>
                <a:solidFill>
                  <a:schemeClr val="bg1"/>
                </a:solidFill>
                <a:cs typeface="+mn-ea"/>
                <a:sym typeface="+mn-lt"/>
              </a:endParaRPr>
            </a:p>
          </p:txBody>
        </p:sp>
        <p:sp>
          <p:nvSpPr>
            <p:cNvPr id="24" name="îṣļîḑé-Freeform: Shape 15"/>
            <p:cNvSpPr/>
            <p:nvPr/>
          </p:nvSpPr>
          <p:spPr>
            <a:xfrm rot="16200000" flipH="1">
              <a:off x="6874736" y="5707022"/>
              <a:ext cx="685109" cy="1616852"/>
            </a:xfrm>
            <a:custGeom>
              <a:avLst/>
              <a:gdLst/>
              <a:ahLst/>
              <a:cxnLst>
                <a:cxn ang="0">
                  <a:pos x="wd2" y="hd2"/>
                </a:cxn>
                <a:cxn ang="5400000">
                  <a:pos x="wd2" y="hd2"/>
                </a:cxn>
                <a:cxn ang="10800000">
                  <a:pos x="wd2" y="hd2"/>
                </a:cxn>
                <a:cxn ang="16200000">
                  <a:pos x="wd2" y="hd2"/>
                </a:cxn>
              </a:cxnLst>
              <a:rect l="0" t="0" r="r" b="b"/>
              <a:pathLst>
                <a:path w="21600" h="21600" extrusionOk="0">
                  <a:moveTo>
                    <a:pt x="4" y="0"/>
                  </a:moveTo>
                  <a:lnTo>
                    <a:pt x="0" y="1391"/>
                  </a:lnTo>
                  <a:lnTo>
                    <a:pt x="21600" y="21600"/>
                  </a:lnTo>
                  <a:lnTo>
                    <a:pt x="21600" y="12014"/>
                  </a:lnTo>
                  <a:lnTo>
                    <a:pt x="4" y="0"/>
                  </a:lnTo>
                  <a:close/>
                </a:path>
              </a:pathLst>
            </a:custGeom>
            <a:solidFill>
              <a:schemeClr val="accent4">
                <a:lumMod val="75000"/>
              </a:schemeClr>
            </a:solidFill>
            <a:ln w="12700" cap="flat">
              <a:noFill/>
              <a:miter lim="400000"/>
            </a:ln>
            <a:effectLst/>
          </p:spPr>
          <p:txBody>
            <a:bodyPr anchor="ctr"/>
            <a:lstStyle/>
            <a:p>
              <a:pPr algn="ctr"/>
              <a:endParaRPr>
                <a:solidFill>
                  <a:schemeClr val="bg1"/>
                </a:solidFill>
                <a:cs typeface="+mn-ea"/>
                <a:sym typeface="+mn-lt"/>
              </a:endParaRPr>
            </a:p>
          </p:txBody>
        </p:sp>
        <p:sp>
          <p:nvSpPr>
            <p:cNvPr id="25" name="îṣļîḑé-Arrow: Right 16"/>
            <p:cNvSpPr/>
            <p:nvPr/>
          </p:nvSpPr>
          <p:spPr>
            <a:xfrm rot="16200000">
              <a:off x="5116084" y="4700840"/>
              <a:ext cx="2689797" cy="253966"/>
            </a:xfrm>
            <a:prstGeom prst="rightArrow">
              <a:avLst>
                <a:gd name="adj1" fmla="val 42611"/>
                <a:gd name="adj2" fmla="val 85179"/>
              </a:avLst>
            </a:prstGeom>
            <a:solidFill>
              <a:schemeClr val="accent4">
                <a:lumMod val="100000"/>
              </a:schemeClr>
            </a:solidFill>
            <a:ln w="12700" cap="flat">
              <a:noFill/>
              <a:miter lim="400000"/>
            </a:ln>
            <a:effectLst/>
          </p:spPr>
          <p:txBody>
            <a:bodyPr anchor="ctr"/>
            <a:lstStyle/>
            <a:p>
              <a:pPr algn="ctr"/>
              <a:endParaRPr>
                <a:solidFill>
                  <a:schemeClr val="bg1"/>
                </a:solidFill>
                <a:cs typeface="+mn-ea"/>
                <a:sym typeface="+mn-lt"/>
              </a:endParaRPr>
            </a:p>
          </p:txBody>
        </p:sp>
        <p:sp>
          <p:nvSpPr>
            <p:cNvPr id="26" name="îṣļîḑé-Freeform: Shape 13"/>
            <p:cNvSpPr/>
            <p:nvPr/>
          </p:nvSpPr>
          <p:spPr>
            <a:xfrm rot="16200000" flipH="1">
              <a:off x="5757585" y="6153217"/>
              <a:ext cx="686983" cy="722587"/>
            </a:xfrm>
            <a:custGeom>
              <a:avLst/>
              <a:gdLst/>
              <a:ahLst/>
              <a:cxnLst>
                <a:cxn ang="0">
                  <a:pos x="wd2" y="hd2"/>
                </a:cxn>
                <a:cxn ang="5400000">
                  <a:pos x="wd2" y="hd2"/>
                </a:cxn>
                <a:cxn ang="10800000">
                  <a:pos x="wd2" y="hd2"/>
                </a:cxn>
                <a:cxn ang="16200000">
                  <a:pos x="wd2" y="hd2"/>
                </a:cxn>
              </a:cxnLst>
              <a:rect l="0" t="0" r="r" b="b"/>
              <a:pathLst>
                <a:path w="21600" h="21600" extrusionOk="0">
                  <a:moveTo>
                    <a:pt x="61" y="8656"/>
                  </a:moveTo>
                  <a:lnTo>
                    <a:pt x="21589" y="0"/>
                  </a:lnTo>
                  <a:lnTo>
                    <a:pt x="21600" y="21600"/>
                  </a:lnTo>
                  <a:lnTo>
                    <a:pt x="0" y="11830"/>
                  </a:lnTo>
                  <a:lnTo>
                    <a:pt x="61" y="8656"/>
                  </a:lnTo>
                  <a:close/>
                </a:path>
              </a:pathLst>
            </a:custGeom>
            <a:solidFill>
              <a:schemeClr val="accent3">
                <a:lumMod val="75000"/>
              </a:schemeClr>
            </a:solidFill>
            <a:ln w="12700" cap="flat">
              <a:noFill/>
              <a:miter lim="400000"/>
            </a:ln>
            <a:effectLst/>
          </p:spPr>
          <p:txBody>
            <a:bodyPr anchor="ctr"/>
            <a:lstStyle/>
            <a:p>
              <a:pPr algn="ctr"/>
              <a:endParaRPr>
                <a:solidFill>
                  <a:schemeClr val="bg1"/>
                </a:solidFill>
                <a:cs typeface="+mn-ea"/>
                <a:sym typeface="+mn-lt"/>
              </a:endParaRPr>
            </a:p>
          </p:txBody>
        </p:sp>
        <p:sp>
          <p:nvSpPr>
            <p:cNvPr id="27" name="îṣļîḑé-Arrow: Right 14"/>
            <p:cNvSpPr/>
            <p:nvPr/>
          </p:nvSpPr>
          <p:spPr>
            <a:xfrm rot="16200000">
              <a:off x="4193550" y="4157361"/>
              <a:ext cx="3776753" cy="253966"/>
            </a:xfrm>
            <a:prstGeom prst="rightArrow">
              <a:avLst>
                <a:gd name="adj1" fmla="val 42611"/>
                <a:gd name="adj2" fmla="val 85179"/>
              </a:avLst>
            </a:prstGeom>
            <a:solidFill>
              <a:schemeClr val="accent3">
                <a:lumMod val="100000"/>
              </a:schemeClr>
            </a:solidFill>
            <a:ln w="12700" cap="flat">
              <a:noFill/>
              <a:miter lim="400000"/>
            </a:ln>
            <a:effectLst/>
          </p:spPr>
          <p:txBody>
            <a:bodyPr anchor="ctr"/>
            <a:lstStyle/>
            <a:p>
              <a:pPr algn="ctr"/>
              <a:endParaRPr>
                <a:solidFill>
                  <a:schemeClr val="bg1"/>
                </a:solidFill>
                <a:cs typeface="+mn-ea"/>
                <a:sym typeface="+mn-lt"/>
              </a:endParaRPr>
            </a:p>
          </p:txBody>
        </p:sp>
        <p:sp>
          <p:nvSpPr>
            <p:cNvPr id="28" name="îṣļîḑé-Freeform: Shape 11"/>
            <p:cNvSpPr/>
            <p:nvPr/>
          </p:nvSpPr>
          <p:spPr>
            <a:xfrm rot="16200000" flipH="1">
              <a:off x="4605858" y="5723663"/>
              <a:ext cx="686294" cy="1582386"/>
            </a:xfrm>
            <a:custGeom>
              <a:avLst/>
              <a:gdLst/>
              <a:ahLst/>
              <a:cxnLst>
                <a:cxn ang="0">
                  <a:pos x="wd2" y="hd2"/>
                </a:cxn>
                <a:cxn ang="5400000">
                  <a:pos x="wd2" y="hd2"/>
                </a:cxn>
                <a:cxn ang="10800000">
                  <a:pos x="wd2" y="hd2"/>
                </a:cxn>
                <a:cxn ang="16200000">
                  <a:pos x="wd2" y="hd2"/>
                </a:cxn>
              </a:cxnLst>
              <a:rect l="0" t="0" r="r" b="b"/>
              <a:pathLst>
                <a:path w="21600" h="21600" extrusionOk="0">
                  <a:moveTo>
                    <a:pt x="27" y="20187"/>
                  </a:moveTo>
                  <a:lnTo>
                    <a:pt x="21588" y="0"/>
                  </a:lnTo>
                  <a:lnTo>
                    <a:pt x="21600" y="9767"/>
                  </a:lnTo>
                  <a:lnTo>
                    <a:pt x="0" y="21600"/>
                  </a:lnTo>
                  <a:lnTo>
                    <a:pt x="27" y="20187"/>
                  </a:lnTo>
                  <a:close/>
                </a:path>
              </a:pathLst>
            </a:custGeom>
            <a:solidFill>
              <a:schemeClr val="accent2">
                <a:lumMod val="75000"/>
              </a:schemeClr>
            </a:solidFill>
            <a:ln w="12700" cap="flat">
              <a:noFill/>
              <a:miter lim="400000"/>
            </a:ln>
            <a:effectLst/>
          </p:spPr>
          <p:txBody>
            <a:bodyPr anchor="ctr"/>
            <a:lstStyle/>
            <a:p>
              <a:pPr algn="ctr"/>
              <a:endParaRPr>
                <a:solidFill>
                  <a:schemeClr val="bg1"/>
                </a:solidFill>
                <a:cs typeface="+mn-ea"/>
                <a:sym typeface="+mn-lt"/>
              </a:endParaRPr>
            </a:p>
          </p:txBody>
        </p:sp>
        <p:sp>
          <p:nvSpPr>
            <p:cNvPr id="29" name="îṣļîḑé-Arrow: Right 12"/>
            <p:cNvSpPr/>
            <p:nvPr/>
          </p:nvSpPr>
          <p:spPr>
            <a:xfrm rot="16200000">
              <a:off x="4340019" y="4700839"/>
              <a:ext cx="2689797" cy="253966"/>
            </a:xfrm>
            <a:prstGeom prst="rightArrow">
              <a:avLst>
                <a:gd name="adj1" fmla="val 42611"/>
                <a:gd name="adj2" fmla="val 85179"/>
              </a:avLst>
            </a:prstGeom>
            <a:solidFill>
              <a:schemeClr val="accent2">
                <a:lumMod val="100000"/>
              </a:schemeClr>
            </a:solidFill>
            <a:ln w="12700" cap="flat">
              <a:noFill/>
              <a:miter lim="400000"/>
            </a:ln>
            <a:effectLst/>
          </p:spPr>
          <p:txBody>
            <a:bodyPr anchor="ctr"/>
            <a:lstStyle/>
            <a:p>
              <a:pPr algn="ctr"/>
              <a:endParaRPr>
                <a:solidFill>
                  <a:schemeClr val="bg1"/>
                </a:solidFill>
                <a:cs typeface="+mn-ea"/>
                <a:sym typeface="+mn-lt"/>
              </a:endParaRPr>
            </a:p>
          </p:txBody>
        </p:sp>
        <p:sp>
          <p:nvSpPr>
            <p:cNvPr id="30" name="îṣļîḑé-Freeform: Shape 9"/>
            <p:cNvSpPr/>
            <p:nvPr/>
          </p:nvSpPr>
          <p:spPr>
            <a:xfrm rot="16200000" flipH="1">
              <a:off x="3631712" y="5142630"/>
              <a:ext cx="687430" cy="2743315"/>
            </a:xfrm>
            <a:custGeom>
              <a:avLst/>
              <a:gdLst/>
              <a:ahLst/>
              <a:cxnLst>
                <a:cxn ang="0">
                  <a:pos x="wd2" y="hd2"/>
                </a:cxn>
                <a:cxn ang="5400000">
                  <a:pos x="wd2" y="hd2"/>
                </a:cxn>
                <a:cxn ang="10800000">
                  <a:pos x="wd2" y="hd2"/>
                </a:cxn>
                <a:cxn ang="16200000">
                  <a:pos x="wd2" y="hd2"/>
                </a:cxn>
              </a:cxnLst>
              <a:rect l="0" t="0" r="r" b="b"/>
              <a:pathLst>
                <a:path w="21600" h="21600" extrusionOk="0">
                  <a:moveTo>
                    <a:pt x="0" y="20728"/>
                  </a:moveTo>
                  <a:lnTo>
                    <a:pt x="21600" y="0"/>
                  </a:lnTo>
                  <a:lnTo>
                    <a:pt x="21591" y="5658"/>
                  </a:lnTo>
                  <a:lnTo>
                    <a:pt x="48" y="21600"/>
                  </a:lnTo>
                  <a:lnTo>
                    <a:pt x="0" y="20728"/>
                  </a:lnTo>
                  <a:close/>
                </a:path>
              </a:pathLst>
            </a:custGeom>
            <a:solidFill>
              <a:schemeClr val="accent1">
                <a:lumMod val="75000"/>
              </a:schemeClr>
            </a:solidFill>
            <a:ln w="12700" cap="flat">
              <a:noFill/>
              <a:miter lim="400000"/>
            </a:ln>
            <a:effectLst/>
          </p:spPr>
          <p:txBody>
            <a:bodyPr anchor="ctr"/>
            <a:lstStyle/>
            <a:p>
              <a:pPr algn="ctr"/>
              <a:endParaRPr>
                <a:solidFill>
                  <a:schemeClr val="bg1"/>
                </a:solidFill>
                <a:cs typeface="+mn-ea"/>
                <a:sym typeface="+mn-lt"/>
              </a:endParaRPr>
            </a:p>
          </p:txBody>
        </p:sp>
        <p:sp>
          <p:nvSpPr>
            <p:cNvPr id="31" name="îṣļîḑé-Arrow: Right 10"/>
            <p:cNvSpPr/>
            <p:nvPr/>
          </p:nvSpPr>
          <p:spPr>
            <a:xfrm rot="16200000">
              <a:off x="4391846" y="5147696"/>
              <a:ext cx="1796085" cy="253965"/>
            </a:xfrm>
            <a:prstGeom prst="rightArrow">
              <a:avLst>
                <a:gd name="adj1" fmla="val 42611"/>
                <a:gd name="adj2" fmla="val 85179"/>
              </a:avLst>
            </a:prstGeom>
            <a:solidFill>
              <a:schemeClr val="accent1">
                <a:lumMod val="100000"/>
              </a:schemeClr>
            </a:solidFill>
            <a:ln w="12700" cap="flat">
              <a:noFill/>
              <a:miter lim="400000"/>
            </a:ln>
            <a:effectLst/>
          </p:spPr>
          <p:txBody>
            <a:bodyPr anchor="ctr"/>
            <a:lstStyle/>
            <a:p>
              <a:pPr algn="ctr"/>
              <a:endParaRPr>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4667794" y="1147159"/>
            <a:ext cx="6244046" cy="4576382"/>
            <a:chOff x="5399314" y="1916338"/>
            <a:chExt cx="4140001" cy="3034287"/>
          </a:xfrm>
        </p:grpSpPr>
        <p:sp>
          <p:nvSpPr>
            <p:cNvPr id="6" name="MH_Entry_1">
              <a:hlinkClick r:id="rId14" action="ppaction://hlinksldjump"/>
            </p:cNvPr>
            <p:cNvSpPr/>
            <p:nvPr>
              <p:custDataLst>
                <p:tags r:id="rId3"/>
              </p:custDataLst>
            </p:nvPr>
          </p:nvSpPr>
          <p:spPr>
            <a:xfrm>
              <a:off x="5399314" y="1916338"/>
              <a:ext cx="4140001" cy="46063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3175" cap="sq">
              <a:solidFill>
                <a:schemeClr val="accent1">
                  <a:lumMod val="7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576000" tIns="0" rIns="0" bIns="36000" rtlCol="0" anchor="ctr">
              <a:normAutofit/>
            </a:bodyPr>
            <a:lstStyle/>
            <a:p>
              <a:pPr lvl="0">
                <a:lnSpc>
                  <a:spcPct val="130000"/>
                </a:lnSpc>
              </a:pPr>
              <a:r>
                <a:rPr lang="zh-CN" altLang="en-US" sz="3200" spc="600" dirty="0" smtClean="0">
                  <a:solidFill>
                    <a:schemeClr val="bg1"/>
                  </a:solidFill>
                  <a:cs typeface="+mn-ea"/>
                  <a:sym typeface="+mn-lt"/>
                </a:rPr>
                <a:t>   标题文字</a:t>
              </a:r>
              <a:endParaRPr lang="zh-CN" altLang="en-US" sz="3200" spc="600" dirty="0">
                <a:solidFill>
                  <a:schemeClr val="bg1"/>
                </a:solidFill>
                <a:cs typeface="+mn-ea"/>
                <a:sym typeface="+mn-lt"/>
              </a:endParaRPr>
            </a:p>
          </p:txBody>
        </p:sp>
        <p:sp>
          <p:nvSpPr>
            <p:cNvPr id="10" name="MH_Number_1">
              <a:hlinkClick r:id="rId14" action="ppaction://hlinksldjump"/>
            </p:cNvPr>
            <p:cNvSpPr/>
            <p:nvPr>
              <p:custDataLst>
                <p:tags r:id="rId4"/>
              </p:custDataLst>
            </p:nvPr>
          </p:nvSpPr>
          <p:spPr>
            <a:xfrm>
              <a:off x="5399314" y="1945528"/>
              <a:ext cx="397934" cy="397934"/>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r>
                <a:rPr lang="en-US" altLang="zh-CN" dirty="0">
                  <a:solidFill>
                    <a:schemeClr val="bg1"/>
                  </a:solidFill>
                  <a:cs typeface="+mn-ea"/>
                  <a:sym typeface="+mn-lt"/>
                </a:rPr>
                <a:t>1</a:t>
              </a:r>
              <a:endParaRPr lang="zh-CN" altLang="en-US" dirty="0">
                <a:solidFill>
                  <a:schemeClr val="bg1"/>
                </a:solidFill>
                <a:cs typeface="+mn-ea"/>
                <a:sym typeface="+mn-lt"/>
              </a:endParaRPr>
            </a:p>
          </p:txBody>
        </p:sp>
        <p:sp>
          <p:nvSpPr>
            <p:cNvPr id="11" name="MH_Entry_2">
              <a:hlinkClick r:id="rId15" action="ppaction://hlinksldjump"/>
            </p:cNvPr>
            <p:cNvSpPr/>
            <p:nvPr>
              <p:custDataLst>
                <p:tags r:id="rId5"/>
              </p:custDataLst>
            </p:nvPr>
          </p:nvSpPr>
          <p:spPr>
            <a:xfrm>
              <a:off x="5399314" y="2774221"/>
              <a:ext cx="4140001" cy="46063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3175" cap="sq">
              <a:solidFill>
                <a:schemeClr val="accent1">
                  <a:lumMod val="7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576000" tIns="0" rIns="0" bIns="36000" rtlCol="0" anchor="ctr">
              <a:normAutofit/>
            </a:bodyPr>
            <a:lstStyle/>
            <a:p>
              <a:pPr lvl="0">
                <a:lnSpc>
                  <a:spcPct val="130000"/>
                </a:lnSpc>
              </a:pPr>
              <a:r>
                <a:rPr lang="zh-CN" altLang="en-US" sz="3200" spc="600" dirty="0" smtClean="0">
                  <a:solidFill>
                    <a:schemeClr val="bg1"/>
                  </a:solidFill>
                  <a:cs typeface="+mn-ea"/>
                  <a:sym typeface="+mn-lt"/>
                </a:rPr>
                <a:t>   标题文字</a:t>
              </a:r>
              <a:endParaRPr lang="zh-CN" altLang="en-US" sz="3200" spc="600" dirty="0">
                <a:solidFill>
                  <a:schemeClr val="bg1"/>
                </a:solidFill>
                <a:cs typeface="+mn-ea"/>
                <a:sym typeface="+mn-lt"/>
              </a:endParaRPr>
            </a:p>
          </p:txBody>
        </p:sp>
        <p:sp>
          <p:nvSpPr>
            <p:cNvPr id="12" name="MH_Number_2">
              <a:hlinkClick r:id="rId15" action="ppaction://hlinksldjump"/>
            </p:cNvPr>
            <p:cNvSpPr/>
            <p:nvPr>
              <p:custDataLst>
                <p:tags r:id="rId6"/>
              </p:custDataLst>
            </p:nvPr>
          </p:nvSpPr>
          <p:spPr>
            <a:xfrm>
              <a:off x="5399314" y="2803411"/>
              <a:ext cx="397934" cy="397934"/>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r>
                <a:rPr lang="en-US" altLang="zh-CN">
                  <a:solidFill>
                    <a:schemeClr val="bg1"/>
                  </a:solidFill>
                  <a:cs typeface="+mn-ea"/>
                  <a:sym typeface="+mn-lt"/>
                </a:rPr>
                <a:t>2</a:t>
              </a:r>
              <a:endParaRPr lang="zh-CN" altLang="en-US" dirty="0">
                <a:solidFill>
                  <a:schemeClr val="bg1"/>
                </a:solidFill>
                <a:cs typeface="+mn-ea"/>
                <a:sym typeface="+mn-lt"/>
              </a:endParaRPr>
            </a:p>
          </p:txBody>
        </p:sp>
        <p:sp>
          <p:nvSpPr>
            <p:cNvPr id="13" name="MH_Entry_3">
              <a:hlinkClick r:id="rId16" action="ppaction://hlinksldjump"/>
            </p:cNvPr>
            <p:cNvSpPr/>
            <p:nvPr>
              <p:custDataLst>
                <p:tags r:id="rId7"/>
              </p:custDataLst>
            </p:nvPr>
          </p:nvSpPr>
          <p:spPr>
            <a:xfrm>
              <a:off x="5399314" y="3632104"/>
              <a:ext cx="4140001" cy="46063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3175" cap="sq">
              <a:solidFill>
                <a:schemeClr val="accent1">
                  <a:lumMod val="7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576000" tIns="0" rIns="0" bIns="36000" rtlCol="0" anchor="ctr">
              <a:normAutofit/>
            </a:bodyPr>
            <a:lstStyle/>
            <a:p>
              <a:pPr lvl="0">
                <a:lnSpc>
                  <a:spcPct val="130000"/>
                </a:lnSpc>
              </a:pPr>
              <a:r>
                <a:rPr lang="zh-CN" altLang="en-US" sz="3200" spc="600" dirty="0" smtClean="0">
                  <a:solidFill>
                    <a:schemeClr val="bg1"/>
                  </a:solidFill>
                  <a:cs typeface="+mn-ea"/>
                  <a:sym typeface="+mn-lt"/>
                </a:rPr>
                <a:t>   标题文字</a:t>
              </a:r>
              <a:endParaRPr lang="zh-CN" altLang="en-US" sz="3200" spc="600" dirty="0">
                <a:solidFill>
                  <a:schemeClr val="bg1"/>
                </a:solidFill>
                <a:cs typeface="+mn-ea"/>
                <a:sym typeface="+mn-lt"/>
              </a:endParaRPr>
            </a:p>
          </p:txBody>
        </p:sp>
        <p:sp>
          <p:nvSpPr>
            <p:cNvPr id="14" name="MH_Number_3">
              <a:hlinkClick r:id="rId16" action="ppaction://hlinksldjump"/>
            </p:cNvPr>
            <p:cNvSpPr/>
            <p:nvPr>
              <p:custDataLst>
                <p:tags r:id="rId8"/>
              </p:custDataLst>
            </p:nvPr>
          </p:nvSpPr>
          <p:spPr>
            <a:xfrm>
              <a:off x="5399314" y="3661294"/>
              <a:ext cx="397934" cy="397934"/>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r>
                <a:rPr lang="en-US" altLang="zh-CN">
                  <a:solidFill>
                    <a:schemeClr val="bg1"/>
                  </a:solidFill>
                  <a:cs typeface="+mn-ea"/>
                  <a:sym typeface="+mn-lt"/>
                </a:rPr>
                <a:t>3</a:t>
              </a:r>
              <a:endParaRPr lang="zh-CN" altLang="en-US" dirty="0">
                <a:solidFill>
                  <a:schemeClr val="bg1"/>
                </a:solidFill>
                <a:cs typeface="+mn-ea"/>
                <a:sym typeface="+mn-lt"/>
              </a:endParaRPr>
            </a:p>
          </p:txBody>
        </p:sp>
        <p:sp>
          <p:nvSpPr>
            <p:cNvPr id="15" name="MH_Entry_4">
              <a:hlinkClick r:id="rId17" action="ppaction://hlinksldjump"/>
            </p:cNvPr>
            <p:cNvSpPr/>
            <p:nvPr>
              <p:custDataLst>
                <p:tags r:id="rId9"/>
              </p:custDataLst>
            </p:nvPr>
          </p:nvSpPr>
          <p:spPr>
            <a:xfrm>
              <a:off x="5399314" y="4489987"/>
              <a:ext cx="4140001" cy="46063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3175" cap="sq">
              <a:solidFill>
                <a:schemeClr val="accent1">
                  <a:lumMod val="7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576000" tIns="0" rIns="0" bIns="36000" rtlCol="0" anchor="ctr">
              <a:normAutofit/>
            </a:bodyPr>
            <a:lstStyle/>
            <a:p>
              <a:pPr lvl="0">
                <a:lnSpc>
                  <a:spcPct val="130000"/>
                </a:lnSpc>
              </a:pPr>
              <a:r>
                <a:rPr lang="zh-CN" altLang="en-US" sz="3200" spc="600" dirty="0" smtClean="0">
                  <a:solidFill>
                    <a:schemeClr val="bg1"/>
                  </a:solidFill>
                  <a:cs typeface="+mn-ea"/>
                  <a:sym typeface="+mn-lt"/>
                </a:rPr>
                <a:t>   标题文字</a:t>
              </a:r>
              <a:endParaRPr lang="zh-CN" altLang="en-US" sz="3200" spc="600" dirty="0">
                <a:solidFill>
                  <a:schemeClr val="bg1"/>
                </a:solidFill>
                <a:cs typeface="+mn-ea"/>
                <a:sym typeface="+mn-lt"/>
              </a:endParaRPr>
            </a:p>
          </p:txBody>
        </p:sp>
        <p:sp>
          <p:nvSpPr>
            <p:cNvPr id="16" name="MH_Number_4">
              <a:hlinkClick r:id="rId17" action="ppaction://hlinksldjump"/>
            </p:cNvPr>
            <p:cNvSpPr/>
            <p:nvPr>
              <p:custDataLst>
                <p:tags r:id="rId10"/>
              </p:custDataLst>
            </p:nvPr>
          </p:nvSpPr>
          <p:spPr>
            <a:xfrm>
              <a:off x="5399314" y="4519177"/>
              <a:ext cx="397934" cy="397934"/>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r>
                <a:rPr lang="en-US" altLang="zh-CN">
                  <a:solidFill>
                    <a:schemeClr val="bg1"/>
                  </a:solidFill>
                  <a:cs typeface="+mn-ea"/>
                  <a:sym typeface="+mn-lt"/>
                </a:rPr>
                <a:t>4</a:t>
              </a:r>
              <a:endParaRPr lang="zh-CN" altLang="en-US" dirty="0">
                <a:solidFill>
                  <a:schemeClr val="bg1"/>
                </a:solidFill>
                <a:cs typeface="+mn-ea"/>
                <a:sym typeface="+mn-lt"/>
              </a:endParaRPr>
            </a:p>
          </p:txBody>
        </p:sp>
      </p:grpSp>
      <p:sp>
        <p:nvSpPr>
          <p:cNvPr id="17" name="PA_MH_Others_1"/>
          <p:cNvSpPr txBox="1"/>
          <p:nvPr>
            <p:custDataLst>
              <p:tags r:id="rId1"/>
            </p:custDataLst>
          </p:nvPr>
        </p:nvSpPr>
        <p:spPr>
          <a:xfrm>
            <a:off x="1636805" y="2057400"/>
            <a:ext cx="1435100" cy="2755900"/>
          </a:xfrm>
          <a:prstGeom prst="rect">
            <a:avLst/>
          </a:prstGeom>
          <a:noFill/>
        </p:spPr>
        <p:txBody>
          <a:bodyPr wrap="square" lIns="0" tIns="0" rIns="0" bIns="0" rtlCol="0" anchor="ctr" anchorCtr="0">
            <a:noAutofit/>
          </a:bodyPr>
          <a:lstStyle/>
          <a:p>
            <a:pPr algn="ctr"/>
            <a:r>
              <a:rPr lang="zh-CN" altLang="en-US" sz="6600">
                <a:solidFill>
                  <a:schemeClr val="bg1"/>
                </a:solidFill>
                <a:cs typeface="+mn-ea"/>
                <a:sym typeface="+mn-lt"/>
              </a:rPr>
              <a:t>目</a:t>
            </a:r>
            <a:endParaRPr lang="en-US" altLang="zh-CN" sz="6600">
              <a:solidFill>
                <a:schemeClr val="bg1"/>
              </a:solidFill>
              <a:cs typeface="+mn-ea"/>
              <a:sym typeface="+mn-lt"/>
            </a:endParaRPr>
          </a:p>
          <a:p>
            <a:pPr algn="ctr"/>
            <a:r>
              <a:rPr lang="zh-CN" altLang="en-US" sz="6600">
                <a:solidFill>
                  <a:schemeClr val="bg1"/>
                </a:solidFill>
                <a:cs typeface="+mn-ea"/>
                <a:sym typeface="+mn-lt"/>
              </a:rPr>
              <a:t>录</a:t>
            </a:r>
          </a:p>
        </p:txBody>
      </p:sp>
      <p:sp>
        <p:nvSpPr>
          <p:cNvPr id="18" name="PA_MH_Others_2"/>
          <p:cNvSpPr txBox="1"/>
          <p:nvPr>
            <p:custDataLst>
              <p:tags r:id="rId2"/>
            </p:custDataLst>
          </p:nvPr>
        </p:nvSpPr>
        <p:spPr>
          <a:xfrm rot="5400000">
            <a:off x="-152555" y="3167165"/>
            <a:ext cx="3693432" cy="523220"/>
          </a:xfrm>
          <a:prstGeom prst="rect">
            <a:avLst/>
          </a:prstGeom>
          <a:noFill/>
        </p:spPr>
        <p:txBody>
          <a:bodyPr wrap="square">
            <a:spAutoFit/>
          </a:bodyPr>
          <a:lstStyle/>
          <a:p>
            <a:pPr algn="ctr">
              <a:defRPr/>
            </a:pPr>
            <a:r>
              <a:rPr lang="en-US" altLang="zh-CN" sz="2800" spc="400" dirty="0">
                <a:solidFill>
                  <a:schemeClr val="accent1">
                    <a:lumMod val="60000"/>
                    <a:lumOff val="40000"/>
                  </a:schemeClr>
                </a:solidFill>
                <a:cs typeface="+mn-ea"/>
                <a:sym typeface="+mn-lt"/>
              </a:rPr>
              <a:t>CONTENTS</a:t>
            </a:r>
            <a:endParaRPr lang="zh-CN" altLang="en-US" sz="2800" spc="400" dirty="0">
              <a:solidFill>
                <a:schemeClr val="accent1">
                  <a:lumMod val="60000"/>
                  <a:lumOff val="4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500" autoRev="1" fill="hold">
                                          <p:stCondLst>
                                            <p:cond delay="0"/>
                                          </p:stCondLst>
                                        </p:cTn>
                                        <p:tgtEl>
                                          <p:spTgt spid="18"/>
                                        </p:tgtEl>
                                        <p:attrNameLst>
                                          <p:attrName>ppt_w</p:attrName>
                                        </p:attrNameLst>
                                      </p:cBhvr>
                                    </p:anim>
                                    <p:anim by="(#ppt_w*0.50)" calcmode="lin" valueType="num">
                                      <p:cBhvr>
                                        <p:cTn id="8" dur="500" decel="50000" autoRev="1" fill="hold">
                                          <p:stCondLst>
                                            <p:cond delay="0"/>
                                          </p:stCondLst>
                                        </p:cTn>
                                        <p:tgtEl>
                                          <p:spTgt spid="18"/>
                                        </p:tgtEl>
                                        <p:attrNameLst>
                                          <p:attrName>ppt_x</p:attrName>
                                        </p:attrNameLst>
                                      </p:cBhvr>
                                    </p:anim>
                                    <p:anim from="(-#ppt_h/2)" to="(#ppt_y)" calcmode="lin" valueType="num">
                                      <p:cBhvr>
                                        <p:cTn id="9" dur="1000" fill="hold">
                                          <p:stCondLst>
                                            <p:cond delay="0"/>
                                          </p:stCondLst>
                                        </p:cTn>
                                        <p:tgtEl>
                                          <p:spTgt spid="18"/>
                                        </p:tgtEl>
                                        <p:attrNameLst>
                                          <p:attrName>ppt_y</p:attrName>
                                        </p:attrNameLst>
                                      </p:cBhvr>
                                    </p:anim>
                                    <p:animRot by="21600000">
                                      <p:cBhvr>
                                        <p:cTn id="10" dur="1000" fill="hold">
                                          <p:stCondLst>
                                            <p:cond delay="0"/>
                                          </p:stCondLst>
                                        </p:cTn>
                                        <p:tgtEl>
                                          <p:spTgt spid="18"/>
                                        </p:tgtEl>
                                        <p:attrNameLst>
                                          <p:attrName>r</p:attrName>
                                        </p:attrNameLst>
                                      </p:cBhvr>
                                    </p:animRot>
                                  </p:childTnLst>
                                </p:cTn>
                              </p:par>
                              <p:par>
                                <p:cTn id="11" presetID="56" presetClass="entr" presetSubtype="0" fill="hold" grpId="0" nodeType="withEffect">
                                  <p:stCondLst>
                                    <p:cond delay="0"/>
                                  </p:stCondLst>
                                  <p:iterate type="lt">
                                    <p:tmPct val="10000"/>
                                  </p:iterate>
                                  <p:childTnLst>
                                    <p:set>
                                      <p:cBhvr>
                                        <p:cTn id="12" dur="1" fill="hold">
                                          <p:stCondLst>
                                            <p:cond delay="0"/>
                                          </p:stCondLst>
                                        </p:cTn>
                                        <p:tgtEl>
                                          <p:spTgt spid="17"/>
                                        </p:tgtEl>
                                        <p:attrNameLst>
                                          <p:attrName>style.visibility</p:attrName>
                                        </p:attrNameLst>
                                      </p:cBhvr>
                                      <p:to>
                                        <p:strVal val="visible"/>
                                      </p:to>
                                    </p:set>
                                    <p:anim by="(-#ppt_w*2)" calcmode="lin" valueType="num">
                                      <p:cBhvr rctx="PPT">
                                        <p:cTn id="13" dur="500" autoRev="1" fill="hold">
                                          <p:stCondLst>
                                            <p:cond delay="0"/>
                                          </p:stCondLst>
                                        </p:cTn>
                                        <p:tgtEl>
                                          <p:spTgt spid="17"/>
                                        </p:tgtEl>
                                        <p:attrNameLst>
                                          <p:attrName>ppt_w</p:attrName>
                                        </p:attrNameLst>
                                      </p:cBhvr>
                                    </p:anim>
                                    <p:anim by="(#ppt_w*0.50)" calcmode="lin" valueType="num">
                                      <p:cBhvr>
                                        <p:cTn id="14" dur="500" decel="50000" autoRev="1" fill="hold">
                                          <p:stCondLst>
                                            <p:cond delay="0"/>
                                          </p:stCondLst>
                                        </p:cTn>
                                        <p:tgtEl>
                                          <p:spTgt spid="17"/>
                                        </p:tgtEl>
                                        <p:attrNameLst>
                                          <p:attrName>ppt_x</p:attrName>
                                        </p:attrNameLst>
                                      </p:cBhvr>
                                    </p:anim>
                                    <p:anim from="(-#ppt_h/2)" to="(#ppt_y)" calcmode="lin" valueType="num">
                                      <p:cBhvr>
                                        <p:cTn id="15" dur="1000" fill="hold">
                                          <p:stCondLst>
                                            <p:cond delay="0"/>
                                          </p:stCondLst>
                                        </p:cTn>
                                        <p:tgtEl>
                                          <p:spTgt spid="17"/>
                                        </p:tgtEl>
                                        <p:attrNameLst>
                                          <p:attrName>ppt_y</p:attrName>
                                        </p:attrNameLst>
                                      </p:cBhvr>
                                    </p:anim>
                                    <p:animRot by="21600000">
                                      <p:cBhvr>
                                        <p:cTn id="16" dur="1000" fill="hold">
                                          <p:stCondLst>
                                            <p:cond delay="0"/>
                                          </p:stCondLst>
                                        </p:cTn>
                                        <p:tgtEl>
                                          <p:spTgt spid="17"/>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06e027e9-a3ba-4bea-ae9b-2264a6538e97"/>
          <p:cNvGrpSpPr>
            <a:grpSpLocks noChangeAspect="1"/>
          </p:cNvGrpSpPr>
          <p:nvPr/>
        </p:nvGrpSpPr>
        <p:grpSpPr>
          <a:xfrm>
            <a:off x="1156268" y="1778395"/>
            <a:ext cx="9895148" cy="4287124"/>
            <a:chOff x="731404" y="1906178"/>
            <a:chExt cx="10765196" cy="4664075"/>
          </a:xfrm>
        </p:grpSpPr>
        <p:sp>
          <p:nvSpPr>
            <p:cNvPr id="7" name="îṥļîḑé-Block Arc 4"/>
            <p:cNvSpPr>
              <a:spLocks noChangeAspect="1"/>
            </p:cNvSpPr>
            <p:nvPr/>
          </p:nvSpPr>
          <p:spPr>
            <a:xfrm rot="10800000">
              <a:off x="753786" y="1906178"/>
              <a:ext cx="2312632" cy="2399161"/>
            </a:xfrm>
            <a:prstGeom prst="blockArc">
              <a:avLst>
                <a:gd name="adj1" fmla="val 10800000"/>
                <a:gd name="adj2" fmla="val 0"/>
                <a:gd name="adj3" fmla="val 9694"/>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8" name="îṥļîḑé-Block Arc 5"/>
            <p:cNvSpPr>
              <a:spLocks noChangeAspect="1"/>
            </p:cNvSpPr>
            <p:nvPr/>
          </p:nvSpPr>
          <p:spPr>
            <a:xfrm>
              <a:off x="2846735" y="1906178"/>
              <a:ext cx="2312632" cy="2399161"/>
            </a:xfrm>
            <a:prstGeom prst="blockArc">
              <a:avLst>
                <a:gd name="adj1" fmla="val 10800000"/>
                <a:gd name="adj2" fmla="val 0"/>
                <a:gd name="adj3" fmla="val 9694"/>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9" name="îṥļîḑé-Block Arc 6"/>
            <p:cNvSpPr>
              <a:spLocks noChangeAspect="1"/>
            </p:cNvSpPr>
            <p:nvPr/>
          </p:nvSpPr>
          <p:spPr>
            <a:xfrm rot="10800000">
              <a:off x="4939684" y="1906179"/>
              <a:ext cx="2312632" cy="2399161"/>
            </a:xfrm>
            <a:prstGeom prst="blockArc">
              <a:avLst>
                <a:gd name="adj1" fmla="val 10800000"/>
                <a:gd name="adj2" fmla="val 0"/>
                <a:gd name="adj3" fmla="val 9694"/>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0" name="îṥļîḑé-Block Arc 7"/>
            <p:cNvSpPr>
              <a:spLocks noChangeAspect="1"/>
            </p:cNvSpPr>
            <p:nvPr/>
          </p:nvSpPr>
          <p:spPr>
            <a:xfrm>
              <a:off x="7032634" y="1906181"/>
              <a:ext cx="2312632" cy="2399161"/>
            </a:xfrm>
            <a:prstGeom prst="blockArc">
              <a:avLst>
                <a:gd name="adj1" fmla="val 10800000"/>
                <a:gd name="adj2" fmla="val 0"/>
                <a:gd name="adj3" fmla="val 9694"/>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1" name="îṥļîḑé-Block Arc 8"/>
            <p:cNvSpPr>
              <a:spLocks noChangeAspect="1"/>
            </p:cNvSpPr>
            <p:nvPr/>
          </p:nvSpPr>
          <p:spPr>
            <a:xfrm>
              <a:off x="753786" y="1906178"/>
              <a:ext cx="2312632" cy="2399161"/>
            </a:xfrm>
            <a:prstGeom prst="blockArc">
              <a:avLst>
                <a:gd name="adj1" fmla="val 10800000"/>
                <a:gd name="adj2" fmla="val 0"/>
                <a:gd name="adj3" fmla="val 9694"/>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2" name="îṥļîḑé-Block Arc 9"/>
            <p:cNvSpPr>
              <a:spLocks noChangeAspect="1"/>
            </p:cNvSpPr>
            <p:nvPr/>
          </p:nvSpPr>
          <p:spPr>
            <a:xfrm rot="10800000">
              <a:off x="9125583" y="1906181"/>
              <a:ext cx="2312632" cy="2399161"/>
            </a:xfrm>
            <a:prstGeom prst="blockArc">
              <a:avLst>
                <a:gd name="adj1" fmla="val 10800000"/>
                <a:gd name="adj2" fmla="val 0"/>
                <a:gd name="adj3" fmla="val 9694"/>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3" name="îṥļîḑé-Block Arc 10"/>
            <p:cNvSpPr>
              <a:spLocks noChangeAspect="1"/>
            </p:cNvSpPr>
            <p:nvPr/>
          </p:nvSpPr>
          <p:spPr>
            <a:xfrm rot="10800000">
              <a:off x="2846735" y="1906178"/>
              <a:ext cx="2312632" cy="2399161"/>
            </a:xfrm>
            <a:prstGeom prst="blockArc">
              <a:avLst>
                <a:gd name="adj1" fmla="val 10800000"/>
                <a:gd name="adj2" fmla="val 0"/>
                <a:gd name="adj3" fmla="val 9694"/>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4" name="îṥļîḑé-Block Arc 11"/>
            <p:cNvSpPr>
              <a:spLocks noChangeAspect="1"/>
            </p:cNvSpPr>
            <p:nvPr/>
          </p:nvSpPr>
          <p:spPr>
            <a:xfrm rot="10800000">
              <a:off x="7032634" y="1906181"/>
              <a:ext cx="2312632" cy="2399161"/>
            </a:xfrm>
            <a:prstGeom prst="blockArc">
              <a:avLst>
                <a:gd name="adj1" fmla="val 10800000"/>
                <a:gd name="adj2" fmla="val 0"/>
                <a:gd name="adj3" fmla="val 9694"/>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5" name="îṥļîḑé-Block Arc 12"/>
            <p:cNvSpPr>
              <a:spLocks noChangeAspect="1"/>
            </p:cNvSpPr>
            <p:nvPr/>
          </p:nvSpPr>
          <p:spPr>
            <a:xfrm>
              <a:off x="4939684" y="1906179"/>
              <a:ext cx="2312632" cy="2399161"/>
            </a:xfrm>
            <a:prstGeom prst="blockArc">
              <a:avLst>
                <a:gd name="adj1" fmla="val 10800000"/>
                <a:gd name="adj2" fmla="val 0"/>
                <a:gd name="adj3" fmla="val 9694"/>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6" name="îṥļîḑé-Block Arc 13"/>
            <p:cNvSpPr>
              <a:spLocks noChangeAspect="1"/>
            </p:cNvSpPr>
            <p:nvPr/>
          </p:nvSpPr>
          <p:spPr>
            <a:xfrm>
              <a:off x="9125583" y="1906181"/>
              <a:ext cx="2312632" cy="2399161"/>
            </a:xfrm>
            <a:prstGeom prst="blockArc">
              <a:avLst>
                <a:gd name="adj1" fmla="val 10800000"/>
                <a:gd name="adj2" fmla="val 0"/>
                <a:gd name="adj3" fmla="val 9694"/>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7" name="îṥļîḑé-Freeform: Shape 14"/>
            <p:cNvSpPr/>
            <p:nvPr/>
          </p:nvSpPr>
          <p:spPr bwMode="auto">
            <a:xfrm>
              <a:off x="1669775" y="2846239"/>
              <a:ext cx="463741" cy="465115"/>
            </a:xfrm>
            <a:custGeom>
              <a:avLst/>
              <a:gdLst>
                <a:gd name="T0" fmla="*/ 107 w 185"/>
                <a:gd name="T1" fmla="*/ 144 h 186"/>
                <a:gd name="T2" fmla="*/ 30 w 185"/>
                <a:gd name="T3" fmla="*/ 135 h 186"/>
                <a:gd name="T4" fmla="*/ 116 w 185"/>
                <a:gd name="T5" fmla="*/ 101 h 186"/>
                <a:gd name="T6" fmla="*/ 25 w 185"/>
                <a:gd name="T7" fmla="*/ 110 h 186"/>
                <a:gd name="T8" fmla="*/ 116 w 185"/>
                <a:gd name="T9" fmla="*/ 101 h 186"/>
                <a:gd name="T10" fmla="*/ 36 w 185"/>
                <a:gd name="T11" fmla="*/ 85 h 186"/>
                <a:gd name="T12" fmla="*/ 113 w 185"/>
                <a:gd name="T13" fmla="*/ 93 h 186"/>
                <a:gd name="T14" fmla="*/ 71 w 185"/>
                <a:gd name="T15" fmla="*/ 68 h 186"/>
                <a:gd name="T16" fmla="*/ 98 w 185"/>
                <a:gd name="T17" fmla="*/ 76 h 186"/>
                <a:gd name="T18" fmla="*/ 71 w 185"/>
                <a:gd name="T19" fmla="*/ 160 h 186"/>
                <a:gd name="T20" fmla="*/ 45 w 185"/>
                <a:gd name="T21" fmla="*/ 152 h 186"/>
                <a:gd name="T22" fmla="*/ 169 w 185"/>
                <a:gd name="T23" fmla="*/ 42 h 186"/>
                <a:gd name="T24" fmla="*/ 42 w 185"/>
                <a:gd name="T25" fmla="*/ 25 h 186"/>
                <a:gd name="T26" fmla="*/ 38 w 185"/>
                <a:gd name="T27" fmla="*/ 0 h 186"/>
                <a:gd name="T28" fmla="*/ 34 w 185"/>
                <a:gd name="T29" fmla="*/ 25 h 186"/>
                <a:gd name="T30" fmla="*/ 17 w 185"/>
                <a:gd name="T31" fmla="*/ 42 h 186"/>
                <a:gd name="T32" fmla="*/ 0 w 185"/>
                <a:gd name="T33" fmla="*/ 169 h 186"/>
                <a:gd name="T34" fmla="*/ 169 w 185"/>
                <a:gd name="T35" fmla="*/ 186 h 186"/>
                <a:gd name="T36" fmla="*/ 185 w 185"/>
                <a:gd name="T37" fmla="*/ 59 h 186"/>
                <a:gd name="T38" fmla="*/ 135 w 185"/>
                <a:gd name="T39" fmla="*/ 177 h 186"/>
                <a:gd name="T40" fmla="*/ 8 w 185"/>
                <a:gd name="T41" fmla="*/ 169 h 186"/>
                <a:gd name="T42" fmla="*/ 17 w 185"/>
                <a:gd name="T43" fmla="*/ 51 h 186"/>
                <a:gd name="T44" fmla="*/ 135 w 185"/>
                <a:gd name="T45" fmla="*/ 177 h 186"/>
                <a:gd name="T46" fmla="*/ 169 w 185"/>
                <a:gd name="T47" fmla="*/ 177 h 186"/>
                <a:gd name="T48" fmla="*/ 143 w 185"/>
                <a:gd name="T49" fmla="*/ 51 h 186"/>
                <a:gd name="T50" fmla="*/ 177 w 185"/>
                <a:gd name="T51" fmla="*/ 59 h 186"/>
                <a:gd name="T52" fmla="*/ 116 w 185"/>
                <a:gd name="T53" fmla="*/ 127 h 186"/>
                <a:gd name="T54" fmla="*/ 25 w 185"/>
                <a:gd name="T55" fmla="*/ 118 h 186"/>
                <a:gd name="T56" fmla="*/ 116 w 185"/>
                <a:gd name="T57" fmla="*/ 127 h 186"/>
                <a:gd name="T58" fmla="*/ 152 w 185"/>
                <a:gd name="T59" fmla="*/ 85 h 186"/>
                <a:gd name="T60" fmla="*/ 169 w 185"/>
                <a:gd name="T61" fmla="*/ 85 h 186"/>
                <a:gd name="T62" fmla="*/ 160 w 185"/>
                <a:gd name="T63" fmla="*/ 135 h 186"/>
                <a:gd name="T64" fmla="*/ 160 w 185"/>
                <a:gd name="T65" fmla="*/ 144 h 186"/>
                <a:gd name="T66" fmla="*/ 160 w 185"/>
                <a:gd name="T67" fmla="*/ 135 h 186"/>
                <a:gd name="T68" fmla="*/ 156 w 185"/>
                <a:gd name="T69" fmla="*/ 114 h 186"/>
                <a:gd name="T70" fmla="*/ 164 w 185"/>
                <a:gd name="T7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5" h="186">
                  <a:moveTo>
                    <a:pt x="36" y="144"/>
                  </a:moveTo>
                  <a:cubicBezTo>
                    <a:pt x="107" y="144"/>
                    <a:pt x="107" y="144"/>
                    <a:pt x="107" y="144"/>
                  </a:cubicBezTo>
                  <a:cubicBezTo>
                    <a:pt x="109" y="141"/>
                    <a:pt x="111" y="138"/>
                    <a:pt x="113" y="135"/>
                  </a:cubicBezTo>
                  <a:cubicBezTo>
                    <a:pt x="30" y="135"/>
                    <a:pt x="30" y="135"/>
                    <a:pt x="30" y="135"/>
                  </a:cubicBezTo>
                  <a:cubicBezTo>
                    <a:pt x="32" y="138"/>
                    <a:pt x="34" y="141"/>
                    <a:pt x="36" y="144"/>
                  </a:cubicBezTo>
                  <a:close/>
                  <a:moveTo>
                    <a:pt x="116" y="101"/>
                  </a:moveTo>
                  <a:cubicBezTo>
                    <a:pt x="27" y="101"/>
                    <a:pt x="27" y="101"/>
                    <a:pt x="27" y="101"/>
                  </a:cubicBezTo>
                  <a:cubicBezTo>
                    <a:pt x="26" y="104"/>
                    <a:pt x="26" y="107"/>
                    <a:pt x="25" y="110"/>
                  </a:cubicBezTo>
                  <a:cubicBezTo>
                    <a:pt x="118" y="110"/>
                    <a:pt x="118" y="110"/>
                    <a:pt x="118" y="110"/>
                  </a:cubicBezTo>
                  <a:cubicBezTo>
                    <a:pt x="117" y="107"/>
                    <a:pt x="117" y="104"/>
                    <a:pt x="116" y="101"/>
                  </a:cubicBezTo>
                  <a:close/>
                  <a:moveTo>
                    <a:pt x="107" y="85"/>
                  </a:moveTo>
                  <a:cubicBezTo>
                    <a:pt x="36" y="85"/>
                    <a:pt x="36" y="85"/>
                    <a:pt x="36" y="85"/>
                  </a:cubicBezTo>
                  <a:cubicBezTo>
                    <a:pt x="34" y="87"/>
                    <a:pt x="32" y="90"/>
                    <a:pt x="30" y="93"/>
                  </a:cubicBezTo>
                  <a:cubicBezTo>
                    <a:pt x="113" y="93"/>
                    <a:pt x="113" y="93"/>
                    <a:pt x="113" y="93"/>
                  </a:cubicBezTo>
                  <a:cubicBezTo>
                    <a:pt x="111" y="90"/>
                    <a:pt x="109" y="87"/>
                    <a:pt x="107" y="85"/>
                  </a:cubicBezTo>
                  <a:close/>
                  <a:moveTo>
                    <a:pt x="71" y="68"/>
                  </a:moveTo>
                  <a:cubicBezTo>
                    <a:pt x="62" y="68"/>
                    <a:pt x="53" y="71"/>
                    <a:pt x="45" y="76"/>
                  </a:cubicBezTo>
                  <a:cubicBezTo>
                    <a:pt x="98" y="76"/>
                    <a:pt x="98" y="76"/>
                    <a:pt x="98" y="76"/>
                  </a:cubicBezTo>
                  <a:cubicBezTo>
                    <a:pt x="90" y="71"/>
                    <a:pt x="81" y="68"/>
                    <a:pt x="71" y="68"/>
                  </a:cubicBezTo>
                  <a:close/>
                  <a:moveTo>
                    <a:pt x="71" y="160"/>
                  </a:moveTo>
                  <a:cubicBezTo>
                    <a:pt x="81" y="160"/>
                    <a:pt x="90" y="157"/>
                    <a:pt x="98" y="152"/>
                  </a:cubicBezTo>
                  <a:cubicBezTo>
                    <a:pt x="45" y="152"/>
                    <a:pt x="45" y="152"/>
                    <a:pt x="45" y="152"/>
                  </a:cubicBezTo>
                  <a:cubicBezTo>
                    <a:pt x="53" y="157"/>
                    <a:pt x="62" y="160"/>
                    <a:pt x="71" y="160"/>
                  </a:cubicBezTo>
                  <a:close/>
                  <a:moveTo>
                    <a:pt x="169" y="42"/>
                  </a:moveTo>
                  <a:cubicBezTo>
                    <a:pt x="42" y="42"/>
                    <a:pt x="42" y="42"/>
                    <a:pt x="42" y="42"/>
                  </a:cubicBezTo>
                  <a:cubicBezTo>
                    <a:pt x="42" y="25"/>
                    <a:pt x="42" y="25"/>
                    <a:pt x="42" y="25"/>
                  </a:cubicBezTo>
                  <a:cubicBezTo>
                    <a:pt x="47" y="23"/>
                    <a:pt x="50" y="18"/>
                    <a:pt x="50" y="13"/>
                  </a:cubicBezTo>
                  <a:cubicBezTo>
                    <a:pt x="50" y="6"/>
                    <a:pt x="45" y="0"/>
                    <a:pt x="38" y="0"/>
                  </a:cubicBezTo>
                  <a:cubicBezTo>
                    <a:pt x="31" y="0"/>
                    <a:pt x="25" y="6"/>
                    <a:pt x="25" y="13"/>
                  </a:cubicBezTo>
                  <a:cubicBezTo>
                    <a:pt x="25" y="18"/>
                    <a:pt x="29" y="23"/>
                    <a:pt x="34" y="25"/>
                  </a:cubicBezTo>
                  <a:cubicBezTo>
                    <a:pt x="34" y="42"/>
                    <a:pt x="34" y="42"/>
                    <a:pt x="34" y="42"/>
                  </a:cubicBezTo>
                  <a:cubicBezTo>
                    <a:pt x="17" y="42"/>
                    <a:pt x="17" y="42"/>
                    <a:pt x="17" y="42"/>
                  </a:cubicBezTo>
                  <a:cubicBezTo>
                    <a:pt x="7" y="42"/>
                    <a:pt x="0" y="50"/>
                    <a:pt x="0" y="59"/>
                  </a:cubicBezTo>
                  <a:cubicBezTo>
                    <a:pt x="0" y="169"/>
                    <a:pt x="0" y="169"/>
                    <a:pt x="0" y="169"/>
                  </a:cubicBezTo>
                  <a:cubicBezTo>
                    <a:pt x="0" y="178"/>
                    <a:pt x="7" y="186"/>
                    <a:pt x="17" y="186"/>
                  </a:cubicBezTo>
                  <a:cubicBezTo>
                    <a:pt x="169" y="186"/>
                    <a:pt x="169" y="186"/>
                    <a:pt x="169" y="186"/>
                  </a:cubicBezTo>
                  <a:cubicBezTo>
                    <a:pt x="178" y="186"/>
                    <a:pt x="185" y="178"/>
                    <a:pt x="185" y="169"/>
                  </a:cubicBezTo>
                  <a:cubicBezTo>
                    <a:pt x="185" y="59"/>
                    <a:pt x="185" y="59"/>
                    <a:pt x="185" y="59"/>
                  </a:cubicBezTo>
                  <a:cubicBezTo>
                    <a:pt x="185" y="50"/>
                    <a:pt x="178" y="42"/>
                    <a:pt x="169" y="42"/>
                  </a:cubicBezTo>
                  <a:close/>
                  <a:moveTo>
                    <a:pt x="135" y="177"/>
                  </a:moveTo>
                  <a:cubicBezTo>
                    <a:pt x="17" y="177"/>
                    <a:pt x="17" y="177"/>
                    <a:pt x="17" y="177"/>
                  </a:cubicBezTo>
                  <a:cubicBezTo>
                    <a:pt x="12" y="177"/>
                    <a:pt x="8" y="174"/>
                    <a:pt x="8" y="169"/>
                  </a:cubicBezTo>
                  <a:cubicBezTo>
                    <a:pt x="8" y="59"/>
                    <a:pt x="8" y="59"/>
                    <a:pt x="8" y="59"/>
                  </a:cubicBezTo>
                  <a:cubicBezTo>
                    <a:pt x="8" y="55"/>
                    <a:pt x="12" y="51"/>
                    <a:pt x="17" y="51"/>
                  </a:cubicBezTo>
                  <a:cubicBezTo>
                    <a:pt x="135" y="51"/>
                    <a:pt x="135" y="51"/>
                    <a:pt x="135" y="51"/>
                  </a:cubicBezTo>
                  <a:lnTo>
                    <a:pt x="135" y="177"/>
                  </a:lnTo>
                  <a:close/>
                  <a:moveTo>
                    <a:pt x="177" y="169"/>
                  </a:moveTo>
                  <a:cubicBezTo>
                    <a:pt x="177" y="174"/>
                    <a:pt x="173" y="177"/>
                    <a:pt x="169" y="177"/>
                  </a:cubicBezTo>
                  <a:cubicBezTo>
                    <a:pt x="143" y="177"/>
                    <a:pt x="143" y="177"/>
                    <a:pt x="143" y="177"/>
                  </a:cubicBezTo>
                  <a:cubicBezTo>
                    <a:pt x="143" y="51"/>
                    <a:pt x="143" y="51"/>
                    <a:pt x="143" y="51"/>
                  </a:cubicBezTo>
                  <a:cubicBezTo>
                    <a:pt x="169" y="51"/>
                    <a:pt x="169" y="51"/>
                    <a:pt x="169" y="51"/>
                  </a:cubicBezTo>
                  <a:cubicBezTo>
                    <a:pt x="173" y="51"/>
                    <a:pt x="177" y="55"/>
                    <a:pt x="177" y="59"/>
                  </a:cubicBezTo>
                  <a:lnTo>
                    <a:pt x="177" y="169"/>
                  </a:lnTo>
                  <a:close/>
                  <a:moveTo>
                    <a:pt x="116" y="127"/>
                  </a:moveTo>
                  <a:cubicBezTo>
                    <a:pt x="117" y="124"/>
                    <a:pt x="117" y="121"/>
                    <a:pt x="118" y="118"/>
                  </a:cubicBezTo>
                  <a:cubicBezTo>
                    <a:pt x="25" y="118"/>
                    <a:pt x="25" y="118"/>
                    <a:pt x="25" y="118"/>
                  </a:cubicBezTo>
                  <a:cubicBezTo>
                    <a:pt x="26" y="121"/>
                    <a:pt x="26" y="124"/>
                    <a:pt x="27" y="127"/>
                  </a:cubicBezTo>
                  <a:lnTo>
                    <a:pt x="116" y="127"/>
                  </a:lnTo>
                  <a:close/>
                  <a:moveTo>
                    <a:pt x="160" y="76"/>
                  </a:moveTo>
                  <a:cubicBezTo>
                    <a:pt x="155" y="76"/>
                    <a:pt x="152" y="80"/>
                    <a:pt x="152" y="85"/>
                  </a:cubicBezTo>
                  <a:cubicBezTo>
                    <a:pt x="152" y="89"/>
                    <a:pt x="155" y="93"/>
                    <a:pt x="160" y="93"/>
                  </a:cubicBezTo>
                  <a:cubicBezTo>
                    <a:pt x="165" y="93"/>
                    <a:pt x="169" y="89"/>
                    <a:pt x="169" y="85"/>
                  </a:cubicBezTo>
                  <a:cubicBezTo>
                    <a:pt x="169" y="80"/>
                    <a:pt x="165" y="76"/>
                    <a:pt x="160" y="76"/>
                  </a:cubicBezTo>
                  <a:close/>
                  <a:moveTo>
                    <a:pt x="160" y="135"/>
                  </a:moveTo>
                  <a:cubicBezTo>
                    <a:pt x="158" y="135"/>
                    <a:pt x="156" y="137"/>
                    <a:pt x="156" y="139"/>
                  </a:cubicBezTo>
                  <a:cubicBezTo>
                    <a:pt x="156" y="142"/>
                    <a:pt x="158" y="144"/>
                    <a:pt x="160" y="144"/>
                  </a:cubicBezTo>
                  <a:cubicBezTo>
                    <a:pt x="162" y="144"/>
                    <a:pt x="164" y="142"/>
                    <a:pt x="164" y="139"/>
                  </a:cubicBezTo>
                  <a:cubicBezTo>
                    <a:pt x="164" y="137"/>
                    <a:pt x="162" y="135"/>
                    <a:pt x="160" y="135"/>
                  </a:cubicBezTo>
                  <a:close/>
                  <a:moveTo>
                    <a:pt x="160" y="110"/>
                  </a:moveTo>
                  <a:cubicBezTo>
                    <a:pt x="158" y="110"/>
                    <a:pt x="156" y="112"/>
                    <a:pt x="156" y="114"/>
                  </a:cubicBezTo>
                  <a:cubicBezTo>
                    <a:pt x="156" y="116"/>
                    <a:pt x="158" y="118"/>
                    <a:pt x="160" y="118"/>
                  </a:cubicBezTo>
                  <a:cubicBezTo>
                    <a:pt x="162" y="118"/>
                    <a:pt x="164" y="116"/>
                    <a:pt x="164" y="114"/>
                  </a:cubicBezTo>
                  <a:cubicBezTo>
                    <a:pt x="164" y="112"/>
                    <a:pt x="162" y="110"/>
                    <a:pt x="160" y="110"/>
                  </a:cubicBezTo>
                  <a:close/>
                </a:path>
              </a:pathLst>
            </a:custGeom>
            <a:solidFill>
              <a:schemeClr val="bg1"/>
            </a:solidFill>
            <a:ln>
              <a:noFill/>
            </a:ln>
          </p:spPr>
          <p:txBody>
            <a:bodyPr anchor="ctr"/>
            <a:lstStyle/>
            <a:p>
              <a:pPr algn="ctr"/>
              <a:endParaRPr>
                <a:cs typeface="+mn-ea"/>
                <a:sym typeface="+mn-lt"/>
              </a:endParaRPr>
            </a:p>
          </p:txBody>
        </p:sp>
        <p:sp>
          <p:nvSpPr>
            <p:cNvPr id="18" name="îṥļîḑé-Freeform: Shape 15"/>
            <p:cNvSpPr/>
            <p:nvPr/>
          </p:nvSpPr>
          <p:spPr bwMode="auto">
            <a:xfrm>
              <a:off x="3770493" y="2846239"/>
              <a:ext cx="465115" cy="463741"/>
            </a:xfrm>
            <a:custGeom>
              <a:avLst/>
              <a:gdLst>
                <a:gd name="T0" fmla="*/ 122 w 186"/>
                <a:gd name="T1" fmla="*/ 160 h 185"/>
                <a:gd name="T2" fmla="*/ 122 w 186"/>
                <a:gd name="T3" fmla="*/ 152 h 185"/>
                <a:gd name="T4" fmla="*/ 59 w 186"/>
                <a:gd name="T5" fmla="*/ 156 h 185"/>
                <a:gd name="T6" fmla="*/ 63 w 186"/>
                <a:gd name="T7" fmla="*/ 143 h 185"/>
                <a:gd name="T8" fmla="*/ 110 w 186"/>
                <a:gd name="T9" fmla="*/ 139 h 185"/>
                <a:gd name="T10" fmla="*/ 63 w 186"/>
                <a:gd name="T11" fmla="*/ 135 h 185"/>
                <a:gd name="T12" fmla="*/ 63 w 186"/>
                <a:gd name="T13" fmla="*/ 143 h 185"/>
                <a:gd name="T14" fmla="*/ 152 w 186"/>
                <a:gd name="T15" fmla="*/ 50 h 185"/>
                <a:gd name="T16" fmla="*/ 143 w 186"/>
                <a:gd name="T17" fmla="*/ 0 h 185"/>
                <a:gd name="T18" fmla="*/ 34 w 186"/>
                <a:gd name="T19" fmla="*/ 8 h 185"/>
                <a:gd name="T20" fmla="*/ 25 w 186"/>
                <a:gd name="T21" fmla="*/ 50 h 185"/>
                <a:gd name="T22" fmla="*/ 0 w 186"/>
                <a:gd name="T23" fmla="*/ 143 h 185"/>
                <a:gd name="T24" fmla="*/ 34 w 186"/>
                <a:gd name="T25" fmla="*/ 169 h 185"/>
                <a:gd name="T26" fmla="*/ 42 w 186"/>
                <a:gd name="T27" fmla="*/ 185 h 185"/>
                <a:gd name="T28" fmla="*/ 152 w 186"/>
                <a:gd name="T29" fmla="*/ 177 h 185"/>
                <a:gd name="T30" fmla="*/ 160 w 186"/>
                <a:gd name="T31" fmla="*/ 169 h 185"/>
                <a:gd name="T32" fmla="*/ 186 w 186"/>
                <a:gd name="T33" fmla="*/ 76 h 185"/>
                <a:gd name="T34" fmla="*/ 42 w 186"/>
                <a:gd name="T35" fmla="*/ 8 h 185"/>
                <a:gd name="T36" fmla="*/ 143 w 186"/>
                <a:gd name="T37" fmla="*/ 50 h 185"/>
                <a:gd name="T38" fmla="*/ 42 w 186"/>
                <a:gd name="T39" fmla="*/ 8 h 185"/>
                <a:gd name="T40" fmla="*/ 42 w 186"/>
                <a:gd name="T41" fmla="*/ 177 h 185"/>
                <a:gd name="T42" fmla="*/ 143 w 186"/>
                <a:gd name="T43" fmla="*/ 126 h 185"/>
                <a:gd name="T44" fmla="*/ 177 w 186"/>
                <a:gd name="T45" fmla="*/ 143 h 185"/>
                <a:gd name="T46" fmla="*/ 152 w 186"/>
                <a:gd name="T47" fmla="*/ 160 h 185"/>
                <a:gd name="T48" fmla="*/ 143 w 186"/>
                <a:gd name="T49" fmla="*/ 118 h 185"/>
                <a:gd name="T50" fmla="*/ 34 w 186"/>
                <a:gd name="T51" fmla="*/ 126 h 185"/>
                <a:gd name="T52" fmla="*/ 25 w 186"/>
                <a:gd name="T53" fmla="*/ 160 h 185"/>
                <a:gd name="T54" fmla="*/ 8 w 186"/>
                <a:gd name="T55" fmla="*/ 76 h 185"/>
                <a:gd name="T56" fmla="*/ 160 w 186"/>
                <a:gd name="T57" fmla="*/ 59 h 185"/>
                <a:gd name="T58" fmla="*/ 177 w 186"/>
                <a:gd name="T59" fmla="*/ 143 h 185"/>
                <a:gd name="T60" fmla="*/ 143 w 186"/>
                <a:gd name="T61" fmla="*/ 84 h 185"/>
                <a:gd name="T62" fmla="*/ 160 w 186"/>
                <a:gd name="T63" fmla="*/ 84 h 185"/>
                <a:gd name="T64" fmla="*/ 127 w 186"/>
                <a:gd name="T65" fmla="*/ 76 h 185"/>
                <a:gd name="T66" fmla="*/ 127 w 186"/>
                <a:gd name="T67" fmla="*/ 93 h 185"/>
                <a:gd name="T68" fmla="*/ 127 w 186"/>
                <a:gd name="T69" fmla="*/ 76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6" h="185">
                  <a:moveTo>
                    <a:pt x="63" y="160"/>
                  </a:moveTo>
                  <a:cubicBezTo>
                    <a:pt x="122" y="160"/>
                    <a:pt x="122" y="160"/>
                    <a:pt x="122" y="160"/>
                  </a:cubicBezTo>
                  <a:cubicBezTo>
                    <a:pt x="125" y="160"/>
                    <a:pt x="127" y="158"/>
                    <a:pt x="127" y="156"/>
                  </a:cubicBezTo>
                  <a:cubicBezTo>
                    <a:pt x="127" y="154"/>
                    <a:pt x="125" y="152"/>
                    <a:pt x="122" y="152"/>
                  </a:cubicBezTo>
                  <a:cubicBezTo>
                    <a:pt x="63" y="152"/>
                    <a:pt x="63" y="152"/>
                    <a:pt x="63" y="152"/>
                  </a:cubicBezTo>
                  <a:cubicBezTo>
                    <a:pt x="61" y="152"/>
                    <a:pt x="59" y="154"/>
                    <a:pt x="59" y="156"/>
                  </a:cubicBezTo>
                  <a:cubicBezTo>
                    <a:pt x="59" y="158"/>
                    <a:pt x="61" y="160"/>
                    <a:pt x="63" y="160"/>
                  </a:cubicBezTo>
                  <a:close/>
                  <a:moveTo>
                    <a:pt x="63" y="143"/>
                  </a:moveTo>
                  <a:cubicBezTo>
                    <a:pt x="106" y="143"/>
                    <a:pt x="106" y="143"/>
                    <a:pt x="106" y="143"/>
                  </a:cubicBezTo>
                  <a:cubicBezTo>
                    <a:pt x="108" y="143"/>
                    <a:pt x="110" y="141"/>
                    <a:pt x="110" y="139"/>
                  </a:cubicBezTo>
                  <a:cubicBezTo>
                    <a:pt x="110" y="137"/>
                    <a:pt x="108" y="135"/>
                    <a:pt x="106" y="135"/>
                  </a:cubicBezTo>
                  <a:cubicBezTo>
                    <a:pt x="63" y="135"/>
                    <a:pt x="63" y="135"/>
                    <a:pt x="63" y="135"/>
                  </a:cubicBezTo>
                  <a:cubicBezTo>
                    <a:pt x="61" y="135"/>
                    <a:pt x="59" y="137"/>
                    <a:pt x="59" y="139"/>
                  </a:cubicBezTo>
                  <a:cubicBezTo>
                    <a:pt x="59" y="141"/>
                    <a:pt x="61" y="143"/>
                    <a:pt x="63" y="143"/>
                  </a:cubicBezTo>
                  <a:close/>
                  <a:moveTo>
                    <a:pt x="160" y="50"/>
                  </a:moveTo>
                  <a:cubicBezTo>
                    <a:pt x="152" y="50"/>
                    <a:pt x="152" y="50"/>
                    <a:pt x="152" y="50"/>
                  </a:cubicBezTo>
                  <a:cubicBezTo>
                    <a:pt x="152" y="8"/>
                    <a:pt x="152" y="8"/>
                    <a:pt x="152" y="8"/>
                  </a:cubicBezTo>
                  <a:cubicBezTo>
                    <a:pt x="152" y="4"/>
                    <a:pt x="148" y="0"/>
                    <a:pt x="143" y="0"/>
                  </a:cubicBezTo>
                  <a:cubicBezTo>
                    <a:pt x="42" y="0"/>
                    <a:pt x="42" y="0"/>
                    <a:pt x="42" y="0"/>
                  </a:cubicBezTo>
                  <a:cubicBezTo>
                    <a:pt x="38" y="0"/>
                    <a:pt x="34" y="4"/>
                    <a:pt x="34" y="8"/>
                  </a:cubicBezTo>
                  <a:cubicBezTo>
                    <a:pt x="34" y="50"/>
                    <a:pt x="34" y="50"/>
                    <a:pt x="34" y="50"/>
                  </a:cubicBezTo>
                  <a:cubicBezTo>
                    <a:pt x="25" y="50"/>
                    <a:pt x="25" y="50"/>
                    <a:pt x="25" y="50"/>
                  </a:cubicBezTo>
                  <a:cubicBezTo>
                    <a:pt x="11" y="50"/>
                    <a:pt x="0" y="62"/>
                    <a:pt x="0" y="76"/>
                  </a:cubicBezTo>
                  <a:cubicBezTo>
                    <a:pt x="0" y="143"/>
                    <a:pt x="0" y="143"/>
                    <a:pt x="0" y="143"/>
                  </a:cubicBezTo>
                  <a:cubicBezTo>
                    <a:pt x="0" y="157"/>
                    <a:pt x="11" y="169"/>
                    <a:pt x="25" y="169"/>
                  </a:cubicBezTo>
                  <a:cubicBezTo>
                    <a:pt x="34" y="169"/>
                    <a:pt x="34" y="169"/>
                    <a:pt x="34" y="169"/>
                  </a:cubicBezTo>
                  <a:cubicBezTo>
                    <a:pt x="34" y="177"/>
                    <a:pt x="34" y="177"/>
                    <a:pt x="34" y="177"/>
                  </a:cubicBezTo>
                  <a:cubicBezTo>
                    <a:pt x="34" y="182"/>
                    <a:pt x="38" y="185"/>
                    <a:pt x="42" y="185"/>
                  </a:cubicBezTo>
                  <a:cubicBezTo>
                    <a:pt x="143" y="185"/>
                    <a:pt x="143" y="185"/>
                    <a:pt x="143" y="185"/>
                  </a:cubicBezTo>
                  <a:cubicBezTo>
                    <a:pt x="148" y="185"/>
                    <a:pt x="152" y="182"/>
                    <a:pt x="152" y="177"/>
                  </a:cubicBezTo>
                  <a:cubicBezTo>
                    <a:pt x="152" y="169"/>
                    <a:pt x="152" y="169"/>
                    <a:pt x="152" y="169"/>
                  </a:cubicBezTo>
                  <a:cubicBezTo>
                    <a:pt x="160" y="169"/>
                    <a:pt x="160" y="169"/>
                    <a:pt x="160" y="169"/>
                  </a:cubicBezTo>
                  <a:cubicBezTo>
                    <a:pt x="174" y="169"/>
                    <a:pt x="186" y="157"/>
                    <a:pt x="186" y="143"/>
                  </a:cubicBezTo>
                  <a:cubicBezTo>
                    <a:pt x="186" y="76"/>
                    <a:pt x="186" y="76"/>
                    <a:pt x="186" y="76"/>
                  </a:cubicBezTo>
                  <a:cubicBezTo>
                    <a:pt x="186" y="62"/>
                    <a:pt x="174" y="50"/>
                    <a:pt x="160" y="50"/>
                  </a:cubicBezTo>
                  <a:close/>
                  <a:moveTo>
                    <a:pt x="42" y="8"/>
                  </a:moveTo>
                  <a:cubicBezTo>
                    <a:pt x="143" y="8"/>
                    <a:pt x="143" y="8"/>
                    <a:pt x="143" y="8"/>
                  </a:cubicBezTo>
                  <a:cubicBezTo>
                    <a:pt x="143" y="50"/>
                    <a:pt x="143" y="50"/>
                    <a:pt x="143" y="50"/>
                  </a:cubicBezTo>
                  <a:cubicBezTo>
                    <a:pt x="42" y="50"/>
                    <a:pt x="42" y="50"/>
                    <a:pt x="42" y="50"/>
                  </a:cubicBezTo>
                  <a:lnTo>
                    <a:pt x="42" y="8"/>
                  </a:lnTo>
                  <a:close/>
                  <a:moveTo>
                    <a:pt x="143" y="177"/>
                  </a:moveTo>
                  <a:cubicBezTo>
                    <a:pt x="42" y="177"/>
                    <a:pt x="42" y="177"/>
                    <a:pt x="42" y="177"/>
                  </a:cubicBezTo>
                  <a:cubicBezTo>
                    <a:pt x="42" y="126"/>
                    <a:pt x="42" y="126"/>
                    <a:pt x="42" y="126"/>
                  </a:cubicBezTo>
                  <a:cubicBezTo>
                    <a:pt x="143" y="126"/>
                    <a:pt x="143" y="126"/>
                    <a:pt x="143" y="126"/>
                  </a:cubicBezTo>
                  <a:lnTo>
                    <a:pt x="143" y="177"/>
                  </a:lnTo>
                  <a:close/>
                  <a:moveTo>
                    <a:pt x="177" y="143"/>
                  </a:moveTo>
                  <a:cubicBezTo>
                    <a:pt x="177" y="153"/>
                    <a:pt x="170" y="160"/>
                    <a:pt x="160" y="160"/>
                  </a:cubicBezTo>
                  <a:cubicBezTo>
                    <a:pt x="152" y="160"/>
                    <a:pt x="152" y="160"/>
                    <a:pt x="152" y="160"/>
                  </a:cubicBezTo>
                  <a:cubicBezTo>
                    <a:pt x="152" y="126"/>
                    <a:pt x="152" y="126"/>
                    <a:pt x="152" y="126"/>
                  </a:cubicBezTo>
                  <a:cubicBezTo>
                    <a:pt x="152" y="122"/>
                    <a:pt x="148" y="118"/>
                    <a:pt x="143" y="118"/>
                  </a:cubicBezTo>
                  <a:cubicBezTo>
                    <a:pt x="42" y="118"/>
                    <a:pt x="42" y="118"/>
                    <a:pt x="42" y="118"/>
                  </a:cubicBezTo>
                  <a:cubicBezTo>
                    <a:pt x="38" y="118"/>
                    <a:pt x="34" y="122"/>
                    <a:pt x="34" y="126"/>
                  </a:cubicBezTo>
                  <a:cubicBezTo>
                    <a:pt x="34" y="160"/>
                    <a:pt x="34" y="160"/>
                    <a:pt x="34" y="160"/>
                  </a:cubicBezTo>
                  <a:cubicBezTo>
                    <a:pt x="25" y="160"/>
                    <a:pt x="25" y="160"/>
                    <a:pt x="25" y="160"/>
                  </a:cubicBezTo>
                  <a:cubicBezTo>
                    <a:pt x="16" y="160"/>
                    <a:pt x="8" y="153"/>
                    <a:pt x="8" y="143"/>
                  </a:cubicBezTo>
                  <a:cubicBezTo>
                    <a:pt x="8" y="76"/>
                    <a:pt x="8" y="76"/>
                    <a:pt x="8" y="76"/>
                  </a:cubicBezTo>
                  <a:cubicBezTo>
                    <a:pt x="8" y="66"/>
                    <a:pt x="16" y="59"/>
                    <a:pt x="25" y="59"/>
                  </a:cubicBezTo>
                  <a:cubicBezTo>
                    <a:pt x="160" y="59"/>
                    <a:pt x="160" y="59"/>
                    <a:pt x="160" y="59"/>
                  </a:cubicBezTo>
                  <a:cubicBezTo>
                    <a:pt x="170" y="59"/>
                    <a:pt x="177" y="66"/>
                    <a:pt x="177" y="76"/>
                  </a:cubicBezTo>
                  <a:lnTo>
                    <a:pt x="177" y="143"/>
                  </a:lnTo>
                  <a:close/>
                  <a:moveTo>
                    <a:pt x="152" y="76"/>
                  </a:moveTo>
                  <a:cubicBezTo>
                    <a:pt x="147" y="76"/>
                    <a:pt x="143" y="79"/>
                    <a:pt x="143" y="84"/>
                  </a:cubicBezTo>
                  <a:cubicBezTo>
                    <a:pt x="143" y="89"/>
                    <a:pt x="147" y="93"/>
                    <a:pt x="152" y="93"/>
                  </a:cubicBezTo>
                  <a:cubicBezTo>
                    <a:pt x="157" y="93"/>
                    <a:pt x="160" y="89"/>
                    <a:pt x="160" y="84"/>
                  </a:cubicBezTo>
                  <a:cubicBezTo>
                    <a:pt x="160" y="79"/>
                    <a:pt x="157" y="76"/>
                    <a:pt x="152" y="76"/>
                  </a:cubicBezTo>
                  <a:close/>
                  <a:moveTo>
                    <a:pt x="127" y="76"/>
                  </a:moveTo>
                  <a:cubicBezTo>
                    <a:pt x="122" y="76"/>
                    <a:pt x="118" y="79"/>
                    <a:pt x="118" y="84"/>
                  </a:cubicBezTo>
                  <a:cubicBezTo>
                    <a:pt x="118" y="89"/>
                    <a:pt x="122" y="93"/>
                    <a:pt x="127" y="93"/>
                  </a:cubicBezTo>
                  <a:cubicBezTo>
                    <a:pt x="131" y="93"/>
                    <a:pt x="135" y="89"/>
                    <a:pt x="135" y="84"/>
                  </a:cubicBezTo>
                  <a:cubicBezTo>
                    <a:pt x="135" y="79"/>
                    <a:pt x="131" y="76"/>
                    <a:pt x="127" y="76"/>
                  </a:cubicBezTo>
                  <a:close/>
                </a:path>
              </a:pathLst>
            </a:custGeom>
            <a:solidFill>
              <a:schemeClr val="bg1"/>
            </a:solidFill>
            <a:ln>
              <a:noFill/>
            </a:ln>
          </p:spPr>
          <p:txBody>
            <a:bodyPr anchor="ctr"/>
            <a:lstStyle/>
            <a:p>
              <a:pPr algn="ctr"/>
              <a:endParaRPr>
                <a:cs typeface="+mn-ea"/>
                <a:sym typeface="+mn-lt"/>
              </a:endParaRPr>
            </a:p>
          </p:txBody>
        </p:sp>
        <p:sp>
          <p:nvSpPr>
            <p:cNvPr id="19" name="îṥļîḑé-Freeform: Shape 16"/>
            <p:cNvSpPr/>
            <p:nvPr/>
          </p:nvSpPr>
          <p:spPr bwMode="auto">
            <a:xfrm>
              <a:off x="5855721" y="2846239"/>
              <a:ext cx="463741" cy="463741"/>
            </a:xfrm>
            <a:custGeom>
              <a:avLst/>
              <a:gdLst>
                <a:gd name="T0" fmla="*/ 92 w 185"/>
                <a:gd name="T1" fmla="*/ 42 h 185"/>
                <a:gd name="T2" fmla="*/ 92 w 185"/>
                <a:gd name="T3" fmla="*/ 34 h 185"/>
                <a:gd name="T4" fmla="*/ 92 w 185"/>
                <a:gd name="T5" fmla="*/ 8 h 185"/>
                <a:gd name="T6" fmla="*/ 120 w 185"/>
                <a:gd name="T7" fmla="*/ 12 h 185"/>
                <a:gd name="T8" fmla="*/ 64 w 185"/>
                <a:gd name="T9" fmla="*/ 13 h 185"/>
                <a:gd name="T10" fmla="*/ 92 w 185"/>
                <a:gd name="T11" fmla="*/ 8 h 185"/>
                <a:gd name="T12" fmla="*/ 109 w 185"/>
                <a:gd name="T13" fmla="*/ 24 h 185"/>
                <a:gd name="T14" fmla="*/ 76 w 185"/>
                <a:gd name="T15" fmla="*/ 25 h 185"/>
                <a:gd name="T16" fmla="*/ 92 w 185"/>
                <a:gd name="T17" fmla="*/ 25 h 185"/>
                <a:gd name="T18" fmla="*/ 55 w 185"/>
                <a:gd name="T19" fmla="*/ 169 h 185"/>
                <a:gd name="T20" fmla="*/ 101 w 185"/>
                <a:gd name="T21" fmla="*/ 164 h 185"/>
                <a:gd name="T22" fmla="*/ 55 w 185"/>
                <a:gd name="T23" fmla="*/ 160 h 185"/>
                <a:gd name="T24" fmla="*/ 55 w 185"/>
                <a:gd name="T25" fmla="*/ 169 h 185"/>
                <a:gd name="T26" fmla="*/ 185 w 185"/>
                <a:gd name="T27" fmla="*/ 146 h 185"/>
                <a:gd name="T28" fmla="*/ 168 w 185"/>
                <a:gd name="T29" fmla="*/ 87 h 185"/>
                <a:gd name="T30" fmla="*/ 164 w 185"/>
                <a:gd name="T31" fmla="*/ 84 h 185"/>
                <a:gd name="T32" fmla="*/ 156 w 185"/>
                <a:gd name="T33" fmla="*/ 34 h 185"/>
                <a:gd name="T34" fmla="*/ 147 w 185"/>
                <a:gd name="T35" fmla="*/ 34 h 185"/>
                <a:gd name="T36" fmla="*/ 38 w 185"/>
                <a:gd name="T37" fmla="*/ 84 h 185"/>
                <a:gd name="T38" fmla="*/ 33 w 185"/>
                <a:gd name="T39" fmla="*/ 29 h 185"/>
                <a:gd name="T40" fmla="*/ 29 w 185"/>
                <a:gd name="T41" fmla="*/ 84 h 185"/>
                <a:gd name="T42" fmla="*/ 17 w 185"/>
                <a:gd name="T43" fmla="*/ 87 h 185"/>
                <a:gd name="T44" fmla="*/ 0 w 185"/>
                <a:gd name="T45" fmla="*/ 146 h 185"/>
                <a:gd name="T46" fmla="*/ 0 w 185"/>
                <a:gd name="T47" fmla="*/ 147 h 185"/>
                <a:gd name="T48" fmla="*/ 0 w 185"/>
                <a:gd name="T49" fmla="*/ 156 h 185"/>
                <a:gd name="T50" fmla="*/ 0 w 185"/>
                <a:gd name="T51" fmla="*/ 169 h 185"/>
                <a:gd name="T52" fmla="*/ 168 w 185"/>
                <a:gd name="T53" fmla="*/ 185 h 185"/>
                <a:gd name="T54" fmla="*/ 185 w 185"/>
                <a:gd name="T55" fmla="*/ 160 h 185"/>
                <a:gd name="T56" fmla="*/ 185 w 185"/>
                <a:gd name="T57" fmla="*/ 156 h 185"/>
                <a:gd name="T58" fmla="*/ 24 w 185"/>
                <a:gd name="T59" fmla="*/ 93 h 185"/>
                <a:gd name="T60" fmla="*/ 176 w 185"/>
                <a:gd name="T61" fmla="*/ 143 h 185"/>
                <a:gd name="T62" fmla="*/ 24 w 185"/>
                <a:gd name="T63" fmla="*/ 93 h 185"/>
                <a:gd name="T64" fmla="*/ 168 w 185"/>
                <a:gd name="T65" fmla="*/ 177 h 185"/>
                <a:gd name="T66" fmla="*/ 8 w 185"/>
                <a:gd name="T67" fmla="*/ 169 h 185"/>
                <a:gd name="T68" fmla="*/ 177 w 185"/>
                <a:gd name="T69" fmla="*/ 152 h 185"/>
                <a:gd name="T70" fmla="*/ 21 w 185"/>
                <a:gd name="T71" fmla="*/ 169 h 185"/>
                <a:gd name="T72" fmla="*/ 21 w 185"/>
                <a:gd name="T73" fmla="*/ 160 h 185"/>
                <a:gd name="T74" fmla="*/ 21 w 185"/>
                <a:gd name="T75" fmla="*/ 169 h 185"/>
                <a:gd name="T76" fmla="*/ 42 w 185"/>
                <a:gd name="T77" fmla="*/ 164 h 185"/>
                <a:gd name="T78" fmla="*/ 33 w 185"/>
                <a:gd name="T79" fmla="*/ 164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5" h="185">
                  <a:moveTo>
                    <a:pt x="88" y="38"/>
                  </a:moveTo>
                  <a:cubicBezTo>
                    <a:pt x="88" y="40"/>
                    <a:pt x="90" y="42"/>
                    <a:pt x="92" y="42"/>
                  </a:cubicBezTo>
                  <a:cubicBezTo>
                    <a:pt x="95" y="42"/>
                    <a:pt x="97" y="40"/>
                    <a:pt x="97" y="38"/>
                  </a:cubicBezTo>
                  <a:cubicBezTo>
                    <a:pt x="97" y="35"/>
                    <a:pt x="95" y="34"/>
                    <a:pt x="92" y="34"/>
                  </a:cubicBezTo>
                  <a:cubicBezTo>
                    <a:pt x="90" y="34"/>
                    <a:pt x="88" y="35"/>
                    <a:pt x="88" y="38"/>
                  </a:cubicBezTo>
                  <a:close/>
                  <a:moveTo>
                    <a:pt x="92" y="8"/>
                  </a:moveTo>
                  <a:cubicBezTo>
                    <a:pt x="101" y="8"/>
                    <a:pt x="109" y="12"/>
                    <a:pt x="114" y="18"/>
                  </a:cubicBezTo>
                  <a:cubicBezTo>
                    <a:pt x="120" y="12"/>
                    <a:pt x="120" y="12"/>
                    <a:pt x="120" y="12"/>
                  </a:cubicBezTo>
                  <a:cubicBezTo>
                    <a:pt x="113" y="4"/>
                    <a:pt x="103" y="0"/>
                    <a:pt x="92" y="0"/>
                  </a:cubicBezTo>
                  <a:cubicBezTo>
                    <a:pt x="81" y="0"/>
                    <a:pt x="71" y="5"/>
                    <a:pt x="64" y="13"/>
                  </a:cubicBezTo>
                  <a:cubicBezTo>
                    <a:pt x="70" y="19"/>
                    <a:pt x="70" y="19"/>
                    <a:pt x="70" y="19"/>
                  </a:cubicBezTo>
                  <a:cubicBezTo>
                    <a:pt x="75" y="12"/>
                    <a:pt x="83" y="8"/>
                    <a:pt x="92" y="8"/>
                  </a:cubicBezTo>
                  <a:close/>
                  <a:moveTo>
                    <a:pt x="103" y="30"/>
                  </a:moveTo>
                  <a:cubicBezTo>
                    <a:pt x="109" y="24"/>
                    <a:pt x="109" y="24"/>
                    <a:pt x="109" y="24"/>
                  </a:cubicBezTo>
                  <a:cubicBezTo>
                    <a:pt x="105" y="20"/>
                    <a:pt x="99" y="17"/>
                    <a:pt x="92" y="17"/>
                  </a:cubicBezTo>
                  <a:cubicBezTo>
                    <a:pt x="86" y="17"/>
                    <a:pt x="80" y="20"/>
                    <a:pt x="76" y="25"/>
                  </a:cubicBezTo>
                  <a:cubicBezTo>
                    <a:pt x="82" y="31"/>
                    <a:pt x="82" y="31"/>
                    <a:pt x="82" y="31"/>
                  </a:cubicBezTo>
                  <a:cubicBezTo>
                    <a:pt x="84" y="28"/>
                    <a:pt x="88" y="25"/>
                    <a:pt x="92" y="25"/>
                  </a:cubicBezTo>
                  <a:cubicBezTo>
                    <a:pt x="97" y="25"/>
                    <a:pt x="101" y="27"/>
                    <a:pt x="103" y="30"/>
                  </a:cubicBezTo>
                  <a:close/>
                  <a:moveTo>
                    <a:pt x="55" y="169"/>
                  </a:moveTo>
                  <a:cubicBezTo>
                    <a:pt x="97" y="169"/>
                    <a:pt x="97" y="169"/>
                    <a:pt x="97" y="169"/>
                  </a:cubicBezTo>
                  <a:cubicBezTo>
                    <a:pt x="99" y="169"/>
                    <a:pt x="101" y="167"/>
                    <a:pt x="101" y="164"/>
                  </a:cubicBezTo>
                  <a:cubicBezTo>
                    <a:pt x="101" y="162"/>
                    <a:pt x="99" y="160"/>
                    <a:pt x="97" y="160"/>
                  </a:cubicBezTo>
                  <a:cubicBezTo>
                    <a:pt x="55" y="160"/>
                    <a:pt x="55" y="160"/>
                    <a:pt x="55" y="160"/>
                  </a:cubicBezTo>
                  <a:cubicBezTo>
                    <a:pt x="52" y="160"/>
                    <a:pt x="50" y="162"/>
                    <a:pt x="50" y="164"/>
                  </a:cubicBezTo>
                  <a:cubicBezTo>
                    <a:pt x="50" y="167"/>
                    <a:pt x="52" y="169"/>
                    <a:pt x="55" y="169"/>
                  </a:cubicBezTo>
                  <a:close/>
                  <a:moveTo>
                    <a:pt x="185" y="147"/>
                  </a:moveTo>
                  <a:cubicBezTo>
                    <a:pt x="185" y="147"/>
                    <a:pt x="185" y="146"/>
                    <a:pt x="185" y="146"/>
                  </a:cubicBezTo>
                  <a:cubicBezTo>
                    <a:pt x="185" y="146"/>
                    <a:pt x="185" y="146"/>
                    <a:pt x="185" y="146"/>
                  </a:cubicBezTo>
                  <a:cubicBezTo>
                    <a:pt x="168" y="87"/>
                    <a:pt x="168" y="87"/>
                    <a:pt x="168" y="87"/>
                  </a:cubicBezTo>
                  <a:cubicBezTo>
                    <a:pt x="168" y="87"/>
                    <a:pt x="168" y="87"/>
                    <a:pt x="168" y="87"/>
                  </a:cubicBezTo>
                  <a:cubicBezTo>
                    <a:pt x="167" y="85"/>
                    <a:pt x="166" y="84"/>
                    <a:pt x="164" y="84"/>
                  </a:cubicBezTo>
                  <a:cubicBezTo>
                    <a:pt x="156" y="84"/>
                    <a:pt x="156" y="84"/>
                    <a:pt x="156" y="84"/>
                  </a:cubicBezTo>
                  <a:cubicBezTo>
                    <a:pt x="156" y="34"/>
                    <a:pt x="156" y="34"/>
                    <a:pt x="156" y="34"/>
                  </a:cubicBezTo>
                  <a:cubicBezTo>
                    <a:pt x="156" y="31"/>
                    <a:pt x="154" y="29"/>
                    <a:pt x="152" y="29"/>
                  </a:cubicBezTo>
                  <a:cubicBezTo>
                    <a:pt x="149" y="29"/>
                    <a:pt x="147" y="31"/>
                    <a:pt x="147" y="34"/>
                  </a:cubicBezTo>
                  <a:cubicBezTo>
                    <a:pt x="147" y="84"/>
                    <a:pt x="147" y="84"/>
                    <a:pt x="147" y="84"/>
                  </a:cubicBezTo>
                  <a:cubicBezTo>
                    <a:pt x="38" y="84"/>
                    <a:pt x="38" y="84"/>
                    <a:pt x="38" y="84"/>
                  </a:cubicBezTo>
                  <a:cubicBezTo>
                    <a:pt x="38" y="34"/>
                    <a:pt x="38" y="34"/>
                    <a:pt x="38" y="34"/>
                  </a:cubicBezTo>
                  <a:cubicBezTo>
                    <a:pt x="38" y="31"/>
                    <a:pt x="36" y="29"/>
                    <a:pt x="33" y="29"/>
                  </a:cubicBezTo>
                  <a:cubicBezTo>
                    <a:pt x="31" y="29"/>
                    <a:pt x="29" y="31"/>
                    <a:pt x="29" y="34"/>
                  </a:cubicBezTo>
                  <a:cubicBezTo>
                    <a:pt x="29" y="84"/>
                    <a:pt x="29" y="84"/>
                    <a:pt x="29" y="84"/>
                  </a:cubicBezTo>
                  <a:cubicBezTo>
                    <a:pt x="21" y="84"/>
                    <a:pt x="21" y="84"/>
                    <a:pt x="21" y="84"/>
                  </a:cubicBezTo>
                  <a:cubicBezTo>
                    <a:pt x="19" y="84"/>
                    <a:pt x="17" y="85"/>
                    <a:pt x="17" y="87"/>
                  </a:cubicBezTo>
                  <a:cubicBezTo>
                    <a:pt x="17" y="87"/>
                    <a:pt x="17" y="87"/>
                    <a:pt x="17" y="87"/>
                  </a:cubicBezTo>
                  <a:cubicBezTo>
                    <a:pt x="0" y="146"/>
                    <a:pt x="0" y="146"/>
                    <a:pt x="0" y="146"/>
                  </a:cubicBezTo>
                  <a:cubicBezTo>
                    <a:pt x="0" y="146"/>
                    <a:pt x="0" y="146"/>
                    <a:pt x="0" y="146"/>
                  </a:cubicBezTo>
                  <a:cubicBezTo>
                    <a:pt x="0" y="146"/>
                    <a:pt x="0" y="147"/>
                    <a:pt x="0" y="147"/>
                  </a:cubicBezTo>
                  <a:cubicBezTo>
                    <a:pt x="0" y="156"/>
                    <a:pt x="0" y="156"/>
                    <a:pt x="0" y="156"/>
                  </a:cubicBezTo>
                  <a:cubicBezTo>
                    <a:pt x="0" y="156"/>
                    <a:pt x="0" y="156"/>
                    <a:pt x="0" y="156"/>
                  </a:cubicBezTo>
                  <a:cubicBezTo>
                    <a:pt x="0" y="157"/>
                    <a:pt x="0" y="159"/>
                    <a:pt x="0" y="160"/>
                  </a:cubicBezTo>
                  <a:cubicBezTo>
                    <a:pt x="0" y="169"/>
                    <a:pt x="0" y="169"/>
                    <a:pt x="0" y="169"/>
                  </a:cubicBezTo>
                  <a:cubicBezTo>
                    <a:pt x="0" y="178"/>
                    <a:pt x="7" y="185"/>
                    <a:pt x="17" y="185"/>
                  </a:cubicBezTo>
                  <a:cubicBezTo>
                    <a:pt x="168" y="185"/>
                    <a:pt x="168" y="185"/>
                    <a:pt x="168" y="185"/>
                  </a:cubicBezTo>
                  <a:cubicBezTo>
                    <a:pt x="178" y="185"/>
                    <a:pt x="185" y="178"/>
                    <a:pt x="185" y="169"/>
                  </a:cubicBezTo>
                  <a:cubicBezTo>
                    <a:pt x="185" y="160"/>
                    <a:pt x="185" y="160"/>
                    <a:pt x="185" y="160"/>
                  </a:cubicBezTo>
                  <a:cubicBezTo>
                    <a:pt x="185" y="159"/>
                    <a:pt x="185" y="157"/>
                    <a:pt x="185" y="156"/>
                  </a:cubicBezTo>
                  <a:cubicBezTo>
                    <a:pt x="185" y="156"/>
                    <a:pt x="185" y="156"/>
                    <a:pt x="185" y="156"/>
                  </a:cubicBezTo>
                  <a:lnTo>
                    <a:pt x="185" y="147"/>
                  </a:lnTo>
                  <a:close/>
                  <a:moveTo>
                    <a:pt x="24" y="93"/>
                  </a:moveTo>
                  <a:cubicBezTo>
                    <a:pt x="161" y="93"/>
                    <a:pt x="161" y="93"/>
                    <a:pt x="161" y="93"/>
                  </a:cubicBezTo>
                  <a:cubicBezTo>
                    <a:pt x="176" y="143"/>
                    <a:pt x="176" y="143"/>
                    <a:pt x="176" y="143"/>
                  </a:cubicBezTo>
                  <a:cubicBezTo>
                    <a:pt x="9" y="143"/>
                    <a:pt x="9" y="143"/>
                    <a:pt x="9" y="143"/>
                  </a:cubicBezTo>
                  <a:lnTo>
                    <a:pt x="24" y="93"/>
                  </a:lnTo>
                  <a:close/>
                  <a:moveTo>
                    <a:pt x="177" y="169"/>
                  </a:moveTo>
                  <a:cubicBezTo>
                    <a:pt x="177" y="173"/>
                    <a:pt x="173" y="177"/>
                    <a:pt x="168" y="177"/>
                  </a:cubicBezTo>
                  <a:cubicBezTo>
                    <a:pt x="17" y="177"/>
                    <a:pt x="17" y="177"/>
                    <a:pt x="17" y="177"/>
                  </a:cubicBezTo>
                  <a:cubicBezTo>
                    <a:pt x="12" y="177"/>
                    <a:pt x="8" y="173"/>
                    <a:pt x="8" y="169"/>
                  </a:cubicBezTo>
                  <a:cubicBezTo>
                    <a:pt x="8" y="152"/>
                    <a:pt x="8" y="152"/>
                    <a:pt x="8" y="152"/>
                  </a:cubicBezTo>
                  <a:cubicBezTo>
                    <a:pt x="177" y="152"/>
                    <a:pt x="177" y="152"/>
                    <a:pt x="177" y="152"/>
                  </a:cubicBezTo>
                  <a:lnTo>
                    <a:pt x="177" y="169"/>
                  </a:lnTo>
                  <a:close/>
                  <a:moveTo>
                    <a:pt x="21" y="169"/>
                  </a:moveTo>
                  <a:cubicBezTo>
                    <a:pt x="23" y="169"/>
                    <a:pt x="25" y="167"/>
                    <a:pt x="25" y="164"/>
                  </a:cubicBezTo>
                  <a:cubicBezTo>
                    <a:pt x="25" y="162"/>
                    <a:pt x="23" y="160"/>
                    <a:pt x="21" y="160"/>
                  </a:cubicBezTo>
                  <a:cubicBezTo>
                    <a:pt x="18" y="160"/>
                    <a:pt x="17" y="162"/>
                    <a:pt x="17" y="164"/>
                  </a:cubicBezTo>
                  <a:cubicBezTo>
                    <a:pt x="17" y="167"/>
                    <a:pt x="18" y="169"/>
                    <a:pt x="21" y="169"/>
                  </a:cubicBezTo>
                  <a:close/>
                  <a:moveTo>
                    <a:pt x="38" y="169"/>
                  </a:moveTo>
                  <a:cubicBezTo>
                    <a:pt x="40" y="169"/>
                    <a:pt x="42" y="167"/>
                    <a:pt x="42" y="164"/>
                  </a:cubicBezTo>
                  <a:cubicBezTo>
                    <a:pt x="42" y="162"/>
                    <a:pt x="40" y="160"/>
                    <a:pt x="38" y="160"/>
                  </a:cubicBezTo>
                  <a:cubicBezTo>
                    <a:pt x="35" y="160"/>
                    <a:pt x="33" y="162"/>
                    <a:pt x="33" y="164"/>
                  </a:cubicBezTo>
                  <a:cubicBezTo>
                    <a:pt x="33" y="167"/>
                    <a:pt x="35" y="169"/>
                    <a:pt x="38" y="169"/>
                  </a:cubicBezTo>
                  <a:close/>
                </a:path>
              </a:pathLst>
            </a:custGeom>
            <a:solidFill>
              <a:schemeClr val="bg1"/>
            </a:solidFill>
            <a:ln>
              <a:noFill/>
            </a:ln>
          </p:spPr>
          <p:txBody>
            <a:bodyPr anchor="ctr"/>
            <a:lstStyle/>
            <a:p>
              <a:pPr algn="ctr"/>
              <a:endParaRPr>
                <a:cs typeface="+mn-ea"/>
                <a:sym typeface="+mn-lt"/>
              </a:endParaRPr>
            </a:p>
          </p:txBody>
        </p:sp>
        <p:sp>
          <p:nvSpPr>
            <p:cNvPr id="20" name="îṥļîḑé-Freeform: Shape 17"/>
            <p:cNvSpPr/>
            <p:nvPr/>
          </p:nvSpPr>
          <p:spPr bwMode="auto">
            <a:xfrm>
              <a:off x="7956391" y="2873200"/>
              <a:ext cx="465115" cy="465115"/>
            </a:xfrm>
            <a:custGeom>
              <a:avLst/>
              <a:gdLst>
                <a:gd name="T0" fmla="*/ 160 w 186"/>
                <a:gd name="T1" fmla="*/ 13 h 186"/>
                <a:gd name="T2" fmla="*/ 135 w 186"/>
                <a:gd name="T3" fmla="*/ 13 h 186"/>
                <a:gd name="T4" fmla="*/ 70 w 186"/>
                <a:gd name="T5" fmla="*/ 35 h 186"/>
                <a:gd name="T6" fmla="*/ 0 w 186"/>
                <a:gd name="T7" fmla="*/ 51 h 186"/>
                <a:gd name="T8" fmla="*/ 8 w 186"/>
                <a:gd name="T9" fmla="*/ 118 h 186"/>
                <a:gd name="T10" fmla="*/ 51 w 186"/>
                <a:gd name="T11" fmla="*/ 182 h 186"/>
                <a:gd name="T12" fmla="*/ 55 w 186"/>
                <a:gd name="T13" fmla="*/ 186 h 186"/>
                <a:gd name="T14" fmla="*/ 93 w 186"/>
                <a:gd name="T15" fmla="*/ 182 h 186"/>
                <a:gd name="T16" fmla="*/ 93 w 186"/>
                <a:gd name="T17" fmla="*/ 181 h 186"/>
                <a:gd name="T18" fmla="*/ 135 w 186"/>
                <a:gd name="T19" fmla="*/ 145 h 186"/>
                <a:gd name="T20" fmla="*/ 148 w 186"/>
                <a:gd name="T21" fmla="*/ 160 h 186"/>
                <a:gd name="T22" fmla="*/ 160 w 186"/>
                <a:gd name="T23" fmla="*/ 106 h 186"/>
                <a:gd name="T24" fmla="*/ 160 w 186"/>
                <a:gd name="T25" fmla="*/ 55 h 186"/>
                <a:gd name="T26" fmla="*/ 8 w 186"/>
                <a:gd name="T27" fmla="*/ 93 h 186"/>
                <a:gd name="T28" fmla="*/ 34 w 186"/>
                <a:gd name="T29" fmla="*/ 89 h 186"/>
                <a:gd name="T30" fmla="*/ 8 w 186"/>
                <a:gd name="T31" fmla="*/ 85 h 186"/>
                <a:gd name="T32" fmla="*/ 21 w 186"/>
                <a:gd name="T33" fmla="*/ 76 h 186"/>
                <a:gd name="T34" fmla="*/ 21 w 186"/>
                <a:gd name="T35" fmla="*/ 68 h 186"/>
                <a:gd name="T36" fmla="*/ 8 w 186"/>
                <a:gd name="T37" fmla="*/ 51 h 186"/>
                <a:gd name="T38" fmla="*/ 67 w 186"/>
                <a:gd name="T39" fmla="*/ 116 h 186"/>
                <a:gd name="T40" fmla="*/ 54 w 186"/>
                <a:gd name="T41" fmla="*/ 160 h 186"/>
                <a:gd name="T42" fmla="*/ 70 w 186"/>
                <a:gd name="T43" fmla="*/ 125 h 186"/>
                <a:gd name="T44" fmla="*/ 80 w 186"/>
                <a:gd name="T45" fmla="*/ 160 h 186"/>
                <a:gd name="T46" fmla="*/ 81 w 186"/>
                <a:gd name="T47" fmla="*/ 169 h 186"/>
                <a:gd name="T48" fmla="*/ 58 w 186"/>
                <a:gd name="T49" fmla="*/ 177 h 186"/>
                <a:gd name="T50" fmla="*/ 81 w 186"/>
                <a:gd name="T51" fmla="*/ 169 h 186"/>
                <a:gd name="T52" fmla="*/ 76 w 186"/>
                <a:gd name="T53" fmla="*/ 118 h 186"/>
                <a:gd name="T54" fmla="*/ 135 w 186"/>
                <a:gd name="T55" fmla="*/ 25 h 186"/>
                <a:gd name="T56" fmla="*/ 152 w 186"/>
                <a:gd name="T57" fmla="*/ 148 h 186"/>
                <a:gd name="T58" fmla="*/ 143 w 186"/>
                <a:gd name="T59" fmla="*/ 148 h 186"/>
                <a:gd name="T60" fmla="*/ 148 w 186"/>
                <a:gd name="T61" fmla="*/ 9 h 186"/>
                <a:gd name="T62" fmla="*/ 152 w 186"/>
                <a:gd name="T63" fmla="*/ 148 h 186"/>
                <a:gd name="T64" fmla="*/ 160 w 186"/>
                <a:gd name="T65" fmla="*/ 63 h 186"/>
                <a:gd name="T66" fmla="*/ 160 w 186"/>
                <a:gd name="T67" fmla="*/ 97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6" h="186">
                  <a:moveTo>
                    <a:pt x="160" y="55"/>
                  </a:moveTo>
                  <a:cubicBezTo>
                    <a:pt x="160" y="13"/>
                    <a:pt x="160" y="13"/>
                    <a:pt x="160" y="13"/>
                  </a:cubicBezTo>
                  <a:cubicBezTo>
                    <a:pt x="160" y="6"/>
                    <a:pt x="155" y="0"/>
                    <a:pt x="148" y="0"/>
                  </a:cubicBezTo>
                  <a:cubicBezTo>
                    <a:pt x="141" y="0"/>
                    <a:pt x="135" y="6"/>
                    <a:pt x="135" y="13"/>
                  </a:cubicBezTo>
                  <a:cubicBezTo>
                    <a:pt x="135" y="16"/>
                    <a:pt x="135" y="16"/>
                    <a:pt x="135" y="16"/>
                  </a:cubicBezTo>
                  <a:cubicBezTo>
                    <a:pt x="70" y="35"/>
                    <a:pt x="70" y="35"/>
                    <a:pt x="70" y="35"/>
                  </a:cubicBezTo>
                  <a:cubicBezTo>
                    <a:pt x="8" y="42"/>
                    <a:pt x="8" y="42"/>
                    <a:pt x="8" y="42"/>
                  </a:cubicBezTo>
                  <a:cubicBezTo>
                    <a:pt x="4" y="42"/>
                    <a:pt x="0" y="46"/>
                    <a:pt x="0" y="51"/>
                  </a:cubicBezTo>
                  <a:cubicBezTo>
                    <a:pt x="0" y="110"/>
                    <a:pt x="0" y="110"/>
                    <a:pt x="0" y="110"/>
                  </a:cubicBezTo>
                  <a:cubicBezTo>
                    <a:pt x="0" y="114"/>
                    <a:pt x="4" y="118"/>
                    <a:pt x="8" y="118"/>
                  </a:cubicBezTo>
                  <a:cubicBezTo>
                    <a:pt x="37" y="121"/>
                    <a:pt x="37" y="121"/>
                    <a:pt x="37" y="121"/>
                  </a:cubicBezTo>
                  <a:cubicBezTo>
                    <a:pt x="51" y="182"/>
                    <a:pt x="51" y="182"/>
                    <a:pt x="51" y="182"/>
                  </a:cubicBezTo>
                  <a:cubicBezTo>
                    <a:pt x="51" y="182"/>
                    <a:pt x="51" y="182"/>
                    <a:pt x="51" y="182"/>
                  </a:cubicBezTo>
                  <a:cubicBezTo>
                    <a:pt x="51" y="184"/>
                    <a:pt x="53" y="186"/>
                    <a:pt x="55" y="186"/>
                  </a:cubicBezTo>
                  <a:cubicBezTo>
                    <a:pt x="89" y="186"/>
                    <a:pt x="89" y="186"/>
                    <a:pt x="89" y="186"/>
                  </a:cubicBezTo>
                  <a:cubicBezTo>
                    <a:pt x="91" y="186"/>
                    <a:pt x="93" y="184"/>
                    <a:pt x="93" y="182"/>
                  </a:cubicBezTo>
                  <a:cubicBezTo>
                    <a:pt x="93" y="181"/>
                    <a:pt x="93" y="181"/>
                    <a:pt x="93" y="181"/>
                  </a:cubicBezTo>
                  <a:cubicBezTo>
                    <a:pt x="93" y="181"/>
                    <a:pt x="93" y="181"/>
                    <a:pt x="93" y="181"/>
                  </a:cubicBezTo>
                  <a:cubicBezTo>
                    <a:pt x="81" y="128"/>
                    <a:pt x="81" y="128"/>
                    <a:pt x="81" y="128"/>
                  </a:cubicBezTo>
                  <a:cubicBezTo>
                    <a:pt x="135" y="145"/>
                    <a:pt x="135" y="145"/>
                    <a:pt x="135" y="145"/>
                  </a:cubicBezTo>
                  <a:cubicBezTo>
                    <a:pt x="135" y="148"/>
                    <a:pt x="135" y="148"/>
                    <a:pt x="135" y="148"/>
                  </a:cubicBezTo>
                  <a:cubicBezTo>
                    <a:pt x="135" y="155"/>
                    <a:pt x="141" y="160"/>
                    <a:pt x="148" y="160"/>
                  </a:cubicBezTo>
                  <a:cubicBezTo>
                    <a:pt x="155" y="160"/>
                    <a:pt x="160" y="155"/>
                    <a:pt x="160" y="148"/>
                  </a:cubicBezTo>
                  <a:cubicBezTo>
                    <a:pt x="160" y="106"/>
                    <a:pt x="160" y="106"/>
                    <a:pt x="160" y="106"/>
                  </a:cubicBezTo>
                  <a:cubicBezTo>
                    <a:pt x="174" y="106"/>
                    <a:pt x="186" y="94"/>
                    <a:pt x="186" y="80"/>
                  </a:cubicBezTo>
                  <a:cubicBezTo>
                    <a:pt x="186" y="66"/>
                    <a:pt x="174" y="55"/>
                    <a:pt x="160" y="55"/>
                  </a:cubicBezTo>
                  <a:close/>
                  <a:moveTo>
                    <a:pt x="8" y="110"/>
                  </a:moveTo>
                  <a:cubicBezTo>
                    <a:pt x="8" y="93"/>
                    <a:pt x="8" y="93"/>
                    <a:pt x="8" y="93"/>
                  </a:cubicBezTo>
                  <a:cubicBezTo>
                    <a:pt x="29" y="93"/>
                    <a:pt x="29" y="93"/>
                    <a:pt x="29" y="93"/>
                  </a:cubicBezTo>
                  <a:cubicBezTo>
                    <a:pt x="32" y="93"/>
                    <a:pt x="34" y="91"/>
                    <a:pt x="34" y="89"/>
                  </a:cubicBezTo>
                  <a:cubicBezTo>
                    <a:pt x="34" y="86"/>
                    <a:pt x="32" y="85"/>
                    <a:pt x="29" y="85"/>
                  </a:cubicBezTo>
                  <a:cubicBezTo>
                    <a:pt x="8" y="85"/>
                    <a:pt x="8" y="85"/>
                    <a:pt x="8" y="85"/>
                  </a:cubicBezTo>
                  <a:cubicBezTo>
                    <a:pt x="8" y="76"/>
                    <a:pt x="8" y="76"/>
                    <a:pt x="8" y="76"/>
                  </a:cubicBezTo>
                  <a:cubicBezTo>
                    <a:pt x="21" y="76"/>
                    <a:pt x="21" y="76"/>
                    <a:pt x="21" y="76"/>
                  </a:cubicBezTo>
                  <a:cubicBezTo>
                    <a:pt x="23" y="76"/>
                    <a:pt x="25" y="74"/>
                    <a:pt x="25" y="72"/>
                  </a:cubicBezTo>
                  <a:cubicBezTo>
                    <a:pt x="25" y="70"/>
                    <a:pt x="23" y="68"/>
                    <a:pt x="21" y="68"/>
                  </a:cubicBezTo>
                  <a:cubicBezTo>
                    <a:pt x="8" y="68"/>
                    <a:pt x="8" y="68"/>
                    <a:pt x="8" y="68"/>
                  </a:cubicBezTo>
                  <a:cubicBezTo>
                    <a:pt x="8" y="51"/>
                    <a:pt x="8" y="51"/>
                    <a:pt x="8" y="51"/>
                  </a:cubicBezTo>
                  <a:cubicBezTo>
                    <a:pt x="67" y="44"/>
                    <a:pt x="67" y="44"/>
                    <a:pt x="67" y="44"/>
                  </a:cubicBezTo>
                  <a:cubicBezTo>
                    <a:pt x="67" y="116"/>
                    <a:pt x="67" y="116"/>
                    <a:pt x="67" y="116"/>
                  </a:cubicBezTo>
                  <a:lnTo>
                    <a:pt x="8" y="110"/>
                  </a:lnTo>
                  <a:close/>
                  <a:moveTo>
                    <a:pt x="54" y="160"/>
                  </a:moveTo>
                  <a:cubicBezTo>
                    <a:pt x="46" y="122"/>
                    <a:pt x="46" y="122"/>
                    <a:pt x="46" y="122"/>
                  </a:cubicBezTo>
                  <a:cubicBezTo>
                    <a:pt x="70" y="125"/>
                    <a:pt x="70" y="125"/>
                    <a:pt x="70" y="125"/>
                  </a:cubicBezTo>
                  <a:cubicBezTo>
                    <a:pt x="72" y="126"/>
                    <a:pt x="72" y="126"/>
                    <a:pt x="72" y="126"/>
                  </a:cubicBezTo>
                  <a:cubicBezTo>
                    <a:pt x="80" y="160"/>
                    <a:pt x="80" y="160"/>
                    <a:pt x="80" y="160"/>
                  </a:cubicBezTo>
                  <a:lnTo>
                    <a:pt x="54" y="160"/>
                  </a:lnTo>
                  <a:close/>
                  <a:moveTo>
                    <a:pt x="81" y="169"/>
                  </a:moveTo>
                  <a:cubicBezTo>
                    <a:pt x="83" y="177"/>
                    <a:pt x="83" y="177"/>
                    <a:pt x="83" y="177"/>
                  </a:cubicBezTo>
                  <a:cubicBezTo>
                    <a:pt x="58" y="177"/>
                    <a:pt x="58" y="177"/>
                    <a:pt x="58" y="177"/>
                  </a:cubicBezTo>
                  <a:cubicBezTo>
                    <a:pt x="56" y="169"/>
                    <a:pt x="56" y="169"/>
                    <a:pt x="56" y="169"/>
                  </a:cubicBezTo>
                  <a:lnTo>
                    <a:pt x="81" y="169"/>
                  </a:lnTo>
                  <a:close/>
                  <a:moveTo>
                    <a:pt x="135" y="136"/>
                  </a:moveTo>
                  <a:cubicBezTo>
                    <a:pt x="76" y="118"/>
                    <a:pt x="76" y="118"/>
                    <a:pt x="76" y="118"/>
                  </a:cubicBezTo>
                  <a:cubicBezTo>
                    <a:pt x="76" y="43"/>
                    <a:pt x="76" y="43"/>
                    <a:pt x="76" y="43"/>
                  </a:cubicBezTo>
                  <a:cubicBezTo>
                    <a:pt x="135" y="25"/>
                    <a:pt x="135" y="25"/>
                    <a:pt x="135" y="25"/>
                  </a:cubicBezTo>
                  <a:lnTo>
                    <a:pt x="135" y="136"/>
                  </a:lnTo>
                  <a:close/>
                  <a:moveTo>
                    <a:pt x="152" y="148"/>
                  </a:moveTo>
                  <a:cubicBezTo>
                    <a:pt x="152" y="150"/>
                    <a:pt x="150" y="152"/>
                    <a:pt x="148" y="152"/>
                  </a:cubicBezTo>
                  <a:cubicBezTo>
                    <a:pt x="145" y="152"/>
                    <a:pt x="143" y="150"/>
                    <a:pt x="143" y="148"/>
                  </a:cubicBezTo>
                  <a:cubicBezTo>
                    <a:pt x="143" y="13"/>
                    <a:pt x="143" y="13"/>
                    <a:pt x="143" y="13"/>
                  </a:cubicBezTo>
                  <a:cubicBezTo>
                    <a:pt x="143" y="10"/>
                    <a:pt x="145" y="9"/>
                    <a:pt x="148" y="9"/>
                  </a:cubicBezTo>
                  <a:cubicBezTo>
                    <a:pt x="150" y="9"/>
                    <a:pt x="152" y="10"/>
                    <a:pt x="152" y="13"/>
                  </a:cubicBezTo>
                  <a:lnTo>
                    <a:pt x="152" y="148"/>
                  </a:lnTo>
                  <a:close/>
                  <a:moveTo>
                    <a:pt x="160" y="97"/>
                  </a:moveTo>
                  <a:cubicBezTo>
                    <a:pt x="160" y="63"/>
                    <a:pt x="160" y="63"/>
                    <a:pt x="160" y="63"/>
                  </a:cubicBezTo>
                  <a:cubicBezTo>
                    <a:pt x="170" y="63"/>
                    <a:pt x="177" y="71"/>
                    <a:pt x="177" y="80"/>
                  </a:cubicBezTo>
                  <a:cubicBezTo>
                    <a:pt x="177" y="90"/>
                    <a:pt x="170" y="97"/>
                    <a:pt x="160" y="97"/>
                  </a:cubicBezTo>
                  <a:close/>
                </a:path>
              </a:pathLst>
            </a:custGeom>
            <a:solidFill>
              <a:schemeClr val="bg1"/>
            </a:solidFill>
            <a:ln>
              <a:noFill/>
            </a:ln>
          </p:spPr>
          <p:txBody>
            <a:bodyPr anchor="ctr"/>
            <a:lstStyle/>
            <a:p>
              <a:pPr algn="ctr"/>
              <a:endParaRPr>
                <a:cs typeface="+mn-ea"/>
                <a:sym typeface="+mn-lt"/>
              </a:endParaRPr>
            </a:p>
          </p:txBody>
        </p:sp>
        <p:sp>
          <p:nvSpPr>
            <p:cNvPr id="21" name="îṥļîḑé-Freeform: Shape 18"/>
            <p:cNvSpPr/>
            <p:nvPr/>
          </p:nvSpPr>
          <p:spPr bwMode="auto">
            <a:xfrm>
              <a:off x="10070670" y="2873200"/>
              <a:ext cx="422458" cy="465117"/>
            </a:xfrm>
            <a:custGeom>
              <a:avLst/>
              <a:gdLst>
                <a:gd name="T0" fmla="*/ 46 w 169"/>
                <a:gd name="T1" fmla="*/ 76 h 186"/>
                <a:gd name="T2" fmla="*/ 50 w 169"/>
                <a:gd name="T3" fmla="*/ 72 h 186"/>
                <a:gd name="T4" fmla="*/ 50 w 169"/>
                <a:gd name="T5" fmla="*/ 55 h 186"/>
                <a:gd name="T6" fmla="*/ 46 w 169"/>
                <a:gd name="T7" fmla="*/ 51 h 186"/>
                <a:gd name="T8" fmla="*/ 42 w 169"/>
                <a:gd name="T9" fmla="*/ 55 h 186"/>
                <a:gd name="T10" fmla="*/ 42 w 169"/>
                <a:gd name="T11" fmla="*/ 72 h 186"/>
                <a:gd name="T12" fmla="*/ 46 w 169"/>
                <a:gd name="T13" fmla="*/ 76 h 186"/>
                <a:gd name="T14" fmla="*/ 122 w 169"/>
                <a:gd name="T15" fmla="*/ 76 h 186"/>
                <a:gd name="T16" fmla="*/ 126 w 169"/>
                <a:gd name="T17" fmla="*/ 72 h 186"/>
                <a:gd name="T18" fmla="*/ 126 w 169"/>
                <a:gd name="T19" fmla="*/ 55 h 186"/>
                <a:gd name="T20" fmla="*/ 122 w 169"/>
                <a:gd name="T21" fmla="*/ 51 h 186"/>
                <a:gd name="T22" fmla="*/ 118 w 169"/>
                <a:gd name="T23" fmla="*/ 55 h 186"/>
                <a:gd name="T24" fmla="*/ 118 w 169"/>
                <a:gd name="T25" fmla="*/ 72 h 186"/>
                <a:gd name="T26" fmla="*/ 122 w 169"/>
                <a:gd name="T27" fmla="*/ 76 h 186"/>
                <a:gd name="T28" fmla="*/ 160 w 169"/>
                <a:gd name="T29" fmla="*/ 26 h 186"/>
                <a:gd name="T30" fmla="*/ 98 w 169"/>
                <a:gd name="T31" fmla="*/ 26 h 186"/>
                <a:gd name="T32" fmla="*/ 111 w 169"/>
                <a:gd name="T33" fmla="*/ 6 h 186"/>
                <a:gd name="T34" fmla="*/ 105 w 169"/>
                <a:gd name="T35" fmla="*/ 0 h 186"/>
                <a:gd name="T36" fmla="*/ 88 w 169"/>
                <a:gd name="T37" fmla="*/ 26 h 186"/>
                <a:gd name="T38" fmla="*/ 8 w 169"/>
                <a:gd name="T39" fmla="*/ 26 h 186"/>
                <a:gd name="T40" fmla="*/ 0 w 169"/>
                <a:gd name="T41" fmla="*/ 34 h 186"/>
                <a:gd name="T42" fmla="*/ 0 w 169"/>
                <a:gd name="T43" fmla="*/ 152 h 186"/>
                <a:gd name="T44" fmla="*/ 8 w 169"/>
                <a:gd name="T45" fmla="*/ 161 h 186"/>
                <a:gd name="T46" fmla="*/ 95 w 169"/>
                <a:gd name="T47" fmla="*/ 161 h 186"/>
                <a:gd name="T48" fmla="*/ 105 w 169"/>
                <a:gd name="T49" fmla="*/ 186 h 186"/>
                <a:gd name="T50" fmla="*/ 112 w 169"/>
                <a:gd name="T51" fmla="*/ 182 h 186"/>
                <a:gd name="T52" fmla="*/ 104 w 169"/>
                <a:gd name="T53" fmla="*/ 161 h 186"/>
                <a:gd name="T54" fmla="*/ 160 w 169"/>
                <a:gd name="T55" fmla="*/ 161 h 186"/>
                <a:gd name="T56" fmla="*/ 169 w 169"/>
                <a:gd name="T57" fmla="*/ 152 h 186"/>
                <a:gd name="T58" fmla="*/ 169 w 169"/>
                <a:gd name="T59" fmla="*/ 34 h 186"/>
                <a:gd name="T60" fmla="*/ 160 w 169"/>
                <a:gd name="T61" fmla="*/ 26 h 186"/>
                <a:gd name="T62" fmla="*/ 84 w 169"/>
                <a:gd name="T63" fmla="*/ 135 h 186"/>
                <a:gd name="T64" fmla="*/ 92 w 169"/>
                <a:gd name="T65" fmla="*/ 135 h 186"/>
                <a:gd name="T66" fmla="*/ 93 w 169"/>
                <a:gd name="T67" fmla="*/ 152 h 186"/>
                <a:gd name="T68" fmla="*/ 8 w 169"/>
                <a:gd name="T69" fmla="*/ 152 h 186"/>
                <a:gd name="T70" fmla="*/ 8 w 169"/>
                <a:gd name="T71" fmla="*/ 34 h 186"/>
                <a:gd name="T72" fmla="*/ 83 w 169"/>
                <a:gd name="T73" fmla="*/ 34 h 186"/>
                <a:gd name="T74" fmla="*/ 64 w 169"/>
                <a:gd name="T75" fmla="*/ 101 h 186"/>
                <a:gd name="T76" fmla="*/ 63 w 169"/>
                <a:gd name="T77" fmla="*/ 106 h 186"/>
                <a:gd name="T78" fmla="*/ 94 w 169"/>
                <a:gd name="T79" fmla="*/ 106 h 186"/>
                <a:gd name="T80" fmla="*/ 92 w 169"/>
                <a:gd name="T81" fmla="*/ 127 h 186"/>
                <a:gd name="T82" fmla="*/ 84 w 169"/>
                <a:gd name="T83" fmla="*/ 127 h 186"/>
                <a:gd name="T84" fmla="*/ 27 w 169"/>
                <a:gd name="T85" fmla="*/ 115 h 186"/>
                <a:gd name="T86" fmla="*/ 23 w 169"/>
                <a:gd name="T87" fmla="*/ 122 h 186"/>
                <a:gd name="T88" fmla="*/ 84 w 169"/>
                <a:gd name="T89" fmla="*/ 135 h 186"/>
                <a:gd name="T90" fmla="*/ 160 w 169"/>
                <a:gd name="T91" fmla="*/ 152 h 186"/>
                <a:gd name="T92" fmla="*/ 102 w 169"/>
                <a:gd name="T93" fmla="*/ 152 h 186"/>
                <a:gd name="T94" fmla="*/ 100 w 169"/>
                <a:gd name="T95" fmla="*/ 134 h 186"/>
                <a:gd name="T96" fmla="*/ 145 w 169"/>
                <a:gd name="T97" fmla="*/ 122 h 186"/>
                <a:gd name="T98" fmla="*/ 141 w 169"/>
                <a:gd name="T99" fmla="*/ 115 h 186"/>
                <a:gd name="T100" fmla="*/ 100 w 169"/>
                <a:gd name="T101" fmla="*/ 126 h 186"/>
                <a:gd name="T102" fmla="*/ 103 w 169"/>
                <a:gd name="T103" fmla="*/ 103 h 186"/>
                <a:gd name="T104" fmla="*/ 104 w 169"/>
                <a:gd name="T105" fmla="*/ 98 h 186"/>
                <a:gd name="T106" fmla="*/ 73 w 169"/>
                <a:gd name="T107" fmla="*/ 98 h 186"/>
                <a:gd name="T108" fmla="*/ 93 w 169"/>
                <a:gd name="T109" fmla="*/ 34 h 186"/>
                <a:gd name="T110" fmla="*/ 160 w 169"/>
                <a:gd name="T111" fmla="*/ 34 h 186"/>
                <a:gd name="T112" fmla="*/ 160 w 169"/>
                <a:gd name="T113" fmla="*/ 15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9" h="186">
                  <a:moveTo>
                    <a:pt x="46" y="76"/>
                  </a:moveTo>
                  <a:cubicBezTo>
                    <a:pt x="49" y="76"/>
                    <a:pt x="50" y="75"/>
                    <a:pt x="50" y="72"/>
                  </a:cubicBezTo>
                  <a:cubicBezTo>
                    <a:pt x="50" y="55"/>
                    <a:pt x="50" y="55"/>
                    <a:pt x="50" y="55"/>
                  </a:cubicBezTo>
                  <a:cubicBezTo>
                    <a:pt x="50" y="53"/>
                    <a:pt x="49" y="51"/>
                    <a:pt x="46" y="51"/>
                  </a:cubicBezTo>
                  <a:cubicBezTo>
                    <a:pt x="44" y="51"/>
                    <a:pt x="42" y="53"/>
                    <a:pt x="42" y="55"/>
                  </a:cubicBezTo>
                  <a:cubicBezTo>
                    <a:pt x="42" y="72"/>
                    <a:pt x="42" y="72"/>
                    <a:pt x="42" y="72"/>
                  </a:cubicBezTo>
                  <a:cubicBezTo>
                    <a:pt x="42" y="75"/>
                    <a:pt x="44" y="76"/>
                    <a:pt x="46" y="76"/>
                  </a:cubicBezTo>
                  <a:close/>
                  <a:moveTo>
                    <a:pt x="122" y="76"/>
                  </a:moveTo>
                  <a:cubicBezTo>
                    <a:pt x="125" y="76"/>
                    <a:pt x="126" y="75"/>
                    <a:pt x="126" y="72"/>
                  </a:cubicBezTo>
                  <a:cubicBezTo>
                    <a:pt x="126" y="55"/>
                    <a:pt x="126" y="55"/>
                    <a:pt x="126" y="55"/>
                  </a:cubicBezTo>
                  <a:cubicBezTo>
                    <a:pt x="126" y="53"/>
                    <a:pt x="125" y="51"/>
                    <a:pt x="122" y="51"/>
                  </a:cubicBezTo>
                  <a:cubicBezTo>
                    <a:pt x="120" y="51"/>
                    <a:pt x="118" y="53"/>
                    <a:pt x="118" y="55"/>
                  </a:cubicBezTo>
                  <a:cubicBezTo>
                    <a:pt x="118" y="72"/>
                    <a:pt x="118" y="72"/>
                    <a:pt x="118" y="72"/>
                  </a:cubicBezTo>
                  <a:cubicBezTo>
                    <a:pt x="118" y="75"/>
                    <a:pt x="120" y="76"/>
                    <a:pt x="122" y="76"/>
                  </a:cubicBezTo>
                  <a:close/>
                  <a:moveTo>
                    <a:pt x="160" y="26"/>
                  </a:moveTo>
                  <a:cubicBezTo>
                    <a:pt x="98" y="26"/>
                    <a:pt x="98" y="26"/>
                    <a:pt x="98" y="26"/>
                  </a:cubicBezTo>
                  <a:cubicBezTo>
                    <a:pt x="105" y="13"/>
                    <a:pt x="111" y="6"/>
                    <a:pt x="111" y="6"/>
                  </a:cubicBezTo>
                  <a:cubicBezTo>
                    <a:pt x="105" y="0"/>
                    <a:pt x="105" y="0"/>
                    <a:pt x="105" y="0"/>
                  </a:cubicBezTo>
                  <a:cubicBezTo>
                    <a:pt x="104" y="1"/>
                    <a:pt x="96" y="10"/>
                    <a:pt x="88" y="26"/>
                  </a:cubicBezTo>
                  <a:cubicBezTo>
                    <a:pt x="8" y="26"/>
                    <a:pt x="8" y="26"/>
                    <a:pt x="8" y="26"/>
                  </a:cubicBezTo>
                  <a:cubicBezTo>
                    <a:pt x="4" y="26"/>
                    <a:pt x="0" y="30"/>
                    <a:pt x="0" y="34"/>
                  </a:cubicBezTo>
                  <a:cubicBezTo>
                    <a:pt x="0" y="152"/>
                    <a:pt x="0" y="152"/>
                    <a:pt x="0" y="152"/>
                  </a:cubicBezTo>
                  <a:cubicBezTo>
                    <a:pt x="0" y="157"/>
                    <a:pt x="4" y="161"/>
                    <a:pt x="8" y="161"/>
                  </a:cubicBezTo>
                  <a:cubicBezTo>
                    <a:pt x="95" y="161"/>
                    <a:pt x="95" y="161"/>
                    <a:pt x="95" y="161"/>
                  </a:cubicBezTo>
                  <a:cubicBezTo>
                    <a:pt x="97" y="169"/>
                    <a:pt x="100" y="178"/>
                    <a:pt x="105" y="186"/>
                  </a:cubicBezTo>
                  <a:cubicBezTo>
                    <a:pt x="112" y="182"/>
                    <a:pt x="112" y="182"/>
                    <a:pt x="112" y="182"/>
                  </a:cubicBezTo>
                  <a:cubicBezTo>
                    <a:pt x="108" y="175"/>
                    <a:pt x="105" y="168"/>
                    <a:pt x="104" y="161"/>
                  </a:cubicBezTo>
                  <a:cubicBezTo>
                    <a:pt x="160" y="161"/>
                    <a:pt x="160" y="161"/>
                    <a:pt x="160" y="161"/>
                  </a:cubicBezTo>
                  <a:cubicBezTo>
                    <a:pt x="165" y="161"/>
                    <a:pt x="169" y="157"/>
                    <a:pt x="169" y="152"/>
                  </a:cubicBezTo>
                  <a:cubicBezTo>
                    <a:pt x="169" y="34"/>
                    <a:pt x="169" y="34"/>
                    <a:pt x="169" y="34"/>
                  </a:cubicBezTo>
                  <a:cubicBezTo>
                    <a:pt x="169" y="30"/>
                    <a:pt x="165" y="26"/>
                    <a:pt x="160" y="26"/>
                  </a:cubicBezTo>
                  <a:close/>
                  <a:moveTo>
                    <a:pt x="84" y="135"/>
                  </a:moveTo>
                  <a:cubicBezTo>
                    <a:pt x="87" y="135"/>
                    <a:pt x="89" y="135"/>
                    <a:pt x="92" y="135"/>
                  </a:cubicBezTo>
                  <a:cubicBezTo>
                    <a:pt x="92" y="141"/>
                    <a:pt x="92" y="146"/>
                    <a:pt x="93" y="152"/>
                  </a:cubicBezTo>
                  <a:cubicBezTo>
                    <a:pt x="8" y="152"/>
                    <a:pt x="8" y="152"/>
                    <a:pt x="8" y="152"/>
                  </a:cubicBezTo>
                  <a:cubicBezTo>
                    <a:pt x="8" y="34"/>
                    <a:pt x="8" y="34"/>
                    <a:pt x="8" y="34"/>
                  </a:cubicBezTo>
                  <a:cubicBezTo>
                    <a:pt x="83" y="34"/>
                    <a:pt x="83" y="34"/>
                    <a:pt x="83" y="34"/>
                  </a:cubicBezTo>
                  <a:cubicBezTo>
                    <a:pt x="75" y="51"/>
                    <a:pt x="66" y="74"/>
                    <a:pt x="64" y="101"/>
                  </a:cubicBezTo>
                  <a:cubicBezTo>
                    <a:pt x="63" y="106"/>
                    <a:pt x="63" y="106"/>
                    <a:pt x="63" y="106"/>
                  </a:cubicBezTo>
                  <a:cubicBezTo>
                    <a:pt x="94" y="106"/>
                    <a:pt x="94" y="106"/>
                    <a:pt x="94" y="106"/>
                  </a:cubicBezTo>
                  <a:cubicBezTo>
                    <a:pt x="93" y="111"/>
                    <a:pt x="92" y="118"/>
                    <a:pt x="92" y="127"/>
                  </a:cubicBezTo>
                  <a:cubicBezTo>
                    <a:pt x="89" y="127"/>
                    <a:pt x="87" y="127"/>
                    <a:pt x="84" y="127"/>
                  </a:cubicBezTo>
                  <a:cubicBezTo>
                    <a:pt x="52" y="127"/>
                    <a:pt x="27" y="115"/>
                    <a:pt x="27" y="115"/>
                  </a:cubicBezTo>
                  <a:cubicBezTo>
                    <a:pt x="23" y="122"/>
                    <a:pt x="23" y="122"/>
                    <a:pt x="23" y="122"/>
                  </a:cubicBezTo>
                  <a:cubicBezTo>
                    <a:pt x="24" y="123"/>
                    <a:pt x="50" y="135"/>
                    <a:pt x="84" y="135"/>
                  </a:cubicBezTo>
                  <a:close/>
                  <a:moveTo>
                    <a:pt x="160" y="152"/>
                  </a:moveTo>
                  <a:cubicBezTo>
                    <a:pt x="102" y="152"/>
                    <a:pt x="102" y="152"/>
                    <a:pt x="102" y="152"/>
                  </a:cubicBezTo>
                  <a:cubicBezTo>
                    <a:pt x="101" y="146"/>
                    <a:pt x="100" y="140"/>
                    <a:pt x="100" y="134"/>
                  </a:cubicBezTo>
                  <a:cubicBezTo>
                    <a:pt x="126" y="131"/>
                    <a:pt x="144" y="123"/>
                    <a:pt x="145" y="122"/>
                  </a:cubicBezTo>
                  <a:cubicBezTo>
                    <a:pt x="141" y="115"/>
                    <a:pt x="141" y="115"/>
                    <a:pt x="141" y="115"/>
                  </a:cubicBezTo>
                  <a:cubicBezTo>
                    <a:pt x="141" y="115"/>
                    <a:pt x="124" y="123"/>
                    <a:pt x="100" y="126"/>
                  </a:cubicBezTo>
                  <a:cubicBezTo>
                    <a:pt x="101" y="112"/>
                    <a:pt x="103" y="103"/>
                    <a:pt x="103" y="103"/>
                  </a:cubicBezTo>
                  <a:cubicBezTo>
                    <a:pt x="104" y="98"/>
                    <a:pt x="104" y="98"/>
                    <a:pt x="104" y="98"/>
                  </a:cubicBezTo>
                  <a:cubicBezTo>
                    <a:pt x="73" y="98"/>
                    <a:pt x="73" y="98"/>
                    <a:pt x="73" y="98"/>
                  </a:cubicBezTo>
                  <a:cubicBezTo>
                    <a:pt x="76" y="72"/>
                    <a:pt x="85" y="50"/>
                    <a:pt x="93" y="34"/>
                  </a:cubicBezTo>
                  <a:cubicBezTo>
                    <a:pt x="160" y="34"/>
                    <a:pt x="160" y="34"/>
                    <a:pt x="160" y="34"/>
                  </a:cubicBezTo>
                  <a:lnTo>
                    <a:pt x="160" y="152"/>
                  </a:lnTo>
                  <a:close/>
                </a:path>
              </a:pathLst>
            </a:custGeom>
            <a:solidFill>
              <a:schemeClr val="bg1"/>
            </a:solidFill>
            <a:ln>
              <a:noFill/>
            </a:ln>
          </p:spPr>
          <p:txBody>
            <a:bodyPr anchor="ctr"/>
            <a:lstStyle/>
            <a:p>
              <a:pPr algn="ctr"/>
              <a:endParaRPr>
                <a:cs typeface="+mn-ea"/>
                <a:sym typeface="+mn-lt"/>
              </a:endParaRPr>
            </a:p>
          </p:txBody>
        </p:sp>
        <p:grpSp>
          <p:nvGrpSpPr>
            <p:cNvPr id="22" name="Group 33"/>
            <p:cNvGrpSpPr/>
            <p:nvPr/>
          </p:nvGrpSpPr>
          <p:grpSpPr>
            <a:xfrm>
              <a:off x="731404" y="4890148"/>
              <a:ext cx="2103935" cy="1680105"/>
              <a:chOff x="719138" y="4890148"/>
              <a:chExt cx="2103935" cy="1680105"/>
            </a:xfrm>
          </p:grpSpPr>
          <p:sp>
            <p:nvSpPr>
              <p:cNvPr id="32" name="îṥļîḑé-TextBox 34"/>
              <p:cNvSpPr txBox="1"/>
              <p:nvPr/>
            </p:nvSpPr>
            <p:spPr>
              <a:xfrm>
                <a:off x="749351" y="4890148"/>
                <a:ext cx="2073722" cy="355251"/>
              </a:xfrm>
              <a:prstGeom prst="rect">
                <a:avLst/>
              </a:prstGeom>
              <a:noFill/>
            </p:spPr>
            <p:txBody>
              <a:bodyPr wrap="none" lIns="0" tIns="0" rIns="0" bIns="0">
                <a:noAutofit/>
              </a:bodyPr>
              <a:lstStyle/>
              <a:p>
                <a:pPr algn="ctr"/>
                <a:r>
                  <a:rPr lang="zh-CN" altLang="en-US" sz="2000" b="1">
                    <a:solidFill>
                      <a:schemeClr val="accent1">
                        <a:lumMod val="100000"/>
                      </a:schemeClr>
                    </a:solidFill>
                    <a:cs typeface="+mn-ea"/>
                    <a:sym typeface="+mn-lt"/>
                  </a:rPr>
                  <a:t>标题文本预设</a:t>
                </a:r>
                <a:br>
                  <a:rPr lang="zh-CN" altLang="en-US" sz="2000" b="1">
                    <a:solidFill>
                      <a:schemeClr val="accent1">
                        <a:lumMod val="100000"/>
                      </a:schemeClr>
                    </a:solidFill>
                    <a:cs typeface="+mn-ea"/>
                    <a:sym typeface="+mn-lt"/>
                  </a:rPr>
                </a:br>
                <a:endParaRPr lang="zh-CN" altLang="en-US" sz="2000" b="1">
                  <a:solidFill>
                    <a:schemeClr val="accent1">
                      <a:lumMod val="100000"/>
                    </a:schemeClr>
                  </a:solidFill>
                  <a:cs typeface="+mn-ea"/>
                  <a:sym typeface="+mn-lt"/>
                </a:endParaRPr>
              </a:p>
            </p:txBody>
          </p:sp>
          <p:sp>
            <p:nvSpPr>
              <p:cNvPr id="33" name="îṥļîḑé-Rectangle 35"/>
              <p:cNvSpPr/>
              <p:nvPr/>
            </p:nvSpPr>
            <p:spPr>
              <a:xfrm>
                <a:off x="719138" y="5445223"/>
                <a:ext cx="2103935" cy="1125030"/>
              </a:xfrm>
              <a:prstGeom prst="rect">
                <a:avLst/>
              </a:prstGeom>
            </p:spPr>
            <p:txBody>
              <a:bodyPr wrap="square" lIns="0" tIns="0" rIns="0" bIns="0" anchor="t" anchorCtr="1">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grpSp>
        <p:grpSp>
          <p:nvGrpSpPr>
            <p:cNvPr id="23" name="Group 36"/>
            <p:cNvGrpSpPr/>
            <p:nvPr/>
          </p:nvGrpSpPr>
          <p:grpSpPr>
            <a:xfrm>
              <a:off x="3618491" y="4890148"/>
              <a:ext cx="2103935" cy="1680105"/>
              <a:chOff x="719138" y="4890148"/>
              <a:chExt cx="2103935" cy="1680105"/>
            </a:xfrm>
          </p:grpSpPr>
          <p:sp>
            <p:nvSpPr>
              <p:cNvPr id="30" name="îṥļîḑé-TextBox 37"/>
              <p:cNvSpPr txBox="1"/>
              <p:nvPr/>
            </p:nvSpPr>
            <p:spPr>
              <a:xfrm>
                <a:off x="749351" y="4890148"/>
                <a:ext cx="2073722" cy="355251"/>
              </a:xfrm>
              <a:prstGeom prst="rect">
                <a:avLst/>
              </a:prstGeom>
              <a:noFill/>
            </p:spPr>
            <p:txBody>
              <a:bodyPr wrap="none" lIns="0" tIns="0" rIns="0" bIns="0">
                <a:noAutofit/>
              </a:bodyPr>
              <a:lstStyle/>
              <a:p>
                <a:pPr algn="ctr"/>
                <a:r>
                  <a:rPr lang="zh-CN" altLang="en-US" sz="2000" b="1">
                    <a:solidFill>
                      <a:schemeClr val="accent2">
                        <a:lumMod val="100000"/>
                      </a:schemeClr>
                    </a:solidFill>
                    <a:cs typeface="+mn-ea"/>
                    <a:sym typeface="+mn-lt"/>
                  </a:rPr>
                  <a:t>标题文本预设</a:t>
                </a:r>
                <a:br>
                  <a:rPr lang="zh-CN" altLang="en-US" sz="2000" b="1">
                    <a:solidFill>
                      <a:schemeClr val="accent2">
                        <a:lumMod val="100000"/>
                      </a:schemeClr>
                    </a:solidFill>
                    <a:cs typeface="+mn-ea"/>
                    <a:sym typeface="+mn-lt"/>
                  </a:rPr>
                </a:br>
                <a:endParaRPr lang="zh-CN" altLang="en-US" sz="2000" b="1">
                  <a:solidFill>
                    <a:schemeClr val="accent2">
                      <a:lumMod val="100000"/>
                    </a:schemeClr>
                  </a:solidFill>
                  <a:cs typeface="+mn-ea"/>
                  <a:sym typeface="+mn-lt"/>
                </a:endParaRPr>
              </a:p>
            </p:txBody>
          </p:sp>
          <p:sp>
            <p:nvSpPr>
              <p:cNvPr id="31" name="îṥļîḑé-Rectangle 38"/>
              <p:cNvSpPr/>
              <p:nvPr/>
            </p:nvSpPr>
            <p:spPr>
              <a:xfrm>
                <a:off x="719138" y="5445223"/>
                <a:ext cx="2103935" cy="1125030"/>
              </a:xfrm>
              <a:prstGeom prst="rect">
                <a:avLst/>
              </a:prstGeom>
            </p:spPr>
            <p:txBody>
              <a:bodyPr wrap="square" lIns="0" tIns="0" rIns="0" bIns="0" anchor="t" anchorCtr="1">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grpSp>
        <p:grpSp>
          <p:nvGrpSpPr>
            <p:cNvPr id="24" name="Group 48"/>
            <p:cNvGrpSpPr/>
            <p:nvPr/>
          </p:nvGrpSpPr>
          <p:grpSpPr>
            <a:xfrm>
              <a:off x="6505578" y="4890148"/>
              <a:ext cx="2103935" cy="1680105"/>
              <a:chOff x="719138" y="4890148"/>
              <a:chExt cx="2103935" cy="1680105"/>
            </a:xfrm>
          </p:grpSpPr>
          <p:sp>
            <p:nvSpPr>
              <p:cNvPr id="28" name="îṥļîḑé-TextBox 49"/>
              <p:cNvSpPr txBox="1"/>
              <p:nvPr/>
            </p:nvSpPr>
            <p:spPr>
              <a:xfrm>
                <a:off x="749351" y="4890148"/>
                <a:ext cx="2073722" cy="355251"/>
              </a:xfrm>
              <a:prstGeom prst="rect">
                <a:avLst/>
              </a:prstGeom>
              <a:noFill/>
            </p:spPr>
            <p:txBody>
              <a:bodyPr wrap="none" lIns="0" tIns="0" rIns="0" bIns="0">
                <a:noAutofit/>
              </a:bodyPr>
              <a:lstStyle/>
              <a:p>
                <a:pPr algn="ctr"/>
                <a:r>
                  <a:rPr lang="zh-CN" altLang="en-US" sz="2000" b="1">
                    <a:solidFill>
                      <a:schemeClr val="accent3">
                        <a:lumMod val="100000"/>
                      </a:schemeClr>
                    </a:solidFill>
                    <a:cs typeface="+mn-ea"/>
                    <a:sym typeface="+mn-lt"/>
                  </a:rPr>
                  <a:t>标题文本预设</a:t>
                </a:r>
                <a:br>
                  <a:rPr lang="zh-CN" altLang="en-US" sz="2000" b="1">
                    <a:solidFill>
                      <a:schemeClr val="accent3">
                        <a:lumMod val="100000"/>
                      </a:schemeClr>
                    </a:solidFill>
                    <a:cs typeface="+mn-ea"/>
                    <a:sym typeface="+mn-lt"/>
                  </a:rPr>
                </a:br>
                <a:endParaRPr lang="zh-CN" altLang="en-US" sz="2000" b="1">
                  <a:solidFill>
                    <a:schemeClr val="accent3">
                      <a:lumMod val="100000"/>
                    </a:schemeClr>
                  </a:solidFill>
                  <a:cs typeface="+mn-ea"/>
                  <a:sym typeface="+mn-lt"/>
                </a:endParaRPr>
              </a:p>
            </p:txBody>
          </p:sp>
          <p:sp>
            <p:nvSpPr>
              <p:cNvPr id="29" name="îṥļîḑé-Rectangle 50"/>
              <p:cNvSpPr/>
              <p:nvPr/>
            </p:nvSpPr>
            <p:spPr>
              <a:xfrm>
                <a:off x="719138" y="5445223"/>
                <a:ext cx="2103935" cy="1125030"/>
              </a:xfrm>
              <a:prstGeom prst="rect">
                <a:avLst/>
              </a:prstGeom>
            </p:spPr>
            <p:txBody>
              <a:bodyPr wrap="square" lIns="0" tIns="0" rIns="0" bIns="0" anchor="t" anchorCtr="1">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grpSp>
        <p:grpSp>
          <p:nvGrpSpPr>
            <p:cNvPr id="25" name="Group 51"/>
            <p:cNvGrpSpPr/>
            <p:nvPr/>
          </p:nvGrpSpPr>
          <p:grpSpPr>
            <a:xfrm>
              <a:off x="9392665" y="4890148"/>
              <a:ext cx="2103935" cy="1680105"/>
              <a:chOff x="719138" y="4890148"/>
              <a:chExt cx="2103935" cy="1680105"/>
            </a:xfrm>
          </p:grpSpPr>
          <p:sp>
            <p:nvSpPr>
              <p:cNvPr id="26" name="îṥļîḑé-TextBox 52"/>
              <p:cNvSpPr txBox="1"/>
              <p:nvPr/>
            </p:nvSpPr>
            <p:spPr>
              <a:xfrm>
                <a:off x="749351" y="4890148"/>
                <a:ext cx="2073722" cy="355251"/>
              </a:xfrm>
              <a:prstGeom prst="rect">
                <a:avLst/>
              </a:prstGeom>
              <a:noFill/>
            </p:spPr>
            <p:txBody>
              <a:bodyPr wrap="none" lIns="0" tIns="0" rIns="0" bIns="0">
                <a:noAutofit/>
              </a:bodyPr>
              <a:lstStyle/>
              <a:p>
                <a:pPr algn="ctr"/>
                <a:r>
                  <a:rPr lang="zh-CN" altLang="en-US" sz="2000" b="1" dirty="0">
                    <a:solidFill>
                      <a:schemeClr val="accent4">
                        <a:lumMod val="100000"/>
                      </a:schemeClr>
                    </a:solidFill>
                    <a:cs typeface="+mn-ea"/>
                    <a:sym typeface="+mn-lt"/>
                  </a:rPr>
                  <a:t>标题文本预设</a:t>
                </a:r>
                <a:br>
                  <a:rPr lang="zh-CN" altLang="en-US" sz="2000" b="1" dirty="0">
                    <a:solidFill>
                      <a:schemeClr val="accent4">
                        <a:lumMod val="100000"/>
                      </a:schemeClr>
                    </a:solidFill>
                    <a:cs typeface="+mn-ea"/>
                    <a:sym typeface="+mn-lt"/>
                  </a:rPr>
                </a:br>
                <a:endParaRPr lang="zh-CN" altLang="en-US" sz="2000" b="1" dirty="0">
                  <a:solidFill>
                    <a:schemeClr val="accent4">
                      <a:lumMod val="100000"/>
                    </a:schemeClr>
                  </a:solidFill>
                  <a:cs typeface="+mn-ea"/>
                  <a:sym typeface="+mn-lt"/>
                </a:endParaRPr>
              </a:p>
            </p:txBody>
          </p:sp>
          <p:sp>
            <p:nvSpPr>
              <p:cNvPr id="27" name="îṥļîḑé-Rectangle 53"/>
              <p:cNvSpPr/>
              <p:nvPr/>
            </p:nvSpPr>
            <p:spPr>
              <a:xfrm>
                <a:off x="719138" y="5445223"/>
                <a:ext cx="2103935" cy="1125030"/>
              </a:xfrm>
              <a:prstGeom prst="rect">
                <a:avLst/>
              </a:prstGeom>
            </p:spPr>
            <p:txBody>
              <a:bodyPr wrap="square" lIns="0" tIns="0" rIns="0" bIns="0" anchor="t" anchorCtr="1">
                <a:noAutofit/>
              </a:bodyPr>
              <a:lstStyle/>
              <a:p>
                <a:pPr algn="ct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619a0d73-785d-4d78-931e-19a1c705c63b"/>
          <p:cNvGrpSpPr>
            <a:grpSpLocks noChangeAspect="1"/>
          </p:cNvGrpSpPr>
          <p:nvPr/>
        </p:nvGrpSpPr>
        <p:grpSpPr>
          <a:xfrm>
            <a:off x="990597" y="1998689"/>
            <a:ext cx="10210807" cy="3904271"/>
            <a:chOff x="0" y="1395091"/>
            <a:chExt cx="12192000" cy="4661813"/>
          </a:xfrm>
        </p:grpSpPr>
        <p:sp>
          <p:nvSpPr>
            <p:cNvPr id="7" name="íṩľíḍè-矩形: 圆角 1"/>
            <p:cNvSpPr/>
            <p:nvPr/>
          </p:nvSpPr>
          <p:spPr>
            <a:xfrm>
              <a:off x="0" y="3324225"/>
              <a:ext cx="12192000" cy="209550"/>
            </a:xfrm>
            <a:prstGeom prst="roundRect">
              <a:avLst>
                <a:gd name="adj" fmla="val 50000"/>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 name="íṩľíḍè-Oval 8"/>
            <p:cNvSpPr/>
            <p:nvPr/>
          </p:nvSpPr>
          <p:spPr>
            <a:xfrm>
              <a:off x="1361364" y="2799639"/>
              <a:ext cx="1277772" cy="1277772"/>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 name="íṩľíḍè-Oval 9"/>
            <p:cNvSpPr/>
            <p:nvPr/>
          </p:nvSpPr>
          <p:spPr>
            <a:xfrm>
              <a:off x="7073900" y="2924175"/>
              <a:ext cx="1028700" cy="102870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 name="íṩľíḍè-Oval 10"/>
            <p:cNvSpPr/>
            <p:nvPr/>
          </p:nvSpPr>
          <p:spPr>
            <a:xfrm>
              <a:off x="4470400" y="3114675"/>
              <a:ext cx="647700" cy="64770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 name="íṩľíḍè-Oval 11"/>
            <p:cNvSpPr/>
            <p:nvPr/>
          </p:nvSpPr>
          <p:spPr>
            <a:xfrm>
              <a:off x="10058400" y="3114675"/>
              <a:ext cx="647700" cy="64770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12" name="组合 11"/>
            <p:cNvGrpSpPr/>
            <p:nvPr/>
          </p:nvGrpSpPr>
          <p:grpSpPr>
            <a:xfrm>
              <a:off x="759270" y="4463616"/>
              <a:ext cx="2521643" cy="1593288"/>
              <a:chOff x="4891533" y="36465"/>
              <a:chExt cx="2521643" cy="1593288"/>
            </a:xfrm>
          </p:grpSpPr>
          <p:sp>
            <p:nvSpPr>
              <p:cNvPr id="26" name="íṩľíḍè-文本框 11"/>
              <p:cNvSpPr txBox="1"/>
              <p:nvPr/>
            </p:nvSpPr>
            <p:spPr>
              <a:xfrm>
                <a:off x="4891533" y="604451"/>
                <a:ext cx="2521643" cy="1025302"/>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7" name="íṩľíḍè-Rectangle 27"/>
              <p:cNvSpPr/>
              <p:nvPr/>
            </p:nvSpPr>
            <p:spPr>
              <a:xfrm>
                <a:off x="5122025" y="36465"/>
                <a:ext cx="2020976" cy="325410"/>
              </a:xfrm>
              <a:prstGeom prst="rect">
                <a:avLst/>
              </a:prstGeom>
            </p:spPr>
            <p:txBody>
              <a:bodyPr wrap="none" lIns="0" tIns="0" rIns="0" bIns="0" anchor="ctr" anchorCtr="1">
                <a:noAutofit/>
              </a:bodyPr>
              <a:lstStyle/>
              <a:p>
                <a:pPr lvl="0" algn="ctr" defTabSz="914400">
                  <a:spcBef>
                    <a:spcPct val="0"/>
                  </a:spcBef>
                  <a:defRPr/>
                </a:pPr>
                <a:r>
                  <a:rPr lang="zh-CN" altLang="en-US" sz="2000" b="1">
                    <a:solidFill>
                      <a:schemeClr val="accent2"/>
                    </a:solidFill>
                    <a:cs typeface="+mn-ea"/>
                    <a:sym typeface="+mn-lt"/>
                  </a:rPr>
                  <a:t>标题文本预设</a:t>
                </a:r>
              </a:p>
            </p:txBody>
          </p:sp>
        </p:grpSp>
        <p:grpSp>
          <p:nvGrpSpPr>
            <p:cNvPr id="13" name="组合 12"/>
            <p:cNvGrpSpPr/>
            <p:nvPr/>
          </p:nvGrpSpPr>
          <p:grpSpPr>
            <a:xfrm>
              <a:off x="6347270" y="4463616"/>
              <a:ext cx="2521643" cy="1593288"/>
              <a:chOff x="4891533" y="36465"/>
              <a:chExt cx="2521643" cy="1593288"/>
            </a:xfrm>
          </p:grpSpPr>
          <p:sp>
            <p:nvSpPr>
              <p:cNvPr id="24" name="íṩľíḍè-文本框 17"/>
              <p:cNvSpPr txBox="1"/>
              <p:nvPr/>
            </p:nvSpPr>
            <p:spPr>
              <a:xfrm>
                <a:off x="4891533" y="604450"/>
                <a:ext cx="2521643" cy="1025303"/>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5" name="íṩľíḍè-Rectangle 25"/>
              <p:cNvSpPr/>
              <p:nvPr/>
            </p:nvSpPr>
            <p:spPr>
              <a:xfrm>
                <a:off x="5122025" y="36465"/>
                <a:ext cx="2020976" cy="325410"/>
              </a:xfrm>
              <a:prstGeom prst="rect">
                <a:avLst/>
              </a:prstGeom>
            </p:spPr>
            <p:txBody>
              <a:bodyPr wrap="none" lIns="0" tIns="0" rIns="0" bIns="0" anchor="ctr" anchorCtr="1">
                <a:noAutofit/>
              </a:bodyPr>
              <a:lstStyle/>
              <a:p>
                <a:pPr lvl="0" algn="ctr" defTabSz="914400">
                  <a:spcBef>
                    <a:spcPct val="0"/>
                  </a:spcBef>
                  <a:defRPr/>
                </a:pPr>
                <a:r>
                  <a:rPr lang="zh-CN" altLang="en-US" sz="2000" b="1">
                    <a:solidFill>
                      <a:schemeClr val="accent4"/>
                    </a:solidFill>
                    <a:cs typeface="+mn-ea"/>
                    <a:sym typeface="+mn-lt"/>
                  </a:rPr>
                  <a:t>标题文本预设</a:t>
                </a:r>
              </a:p>
            </p:txBody>
          </p:sp>
        </p:grpSp>
        <p:grpSp>
          <p:nvGrpSpPr>
            <p:cNvPr id="14" name="组合 13"/>
            <p:cNvGrpSpPr/>
            <p:nvPr/>
          </p:nvGrpSpPr>
          <p:grpSpPr>
            <a:xfrm>
              <a:off x="3550095" y="1395091"/>
              <a:ext cx="2521643" cy="1484912"/>
              <a:chOff x="4891533" y="632329"/>
              <a:chExt cx="2521643" cy="1484912"/>
            </a:xfrm>
          </p:grpSpPr>
          <p:sp>
            <p:nvSpPr>
              <p:cNvPr id="22" name="íṩľíḍè-文本框 20"/>
              <p:cNvSpPr txBox="1"/>
              <p:nvPr/>
            </p:nvSpPr>
            <p:spPr>
              <a:xfrm>
                <a:off x="4891533" y="1200313"/>
                <a:ext cx="2521643" cy="916928"/>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3" name="íṩľíḍè-Rectangle 23"/>
              <p:cNvSpPr/>
              <p:nvPr/>
            </p:nvSpPr>
            <p:spPr>
              <a:xfrm>
                <a:off x="5122025" y="632329"/>
                <a:ext cx="2020976" cy="325410"/>
              </a:xfrm>
              <a:prstGeom prst="rect">
                <a:avLst/>
              </a:prstGeom>
            </p:spPr>
            <p:txBody>
              <a:bodyPr wrap="none" lIns="0" tIns="0" rIns="0" bIns="0" anchor="ctr" anchorCtr="1">
                <a:noAutofit/>
              </a:bodyPr>
              <a:lstStyle/>
              <a:p>
                <a:pPr lvl="0" algn="ctr" defTabSz="914400">
                  <a:spcBef>
                    <a:spcPct val="0"/>
                  </a:spcBef>
                  <a:defRPr/>
                </a:pPr>
                <a:r>
                  <a:rPr lang="zh-CN" altLang="en-US" sz="2000" b="1" dirty="0">
                    <a:solidFill>
                      <a:schemeClr val="accent1"/>
                    </a:solidFill>
                    <a:cs typeface="+mn-ea"/>
                    <a:sym typeface="+mn-lt"/>
                  </a:rPr>
                  <a:t>标题文本预设</a:t>
                </a:r>
              </a:p>
            </p:txBody>
          </p:sp>
        </p:grpSp>
        <p:grpSp>
          <p:nvGrpSpPr>
            <p:cNvPr id="15" name="组合 14"/>
            <p:cNvGrpSpPr/>
            <p:nvPr/>
          </p:nvGrpSpPr>
          <p:grpSpPr>
            <a:xfrm>
              <a:off x="9138095" y="1395091"/>
              <a:ext cx="2521643" cy="1484912"/>
              <a:chOff x="4891533" y="632329"/>
              <a:chExt cx="2521643" cy="1484912"/>
            </a:xfrm>
          </p:grpSpPr>
          <p:sp>
            <p:nvSpPr>
              <p:cNvPr id="20" name="íṩľíḍè-文本框 23"/>
              <p:cNvSpPr txBox="1"/>
              <p:nvPr/>
            </p:nvSpPr>
            <p:spPr>
              <a:xfrm>
                <a:off x="4891533" y="1200313"/>
                <a:ext cx="2521643" cy="916928"/>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1" name="íṩľíḍè-Rectangle 21"/>
              <p:cNvSpPr/>
              <p:nvPr/>
            </p:nvSpPr>
            <p:spPr>
              <a:xfrm>
                <a:off x="5122025" y="632329"/>
                <a:ext cx="2020976" cy="325410"/>
              </a:xfrm>
              <a:prstGeom prst="rect">
                <a:avLst/>
              </a:prstGeom>
            </p:spPr>
            <p:txBody>
              <a:bodyPr wrap="none" lIns="0" tIns="0" rIns="0" bIns="0" anchor="ctr" anchorCtr="1">
                <a:noAutofit/>
              </a:bodyPr>
              <a:lstStyle/>
              <a:p>
                <a:pPr lvl="0" algn="ctr" defTabSz="914400">
                  <a:spcBef>
                    <a:spcPct val="0"/>
                  </a:spcBef>
                  <a:defRPr/>
                </a:pPr>
                <a:r>
                  <a:rPr lang="zh-CN" altLang="en-US" sz="2000" b="1">
                    <a:solidFill>
                      <a:schemeClr val="accent6"/>
                    </a:solidFill>
                    <a:cs typeface="+mn-ea"/>
                    <a:sym typeface="+mn-lt"/>
                  </a:rPr>
                  <a:t>标题文本预设</a:t>
                </a:r>
              </a:p>
            </p:txBody>
          </p:sp>
        </p:grpSp>
        <p:sp>
          <p:nvSpPr>
            <p:cNvPr id="16" name="íṩľíḍè-任意多边形: 形状 25"/>
            <p:cNvSpPr/>
            <p:nvPr/>
          </p:nvSpPr>
          <p:spPr bwMode="auto">
            <a:xfrm>
              <a:off x="1704466" y="3195416"/>
              <a:ext cx="591569" cy="486219"/>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cs typeface="+mn-ea"/>
                <a:sym typeface="+mn-lt"/>
              </a:endParaRPr>
            </a:p>
          </p:txBody>
        </p:sp>
        <p:sp>
          <p:nvSpPr>
            <p:cNvPr id="17" name="íṩľíḍè-任意多边形: 形状 26"/>
            <p:cNvSpPr/>
            <p:nvPr/>
          </p:nvSpPr>
          <p:spPr bwMode="auto">
            <a:xfrm>
              <a:off x="10196534" y="3259563"/>
              <a:ext cx="371432" cy="357924"/>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a:cs typeface="+mn-ea"/>
                <a:sym typeface="+mn-lt"/>
              </a:endParaRPr>
            </a:p>
          </p:txBody>
        </p:sp>
        <p:sp>
          <p:nvSpPr>
            <p:cNvPr id="18" name="íṩľíḍè-任意多边形: 形状 27"/>
            <p:cNvSpPr>
              <a:spLocks noChangeAspect="1"/>
            </p:cNvSpPr>
            <p:nvPr/>
          </p:nvSpPr>
          <p:spPr bwMode="auto">
            <a:xfrm>
              <a:off x="4612034" y="3256500"/>
              <a:ext cx="364432" cy="364050"/>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a:cs typeface="+mn-ea"/>
                <a:sym typeface="+mn-lt"/>
              </a:endParaRPr>
            </a:p>
          </p:txBody>
        </p:sp>
        <p:sp>
          <p:nvSpPr>
            <p:cNvPr id="19" name="íṩľíḍè-任意多边形: 形状 28"/>
            <p:cNvSpPr/>
            <p:nvPr/>
          </p:nvSpPr>
          <p:spPr bwMode="auto">
            <a:xfrm>
              <a:off x="7322243" y="3173012"/>
              <a:ext cx="532014" cy="531027"/>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0f4157a8-cc53-4451-b641-b93f4ec538e9"/>
          <p:cNvGrpSpPr>
            <a:grpSpLocks noChangeAspect="1"/>
          </p:cNvGrpSpPr>
          <p:nvPr/>
        </p:nvGrpSpPr>
        <p:grpSpPr>
          <a:xfrm>
            <a:off x="1443001" y="1818640"/>
            <a:ext cx="9305998" cy="3983861"/>
            <a:chOff x="1693430" y="1679590"/>
            <a:chExt cx="8752688" cy="3746991"/>
          </a:xfrm>
        </p:grpSpPr>
        <p:grpSp>
          <p:nvGrpSpPr>
            <p:cNvPr id="7" name="组合 6"/>
            <p:cNvGrpSpPr/>
            <p:nvPr/>
          </p:nvGrpSpPr>
          <p:grpSpPr>
            <a:xfrm>
              <a:off x="1745882" y="3433997"/>
              <a:ext cx="1550389" cy="1550389"/>
              <a:chOff x="897117" y="3301620"/>
              <a:chExt cx="2034816" cy="2034816"/>
            </a:xfrm>
          </p:grpSpPr>
          <p:sp>
            <p:nvSpPr>
              <p:cNvPr id="35" name="îŝḷîḓé-Oval 35"/>
              <p:cNvSpPr/>
              <p:nvPr/>
            </p:nvSpPr>
            <p:spPr>
              <a:xfrm>
                <a:off x="8971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 name="îŝḷîḓé-Oval 36"/>
              <p:cNvSpPr/>
              <p:nvPr/>
            </p:nvSpPr>
            <p:spPr>
              <a:xfrm>
                <a:off x="1028700" y="3429000"/>
                <a:ext cx="1771650" cy="177165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8" name="组合 7"/>
            <p:cNvGrpSpPr/>
            <p:nvPr/>
          </p:nvGrpSpPr>
          <p:grpSpPr>
            <a:xfrm>
              <a:off x="6509291" y="3433997"/>
              <a:ext cx="1550389" cy="1550389"/>
              <a:chOff x="6548617" y="3301620"/>
              <a:chExt cx="2034816" cy="2034816"/>
            </a:xfrm>
          </p:grpSpPr>
          <p:sp>
            <p:nvSpPr>
              <p:cNvPr id="33" name="îŝḷîḓé-Oval 33"/>
              <p:cNvSpPr/>
              <p:nvPr/>
            </p:nvSpPr>
            <p:spPr>
              <a:xfrm>
                <a:off x="65486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 name="îŝḷîḓé-Oval 34"/>
              <p:cNvSpPr/>
              <p:nvPr/>
            </p:nvSpPr>
            <p:spPr>
              <a:xfrm>
                <a:off x="6680200" y="3433203"/>
                <a:ext cx="1771650" cy="177165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9" name="组合 8"/>
            <p:cNvGrpSpPr/>
            <p:nvPr/>
          </p:nvGrpSpPr>
          <p:grpSpPr>
            <a:xfrm>
              <a:off x="4129961" y="1937206"/>
              <a:ext cx="1550389" cy="1550389"/>
              <a:chOff x="3725684" y="1525767"/>
              <a:chExt cx="2034816" cy="2034816"/>
            </a:xfrm>
          </p:grpSpPr>
          <p:sp>
            <p:nvSpPr>
              <p:cNvPr id="31" name="îŝḷîḓé-Oval 31"/>
              <p:cNvSpPr/>
              <p:nvPr/>
            </p:nvSpPr>
            <p:spPr>
              <a:xfrm>
                <a:off x="3725684"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 name="îŝḷîḓé-Oval 32"/>
              <p:cNvSpPr/>
              <p:nvPr/>
            </p:nvSpPr>
            <p:spPr>
              <a:xfrm>
                <a:off x="3857267" y="1657350"/>
                <a:ext cx="1771650" cy="177165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10" name="组合 9"/>
            <p:cNvGrpSpPr/>
            <p:nvPr/>
          </p:nvGrpSpPr>
          <p:grpSpPr>
            <a:xfrm>
              <a:off x="8895729" y="1937206"/>
              <a:ext cx="1550389" cy="1550389"/>
              <a:chOff x="9379982" y="1525767"/>
              <a:chExt cx="2034816" cy="2034816"/>
            </a:xfrm>
          </p:grpSpPr>
          <p:sp>
            <p:nvSpPr>
              <p:cNvPr id="29" name="îŝḷîḓé-Oval 29"/>
              <p:cNvSpPr/>
              <p:nvPr/>
            </p:nvSpPr>
            <p:spPr>
              <a:xfrm>
                <a:off x="9379982"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 name="îŝḷîḓé-Oval 30"/>
              <p:cNvSpPr/>
              <p:nvPr/>
            </p:nvSpPr>
            <p:spPr>
              <a:xfrm>
                <a:off x="9511565" y="1657350"/>
                <a:ext cx="1771650" cy="177165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11" name="îŝḷîḓé-箭头: 五边形 6"/>
            <p:cNvSpPr/>
            <p:nvPr/>
          </p:nvSpPr>
          <p:spPr>
            <a:xfrm rot="19500000">
              <a:off x="2891926" y="3419367"/>
              <a:ext cx="1036791" cy="395317"/>
            </a:xfrm>
            <a:prstGeom prst="homePlat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 name="îŝḷîḓé-箭头: 五边形 9"/>
            <p:cNvSpPr/>
            <p:nvPr/>
          </p:nvSpPr>
          <p:spPr>
            <a:xfrm rot="2209917">
              <a:off x="5262212" y="3189679"/>
              <a:ext cx="1036791" cy="395317"/>
            </a:xfrm>
            <a:prstGeom prst="homePlat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 name="îŝḷîḓé-箭头: 五边形 10"/>
            <p:cNvSpPr/>
            <p:nvPr/>
          </p:nvSpPr>
          <p:spPr>
            <a:xfrm rot="19500000">
              <a:off x="7641542" y="3419367"/>
              <a:ext cx="1036791" cy="395317"/>
            </a:xfrm>
            <a:prstGeom prst="homePlat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 name="îŝḷîḓé-任意多边形: 形状 34"/>
            <p:cNvSpPr/>
            <p:nvPr/>
          </p:nvSpPr>
          <p:spPr bwMode="auto">
            <a:xfrm>
              <a:off x="9455097" y="2332410"/>
              <a:ext cx="431653" cy="735536"/>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cs typeface="+mn-ea"/>
                <a:sym typeface="+mn-lt"/>
              </a:endParaRPr>
            </a:p>
          </p:txBody>
        </p:sp>
        <p:sp>
          <p:nvSpPr>
            <p:cNvPr id="15" name="îŝḷîḓé-任意多边形: 形状 31"/>
            <p:cNvSpPr/>
            <p:nvPr/>
          </p:nvSpPr>
          <p:spPr bwMode="auto">
            <a:xfrm>
              <a:off x="2323666" y="3819356"/>
              <a:ext cx="415466" cy="70795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cs typeface="+mn-ea"/>
                <a:sym typeface="+mn-lt"/>
              </a:endParaRPr>
            </a:p>
          </p:txBody>
        </p:sp>
        <p:sp>
          <p:nvSpPr>
            <p:cNvPr id="16" name="îŝḷîḓé-任意多边形: 形状 33"/>
            <p:cNvSpPr/>
            <p:nvPr/>
          </p:nvSpPr>
          <p:spPr bwMode="auto">
            <a:xfrm>
              <a:off x="7063349" y="3803357"/>
              <a:ext cx="434244" cy="739951"/>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w="9525">
              <a:noFill/>
              <a:round/>
            </a:ln>
          </p:spPr>
          <p:txBody>
            <a:bodyPr anchor="ctr"/>
            <a:lstStyle/>
            <a:p>
              <a:pPr algn="ctr"/>
              <a:endParaRPr>
                <a:cs typeface="+mn-ea"/>
                <a:sym typeface="+mn-lt"/>
              </a:endParaRPr>
            </a:p>
          </p:txBody>
        </p:sp>
        <p:sp>
          <p:nvSpPr>
            <p:cNvPr id="17" name="îŝḷîḓé-任意多边形: 形状 32"/>
            <p:cNvSpPr/>
            <p:nvPr/>
          </p:nvSpPr>
          <p:spPr bwMode="auto">
            <a:xfrm>
              <a:off x="4695429" y="2357253"/>
              <a:ext cx="419451" cy="71474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cs typeface="+mn-ea"/>
                <a:sym typeface="+mn-lt"/>
              </a:endParaRPr>
            </a:p>
          </p:txBody>
        </p:sp>
        <p:grpSp>
          <p:nvGrpSpPr>
            <p:cNvPr id="18" name="组合 17"/>
            <p:cNvGrpSpPr/>
            <p:nvPr/>
          </p:nvGrpSpPr>
          <p:grpSpPr>
            <a:xfrm>
              <a:off x="3554203" y="4268244"/>
              <a:ext cx="6891915" cy="1158337"/>
              <a:chOff x="1467192" y="5180920"/>
              <a:chExt cx="6891915" cy="1158337"/>
            </a:xfrm>
          </p:grpSpPr>
          <p:sp>
            <p:nvSpPr>
              <p:cNvPr id="25" name="îŝḷîḓé-文本框 23"/>
              <p:cNvSpPr txBox="1"/>
              <p:nvPr/>
            </p:nvSpPr>
            <p:spPr>
              <a:xfrm>
                <a:off x="6338132" y="5712611"/>
                <a:ext cx="2020975" cy="626646"/>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6" name="îŝḷîḓé-Rectangle 26"/>
              <p:cNvSpPr/>
              <p:nvPr/>
            </p:nvSpPr>
            <p:spPr>
              <a:xfrm>
                <a:off x="6338131" y="5180920"/>
                <a:ext cx="2020976" cy="325410"/>
              </a:xfrm>
              <a:prstGeom prst="rect">
                <a:avLst/>
              </a:prstGeom>
            </p:spPr>
            <p:txBody>
              <a:bodyPr wrap="none" lIns="0" tIns="0" rIns="0" bIns="0" anchor="ctr" anchorCtr="1">
                <a:noAutofit/>
              </a:bodyPr>
              <a:lstStyle/>
              <a:p>
                <a:pPr lvl="0" algn="ctr" defTabSz="914400">
                  <a:spcBef>
                    <a:spcPct val="0"/>
                  </a:spcBef>
                  <a:defRPr/>
                </a:pPr>
                <a:r>
                  <a:rPr lang="zh-CN" altLang="en-US" sz="2000" b="1">
                    <a:solidFill>
                      <a:schemeClr val="accent4"/>
                    </a:solidFill>
                    <a:cs typeface="+mn-ea"/>
                    <a:sym typeface="+mn-lt"/>
                  </a:rPr>
                  <a:t>标题文本预设</a:t>
                </a:r>
              </a:p>
            </p:txBody>
          </p:sp>
          <p:sp>
            <p:nvSpPr>
              <p:cNvPr id="27" name="îŝḷîḓé-文本框 25"/>
              <p:cNvSpPr txBox="1"/>
              <p:nvPr/>
            </p:nvSpPr>
            <p:spPr>
              <a:xfrm>
                <a:off x="1467193" y="5712611"/>
                <a:ext cx="2020975" cy="626646"/>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8" name="îŝḷîḓé-Rectangle 28"/>
              <p:cNvSpPr/>
              <p:nvPr/>
            </p:nvSpPr>
            <p:spPr>
              <a:xfrm>
                <a:off x="1467192" y="5180920"/>
                <a:ext cx="2020976" cy="325410"/>
              </a:xfrm>
              <a:prstGeom prst="rect">
                <a:avLst/>
              </a:prstGeom>
            </p:spPr>
            <p:txBody>
              <a:bodyPr wrap="none" lIns="0" tIns="0" rIns="0" bIns="0" anchor="ctr" anchorCtr="1">
                <a:noAutofit/>
              </a:bodyPr>
              <a:lstStyle/>
              <a:p>
                <a:pPr lvl="0" algn="ctr" defTabSz="914400">
                  <a:spcBef>
                    <a:spcPct val="0"/>
                  </a:spcBef>
                  <a:defRPr/>
                </a:pPr>
                <a:r>
                  <a:rPr lang="zh-CN" altLang="en-US" sz="2000" b="1">
                    <a:solidFill>
                      <a:schemeClr val="accent1"/>
                    </a:solidFill>
                    <a:cs typeface="+mn-ea"/>
                    <a:sym typeface="+mn-lt"/>
                  </a:rPr>
                  <a:t>标题文本预设</a:t>
                </a:r>
              </a:p>
            </p:txBody>
          </p:sp>
        </p:grpSp>
        <p:grpSp>
          <p:nvGrpSpPr>
            <p:cNvPr id="19" name="组合 18"/>
            <p:cNvGrpSpPr/>
            <p:nvPr/>
          </p:nvGrpSpPr>
          <p:grpSpPr>
            <a:xfrm>
              <a:off x="6564369" y="1679590"/>
              <a:ext cx="2020976" cy="1158337"/>
              <a:chOff x="8792902" y="806351"/>
              <a:chExt cx="2020976" cy="1158337"/>
            </a:xfrm>
          </p:grpSpPr>
          <p:sp>
            <p:nvSpPr>
              <p:cNvPr id="23" name="îŝḷîḓé-文本框 27"/>
              <p:cNvSpPr txBox="1"/>
              <p:nvPr/>
            </p:nvSpPr>
            <p:spPr>
              <a:xfrm>
                <a:off x="8792903" y="1338042"/>
                <a:ext cx="2020975" cy="626646"/>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4" name="îŝḷîḓé-Rectangle 24"/>
              <p:cNvSpPr/>
              <p:nvPr/>
            </p:nvSpPr>
            <p:spPr>
              <a:xfrm>
                <a:off x="8792902" y="806351"/>
                <a:ext cx="2020976" cy="325410"/>
              </a:xfrm>
              <a:prstGeom prst="rect">
                <a:avLst/>
              </a:prstGeom>
            </p:spPr>
            <p:txBody>
              <a:bodyPr wrap="none" lIns="0" tIns="0" rIns="0" bIns="0" anchor="ctr" anchorCtr="1">
                <a:noAutofit/>
              </a:bodyPr>
              <a:lstStyle/>
              <a:p>
                <a:pPr lvl="0" algn="ctr" defTabSz="914400">
                  <a:spcBef>
                    <a:spcPct val="0"/>
                  </a:spcBef>
                  <a:defRPr/>
                </a:pPr>
                <a:r>
                  <a:rPr lang="zh-CN" altLang="en-US" sz="2000" b="1">
                    <a:solidFill>
                      <a:schemeClr val="accent6"/>
                    </a:solidFill>
                    <a:cs typeface="+mn-ea"/>
                    <a:sym typeface="+mn-lt"/>
                  </a:rPr>
                  <a:t>标题文本预设</a:t>
                </a:r>
              </a:p>
            </p:txBody>
          </p:sp>
        </p:grpSp>
        <p:grpSp>
          <p:nvGrpSpPr>
            <p:cNvPr id="20" name="组合 19"/>
            <p:cNvGrpSpPr/>
            <p:nvPr/>
          </p:nvGrpSpPr>
          <p:grpSpPr>
            <a:xfrm>
              <a:off x="1693430" y="1679590"/>
              <a:ext cx="2020976" cy="1158337"/>
              <a:chOff x="3921963" y="806351"/>
              <a:chExt cx="2020976" cy="1158337"/>
            </a:xfrm>
          </p:grpSpPr>
          <p:sp>
            <p:nvSpPr>
              <p:cNvPr id="21" name="îŝḷîḓé-文本框 29"/>
              <p:cNvSpPr txBox="1"/>
              <p:nvPr/>
            </p:nvSpPr>
            <p:spPr>
              <a:xfrm>
                <a:off x="3921964" y="1338042"/>
                <a:ext cx="2020975" cy="626646"/>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2" name="îŝḷîḓé-Rectangle 22"/>
              <p:cNvSpPr/>
              <p:nvPr/>
            </p:nvSpPr>
            <p:spPr>
              <a:xfrm>
                <a:off x="3921963" y="806351"/>
                <a:ext cx="2020976" cy="325410"/>
              </a:xfrm>
              <a:prstGeom prst="rect">
                <a:avLst/>
              </a:prstGeom>
            </p:spPr>
            <p:txBody>
              <a:bodyPr wrap="none" lIns="0" tIns="0" rIns="0" bIns="0" anchor="ctr" anchorCtr="1">
                <a:noAutofit/>
              </a:bodyPr>
              <a:lstStyle/>
              <a:p>
                <a:pPr lvl="0" algn="ctr" defTabSz="914400">
                  <a:spcBef>
                    <a:spcPct val="0"/>
                  </a:spcBef>
                  <a:defRPr/>
                </a:pPr>
                <a:r>
                  <a:rPr lang="zh-CN" altLang="en-US" sz="2000" b="1" dirty="0">
                    <a:solidFill>
                      <a:schemeClr val="accent2"/>
                    </a:solidFill>
                    <a:cs typeface="+mn-ea"/>
                    <a:sym typeface="+mn-lt"/>
                  </a:rPr>
                  <a:t>标题文本预设</a:t>
                </a:r>
              </a:p>
            </p:txBody>
          </p:sp>
        </p:gr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79d02cf0-4a8a-4a0d-8faa-9a3f8c333735"/>
          <p:cNvGrpSpPr>
            <a:grpSpLocks noChangeAspect="1"/>
          </p:cNvGrpSpPr>
          <p:nvPr/>
        </p:nvGrpSpPr>
        <p:grpSpPr>
          <a:xfrm>
            <a:off x="1307468" y="1887436"/>
            <a:ext cx="9613068" cy="3962400"/>
            <a:chOff x="1307468" y="1592796"/>
            <a:chExt cx="9613068" cy="3962400"/>
          </a:xfrm>
        </p:grpSpPr>
        <p:grpSp>
          <p:nvGrpSpPr>
            <p:cNvPr id="7" name="组合 6"/>
            <p:cNvGrpSpPr/>
            <p:nvPr/>
          </p:nvGrpSpPr>
          <p:grpSpPr>
            <a:xfrm>
              <a:off x="4128554" y="1592796"/>
              <a:ext cx="3934895" cy="3962400"/>
              <a:chOff x="4147471" y="1466851"/>
              <a:chExt cx="3897061" cy="3924300"/>
            </a:xfrm>
          </p:grpSpPr>
          <p:grpSp>
            <p:nvGrpSpPr>
              <p:cNvPr id="27" name="组合 26"/>
              <p:cNvGrpSpPr/>
              <p:nvPr/>
            </p:nvGrpSpPr>
            <p:grpSpPr>
              <a:xfrm>
                <a:off x="4147471" y="1466851"/>
                <a:ext cx="3897061" cy="3924300"/>
                <a:chOff x="3957637" y="1203325"/>
                <a:chExt cx="4429126" cy="4460085"/>
              </a:xfrm>
            </p:grpSpPr>
            <p:sp>
              <p:nvSpPr>
                <p:cNvPr id="33" name="íṩľíḍè-任意多边形: 形状 12"/>
                <p:cNvSpPr/>
                <p:nvPr/>
              </p:nvSpPr>
              <p:spPr>
                <a:xfrm>
                  <a:off x="5026025" y="1203325"/>
                  <a:ext cx="1955800" cy="1955800"/>
                </a:xfrm>
                <a:custGeom>
                  <a:avLst/>
                  <a:gdLst>
                    <a:gd name="connsiteX0" fmla="*/ 0 w 1955800"/>
                    <a:gd name="connsiteY0" fmla="*/ 0 h 1955800"/>
                    <a:gd name="connsiteX1" fmla="*/ 1955800 w 1955800"/>
                    <a:gd name="connsiteY1" fmla="*/ 0 h 1955800"/>
                    <a:gd name="connsiteX2" fmla="*/ 1955800 w 1955800"/>
                    <a:gd name="connsiteY2" fmla="*/ 1404937 h 1955800"/>
                    <a:gd name="connsiteX3" fmla="*/ 1404937 w 1955800"/>
                    <a:gd name="connsiteY3" fmla="*/ 1404937 h 1955800"/>
                    <a:gd name="connsiteX4" fmla="*/ 854074 w 1955800"/>
                    <a:gd name="connsiteY4" fmla="*/ 1404937 h 1955800"/>
                    <a:gd name="connsiteX5" fmla="*/ 854074 w 1955800"/>
                    <a:gd name="connsiteY5" fmla="*/ 1955800 h 1955800"/>
                    <a:gd name="connsiteX6" fmla="*/ 0 w 1955800"/>
                    <a:gd name="connsiteY6" fmla="*/ 1955800 h 1955800"/>
                    <a:gd name="connsiteX7" fmla="*/ 0 w 1955800"/>
                    <a:gd name="connsiteY7" fmla="*/ 0 h 195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5800" h="1955800">
                      <a:moveTo>
                        <a:pt x="0" y="0"/>
                      </a:moveTo>
                      <a:lnTo>
                        <a:pt x="1955800" y="0"/>
                      </a:lnTo>
                      <a:lnTo>
                        <a:pt x="1955800" y="1404937"/>
                      </a:lnTo>
                      <a:lnTo>
                        <a:pt x="1404937" y="1404937"/>
                      </a:lnTo>
                      <a:lnTo>
                        <a:pt x="854074" y="1404937"/>
                      </a:lnTo>
                      <a:lnTo>
                        <a:pt x="854074" y="1955800"/>
                      </a:lnTo>
                      <a:lnTo>
                        <a:pt x="0" y="1955800"/>
                      </a:lnTo>
                      <a:lnTo>
                        <a:pt x="0" y="0"/>
                      </a:lnTo>
                      <a:close/>
                    </a:path>
                  </a:pathLst>
                </a:cu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 name="íślíḋè-任意多边形: 形状 14"/>
                <p:cNvSpPr/>
                <p:nvPr/>
              </p:nvSpPr>
              <p:spPr>
                <a:xfrm>
                  <a:off x="5362575" y="3707610"/>
                  <a:ext cx="1955800" cy="1955800"/>
                </a:xfrm>
                <a:custGeom>
                  <a:avLst/>
                  <a:gdLst>
                    <a:gd name="connsiteX0" fmla="*/ 1101726 w 1955800"/>
                    <a:gd name="connsiteY0" fmla="*/ 0 h 1955800"/>
                    <a:gd name="connsiteX1" fmla="*/ 1955800 w 1955800"/>
                    <a:gd name="connsiteY1" fmla="*/ 0 h 1955800"/>
                    <a:gd name="connsiteX2" fmla="*/ 1955800 w 1955800"/>
                    <a:gd name="connsiteY2" fmla="*/ 1955800 h 1955800"/>
                    <a:gd name="connsiteX3" fmla="*/ 0 w 1955800"/>
                    <a:gd name="connsiteY3" fmla="*/ 1955800 h 1955800"/>
                    <a:gd name="connsiteX4" fmla="*/ 0 w 1955800"/>
                    <a:gd name="connsiteY4" fmla="*/ 550863 h 1955800"/>
                    <a:gd name="connsiteX5" fmla="*/ 550863 w 1955800"/>
                    <a:gd name="connsiteY5" fmla="*/ 550863 h 1955800"/>
                    <a:gd name="connsiteX6" fmla="*/ 1101726 w 1955800"/>
                    <a:gd name="connsiteY6" fmla="*/ 550863 h 1955800"/>
                    <a:gd name="connsiteX7" fmla="*/ 1101726 w 1955800"/>
                    <a:gd name="connsiteY7" fmla="*/ 0 h 195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5800" h="1955800">
                      <a:moveTo>
                        <a:pt x="1101726" y="0"/>
                      </a:moveTo>
                      <a:lnTo>
                        <a:pt x="1955800" y="0"/>
                      </a:lnTo>
                      <a:lnTo>
                        <a:pt x="1955800" y="1955800"/>
                      </a:lnTo>
                      <a:lnTo>
                        <a:pt x="0" y="1955800"/>
                      </a:lnTo>
                      <a:lnTo>
                        <a:pt x="0" y="550863"/>
                      </a:lnTo>
                      <a:lnTo>
                        <a:pt x="550863" y="550863"/>
                      </a:lnTo>
                      <a:lnTo>
                        <a:pt x="1101726" y="550863"/>
                      </a:lnTo>
                      <a:lnTo>
                        <a:pt x="1101726" y="0"/>
                      </a:lnTo>
                      <a:close/>
                    </a:path>
                  </a:pathLst>
                </a:custGeom>
                <a:solidFill>
                  <a:schemeClr val="accent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 name="íślíḋè-任意多边形: 形状 13"/>
                <p:cNvSpPr/>
                <p:nvPr/>
              </p:nvSpPr>
              <p:spPr>
                <a:xfrm rot="5400000">
                  <a:off x="3957638" y="2608262"/>
                  <a:ext cx="1955800" cy="1955801"/>
                </a:xfrm>
                <a:custGeom>
                  <a:avLst/>
                  <a:gdLst>
                    <a:gd name="connsiteX0" fmla="*/ 0 w 1955800"/>
                    <a:gd name="connsiteY0" fmla="*/ 1955801 h 1955801"/>
                    <a:gd name="connsiteX1" fmla="*/ 0 w 1955800"/>
                    <a:gd name="connsiteY1" fmla="*/ 0 h 1955801"/>
                    <a:gd name="connsiteX2" fmla="*/ 2 w 1955800"/>
                    <a:gd name="connsiteY2" fmla="*/ 0 h 1955801"/>
                    <a:gd name="connsiteX3" fmla="*/ 2 w 1955800"/>
                    <a:gd name="connsiteY3" fmla="*/ 550864 h 1955801"/>
                    <a:gd name="connsiteX4" fmla="*/ 550865 w 1955800"/>
                    <a:gd name="connsiteY4" fmla="*/ 550864 h 1955801"/>
                    <a:gd name="connsiteX5" fmla="*/ 1101728 w 1955800"/>
                    <a:gd name="connsiteY5" fmla="*/ 550864 h 1955801"/>
                    <a:gd name="connsiteX6" fmla="*/ 1101728 w 1955800"/>
                    <a:gd name="connsiteY6" fmla="*/ 0 h 1955801"/>
                    <a:gd name="connsiteX7" fmla="*/ 1955800 w 1955800"/>
                    <a:gd name="connsiteY7" fmla="*/ 0 h 1955801"/>
                    <a:gd name="connsiteX8" fmla="*/ 1955800 w 1955800"/>
                    <a:gd name="connsiteY8" fmla="*/ 1955801 h 1955801"/>
                    <a:gd name="connsiteX9" fmla="*/ 0 w 1955800"/>
                    <a:gd name="connsiteY9" fmla="*/ 1955801 h 1955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5800" h="1955801">
                      <a:moveTo>
                        <a:pt x="0" y="1955801"/>
                      </a:moveTo>
                      <a:lnTo>
                        <a:pt x="0" y="0"/>
                      </a:lnTo>
                      <a:lnTo>
                        <a:pt x="2" y="0"/>
                      </a:lnTo>
                      <a:lnTo>
                        <a:pt x="2" y="550864"/>
                      </a:lnTo>
                      <a:lnTo>
                        <a:pt x="550865" y="550864"/>
                      </a:lnTo>
                      <a:lnTo>
                        <a:pt x="1101728" y="550864"/>
                      </a:lnTo>
                      <a:lnTo>
                        <a:pt x="1101728" y="0"/>
                      </a:lnTo>
                      <a:lnTo>
                        <a:pt x="1955800" y="0"/>
                      </a:lnTo>
                      <a:lnTo>
                        <a:pt x="1955800" y="1955801"/>
                      </a:lnTo>
                      <a:lnTo>
                        <a:pt x="0" y="1955801"/>
                      </a:lnTo>
                      <a:close/>
                    </a:path>
                  </a:pathLst>
                </a:cu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 name="íślíḋè-任意多边形: 形状 11"/>
                <p:cNvSpPr/>
                <p:nvPr/>
              </p:nvSpPr>
              <p:spPr>
                <a:xfrm rot="5400000">
                  <a:off x="6430962" y="2302672"/>
                  <a:ext cx="1955801" cy="1955801"/>
                </a:xfrm>
                <a:custGeom>
                  <a:avLst/>
                  <a:gdLst>
                    <a:gd name="connsiteX0" fmla="*/ 0 w 1955801"/>
                    <a:gd name="connsiteY0" fmla="*/ 1955801 h 1955801"/>
                    <a:gd name="connsiteX1" fmla="*/ 0 w 1955801"/>
                    <a:gd name="connsiteY1" fmla="*/ 0 h 1955801"/>
                    <a:gd name="connsiteX2" fmla="*/ 1955801 w 1955801"/>
                    <a:gd name="connsiteY2" fmla="*/ 0 h 1955801"/>
                    <a:gd name="connsiteX3" fmla="*/ 1955800 w 1955801"/>
                    <a:gd name="connsiteY3" fmla="*/ 1404937 h 1955801"/>
                    <a:gd name="connsiteX4" fmla="*/ 1404939 w 1955801"/>
                    <a:gd name="connsiteY4" fmla="*/ 1404937 h 1955801"/>
                    <a:gd name="connsiteX5" fmla="*/ 854076 w 1955801"/>
                    <a:gd name="connsiteY5" fmla="*/ 1404937 h 1955801"/>
                    <a:gd name="connsiteX6" fmla="*/ 854076 w 1955801"/>
                    <a:gd name="connsiteY6" fmla="*/ 1955801 h 1955801"/>
                    <a:gd name="connsiteX7" fmla="*/ 0 w 1955801"/>
                    <a:gd name="connsiteY7" fmla="*/ 1955801 h 1955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5801" h="1955801">
                      <a:moveTo>
                        <a:pt x="0" y="1955801"/>
                      </a:moveTo>
                      <a:lnTo>
                        <a:pt x="0" y="0"/>
                      </a:lnTo>
                      <a:lnTo>
                        <a:pt x="1955801" y="0"/>
                      </a:lnTo>
                      <a:lnTo>
                        <a:pt x="1955800" y="1404937"/>
                      </a:lnTo>
                      <a:lnTo>
                        <a:pt x="1404939" y="1404937"/>
                      </a:lnTo>
                      <a:lnTo>
                        <a:pt x="854076" y="1404937"/>
                      </a:lnTo>
                      <a:lnTo>
                        <a:pt x="854076" y="1955801"/>
                      </a:lnTo>
                      <a:lnTo>
                        <a:pt x="0" y="1955801"/>
                      </a:lnTo>
                      <a:close/>
                    </a:path>
                  </a:pathLst>
                </a:cu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28" name="íślíḋè-任意多边形: 形状 36"/>
              <p:cNvSpPr>
                <a:spLocks noChangeAspect="1"/>
              </p:cNvSpPr>
              <p:nvPr/>
            </p:nvSpPr>
            <p:spPr bwMode="auto">
              <a:xfrm>
                <a:off x="5785411" y="1814153"/>
                <a:ext cx="493232" cy="416816"/>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cs typeface="+mn-ea"/>
                  <a:sym typeface="+mn-lt"/>
                </a:endParaRPr>
              </a:p>
            </p:txBody>
          </p:sp>
          <p:sp>
            <p:nvSpPr>
              <p:cNvPr id="29" name="íślíḋè-任意多边形: 形状 37"/>
              <p:cNvSpPr/>
              <p:nvPr/>
            </p:nvSpPr>
            <p:spPr bwMode="auto">
              <a:xfrm>
                <a:off x="4478600" y="3335368"/>
                <a:ext cx="428132" cy="361802"/>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cs typeface="+mn-ea"/>
                  <a:sym typeface="+mn-lt"/>
                </a:endParaRPr>
              </a:p>
            </p:txBody>
          </p:sp>
          <p:sp>
            <p:nvSpPr>
              <p:cNvPr id="30" name="íślíḋè-任意多边形: 形状 40"/>
              <p:cNvSpPr/>
              <p:nvPr/>
            </p:nvSpPr>
            <p:spPr bwMode="auto">
              <a:xfrm>
                <a:off x="5876166" y="3141750"/>
                <a:ext cx="461217" cy="574501"/>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lumMod val="50000"/>
                </a:schemeClr>
              </a:solidFill>
              <a:ln w="9525">
                <a:noFill/>
                <a:round/>
              </a:ln>
            </p:spPr>
            <p:txBody>
              <a:bodyPr anchor="ctr"/>
              <a:lstStyle/>
              <a:p>
                <a:pPr algn="ctr"/>
                <a:endParaRPr>
                  <a:cs typeface="+mn-ea"/>
                  <a:sym typeface="+mn-lt"/>
                </a:endParaRPr>
              </a:p>
            </p:txBody>
          </p:sp>
          <p:sp>
            <p:nvSpPr>
              <p:cNvPr id="31" name="íślíḋè-任意多边形: 形状 38"/>
              <p:cNvSpPr/>
              <p:nvPr/>
            </p:nvSpPr>
            <p:spPr bwMode="auto">
              <a:xfrm>
                <a:off x="5984360" y="4615034"/>
                <a:ext cx="456434" cy="385719"/>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cs typeface="+mn-ea"/>
                  <a:sym typeface="+mn-lt"/>
                </a:endParaRPr>
              </a:p>
            </p:txBody>
          </p:sp>
          <p:sp>
            <p:nvSpPr>
              <p:cNvPr id="32" name="íślíḋè-任意多边形: 形状 35"/>
              <p:cNvSpPr/>
              <p:nvPr/>
            </p:nvSpPr>
            <p:spPr bwMode="auto">
              <a:xfrm>
                <a:off x="7214415" y="3073873"/>
                <a:ext cx="424066" cy="358366"/>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cs typeface="+mn-ea"/>
                  <a:sym typeface="+mn-lt"/>
                </a:endParaRPr>
              </a:p>
            </p:txBody>
          </p:sp>
        </p:grpSp>
        <p:grpSp>
          <p:nvGrpSpPr>
            <p:cNvPr id="8" name="组合 7"/>
            <p:cNvGrpSpPr/>
            <p:nvPr/>
          </p:nvGrpSpPr>
          <p:grpSpPr>
            <a:xfrm>
              <a:off x="1307468" y="2624665"/>
              <a:ext cx="9613068" cy="2251276"/>
              <a:chOff x="1307468" y="2624665"/>
              <a:chExt cx="9613068" cy="2251276"/>
            </a:xfrm>
          </p:grpSpPr>
          <p:grpSp>
            <p:nvGrpSpPr>
              <p:cNvPr id="9" name="组合 8"/>
              <p:cNvGrpSpPr/>
              <p:nvPr/>
            </p:nvGrpSpPr>
            <p:grpSpPr>
              <a:xfrm>
                <a:off x="8170814" y="2624665"/>
                <a:ext cx="2749722" cy="2251276"/>
                <a:chOff x="8170814" y="1912116"/>
                <a:chExt cx="2749722" cy="2251276"/>
              </a:xfrm>
            </p:grpSpPr>
            <p:grpSp>
              <p:nvGrpSpPr>
                <p:cNvPr id="19" name="组合 18"/>
                <p:cNvGrpSpPr/>
                <p:nvPr/>
              </p:nvGrpSpPr>
              <p:grpSpPr>
                <a:xfrm>
                  <a:off x="8170814" y="1912116"/>
                  <a:ext cx="2611177" cy="2251276"/>
                  <a:chOff x="1193500" y="1491637"/>
                  <a:chExt cx="3761195" cy="2251276"/>
                </a:xfrm>
              </p:grpSpPr>
              <p:grpSp>
                <p:nvGrpSpPr>
                  <p:cNvPr id="21" name="组合 20"/>
                  <p:cNvGrpSpPr/>
                  <p:nvPr/>
                </p:nvGrpSpPr>
                <p:grpSpPr>
                  <a:xfrm>
                    <a:off x="1193500" y="1491637"/>
                    <a:ext cx="3761195" cy="927368"/>
                    <a:chOff x="1317257" y="1824875"/>
                    <a:chExt cx="3761195" cy="927368"/>
                  </a:xfrm>
                </p:grpSpPr>
                <p:sp>
                  <p:nvSpPr>
                    <p:cNvPr id="25" name="íślíḋè-文本框 58"/>
                    <p:cNvSpPr txBox="1"/>
                    <p:nvPr/>
                  </p:nvSpPr>
                  <p:spPr>
                    <a:xfrm>
                      <a:off x="1317257" y="2244412"/>
                      <a:ext cx="3761195" cy="507831"/>
                    </a:xfrm>
                    <a:prstGeom prst="rect">
                      <a:avLst/>
                    </a:prstGeom>
                    <a:noFill/>
                  </p:spPr>
                  <p:txBody>
                    <a:bodyPr wrap="square" lIns="0" tIns="0" rIns="0" bIns="0">
                      <a:noAutofit/>
                    </a:bodyPr>
                    <a:lstStyle/>
                    <a:p>
                      <a:pPr algn="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6" name="íślíḋè-Rectangle 26"/>
                    <p:cNvSpPr/>
                    <p:nvPr/>
                  </p:nvSpPr>
                  <p:spPr>
                    <a:xfrm>
                      <a:off x="1317257" y="1824875"/>
                      <a:ext cx="3761195" cy="307777"/>
                    </a:xfrm>
                    <a:prstGeom prst="rect">
                      <a:avLst/>
                    </a:prstGeom>
                  </p:spPr>
                  <p:txBody>
                    <a:bodyPr wrap="none" lIns="0" tIns="0" rIns="0" bIns="0">
                      <a:noAutofit/>
                    </a:bodyPr>
                    <a:lstStyle/>
                    <a:p>
                      <a:pPr algn="r"/>
                      <a:r>
                        <a:rPr lang="zh-CN" altLang="en-US" sz="2000" b="1">
                          <a:solidFill>
                            <a:schemeClr val="accent1"/>
                          </a:solidFill>
                          <a:cs typeface="+mn-ea"/>
                          <a:sym typeface="+mn-lt"/>
                        </a:rPr>
                        <a:t>标题文本预设</a:t>
                      </a:r>
                    </a:p>
                  </p:txBody>
                </p:sp>
              </p:grpSp>
              <p:grpSp>
                <p:nvGrpSpPr>
                  <p:cNvPr id="22" name="组合 21"/>
                  <p:cNvGrpSpPr/>
                  <p:nvPr/>
                </p:nvGrpSpPr>
                <p:grpSpPr>
                  <a:xfrm>
                    <a:off x="1193500" y="2815545"/>
                    <a:ext cx="3761195" cy="927368"/>
                    <a:chOff x="1317257" y="1824875"/>
                    <a:chExt cx="3761195" cy="927368"/>
                  </a:xfrm>
                </p:grpSpPr>
                <p:sp>
                  <p:nvSpPr>
                    <p:cNvPr id="23" name="íślíḋè-文本框 56"/>
                    <p:cNvSpPr txBox="1"/>
                    <p:nvPr/>
                  </p:nvSpPr>
                  <p:spPr>
                    <a:xfrm>
                      <a:off x="1317257" y="2244412"/>
                      <a:ext cx="3761195" cy="507831"/>
                    </a:xfrm>
                    <a:prstGeom prst="rect">
                      <a:avLst/>
                    </a:prstGeom>
                    <a:noFill/>
                  </p:spPr>
                  <p:txBody>
                    <a:bodyPr wrap="square" lIns="0" tIns="0" rIns="0" bIns="0">
                      <a:noAutofit/>
                    </a:bodyPr>
                    <a:lstStyle/>
                    <a:p>
                      <a:pPr algn="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24" name="íślíḋè-Rectangle 24"/>
                    <p:cNvSpPr/>
                    <p:nvPr/>
                  </p:nvSpPr>
                  <p:spPr>
                    <a:xfrm>
                      <a:off x="1317257" y="1824875"/>
                      <a:ext cx="3761195" cy="307777"/>
                    </a:xfrm>
                    <a:prstGeom prst="rect">
                      <a:avLst/>
                    </a:prstGeom>
                  </p:spPr>
                  <p:txBody>
                    <a:bodyPr wrap="none" lIns="0" tIns="0" rIns="0" bIns="0">
                      <a:noAutofit/>
                    </a:bodyPr>
                    <a:lstStyle/>
                    <a:p>
                      <a:pPr algn="r"/>
                      <a:r>
                        <a:rPr lang="zh-CN" altLang="en-US" sz="2000" b="1">
                          <a:solidFill>
                            <a:schemeClr val="accent2"/>
                          </a:solidFill>
                          <a:cs typeface="+mn-ea"/>
                          <a:sym typeface="+mn-lt"/>
                        </a:rPr>
                        <a:t>标题文本预设</a:t>
                      </a:r>
                    </a:p>
                  </p:txBody>
                </p:sp>
              </p:grpSp>
            </p:grpSp>
            <p:cxnSp>
              <p:nvCxnSpPr>
                <p:cNvPr id="20" name="íślíḋè-Straight Connector 20"/>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0" name="组合 9"/>
              <p:cNvGrpSpPr/>
              <p:nvPr/>
            </p:nvGrpSpPr>
            <p:grpSpPr>
              <a:xfrm>
                <a:off x="1307468" y="2624665"/>
                <a:ext cx="2713719" cy="2251276"/>
                <a:chOff x="1307468" y="1697288"/>
                <a:chExt cx="2713719" cy="2251276"/>
              </a:xfrm>
            </p:grpSpPr>
            <p:grpSp>
              <p:nvGrpSpPr>
                <p:cNvPr id="11" name="组合 10"/>
                <p:cNvGrpSpPr/>
                <p:nvPr/>
              </p:nvGrpSpPr>
              <p:grpSpPr>
                <a:xfrm>
                  <a:off x="1410010" y="1697288"/>
                  <a:ext cx="2611177" cy="2251276"/>
                  <a:chOff x="1193500" y="1491637"/>
                  <a:chExt cx="3761195" cy="2251276"/>
                </a:xfrm>
              </p:grpSpPr>
              <p:grpSp>
                <p:nvGrpSpPr>
                  <p:cNvPr id="13" name="组合 12"/>
                  <p:cNvGrpSpPr/>
                  <p:nvPr/>
                </p:nvGrpSpPr>
                <p:grpSpPr>
                  <a:xfrm>
                    <a:off x="1193500" y="1491637"/>
                    <a:ext cx="3761195" cy="927368"/>
                    <a:chOff x="1317257" y="1824875"/>
                    <a:chExt cx="3761195" cy="927368"/>
                  </a:xfrm>
                </p:grpSpPr>
                <p:sp>
                  <p:nvSpPr>
                    <p:cNvPr id="17" name="íślíḋè-文本框 50"/>
                    <p:cNvSpPr txBox="1"/>
                    <p:nvPr/>
                  </p:nvSpPr>
                  <p:spPr>
                    <a:xfrm>
                      <a:off x="1317257" y="2244412"/>
                      <a:ext cx="3761195" cy="507831"/>
                    </a:xfrm>
                    <a:prstGeom prst="rect">
                      <a:avLst/>
                    </a:prstGeom>
                    <a:noFill/>
                  </p:spPr>
                  <p:txBody>
                    <a:bodyPr wrap="square" lIns="0" tIns="0" rIns="0" bIns="0">
                      <a:noAutofit/>
                    </a:bodyPr>
                    <a:lstStyle/>
                    <a:p>
                      <a:pP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8" name="íślíḋè-Rectangle 18"/>
                    <p:cNvSpPr/>
                    <p:nvPr/>
                  </p:nvSpPr>
                  <p:spPr>
                    <a:xfrm>
                      <a:off x="1317257" y="1824875"/>
                      <a:ext cx="3761195" cy="307777"/>
                    </a:xfrm>
                    <a:prstGeom prst="rect">
                      <a:avLst/>
                    </a:prstGeom>
                  </p:spPr>
                  <p:txBody>
                    <a:bodyPr wrap="none" lIns="0" tIns="0" rIns="0" bIns="0">
                      <a:noAutofit/>
                    </a:bodyPr>
                    <a:lstStyle/>
                    <a:p>
                      <a:r>
                        <a:rPr lang="zh-CN" altLang="en-US" sz="2000" b="1" dirty="0">
                          <a:solidFill>
                            <a:schemeClr val="accent1"/>
                          </a:solidFill>
                          <a:cs typeface="+mn-ea"/>
                          <a:sym typeface="+mn-lt"/>
                        </a:rPr>
                        <a:t>标题文本预设</a:t>
                      </a:r>
                    </a:p>
                  </p:txBody>
                </p:sp>
              </p:grpSp>
              <p:grpSp>
                <p:nvGrpSpPr>
                  <p:cNvPr id="14" name="组合 13"/>
                  <p:cNvGrpSpPr/>
                  <p:nvPr/>
                </p:nvGrpSpPr>
                <p:grpSpPr>
                  <a:xfrm>
                    <a:off x="1193500" y="2815545"/>
                    <a:ext cx="3761195" cy="927368"/>
                    <a:chOff x="1317257" y="1824875"/>
                    <a:chExt cx="3761195" cy="927368"/>
                  </a:xfrm>
                </p:grpSpPr>
                <p:sp>
                  <p:nvSpPr>
                    <p:cNvPr id="15" name="íślíḋè-文本框 48"/>
                    <p:cNvSpPr txBox="1"/>
                    <p:nvPr/>
                  </p:nvSpPr>
                  <p:spPr>
                    <a:xfrm>
                      <a:off x="1317257" y="2244412"/>
                      <a:ext cx="3761195" cy="507831"/>
                    </a:xfrm>
                    <a:prstGeom prst="rect">
                      <a:avLst/>
                    </a:prstGeom>
                    <a:noFill/>
                  </p:spPr>
                  <p:txBody>
                    <a:bodyPr wrap="square" lIns="0" tIns="0" rIns="0" bIns="0">
                      <a:noAutofit/>
                    </a:bodyPr>
                    <a:lstStyle/>
                    <a:p>
                      <a:pPr>
                        <a:lnSpc>
                          <a:spcPct val="120000"/>
                        </a:lnSpc>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sp>
                  <p:nvSpPr>
                    <p:cNvPr id="16" name="íślíḋè-Rectangle 16"/>
                    <p:cNvSpPr/>
                    <p:nvPr/>
                  </p:nvSpPr>
                  <p:spPr>
                    <a:xfrm>
                      <a:off x="1317257" y="1824875"/>
                      <a:ext cx="3761195" cy="307777"/>
                    </a:xfrm>
                    <a:prstGeom prst="rect">
                      <a:avLst/>
                    </a:prstGeom>
                  </p:spPr>
                  <p:txBody>
                    <a:bodyPr wrap="none" lIns="0" tIns="0" rIns="0" bIns="0">
                      <a:noAutofit/>
                    </a:bodyPr>
                    <a:lstStyle/>
                    <a:p>
                      <a:r>
                        <a:rPr lang="zh-CN" altLang="en-US" sz="2000" b="1">
                          <a:solidFill>
                            <a:schemeClr val="accent2"/>
                          </a:solidFill>
                          <a:cs typeface="+mn-ea"/>
                          <a:sym typeface="+mn-lt"/>
                        </a:rPr>
                        <a:t>标题文本预设</a:t>
                      </a:r>
                    </a:p>
                  </p:txBody>
                </p:sp>
              </p:grpSp>
            </p:grpSp>
            <p:cxnSp>
              <p:nvCxnSpPr>
                <p:cNvPr id="12" name="íślíḋè-Straight Connector 12"/>
                <p:cNvCxnSpPr/>
                <p:nvPr/>
              </p:nvCxnSpPr>
              <p:spPr>
                <a:xfrm>
                  <a:off x="1307468" y="2710116"/>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6">
            <a:lum/>
          </a:blip>
          <a:srcRect/>
          <a:stretch>
            <a:fillRect t="-6000" b="-6000"/>
          </a:stretch>
        </a:blipFill>
        <a:effectLst/>
      </p:bgPr>
    </p:bg>
    <p:spTree>
      <p:nvGrpSpPr>
        <p:cNvPr id="1" name=""/>
        <p:cNvGrpSpPr/>
        <p:nvPr/>
      </p:nvGrpSpPr>
      <p:grpSpPr>
        <a:xfrm>
          <a:off x="0" y="0"/>
          <a:ext cx="0" cy="0"/>
          <a:chOff x="0" y="0"/>
          <a:chExt cx="0" cy="0"/>
        </a:xfrm>
      </p:grpSpPr>
      <p:sp>
        <p:nvSpPr>
          <p:cNvPr id="10" name="PA_文本框 2"/>
          <p:cNvSpPr txBox="1"/>
          <p:nvPr>
            <p:custDataLst>
              <p:tags r:id="rId1"/>
            </p:custDataLst>
          </p:nvPr>
        </p:nvSpPr>
        <p:spPr>
          <a:xfrm>
            <a:off x="3333079" y="2176066"/>
            <a:ext cx="5500667" cy="707886"/>
          </a:xfrm>
          <a:prstGeom prst="rect">
            <a:avLst/>
          </a:prstGeom>
          <a:noFill/>
        </p:spPr>
        <p:txBody>
          <a:bodyPr wrap="square" rtlCol="0">
            <a:spAutoFit/>
          </a:bodyPr>
          <a:lstStyle/>
          <a:p>
            <a:pPr algn="ctr"/>
            <a:r>
              <a:rPr lang="en-US" altLang="zh-CN" sz="4000" spc="300" dirty="0" smtClean="0">
                <a:solidFill>
                  <a:srgbClr val="5A6C90">
                    <a:lumMod val="60000"/>
                    <a:lumOff val="40000"/>
                  </a:srgbClr>
                </a:solidFill>
                <a:latin typeface="Agency FB" panose="020B0503020202020204" pitchFamily="34" charset="0"/>
                <a:cs typeface="+mn-ea"/>
                <a:sym typeface="+mn-lt"/>
              </a:rPr>
              <a:t>BUSINESS REPORT</a:t>
            </a:r>
            <a:endParaRPr lang="zh-CN" altLang="en-US" sz="4000" spc="300" dirty="0">
              <a:solidFill>
                <a:srgbClr val="5A6C90">
                  <a:lumMod val="60000"/>
                  <a:lumOff val="40000"/>
                </a:srgbClr>
              </a:solidFill>
              <a:latin typeface="Agency FB" panose="020B0503020202020204" pitchFamily="34" charset="0"/>
              <a:cs typeface="+mn-ea"/>
              <a:sym typeface="+mn-lt"/>
            </a:endParaRPr>
          </a:p>
        </p:txBody>
      </p:sp>
      <p:sp>
        <p:nvSpPr>
          <p:cNvPr id="11" name="PA_文本框 4"/>
          <p:cNvSpPr txBox="1"/>
          <p:nvPr>
            <p:custDataLst>
              <p:tags r:id="rId2"/>
            </p:custDataLst>
          </p:nvPr>
        </p:nvSpPr>
        <p:spPr>
          <a:xfrm>
            <a:off x="2587056" y="2952335"/>
            <a:ext cx="7024304" cy="923330"/>
          </a:xfrm>
          <a:prstGeom prst="rect">
            <a:avLst/>
          </a:prstGeom>
          <a:noFill/>
        </p:spPr>
        <p:txBody>
          <a:bodyPr wrap="square" rtlCol="0">
            <a:spAutoFit/>
          </a:bodyPr>
          <a:lstStyle/>
          <a:p>
            <a:pPr algn="ctr"/>
            <a:r>
              <a:rPr lang="zh-CN" altLang="en-US" sz="5400" b="1" spc="600" dirty="0" smtClean="0">
                <a:solidFill>
                  <a:srgbClr val="FFFFFF"/>
                </a:solidFill>
                <a:cs typeface="+mn-ea"/>
                <a:sym typeface="+mn-lt"/>
              </a:rPr>
              <a:t>感谢您的聆听</a:t>
            </a:r>
            <a:endParaRPr lang="zh-CN" altLang="en-US" sz="5400" b="1" spc="600" dirty="0">
              <a:solidFill>
                <a:srgbClr val="FFFFFF"/>
              </a:solidFill>
              <a:cs typeface="+mn-ea"/>
              <a:sym typeface="+mn-lt"/>
            </a:endParaRPr>
          </a:p>
        </p:txBody>
      </p:sp>
      <p:sp>
        <p:nvSpPr>
          <p:cNvPr id="13" name="矩形 12"/>
          <p:cNvSpPr/>
          <p:nvPr/>
        </p:nvSpPr>
        <p:spPr>
          <a:xfrm>
            <a:off x="3724976" y="4195011"/>
            <a:ext cx="4752741" cy="338554"/>
          </a:xfrm>
          <a:prstGeom prst="rect">
            <a:avLst/>
          </a:prstGeom>
          <a:noFill/>
          <a:ln>
            <a:noFill/>
          </a:ln>
        </p:spPr>
        <p:txBody>
          <a:bodyPr wrap="square">
            <a:spAutoFit/>
          </a:bodyPr>
          <a:lstStyle/>
          <a:p>
            <a:pPr algn="ctr"/>
            <a:r>
              <a:rPr lang="en-US" altLang="zh-CN" sz="1600" dirty="0" smtClean="0">
                <a:solidFill>
                  <a:srgbClr val="FFFFFF"/>
                </a:solidFill>
                <a:cs typeface="+mn-ea"/>
                <a:sym typeface="+mn-lt"/>
              </a:rPr>
              <a:t>ADD YOUR TITLE HERE.ADD YOUR TITLE HERE.</a:t>
            </a:r>
            <a:endParaRPr lang="zh-CN" altLang="en-US" sz="1600" dirty="0">
              <a:solidFill>
                <a:srgbClr val="FFFFFF"/>
              </a:solidFill>
              <a:cs typeface="+mn-ea"/>
              <a:sym typeface="+mn-lt"/>
            </a:endParaRPr>
          </a:p>
        </p:txBody>
      </p:sp>
      <p:sp>
        <p:nvSpPr>
          <p:cNvPr id="14" name="PA_文本框 1"/>
          <p:cNvSpPr txBox="1"/>
          <p:nvPr>
            <p:custDataLst>
              <p:tags r:id="rId3"/>
            </p:custDataLst>
          </p:nvPr>
        </p:nvSpPr>
        <p:spPr>
          <a:xfrm>
            <a:off x="4903536" y="1215131"/>
            <a:ext cx="2396690" cy="1015663"/>
          </a:xfrm>
          <a:prstGeom prst="rect">
            <a:avLst/>
          </a:prstGeom>
          <a:noFill/>
        </p:spPr>
        <p:txBody>
          <a:bodyPr wrap="square" rtlCol="0">
            <a:spAutoFit/>
          </a:bodyPr>
          <a:lstStyle/>
          <a:p>
            <a:pPr algn="ctr"/>
            <a:r>
              <a:rPr lang="en-US" altLang="zh-CN" sz="6000" spc="600" dirty="0" smtClean="0">
                <a:solidFill>
                  <a:srgbClr val="FFFFFF"/>
                </a:solidFill>
                <a:latin typeface="Agency FB" panose="020B0503020202020204" pitchFamily="34" charset="0"/>
                <a:cs typeface="+mn-ea"/>
                <a:sym typeface="+mn-lt"/>
              </a:rPr>
              <a:t>2030</a:t>
            </a:r>
            <a:endParaRPr lang="zh-CN" altLang="en-US" sz="6000" spc="600" dirty="0">
              <a:solidFill>
                <a:srgbClr val="FFFFFF"/>
              </a:solidFill>
              <a:latin typeface="Agency FB" panose="020B0503020202020204" pitchFamily="34" charset="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 by="(-#ppt_w*2)" calcmode="lin" valueType="num">
                                      <p:cBhvr rctx="PPT">
                                        <p:cTn id="7" dur="500" autoRev="1" fill="hold">
                                          <p:stCondLst>
                                            <p:cond delay="0"/>
                                          </p:stCondLst>
                                        </p:cTn>
                                        <p:tgtEl>
                                          <p:spTgt spid="14"/>
                                        </p:tgtEl>
                                        <p:attrNameLst>
                                          <p:attrName>ppt_w</p:attrName>
                                        </p:attrNameLst>
                                      </p:cBhvr>
                                    </p:anim>
                                    <p:anim by="(#ppt_w*0.50)" calcmode="lin" valueType="num">
                                      <p:cBhvr>
                                        <p:cTn id="8" dur="500" decel="50000" autoRev="1" fill="hold">
                                          <p:stCondLst>
                                            <p:cond delay="0"/>
                                          </p:stCondLst>
                                        </p:cTn>
                                        <p:tgtEl>
                                          <p:spTgt spid="14"/>
                                        </p:tgtEl>
                                        <p:attrNameLst>
                                          <p:attrName>ppt_x</p:attrName>
                                        </p:attrNameLst>
                                      </p:cBhvr>
                                    </p:anim>
                                    <p:anim from="(-#ppt_h/2)" to="(#ppt_y)" calcmode="lin" valueType="num">
                                      <p:cBhvr>
                                        <p:cTn id="9" dur="1000" fill="hold">
                                          <p:stCondLst>
                                            <p:cond delay="0"/>
                                          </p:stCondLst>
                                        </p:cTn>
                                        <p:tgtEl>
                                          <p:spTgt spid="14"/>
                                        </p:tgtEl>
                                        <p:attrNameLst>
                                          <p:attrName>ppt_y</p:attrName>
                                        </p:attrNameLst>
                                      </p:cBhvr>
                                    </p:anim>
                                    <p:animRot by="21600000">
                                      <p:cBhvr>
                                        <p:cTn id="10" dur="1000" fill="hold">
                                          <p:stCondLst>
                                            <p:cond delay="0"/>
                                          </p:stCondLst>
                                        </p:cTn>
                                        <p:tgtEl>
                                          <p:spTgt spid="1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0"/>
                                        </p:tgtEl>
                                        <p:attrNameLst>
                                          <p:attrName>ppt_y</p:attrName>
                                        </p:attrNameLst>
                                      </p:cBhvr>
                                      <p:tavLst>
                                        <p:tav tm="0">
                                          <p:val>
                                            <p:strVal val="#ppt_y"/>
                                          </p:val>
                                        </p:tav>
                                        <p:tav tm="100000">
                                          <p:val>
                                            <p:strVal val="#ppt_y"/>
                                          </p:val>
                                        </p:tav>
                                      </p:tavLst>
                                    </p:anim>
                                    <p:anim calcmode="lin" valueType="num">
                                      <p:cBhvr>
                                        <p:cTn id="17"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11"/>
                                        </p:tgtEl>
                                        <p:attrNameLst>
                                          <p:attrName>ppt_y</p:attrName>
                                        </p:attrNameLst>
                                      </p:cBhvr>
                                      <p:tavLst>
                                        <p:tav tm="0">
                                          <p:val>
                                            <p:strVal val="#ppt_y"/>
                                          </p:val>
                                        </p:tav>
                                        <p:tav tm="100000">
                                          <p:val>
                                            <p:strVal val="#ppt_y"/>
                                          </p:val>
                                        </p:tav>
                                      </p:tavLst>
                                    </p:anim>
                                    <p:anim calcmode="lin" valueType="num">
                                      <p:cBhvr>
                                        <p:cTn id="26"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t="-6000" b="-6000"/>
          </a:stretch>
        </a:blipFill>
        <a:effectLst/>
      </p:bgPr>
    </p:bg>
    <p:spTree>
      <p:nvGrpSpPr>
        <p:cNvPr id="1" name=""/>
        <p:cNvGrpSpPr/>
        <p:nvPr/>
      </p:nvGrpSpPr>
      <p:grpSpPr>
        <a:xfrm>
          <a:off x="0" y="0"/>
          <a:ext cx="0" cy="0"/>
          <a:chOff x="0" y="0"/>
          <a:chExt cx="0" cy="0"/>
        </a:xfrm>
      </p:grpSpPr>
      <p:grpSp>
        <p:nvGrpSpPr>
          <p:cNvPr id="7" name="组合 6"/>
          <p:cNvGrpSpPr/>
          <p:nvPr/>
        </p:nvGrpSpPr>
        <p:grpSpPr>
          <a:xfrm>
            <a:off x="3078920" y="2021709"/>
            <a:ext cx="6034160" cy="1407291"/>
            <a:chOff x="5608320" y="1899674"/>
            <a:chExt cx="6034160" cy="1407291"/>
          </a:xfrm>
        </p:grpSpPr>
        <p:sp>
          <p:nvSpPr>
            <p:cNvPr id="8" name="MH_Title"/>
            <p:cNvSpPr/>
            <p:nvPr>
              <p:custDataLst>
                <p:tags r:id="rId2"/>
              </p:custDataLst>
            </p:nvPr>
          </p:nvSpPr>
          <p:spPr>
            <a:xfrm>
              <a:off x="5608321" y="1899674"/>
              <a:ext cx="6034159" cy="140729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25400" cap="sq">
              <a:solidFill>
                <a:schemeClr val="accent1">
                  <a:lumMod val="60000"/>
                  <a:lumOff val="4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1008000" tIns="0" rIns="0" bIns="0" rtlCol="0" anchor="ctr">
              <a:normAutofit/>
            </a:bodyPr>
            <a:lstStyle/>
            <a:p>
              <a:pPr lvl="0"/>
              <a:r>
                <a:rPr lang="zh-CN" altLang="en-US" sz="4000" spc="600" dirty="0" smtClean="0">
                  <a:solidFill>
                    <a:schemeClr val="bg1"/>
                  </a:solidFill>
                  <a:cs typeface="+mn-ea"/>
                  <a:sym typeface="+mn-lt"/>
                </a:rPr>
                <a:t>    标题文字</a:t>
              </a:r>
              <a:endParaRPr lang="zh-CN" altLang="en-US" sz="4000" spc="600" dirty="0">
                <a:solidFill>
                  <a:schemeClr val="bg1"/>
                </a:solidFill>
                <a:cs typeface="+mn-ea"/>
                <a:sym typeface="+mn-lt"/>
              </a:endParaRPr>
            </a:p>
          </p:txBody>
        </p:sp>
        <p:sp>
          <p:nvSpPr>
            <p:cNvPr id="9" name="MH_Others_1"/>
            <p:cNvSpPr/>
            <p:nvPr>
              <p:custDataLst>
                <p:tags r:id="rId3"/>
              </p:custDataLst>
            </p:nvPr>
          </p:nvSpPr>
          <p:spPr>
            <a:xfrm>
              <a:off x="5608323" y="1988852"/>
              <a:ext cx="1215724" cy="1215724"/>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endParaRPr lang="zh-CN" altLang="en-US" dirty="0">
                <a:solidFill>
                  <a:schemeClr val="bg1"/>
                </a:solidFill>
                <a:cs typeface="+mn-ea"/>
                <a:sym typeface="+mn-lt"/>
              </a:endParaRPr>
            </a:p>
          </p:txBody>
        </p:sp>
        <p:sp>
          <p:nvSpPr>
            <p:cNvPr id="15" name="MH_Number"/>
            <p:cNvSpPr/>
            <p:nvPr>
              <p:custDataLst>
                <p:tags r:id="rId4"/>
              </p:custDataLst>
            </p:nvPr>
          </p:nvSpPr>
          <p:spPr>
            <a:xfrm>
              <a:off x="5608320" y="2003249"/>
              <a:ext cx="606548" cy="607862"/>
            </a:xfrm>
            <a:prstGeom prst="rect">
              <a:avLst/>
            </a:prstGeom>
          </p:spPr>
          <p:txBody>
            <a:bodyPr wrap="square" lIns="0" tIns="0" rIns="0" bIns="0" anchor="ctr" anchorCtr="0">
              <a:noAutofit/>
            </a:bodyPr>
            <a:lstStyle/>
            <a:p>
              <a:pPr algn="ctr"/>
              <a:r>
                <a:rPr lang="en-US" altLang="zh-CN" sz="4000" smtClean="0">
                  <a:solidFill>
                    <a:schemeClr val="bg1"/>
                  </a:solidFill>
                  <a:cs typeface="+mn-ea"/>
                  <a:sym typeface="+mn-lt"/>
                </a:rPr>
                <a:t>1</a:t>
              </a:r>
              <a:endParaRPr lang="zh-CN" altLang="en-US" sz="4000" dirty="0">
                <a:solidFill>
                  <a:schemeClr val="bg1"/>
                </a:solidFill>
                <a:cs typeface="+mn-ea"/>
                <a:sym typeface="+mn-lt"/>
              </a:endParaRPr>
            </a:p>
          </p:txBody>
        </p:sp>
      </p:grpSp>
      <p:sp>
        <p:nvSpPr>
          <p:cNvPr id="16" name="MH_Title"/>
          <p:cNvSpPr txBox="1">
            <a:spLocks noChangeArrowheads="1"/>
          </p:cNvSpPr>
          <p:nvPr>
            <p:custDataLst>
              <p:tags r:id="rId1"/>
            </p:custDataLst>
          </p:nvPr>
        </p:nvSpPr>
        <p:spPr bwMode="auto">
          <a:xfrm>
            <a:off x="3078920" y="3743513"/>
            <a:ext cx="6034160" cy="1740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gn="ctr">
              <a:lnSpc>
                <a:spcPct val="130000"/>
              </a:lnSpc>
            </a:pPr>
            <a:r>
              <a:rPr lang="zh-CN" altLang="en-US" sz="1600" dirty="0" smtClean="0">
                <a:solidFill>
                  <a:schemeClr val="bg1"/>
                </a:solidFill>
                <a:latin typeface="+mn-lt"/>
                <a:ea typeface="+mn-ea"/>
                <a:cs typeface="+mn-ea"/>
                <a:sym typeface="+mn-lt"/>
              </a:rPr>
              <a:t>点击</a:t>
            </a:r>
            <a:r>
              <a:rPr lang="zh-CN" altLang="en-US" sz="1600" dirty="0">
                <a:solidFill>
                  <a:schemeClr val="bg1"/>
                </a:solidFill>
                <a:latin typeface="+mn-lt"/>
                <a:ea typeface="+mn-ea"/>
                <a:cs typeface="+mn-ea"/>
                <a:sym typeface="+mn-lt"/>
              </a:rPr>
              <a:t>此处更换</a:t>
            </a:r>
            <a:r>
              <a:rPr lang="zh-CN" altLang="en-US" sz="1600" dirty="0" smtClean="0">
                <a:solidFill>
                  <a:schemeClr val="bg1"/>
                </a:solidFill>
                <a:latin typeface="+mn-lt"/>
                <a:ea typeface="+mn-ea"/>
                <a:cs typeface="+mn-ea"/>
                <a:sym typeface="+mn-lt"/>
              </a:rPr>
              <a:t>文本点击</a:t>
            </a:r>
            <a:r>
              <a:rPr lang="zh-CN" altLang="en-US" sz="1600" dirty="0">
                <a:solidFill>
                  <a:schemeClr val="bg1"/>
                </a:solidFill>
                <a:latin typeface="+mn-lt"/>
                <a:ea typeface="+mn-ea"/>
                <a:cs typeface="+mn-ea"/>
                <a:sym typeface="+mn-lt"/>
              </a:rPr>
              <a:t>此处更换</a:t>
            </a:r>
            <a:r>
              <a:rPr lang="zh-CN" altLang="en-US" sz="1600" dirty="0" smtClean="0">
                <a:solidFill>
                  <a:schemeClr val="bg1"/>
                </a:solidFill>
                <a:latin typeface="+mn-lt"/>
                <a:ea typeface="+mn-ea"/>
                <a:cs typeface="+mn-ea"/>
                <a:sym typeface="+mn-lt"/>
              </a:rPr>
              <a:t>文本 </a:t>
            </a:r>
            <a:r>
              <a:rPr lang="zh-CN" altLang="en-US" sz="1600" dirty="0">
                <a:solidFill>
                  <a:schemeClr val="bg1"/>
                </a:solidFill>
                <a:latin typeface="+mn-lt"/>
                <a:ea typeface="+mn-ea"/>
                <a:cs typeface="+mn-ea"/>
                <a:sym typeface="+mn-lt"/>
              </a:rPr>
              <a:t>，点击此处更换</a:t>
            </a:r>
            <a:r>
              <a:rPr lang="zh-CN" altLang="en-US" sz="1600" dirty="0" smtClean="0">
                <a:solidFill>
                  <a:schemeClr val="bg1"/>
                </a:solidFill>
                <a:latin typeface="+mn-lt"/>
                <a:ea typeface="+mn-ea"/>
                <a:cs typeface="+mn-ea"/>
                <a:sym typeface="+mn-lt"/>
              </a:rPr>
              <a:t>文本点击</a:t>
            </a:r>
            <a:r>
              <a:rPr lang="zh-CN" altLang="en-US" sz="1600" dirty="0">
                <a:solidFill>
                  <a:schemeClr val="bg1"/>
                </a:solidFill>
                <a:latin typeface="+mn-lt"/>
                <a:ea typeface="+mn-ea"/>
                <a:cs typeface="+mn-ea"/>
                <a:sym typeface="+mn-lt"/>
              </a:rPr>
              <a:t>此处更换文本点击此处更换文本点击此处更换文本点击此处更换文本</a:t>
            </a:r>
          </a:p>
        </p:txBody>
      </p:sp>
    </p:spTree>
  </p:cSld>
  <p:clrMapOvr>
    <a:masterClrMapping/>
  </p:clrMapOvr>
  <mc:AlternateContent xmlns:mc="http://schemas.openxmlformats.org/markup-compatibility/2006" xmlns:p14="http://schemas.microsoft.com/office/powerpoint/2010/main">
    <mc:Choice Requires="p14">
      <p:transition spd="slow" p14:dur="4400" advTm="2000">
        <p14:honeycomb/>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00091eef-2658-4908-ae12-dd5286d0267e"/>
          <p:cNvGrpSpPr>
            <a:grpSpLocks noChangeAspect="1"/>
          </p:cNvGrpSpPr>
          <p:nvPr/>
        </p:nvGrpSpPr>
        <p:grpSpPr>
          <a:xfrm>
            <a:off x="670829" y="1119113"/>
            <a:ext cx="11328132" cy="5331395"/>
            <a:chOff x="670829" y="844793"/>
            <a:chExt cx="11328132" cy="5331395"/>
          </a:xfrm>
        </p:grpSpPr>
        <p:sp>
          <p:nvSpPr>
            <p:cNvPr id="7" name="îṣļîḑé-Oval 33"/>
            <p:cNvSpPr>
              <a:spLocks noChangeAspect="1"/>
            </p:cNvSpPr>
            <p:nvPr/>
          </p:nvSpPr>
          <p:spPr>
            <a:xfrm>
              <a:off x="6022217" y="3276600"/>
              <a:ext cx="152400" cy="152400"/>
            </a:xfrm>
            <a:prstGeom prst="ellipse">
              <a:avLst/>
            </a:prstGeom>
            <a:solidFill>
              <a:schemeClr val="accent3">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grpSp>
          <p:nvGrpSpPr>
            <p:cNvPr id="8" name="Group 2"/>
            <p:cNvGrpSpPr/>
            <p:nvPr/>
          </p:nvGrpSpPr>
          <p:grpSpPr>
            <a:xfrm>
              <a:off x="4359424" y="3681028"/>
              <a:ext cx="2988950" cy="2495160"/>
              <a:chOff x="4359424" y="3681028"/>
              <a:chExt cx="2988950" cy="2495160"/>
            </a:xfrm>
          </p:grpSpPr>
          <p:sp>
            <p:nvSpPr>
              <p:cNvPr id="59" name="îṣļîḑé-Oval 4"/>
              <p:cNvSpPr/>
              <p:nvPr/>
            </p:nvSpPr>
            <p:spPr bwMode="auto">
              <a:xfrm>
                <a:off x="4853214" y="3681028"/>
                <a:ext cx="2495160" cy="2495160"/>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nvGrpSpPr>
              <p:cNvPr id="60" name="Group 1"/>
              <p:cNvGrpSpPr/>
              <p:nvPr/>
            </p:nvGrpSpPr>
            <p:grpSpPr>
              <a:xfrm>
                <a:off x="4359424" y="3692215"/>
                <a:ext cx="2976945" cy="2306214"/>
                <a:chOff x="4359424" y="3692215"/>
                <a:chExt cx="2976945" cy="2306214"/>
              </a:xfrm>
              <a:solidFill>
                <a:schemeClr val="tx2">
                  <a:lumMod val="60000"/>
                  <a:lumOff val="40000"/>
                </a:schemeClr>
              </a:solidFill>
            </p:grpSpPr>
            <p:sp>
              <p:nvSpPr>
                <p:cNvPr id="61" name="îṣļîḑé-Freeform: Shape 5"/>
                <p:cNvSpPr/>
                <p:nvPr/>
              </p:nvSpPr>
              <p:spPr bwMode="auto">
                <a:xfrm>
                  <a:off x="5481366" y="5974438"/>
                  <a:ext cx="7634"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0"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2" name="ïşḻïďê-Freeform: Shape 6"/>
                <p:cNvSpPr/>
                <p:nvPr/>
              </p:nvSpPr>
              <p:spPr bwMode="auto">
                <a:xfrm>
                  <a:off x="6891437" y="4030001"/>
                  <a:ext cx="69795" cy="38169"/>
                </a:xfrm>
                <a:custGeom>
                  <a:avLst/>
                  <a:gdLst>
                    <a:gd name="T0" fmla="*/ 1 w 9"/>
                    <a:gd name="T1" fmla="*/ 1 h 5"/>
                    <a:gd name="T2" fmla="*/ 2 w 9"/>
                    <a:gd name="T3" fmla="*/ 4 h 5"/>
                    <a:gd name="T4" fmla="*/ 5 w 9"/>
                    <a:gd name="T5" fmla="*/ 4 h 5"/>
                    <a:gd name="T6" fmla="*/ 7 w 9"/>
                    <a:gd name="T7" fmla="*/ 4 h 5"/>
                    <a:gd name="T8" fmla="*/ 9 w 9"/>
                    <a:gd name="T9" fmla="*/ 5 h 5"/>
                    <a:gd name="T10" fmla="*/ 5 w 9"/>
                    <a:gd name="T11" fmla="*/ 1 h 5"/>
                    <a:gd name="T12" fmla="*/ 2 w 9"/>
                    <a:gd name="T13" fmla="*/ 0 h 5"/>
                    <a:gd name="T14" fmla="*/ 1 w 9"/>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5">
                      <a:moveTo>
                        <a:pt x="1" y="1"/>
                      </a:moveTo>
                      <a:cubicBezTo>
                        <a:pt x="2" y="2"/>
                        <a:pt x="2" y="2"/>
                        <a:pt x="2" y="4"/>
                      </a:cubicBezTo>
                      <a:cubicBezTo>
                        <a:pt x="3" y="5"/>
                        <a:pt x="4" y="4"/>
                        <a:pt x="5" y="4"/>
                      </a:cubicBezTo>
                      <a:cubicBezTo>
                        <a:pt x="5" y="3"/>
                        <a:pt x="5" y="3"/>
                        <a:pt x="7" y="4"/>
                      </a:cubicBezTo>
                      <a:cubicBezTo>
                        <a:pt x="8" y="5"/>
                        <a:pt x="8" y="5"/>
                        <a:pt x="9" y="5"/>
                      </a:cubicBezTo>
                      <a:cubicBezTo>
                        <a:pt x="7" y="4"/>
                        <a:pt x="6" y="2"/>
                        <a:pt x="5" y="1"/>
                      </a:cubicBezTo>
                      <a:cubicBezTo>
                        <a:pt x="4" y="1"/>
                        <a:pt x="3" y="1"/>
                        <a:pt x="2" y="0"/>
                      </a:cubicBezTo>
                      <a:cubicBezTo>
                        <a:pt x="1"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3" name="ïşḻïďê-Freeform: Shape 7"/>
                <p:cNvSpPr/>
                <p:nvPr/>
              </p:nvSpPr>
              <p:spPr bwMode="auto">
                <a:xfrm>
                  <a:off x="6852177" y="4084529"/>
                  <a:ext cx="39260" cy="45803"/>
                </a:xfrm>
                <a:custGeom>
                  <a:avLst/>
                  <a:gdLst>
                    <a:gd name="T0" fmla="*/ 5 w 5"/>
                    <a:gd name="T1" fmla="*/ 5 h 6"/>
                    <a:gd name="T2" fmla="*/ 0 w 5"/>
                    <a:gd name="T3" fmla="*/ 3 h 6"/>
                    <a:gd name="T4" fmla="*/ 5 w 5"/>
                    <a:gd name="T5" fmla="*/ 5 h 6"/>
                  </a:gdLst>
                  <a:ahLst/>
                  <a:cxnLst>
                    <a:cxn ang="0">
                      <a:pos x="T0" y="T1"/>
                    </a:cxn>
                    <a:cxn ang="0">
                      <a:pos x="T2" y="T3"/>
                    </a:cxn>
                    <a:cxn ang="0">
                      <a:pos x="T4" y="T5"/>
                    </a:cxn>
                  </a:cxnLst>
                  <a:rect l="0" t="0" r="r" b="b"/>
                  <a:pathLst>
                    <a:path w="5" h="6">
                      <a:moveTo>
                        <a:pt x="5" y="5"/>
                      </a:moveTo>
                      <a:cubicBezTo>
                        <a:pt x="5" y="4"/>
                        <a:pt x="1" y="0"/>
                        <a:pt x="0" y="3"/>
                      </a:cubicBezTo>
                      <a:cubicBezTo>
                        <a:pt x="0" y="4"/>
                        <a:pt x="4" y="6"/>
                        <a:pt x="5"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4" name="ïşḻïďê-Freeform: Shape 8"/>
                <p:cNvSpPr/>
                <p:nvPr/>
              </p:nvSpPr>
              <p:spPr bwMode="auto">
                <a:xfrm>
                  <a:off x="4907741" y="4681055"/>
                  <a:ext cx="45803" cy="92696"/>
                </a:xfrm>
                <a:custGeom>
                  <a:avLst/>
                  <a:gdLst>
                    <a:gd name="T0" fmla="*/ 2 w 6"/>
                    <a:gd name="T1" fmla="*/ 9 h 12"/>
                    <a:gd name="T2" fmla="*/ 5 w 6"/>
                    <a:gd name="T3" fmla="*/ 11 h 12"/>
                    <a:gd name="T4" fmla="*/ 3 w 6"/>
                    <a:gd name="T5" fmla="*/ 6 h 12"/>
                    <a:gd name="T6" fmla="*/ 1 w 6"/>
                    <a:gd name="T7" fmla="*/ 1 h 12"/>
                    <a:gd name="T8" fmla="*/ 1 w 6"/>
                    <a:gd name="T9" fmla="*/ 0 h 12"/>
                    <a:gd name="T10" fmla="*/ 0 w 6"/>
                    <a:gd name="T11" fmla="*/ 4 h 12"/>
                    <a:gd name="T12" fmla="*/ 1 w 6"/>
                    <a:gd name="T13" fmla="*/ 7 h 12"/>
                    <a:gd name="T14" fmla="*/ 2 w 6"/>
                    <a:gd name="T15" fmla="*/ 9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2">
                      <a:moveTo>
                        <a:pt x="2" y="9"/>
                      </a:moveTo>
                      <a:cubicBezTo>
                        <a:pt x="3" y="9"/>
                        <a:pt x="4" y="12"/>
                        <a:pt x="5" y="11"/>
                      </a:cubicBezTo>
                      <a:cubicBezTo>
                        <a:pt x="6" y="9"/>
                        <a:pt x="3" y="7"/>
                        <a:pt x="3" y="6"/>
                      </a:cubicBezTo>
                      <a:cubicBezTo>
                        <a:pt x="2" y="5"/>
                        <a:pt x="3" y="3"/>
                        <a:pt x="1" y="1"/>
                      </a:cubicBezTo>
                      <a:cubicBezTo>
                        <a:pt x="1" y="1"/>
                        <a:pt x="1" y="0"/>
                        <a:pt x="1" y="0"/>
                      </a:cubicBezTo>
                      <a:cubicBezTo>
                        <a:pt x="0" y="2"/>
                        <a:pt x="0" y="3"/>
                        <a:pt x="0" y="4"/>
                      </a:cubicBezTo>
                      <a:cubicBezTo>
                        <a:pt x="1" y="5"/>
                        <a:pt x="1" y="6"/>
                        <a:pt x="1" y="7"/>
                      </a:cubicBezTo>
                      <a:cubicBezTo>
                        <a:pt x="1" y="8"/>
                        <a:pt x="2" y="8"/>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5" name="ïşḻïďê-Freeform: Shape 9"/>
                <p:cNvSpPr/>
                <p:nvPr/>
              </p:nvSpPr>
              <p:spPr bwMode="auto">
                <a:xfrm>
                  <a:off x="5294883" y="3990742"/>
                  <a:ext cx="46893" cy="31626"/>
                </a:xfrm>
                <a:custGeom>
                  <a:avLst/>
                  <a:gdLst>
                    <a:gd name="T0" fmla="*/ 1 w 6"/>
                    <a:gd name="T1" fmla="*/ 4 h 4"/>
                    <a:gd name="T2" fmla="*/ 3 w 6"/>
                    <a:gd name="T3" fmla="*/ 3 h 4"/>
                    <a:gd name="T4" fmla="*/ 6 w 6"/>
                    <a:gd name="T5" fmla="*/ 1 h 4"/>
                    <a:gd name="T6" fmla="*/ 5 w 6"/>
                    <a:gd name="T7" fmla="*/ 0 h 4"/>
                    <a:gd name="T8" fmla="*/ 0 w 6"/>
                    <a:gd name="T9" fmla="*/ 4 h 4"/>
                    <a:gd name="T10" fmla="*/ 1 w 6"/>
                    <a:gd name="T11" fmla="*/ 4 h 4"/>
                  </a:gdLst>
                  <a:ahLst/>
                  <a:cxnLst>
                    <a:cxn ang="0">
                      <a:pos x="T0" y="T1"/>
                    </a:cxn>
                    <a:cxn ang="0">
                      <a:pos x="T2" y="T3"/>
                    </a:cxn>
                    <a:cxn ang="0">
                      <a:pos x="T4" y="T5"/>
                    </a:cxn>
                    <a:cxn ang="0">
                      <a:pos x="T6" y="T7"/>
                    </a:cxn>
                    <a:cxn ang="0">
                      <a:pos x="T8" y="T9"/>
                    </a:cxn>
                    <a:cxn ang="0">
                      <a:pos x="T10" y="T11"/>
                    </a:cxn>
                  </a:cxnLst>
                  <a:rect l="0" t="0" r="r" b="b"/>
                  <a:pathLst>
                    <a:path w="6" h="4">
                      <a:moveTo>
                        <a:pt x="1" y="4"/>
                      </a:moveTo>
                      <a:cubicBezTo>
                        <a:pt x="1" y="4"/>
                        <a:pt x="3" y="3"/>
                        <a:pt x="3" y="3"/>
                      </a:cubicBezTo>
                      <a:cubicBezTo>
                        <a:pt x="4" y="3"/>
                        <a:pt x="6" y="2"/>
                        <a:pt x="6" y="1"/>
                      </a:cubicBezTo>
                      <a:cubicBezTo>
                        <a:pt x="6" y="0"/>
                        <a:pt x="5" y="0"/>
                        <a:pt x="5" y="0"/>
                      </a:cubicBezTo>
                      <a:cubicBezTo>
                        <a:pt x="3" y="1"/>
                        <a:pt x="2" y="3"/>
                        <a:pt x="0" y="4"/>
                      </a:cubicBezTo>
                      <a:cubicBezTo>
                        <a:pt x="1"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6" name="ïşḻïďê-Freeform: Shape 10"/>
                <p:cNvSpPr/>
                <p:nvPr/>
              </p:nvSpPr>
              <p:spPr bwMode="auto">
                <a:xfrm>
                  <a:off x="5357044" y="3920947"/>
                  <a:ext cx="262821" cy="154857"/>
                </a:xfrm>
                <a:custGeom>
                  <a:avLst/>
                  <a:gdLst>
                    <a:gd name="T0" fmla="*/ 0 w 34"/>
                    <a:gd name="T1" fmla="*/ 7 h 20"/>
                    <a:gd name="T2" fmla="*/ 2 w 34"/>
                    <a:gd name="T3" fmla="*/ 6 h 20"/>
                    <a:gd name="T4" fmla="*/ 3 w 34"/>
                    <a:gd name="T5" fmla="*/ 5 h 20"/>
                    <a:gd name="T6" fmla="*/ 4 w 34"/>
                    <a:gd name="T7" fmla="*/ 7 h 20"/>
                    <a:gd name="T8" fmla="*/ 6 w 34"/>
                    <a:gd name="T9" fmla="*/ 7 h 20"/>
                    <a:gd name="T10" fmla="*/ 5 w 34"/>
                    <a:gd name="T11" fmla="*/ 10 h 20"/>
                    <a:gd name="T12" fmla="*/ 4 w 34"/>
                    <a:gd name="T13" fmla="*/ 11 h 20"/>
                    <a:gd name="T14" fmla="*/ 7 w 34"/>
                    <a:gd name="T15" fmla="*/ 11 h 20"/>
                    <a:gd name="T16" fmla="*/ 9 w 34"/>
                    <a:gd name="T17" fmla="*/ 9 h 20"/>
                    <a:gd name="T18" fmla="*/ 11 w 34"/>
                    <a:gd name="T19" fmla="*/ 8 h 20"/>
                    <a:gd name="T20" fmla="*/ 11 w 34"/>
                    <a:gd name="T21" fmla="*/ 10 h 20"/>
                    <a:gd name="T22" fmla="*/ 8 w 34"/>
                    <a:gd name="T23" fmla="*/ 12 h 20"/>
                    <a:gd name="T24" fmla="*/ 5 w 34"/>
                    <a:gd name="T25" fmla="*/ 13 h 20"/>
                    <a:gd name="T26" fmla="*/ 2 w 34"/>
                    <a:gd name="T27" fmla="*/ 14 h 20"/>
                    <a:gd name="T28" fmla="*/ 2 w 34"/>
                    <a:gd name="T29" fmla="*/ 17 h 20"/>
                    <a:gd name="T30" fmla="*/ 4 w 34"/>
                    <a:gd name="T31" fmla="*/ 16 h 20"/>
                    <a:gd name="T32" fmla="*/ 10 w 34"/>
                    <a:gd name="T33" fmla="*/ 16 h 20"/>
                    <a:gd name="T34" fmla="*/ 13 w 34"/>
                    <a:gd name="T35" fmla="*/ 17 h 20"/>
                    <a:gd name="T36" fmla="*/ 15 w 34"/>
                    <a:gd name="T37" fmla="*/ 18 h 20"/>
                    <a:gd name="T38" fmla="*/ 17 w 34"/>
                    <a:gd name="T39" fmla="*/ 18 h 20"/>
                    <a:gd name="T40" fmla="*/ 19 w 34"/>
                    <a:gd name="T41" fmla="*/ 19 h 20"/>
                    <a:gd name="T42" fmla="*/ 22 w 34"/>
                    <a:gd name="T43" fmla="*/ 19 h 20"/>
                    <a:gd name="T44" fmla="*/ 24 w 34"/>
                    <a:gd name="T45" fmla="*/ 18 h 20"/>
                    <a:gd name="T46" fmla="*/ 26 w 34"/>
                    <a:gd name="T47" fmla="*/ 18 h 20"/>
                    <a:gd name="T48" fmla="*/ 26 w 34"/>
                    <a:gd name="T49" fmla="*/ 15 h 20"/>
                    <a:gd name="T50" fmla="*/ 22 w 34"/>
                    <a:gd name="T51" fmla="*/ 13 h 20"/>
                    <a:gd name="T52" fmla="*/ 22 w 34"/>
                    <a:gd name="T53" fmla="*/ 12 h 20"/>
                    <a:gd name="T54" fmla="*/ 26 w 34"/>
                    <a:gd name="T55" fmla="*/ 13 h 20"/>
                    <a:gd name="T56" fmla="*/ 29 w 34"/>
                    <a:gd name="T57" fmla="*/ 13 h 20"/>
                    <a:gd name="T58" fmla="*/ 32 w 34"/>
                    <a:gd name="T59" fmla="*/ 12 h 20"/>
                    <a:gd name="T60" fmla="*/ 34 w 34"/>
                    <a:gd name="T61" fmla="*/ 10 h 20"/>
                    <a:gd name="T62" fmla="*/ 28 w 34"/>
                    <a:gd name="T63" fmla="*/ 9 h 20"/>
                    <a:gd name="T64" fmla="*/ 25 w 34"/>
                    <a:gd name="T65" fmla="*/ 7 h 20"/>
                    <a:gd name="T66" fmla="*/ 22 w 34"/>
                    <a:gd name="T67" fmla="*/ 7 h 20"/>
                    <a:gd name="T68" fmla="*/ 22 w 34"/>
                    <a:gd name="T69" fmla="*/ 3 h 20"/>
                    <a:gd name="T70" fmla="*/ 14 w 34"/>
                    <a:gd name="T71" fmla="*/ 2 h 20"/>
                    <a:gd name="T72" fmla="*/ 8 w 34"/>
                    <a:gd name="T73" fmla="*/ 0 h 20"/>
                    <a:gd name="T74" fmla="*/ 0 w 34"/>
                    <a:gd name="T75" fmla="*/ 7 h 20"/>
                    <a:gd name="T76" fmla="*/ 0 w 34"/>
                    <a:gd name="T77"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4" h="20">
                      <a:moveTo>
                        <a:pt x="0" y="7"/>
                      </a:moveTo>
                      <a:cubicBezTo>
                        <a:pt x="0" y="7"/>
                        <a:pt x="2" y="7"/>
                        <a:pt x="2" y="6"/>
                      </a:cubicBezTo>
                      <a:cubicBezTo>
                        <a:pt x="2" y="5"/>
                        <a:pt x="2" y="5"/>
                        <a:pt x="3" y="5"/>
                      </a:cubicBezTo>
                      <a:cubicBezTo>
                        <a:pt x="3" y="5"/>
                        <a:pt x="2" y="7"/>
                        <a:pt x="4" y="7"/>
                      </a:cubicBezTo>
                      <a:cubicBezTo>
                        <a:pt x="5" y="6"/>
                        <a:pt x="5" y="6"/>
                        <a:pt x="6" y="7"/>
                      </a:cubicBezTo>
                      <a:cubicBezTo>
                        <a:pt x="7" y="7"/>
                        <a:pt x="5" y="9"/>
                        <a:pt x="5" y="10"/>
                      </a:cubicBezTo>
                      <a:cubicBezTo>
                        <a:pt x="4" y="10"/>
                        <a:pt x="3" y="11"/>
                        <a:pt x="4" y="11"/>
                      </a:cubicBezTo>
                      <a:cubicBezTo>
                        <a:pt x="6" y="11"/>
                        <a:pt x="7" y="11"/>
                        <a:pt x="7" y="11"/>
                      </a:cubicBezTo>
                      <a:cubicBezTo>
                        <a:pt x="7" y="11"/>
                        <a:pt x="8" y="9"/>
                        <a:pt x="9" y="9"/>
                      </a:cubicBezTo>
                      <a:cubicBezTo>
                        <a:pt x="9" y="8"/>
                        <a:pt x="10" y="8"/>
                        <a:pt x="11" y="8"/>
                      </a:cubicBezTo>
                      <a:cubicBezTo>
                        <a:pt x="11" y="9"/>
                        <a:pt x="14" y="9"/>
                        <a:pt x="11" y="10"/>
                      </a:cubicBezTo>
                      <a:cubicBezTo>
                        <a:pt x="9" y="11"/>
                        <a:pt x="8" y="11"/>
                        <a:pt x="8" y="12"/>
                      </a:cubicBezTo>
                      <a:cubicBezTo>
                        <a:pt x="7" y="13"/>
                        <a:pt x="7" y="14"/>
                        <a:pt x="5" y="13"/>
                      </a:cubicBezTo>
                      <a:cubicBezTo>
                        <a:pt x="3" y="13"/>
                        <a:pt x="2" y="13"/>
                        <a:pt x="2" y="14"/>
                      </a:cubicBezTo>
                      <a:cubicBezTo>
                        <a:pt x="1" y="15"/>
                        <a:pt x="1" y="17"/>
                        <a:pt x="2" y="17"/>
                      </a:cubicBezTo>
                      <a:cubicBezTo>
                        <a:pt x="3" y="17"/>
                        <a:pt x="3" y="17"/>
                        <a:pt x="4" y="16"/>
                      </a:cubicBezTo>
                      <a:cubicBezTo>
                        <a:pt x="5" y="16"/>
                        <a:pt x="9" y="16"/>
                        <a:pt x="10" y="16"/>
                      </a:cubicBezTo>
                      <a:cubicBezTo>
                        <a:pt x="11" y="16"/>
                        <a:pt x="12" y="17"/>
                        <a:pt x="13" y="17"/>
                      </a:cubicBezTo>
                      <a:cubicBezTo>
                        <a:pt x="13" y="17"/>
                        <a:pt x="14" y="18"/>
                        <a:pt x="15" y="18"/>
                      </a:cubicBezTo>
                      <a:cubicBezTo>
                        <a:pt x="16" y="19"/>
                        <a:pt x="16" y="17"/>
                        <a:pt x="17" y="18"/>
                      </a:cubicBezTo>
                      <a:cubicBezTo>
                        <a:pt x="19" y="19"/>
                        <a:pt x="18" y="19"/>
                        <a:pt x="19" y="19"/>
                      </a:cubicBezTo>
                      <a:cubicBezTo>
                        <a:pt x="20" y="19"/>
                        <a:pt x="22" y="19"/>
                        <a:pt x="22" y="19"/>
                      </a:cubicBezTo>
                      <a:cubicBezTo>
                        <a:pt x="22" y="19"/>
                        <a:pt x="22" y="17"/>
                        <a:pt x="24" y="18"/>
                      </a:cubicBezTo>
                      <a:cubicBezTo>
                        <a:pt x="25" y="18"/>
                        <a:pt x="26" y="20"/>
                        <a:pt x="26" y="18"/>
                      </a:cubicBezTo>
                      <a:cubicBezTo>
                        <a:pt x="26" y="17"/>
                        <a:pt x="27" y="16"/>
                        <a:pt x="26" y="15"/>
                      </a:cubicBezTo>
                      <a:cubicBezTo>
                        <a:pt x="24" y="14"/>
                        <a:pt x="22" y="14"/>
                        <a:pt x="22" y="13"/>
                      </a:cubicBezTo>
                      <a:cubicBezTo>
                        <a:pt x="22" y="13"/>
                        <a:pt x="22" y="12"/>
                        <a:pt x="22" y="12"/>
                      </a:cubicBezTo>
                      <a:cubicBezTo>
                        <a:pt x="23" y="11"/>
                        <a:pt x="25" y="12"/>
                        <a:pt x="26" y="13"/>
                      </a:cubicBezTo>
                      <a:cubicBezTo>
                        <a:pt x="27" y="13"/>
                        <a:pt x="28" y="14"/>
                        <a:pt x="29" y="13"/>
                      </a:cubicBezTo>
                      <a:cubicBezTo>
                        <a:pt x="30" y="13"/>
                        <a:pt x="31" y="12"/>
                        <a:pt x="32" y="12"/>
                      </a:cubicBezTo>
                      <a:cubicBezTo>
                        <a:pt x="32" y="11"/>
                        <a:pt x="34" y="10"/>
                        <a:pt x="34" y="10"/>
                      </a:cubicBezTo>
                      <a:cubicBezTo>
                        <a:pt x="34" y="10"/>
                        <a:pt x="29" y="9"/>
                        <a:pt x="28" y="9"/>
                      </a:cubicBezTo>
                      <a:cubicBezTo>
                        <a:pt x="28" y="8"/>
                        <a:pt x="26" y="7"/>
                        <a:pt x="25" y="7"/>
                      </a:cubicBezTo>
                      <a:cubicBezTo>
                        <a:pt x="25" y="7"/>
                        <a:pt x="23" y="8"/>
                        <a:pt x="22" y="7"/>
                      </a:cubicBezTo>
                      <a:cubicBezTo>
                        <a:pt x="22" y="5"/>
                        <a:pt x="22" y="3"/>
                        <a:pt x="22" y="3"/>
                      </a:cubicBezTo>
                      <a:cubicBezTo>
                        <a:pt x="21" y="3"/>
                        <a:pt x="15" y="3"/>
                        <a:pt x="14" y="2"/>
                      </a:cubicBezTo>
                      <a:cubicBezTo>
                        <a:pt x="13" y="2"/>
                        <a:pt x="10" y="1"/>
                        <a:pt x="8" y="0"/>
                      </a:cubicBezTo>
                      <a:cubicBezTo>
                        <a:pt x="5" y="2"/>
                        <a:pt x="3" y="4"/>
                        <a:pt x="0" y="7"/>
                      </a:cubicBezTo>
                      <a:cubicBezTo>
                        <a:pt x="0" y="7"/>
                        <a:pt x="0" y="7"/>
                        <a:pt x="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7" name="ïşḻïďê-Freeform: Shape 11"/>
                <p:cNvSpPr/>
                <p:nvPr/>
              </p:nvSpPr>
              <p:spPr bwMode="auto">
                <a:xfrm>
                  <a:off x="4915375" y="4068170"/>
                  <a:ext cx="1085089" cy="1930259"/>
                </a:xfrm>
                <a:custGeom>
                  <a:avLst/>
                  <a:gdLst>
                    <a:gd name="T0" fmla="*/ 82 w 140"/>
                    <a:gd name="T1" fmla="*/ 249 h 249"/>
                    <a:gd name="T2" fmla="*/ 81 w 140"/>
                    <a:gd name="T3" fmla="*/ 242 h 249"/>
                    <a:gd name="T4" fmla="*/ 86 w 140"/>
                    <a:gd name="T5" fmla="*/ 233 h 249"/>
                    <a:gd name="T6" fmla="*/ 89 w 140"/>
                    <a:gd name="T7" fmla="*/ 227 h 249"/>
                    <a:gd name="T8" fmla="*/ 95 w 140"/>
                    <a:gd name="T9" fmla="*/ 217 h 249"/>
                    <a:gd name="T10" fmla="*/ 109 w 140"/>
                    <a:gd name="T11" fmla="*/ 211 h 249"/>
                    <a:gd name="T12" fmla="*/ 122 w 140"/>
                    <a:gd name="T13" fmla="*/ 197 h 249"/>
                    <a:gd name="T14" fmla="*/ 133 w 140"/>
                    <a:gd name="T15" fmla="*/ 175 h 249"/>
                    <a:gd name="T16" fmla="*/ 127 w 140"/>
                    <a:gd name="T17" fmla="*/ 151 h 249"/>
                    <a:gd name="T18" fmla="*/ 109 w 140"/>
                    <a:gd name="T19" fmla="*/ 150 h 249"/>
                    <a:gd name="T20" fmla="*/ 109 w 140"/>
                    <a:gd name="T21" fmla="*/ 141 h 249"/>
                    <a:gd name="T22" fmla="*/ 90 w 140"/>
                    <a:gd name="T23" fmla="*/ 124 h 249"/>
                    <a:gd name="T24" fmla="*/ 84 w 140"/>
                    <a:gd name="T25" fmla="*/ 119 h 249"/>
                    <a:gd name="T26" fmla="*/ 72 w 140"/>
                    <a:gd name="T27" fmla="*/ 118 h 249"/>
                    <a:gd name="T28" fmla="*/ 65 w 140"/>
                    <a:gd name="T29" fmla="*/ 113 h 249"/>
                    <a:gd name="T30" fmla="*/ 50 w 140"/>
                    <a:gd name="T31" fmla="*/ 119 h 249"/>
                    <a:gd name="T32" fmla="*/ 41 w 140"/>
                    <a:gd name="T33" fmla="*/ 104 h 249"/>
                    <a:gd name="T34" fmla="*/ 36 w 140"/>
                    <a:gd name="T35" fmla="*/ 92 h 249"/>
                    <a:gd name="T36" fmla="*/ 23 w 140"/>
                    <a:gd name="T37" fmla="*/ 98 h 249"/>
                    <a:gd name="T38" fmla="*/ 25 w 140"/>
                    <a:gd name="T39" fmla="*/ 74 h 249"/>
                    <a:gd name="T40" fmla="*/ 40 w 140"/>
                    <a:gd name="T41" fmla="*/ 71 h 249"/>
                    <a:gd name="T42" fmla="*/ 49 w 140"/>
                    <a:gd name="T43" fmla="*/ 78 h 249"/>
                    <a:gd name="T44" fmla="*/ 57 w 140"/>
                    <a:gd name="T45" fmla="*/ 53 h 249"/>
                    <a:gd name="T46" fmla="*/ 65 w 140"/>
                    <a:gd name="T47" fmla="*/ 46 h 249"/>
                    <a:gd name="T48" fmla="*/ 76 w 140"/>
                    <a:gd name="T49" fmla="*/ 37 h 249"/>
                    <a:gd name="T50" fmla="*/ 88 w 140"/>
                    <a:gd name="T51" fmla="*/ 32 h 249"/>
                    <a:gd name="T52" fmla="*/ 80 w 140"/>
                    <a:gd name="T53" fmla="*/ 30 h 249"/>
                    <a:gd name="T54" fmla="*/ 72 w 140"/>
                    <a:gd name="T55" fmla="*/ 26 h 249"/>
                    <a:gd name="T56" fmla="*/ 86 w 140"/>
                    <a:gd name="T57" fmla="*/ 25 h 249"/>
                    <a:gd name="T58" fmla="*/ 91 w 140"/>
                    <a:gd name="T59" fmla="*/ 28 h 249"/>
                    <a:gd name="T60" fmla="*/ 102 w 140"/>
                    <a:gd name="T61" fmla="*/ 30 h 249"/>
                    <a:gd name="T62" fmla="*/ 96 w 140"/>
                    <a:gd name="T63" fmla="*/ 23 h 249"/>
                    <a:gd name="T64" fmla="*/ 88 w 140"/>
                    <a:gd name="T65" fmla="*/ 12 h 249"/>
                    <a:gd name="T66" fmla="*/ 73 w 140"/>
                    <a:gd name="T67" fmla="*/ 6 h 249"/>
                    <a:gd name="T68" fmla="*/ 58 w 140"/>
                    <a:gd name="T69" fmla="*/ 4 h 249"/>
                    <a:gd name="T70" fmla="*/ 56 w 140"/>
                    <a:gd name="T71" fmla="*/ 15 h 249"/>
                    <a:gd name="T72" fmla="*/ 51 w 140"/>
                    <a:gd name="T73" fmla="*/ 21 h 249"/>
                    <a:gd name="T74" fmla="*/ 42 w 140"/>
                    <a:gd name="T75" fmla="*/ 15 h 249"/>
                    <a:gd name="T76" fmla="*/ 2 w 140"/>
                    <a:gd name="T77" fmla="*/ 80 h 249"/>
                    <a:gd name="T78" fmla="*/ 14 w 140"/>
                    <a:gd name="T79" fmla="*/ 101 h 249"/>
                    <a:gd name="T80" fmla="*/ 27 w 140"/>
                    <a:gd name="T81" fmla="*/ 107 h 249"/>
                    <a:gd name="T82" fmla="*/ 40 w 140"/>
                    <a:gd name="T83" fmla="*/ 120 h 249"/>
                    <a:gd name="T84" fmla="*/ 52 w 140"/>
                    <a:gd name="T85" fmla="*/ 123 h 249"/>
                    <a:gd name="T86" fmla="*/ 48 w 140"/>
                    <a:gd name="T87" fmla="*/ 144 h 249"/>
                    <a:gd name="T88" fmla="*/ 58 w 140"/>
                    <a:gd name="T89" fmla="*/ 174 h 249"/>
                    <a:gd name="T90" fmla="*/ 71 w 140"/>
                    <a:gd name="T91" fmla="*/ 198 h 249"/>
                    <a:gd name="T92" fmla="*/ 70 w 140"/>
                    <a:gd name="T93" fmla="*/ 217 h 249"/>
                    <a:gd name="T94" fmla="*/ 70 w 140"/>
                    <a:gd name="T95" fmla="*/ 231 h 249"/>
                    <a:gd name="T96" fmla="*/ 71 w 140"/>
                    <a:gd name="T97" fmla="*/ 241 h 249"/>
                    <a:gd name="T98" fmla="*/ 75 w 140"/>
                    <a:gd name="T99" fmla="*/ 247 h 249"/>
                    <a:gd name="T100" fmla="*/ 54 w 140"/>
                    <a:gd name="T101" fmla="*/ 42 h 249"/>
                    <a:gd name="T102" fmla="*/ 55 w 140"/>
                    <a:gd name="T103" fmla="*/ 38 h 249"/>
                    <a:gd name="T104" fmla="*/ 48 w 140"/>
                    <a:gd name="T105" fmla="*/ 42 h 249"/>
                    <a:gd name="T106" fmla="*/ 39 w 140"/>
                    <a:gd name="T107" fmla="*/ 46 h 249"/>
                    <a:gd name="T108" fmla="*/ 50 w 140"/>
                    <a:gd name="T109" fmla="*/ 34 h 249"/>
                    <a:gd name="T110" fmla="*/ 40 w 140"/>
                    <a:gd name="T111" fmla="*/ 32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 h="249">
                      <a:moveTo>
                        <a:pt x="77" y="248"/>
                      </a:moveTo>
                      <a:cubicBezTo>
                        <a:pt x="78" y="248"/>
                        <a:pt x="79" y="248"/>
                        <a:pt x="78" y="246"/>
                      </a:cubicBezTo>
                      <a:cubicBezTo>
                        <a:pt x="78" y="245"/>
                        <a:pt x="81" y="246"/>
                        <a:pt x="80" y="247"/>
                      </a:cubicBezTo>
                      <a:cubicBezTo>
                        <a:pt x="78" y="248"/>
                        <a:pt x="78" y="248"/>
                        <a:pt x="78" y="248"/>
                      </a:cubicBezTo>
                      <a:cubicBezTo>
                        <a:pt x="79" y="248"/>
                        <a:pt x="81" y="249"/>
                        <a:pt x="82" y="249"/>
                      </a:cubicBezTo>
                      <a:cubicBezTo>
                        <a:pt x="83" y="249"/>
                        <a:pt x="86" y="249"/>
                        <a:pt x="86" y="249"/>
                      </a:cubicBezTo>
                      <a:cubicBezTo>
                        <a:pt x="86" y="249"/>
                        <a:pt x="89" y="248"/>
                        <a:pt x="90" y="248"/>
                      </a:cubicBezTo>
                      <a:cubicBezTo>
                        <a:pt x="90" y="248"/>
                        <a:pt x="87" y="248"/>
                        <a:pt x="86" y="248"/>
                      </a:cubicBezTo>
                      <a:cubicBezTo>
                        <a:pt x="84" y="247"/>
                        <a:pt x="82" y="246"/>
                        <a:pt x="81" y="245"/>
                      </a:cubicBezTo>
                      <a:cubicBezTo>
                        <a:pt x="81" y="244"/>
                        <a:pt x="80" y="243"/>
                        <a:pt x="81" y="242"/>
                      </a:cubicBezTo>
                      <a:cubicBezTo>
                        <a:pt x="82" y="242"/>
                        <a:pt x="84" y="240"/>
                        <a:pt x="85" y="240"/>
                      </a:cubicBezTo>
                      <a:cubicBezTo>
                        <a:pt x="85" y="240"/>
                        <a:pt x="86" y="238"/>
                        <a:pt x="85" y="238"/>
                      </a:cubicBezTo>
                      <a:cubicBezTo>
                        <a:pt x="85" y="237"/>
                        <a:pt x="83" y="237"/>
                        <a:pt x="82" y="237"/>
                      </a:cubicBezTo>
                      <a:cubicBezTo>
                        <a:pt x="82" y="237"/>
                        <a:pt x="82" y="236"/>
                        <a:pt x="83" y="235"/>
                      </a:cubicBezTo>
                      <a:cubicBezTo>
                        <a:pt x="85" y="234"/>
                        <a:pt x="85" y="233"/>
                        <a:pt x="86" y="233"/>
                      </a:cubicBezTo>
                      <a:cubicBezTo>
                        <a:pt x="86" y="232"/>
                        <a:pt x="87" y="232"/>
                        <a:pt x="88" y="231"/>
                      </a:cubicBezTo>
                      <a:cubicBezTo>
                        <a:pt x="88" y="230"/>
                        <a:pt x="87" y="230"/>
                        <a:pt x="86" y="230"/>
                      </a:cubicBezTo>
                      <a:cubicBezTo>
                        <a:pt x="85" y="230"/>
                        <a:pt x="85" y="229"/>
                        <a:pt x="84" y="228"/>
                      </a:cubicBezTo>
                      <a:cubicBezTo>
                        <a:pt x="84" y="227"/>
                        <a:pt x="87" y="228"/>
                        <a:pt x="89" y="229"/>
                      </a:cubicBezTo>
                      <a:cubicBezTo>
                        <a:pt x="90" y="229"/>
                        <a:pt x="89" y="228"/>
                        <a:pt x="89" y="227"/>
                      </a:cubicBezTo>
                      <a:cubicBezTo>
                        <a:pt x="89" y="226"/>
                        <a:pt x="89" y="225"/>
                        <a:pt x="90" y="225"/>
                      </a:cubicBezTo>
                      <a:cubicBezTo>
                        <a:pt x="91" y="226"/>
                        <a:pt x="96" y="225"/>
                        <a:pt x="96" y="225"/>
                      </a:cubicBezTo>
                      <a:cubicBezTo>
                        <a:pt x="97" y="225"/>
                        <a:pt x="98" y="223"/>
                        <a:pt x="99" y="222"/>
                      </a:cubicBezTo>
                      <a:cubicBezTo>
                        <a:pt x="99" y="221"/>
                        <a:pt x="100" y="221"/>
                        <a:pt x="99" y="220"/>
                      </a:cubicBezTo>
                      <a:cubicBezTo>
                        <a:pt x="98" y="220"/>
                        <a:pt x="95" y="218"/>
                        <a:pt x="95" y="217"/>
                      </a:cubicBezTo>
                      <a:cubicBezTo>
                        <a:pt x="95" y="217"/>
                        <a:pt x="96" y="214"/>
                        <a:pt x="96" y="213"/>
                      </a:cubicBezTo>
                      <a:cubicBezTo>
                        <a:pt x="96" y="213"/>
                        <a:pt x="96" y="218"/>
                        <a:pt x="99" y="219"/>
                      </a:cubicBezTo>
                      <a:cubicBezTo>
                        <a:pt x="101" y="219"/>
                        <a:pt x="102" y="220"/>
                        <a:pt x="104" y="218"/>
                      </a:cubicBezTo>
                      <a:cubicBezTo>
                        <a:pt x="106" y="216"/>
                        <a:pt x="107" y="215"/>
                        <a:pt x="108" y="214"/>
                      </a:cubicBezTo>
                      <a:cubicBezTo>
                        <a:pt x="108" y="212"/>
                        <a:pt x="108" y="211"/>
                        <a:pt x="109" y="211"/>
                      </a:cubicBezTo>
                      <a:cubicBezTo>
                        <a:pt x="110" y="210"/>
                        <a:pt x="110" y="211"/>
                        <a:pt x="111" y="208"/>
                      </a:cubicBezTo>
                      <a:cubicBezTo>
                        <a:pt x="112" y="206"/>
                        <a:pt x="113" y="208"/>
                        <a:pt x="114" y="206"/>
                      </a:cubicBezTo>
                      <a:cubicBezTo>
                        <a:pt x="115" y="204"/>
                        <a:pt x="112" y="202"/>
                        <a:pt x="114" y="201"/>
                      </a:cubicBezTo>
                      <a:cubicBezTo>
                        <a:pt x="116" y="199"/>
                        <a:pt x="119" y="198"/>
                        <a:pt x="119" y="198"/>
                      </a:cubicBezTo>
                      <a:cubicBezTo>
                        <a:pt x="119" y="198"/>
                        <a:pt x="120" y="197"/>
                        <a:pt x="122" y="197"/>
                      </a:cubicBezTo>
                      <a:cubicBezTo>
                        <a:pt x="124" y="196"/>
                        <a:pt x="126" y="197"/>
                        <a:pt x="127" y="196"/>
                      </a:cubicBezTo>
                      <a:cubicBezTo>
                        <a:pt x="127" y="194"/>
                        <a:pt x="128" y="192"/>
                        <a:pt x="129" y="191"/>
                      </a:cubicBezTo>
                      <a:cubicBezTo>
                        <a:pt x="130" y="190"/>
                        <a:pt x="131" y="188"/>
                        <a:pt x="131" y="187"/>
                      </a:cubicBezTo>
                      <a:cubicBezTo>
                        <a:pt x="130" y="186"/>
                        <a:pt x="132" y="182"/>
                        <a:pt x="132" y="181"/>
                      </a:cubicBezTo>
                      <a:cubicBezTo>
                        <a:pt x="132" y="180"/>
                        <a:pt x="130" y="177"/>
                        <a:pt x="133" y="175"/>
                      </a:cubicBezTo>
                      <a:cubicBezTo>
                        <a:pt x="135" y="172"/>
                        <a:pt x="138" y="169"/>
                        <a:pt x="138" y="168"/>
                      </a:cubicBezTo>
                      <a:cubicBezTo>
                        <a:pt x="138" y="167"/>
                        <a:pt x="140" y="163"/>
                        <a:pt x="140" y="161"/>
                      </a:cubicBezTo>
                      <a:cubicBezTo>
                        <a:pt x="140" y="159"/>
                        <a:pt x="138" y="156"/>
                        <a:pt x="137" y="156"/>
                      </a:cubicBezTo>
                      <a:cubicBezTo>
                        <a:pt x="136" y="155"/>
                        <a:pt x="133" y="155"/>
                        <a:pt x="132" y="153"/>
                      </a:cubicBezTo>
                      <a:cubicBezTo>
                        <a:pt x="131" y="152"/>
                        <a:pt x="128" y="150"/>
                        <a:pt x="127" y="151"/>
                      </a:cubicBezTo>
                      <a:cubicBezTo>
                        <a:pt x="126" y="151"/>
                        <a:pt x="124" y="151"/>
                        <a:pt x="122" y="150"/>
                      </a:cubicBezTo>
                      <a:cubicBezTo>
                        <a:pt x="121" y="149"/>
                        <a:pt x="119" y="148"/>
                        <a:pt x="118" y="147"/>
                      </a:cubicBezTo>
                      <a:cubicBezTo>
                        <a:pt x="117" y="146"/>
                        <a:pt x="115" y="146"/>
                        <a:pt x="114" y="146"/>
                      </a:cubicBezTo>
                      <a:cubicBezTo>
                        <a:pt x="113" y="146"/>
                        <a:pt x="113" y="145"/>
                        <a:pt x="111" y="147"/>
                      </a:cubicBezTo>
                      <a:cubicBezTo>
                        <a:pt x="110" y="150"/>
                        <a:pt x="111" y="151"/>
                        <a:pt x="109" y="150"/>
                      </a:cubicBezTo>
                      <a:cubicBezTo>
                        <a:pt x="106" y="150"/>
                        <a:pt x="109" y="150"/>
                        <a:pt x="110" y="147"/>
                      </a:cubicBezTo>
                      <a:cubicBezTo>
                        <a:pt x="112" y="145"/>
                        <a:pt x="110" y="143"/>
                        <a:pt x="108" y="144"/>
                      </a:cubicBezTo>
                      <a:cubicBezTo>
                        <a:pt x="107" y="144"/>
                        <a:pt x="108" y="146"/>
                        <a:pt x="105" y="146"/>
                      </a:cubicBezTo>
                      <a:cubicBezTo>
                        <a:pt x="102" y="147"/>
                        <a:pt x="102" y="145"/>
                        <a:pt x="104" y="144"/>
                      </a:cubicBezTo>
                      <a:cubicBezTo>
                        <a:pt x="106" y="144"/>
                        <a:pt x="109" y="142"/>
                        <a:pt x="109" y="141"/>
                      </a:cubicBezTo>
                      <a:cubicBezTo>
                        <a:pt x="109" y="141"/>
                        <a:pt x="109" y="138"/>
                        <a:pt x="107" y="138"/>
                      </a:cubicBezTo>
                      <a:cubicBezTo>
                        <a:pt x="106" y="138"/>
                        <a:pt x="106" y="136"/>
                        <a:pt x="104" y="134"/>
                      </a:cubicBezTo>
                      <a:cubicBezTo>
                        <a:pt x="102" y="131"/>
                        <a:pt x="99" y="128"/>
                        <a:pt x="97" y="128"/>
                      </a:cubicBezTo>
                      <a:cubicBezTo>
                        <a:pt x="95" y="129"/>
                        <a:pt x="94" y="131"/>
                        <a:pt x="92" y="128"/>
                      </a:cubicBezTo>
                      <a:cubicBezTo>
                        <a:pt x="91" y="126"/>
                        <a:pt x="90" y="126"/>
                        <a:pt x="90" y="124"/>
                      </a:cubicBezTo>
                      <a:cubicBezTo>
                        <a:pt x="89" y="123"/>
                        <a:pt x="87" y="124"/>
                        <a:pt x="87" y="124"/>
                      </a:cubicBezTo>
                      <a:cubicBezTo>
                        <a:pt x="86" y="123"/>
                        <a:pt x="86" y="123"/>
                        <a:pt x="86" y="123"/>
                      </a:cubicBezTo>
                      <a:cubicBezTo>
                        <a:pt x="86" y="123"/>
                        <a:pt x="84" y="124"/>
                        <a:pt x="85" y="122"/>
                      </a:cubicBezTo>
                      <a:cubicBezTo>
                        <a:pt x="86" y="120"/>
                        <a:pt x="87" y="116"/>
                        <a:pt x="86" y="117"/>
                      </a:cubicBezTo>
                      <a:cubicBezTo>
                        <a:pt x="86" y="117"/>
                        <a:pt x="85" y="120"/>
                        <a:pt x="84" y="119"/>
                      </a:cubicBezTo>
                      <a:cubicBezTo>
                        <a:pt x="83" y="119"/>
                        <a:pt x="84" y="119"/>
                        <a:pt x="82" y="118"/>
                      </a:cubicBezTo>
                      <a:cubicBezTo>
                        <a:pt x="80" y="116"/>
                        <a:pt x="78" y="117"/>
                        <a:pt x="78" y="118"/>
                      </a:cubicBezTo>
                      <a:cubicBezTo>
                        <a:pt x="78" y="119"/>
                        <a:pt x="77" y="120"/>
                        <a:pt x="77" y="120"/>
                      </a:cubicBezTo>
                      <a:cubicBezTo>
                        <a:pt x="77" y="120"/>
                        <a:pt x="77" y="120"/>
                        <a:pt x="76" y="118"/>
                      </a:cubicBezTo>
                      <a:cubicBezTo>
                        <a:pt x="76" y="117"/>
                        <a:pt x="73" y="117"/>
                        <a:pt x="72" y="118"/>
                      </a:cubicBezTo>
                      <a:cubicBezTo>
                        <a:pt x="71" y="119"/>
                        <a:pt x="70" y="115"/>
                        <a:pt x="69" y="115"/>
                      </a:cubicBezTo>
                      <a:cubicBezTo>
                        <a:pt x="69" y="115"/>
                        <a:pt x="67" y="116"/>
                        <a:pt x="66" y="118"/>
                      </a:cubicBezTo>
                      <a:cubicBezTo>
                        <a:pt x="65" y="120"/>
                        <a:pt x="66" y="122"/>
                        <a:pt x="65" y="122"/>
                      </a:cubicBezTo>
                      <a:cubicBezTo>
                        <a:pt x="64" y="122"/>
                        <a:pt x="64" y="118"/>
                        <a:pt x="64" y="117"/>
                      </a:cubicBezTo>
                      <a:cubicBezTo>
                        <a:pt x="65" y="116"/>
                        <a:pt x="66" y="114"/>
                        <a:pt x="65" y="113"/>
                      </a:cubicBezTo>
                      <a:cubicBezTo>
                        <a:pt x="64" y="113"/>
                        <a:pt x="62" y="116"/>
                        <a:pt x="61" y="116"/>
                      </a:cubicBezTo>
                      <a:cubicBezTo>
                        <a:pt x="60" y="116"/>
                        <a:pt x="59" y="117"/>
                        <a:pt x="58" y="119"/>
                      </a:cubicBezTo>
                      <a:cubicBezTo>
                        <a:pt x="57" y="120"/>
                        <a:pt x="56" y="121"/>
                        <a:pt x="55" y="122"/>
                      </a:cubicBezTo>
                      <a:cubicBezTo>
                        <a:pt x="55" y="123"/>
                        <a:pt x="53" y="122"/>
                        <a:pt x="53" y="121"/>
                      </a:cubicBezTo>
                      <a:cubicBezTo>
                        <a:pt x="54" y="121"/>
                        <a:pt x="51" y="119"/>
                        <a:pt x="50" y="119"/>
                      </a:cubicBezTo>
                      <a:cubicBezTo>
                        <a:pt x="50" y="120"/>
                        <a:pt x="49" y="121"/>
                        <a:pt x="47" y="121"/>
                      </a:cubicBezTo>
                      <a:cubicBezTo>
                        <a:pt x="46" y="122"/>
                        <a:pt x="45" y="120"/>
                        <a:pt x="44" y="120"/>
                      </a:cubicBezTo>
                      <a:cubicBezTo>
                        <a:pt x="44" y="119"/>
                        <a:pt x="43" y="119"/>
                        <a:pt x="43" y="116"/>
                      </a:cubicBezTo>
                      <a:cubicBezTo>
                        <a:pt x="43" y="113"/>
                        <a:pt x="43" y="111"/>
                        <a:pt x="44" y="109"/>
                      </a:cubicBezTo>
                      <a:cubicBezTo>
                        <a:pt x="44" y="107"/>
                        <a:pt x="42" y="104"/>
                        <a:pt x="41" y="104"/>
                      </a:cubicBezTo>
                      <a:cubicBezTo>
                        <a:pt x="40" y="105"/>
                        <a:pt x="39" y="106"/>
                        <a:pt x="38" y="106"/>
                      </a:cubicBezTo>
                      <a:cubicBezTo>
                        <a:pt x="37" y="106"/>
                        <a:pt x="37" y="105"/>
                        <a:pt x="35" y="105"/>
                      </a:cubicBezTo>
                      <a:cubicBezTo>
                        <a:pt x="34" y="105"/>
                        <a:pt x="35" y="105"/>
                        <a:pt x="35" y="103"/>
                      </a:cubicBezTo>
                      <a:cubicBezTo>
                        <a:pt x="36" y="101"/>
                        <a:pt x="35" y="99"/>
                        <a:pt x="36" y="97"/>
                      </a:cubicBezTo>
                      <a:cubicBezTo>
                        <a:pt x="38" y="96"/>
                        <a:pt x="37" y="92"/>
                        <a:pt x="36" y="92"/>
                      </a:cubicBezTo>
                      <a:cubicBezTo>
                        <a:pt x="35" y="92"/>
                        <a:pt x="34" y="92"/>
                        <a:pt x="32" y="92"/>
                      </a:cubicBezTo>
                      <a:cubicBezTo>
                        <a:pt x="31" y="92"/>
                        <a:pt x="30" y="94"/>
                        <a:pt x="31" y="95"/>
                      </a:cubicBezTo>
                      <a:cubicBezTo>
                        <a:pt x="31" y="97"/>
                        <a:pt x="30" y="98"/>
                        <a:pt x="29" y="98"/>
                      </a:cubicBezTo>
                      <a:cubicBezTo>
                        <a:pt x="29" y="98"/>
                        <a:pt x="28" y="97"/>
                        <a:pt x="27" y="99"/>
                      </a:cubicBezTo>
                      <a:cubicBezTo>
                        <a:pt x="25" y="100"/>
                        <a:pt x="25" y="100"/>
                        <a:pt x="23" y="98"/>
                      </a:cubicBezTo>
                      <a:cubicBezTo>
                        <a:pt x="22" y="96"/>
                        <a:pt x="20" y="94"/>
                        <a:pt x="20" y="92"/>
                      </a:cubicBezTo>
                      <a:cubicBezTo>
                        <a:pt x="20" y="89"/>
                        <a:pt x="20" y="86"/>
                        <a:pt x="20" y="85"/>
                      </a:cubicBezTo>
                      <a:cubicBezTo>
                        <a:pt x="21" y="83"/>
                        <a:pt x="21" y="81"/>
                        <a:pt x="20" y="80"/>
                      </a:cubicBezTo>
                      <a:cubicBezTo>
                        <a:pt x="19" y="80"/>
                        <a:pt x="21" y="78"/>
                        <a:pt x="22" y="77"/>
                      </a:cubicBezTo>
                      <a:cubicBezTo>
                        <a:pt x="23" y="77"/>
                        <a:pt x="25" y="75"/>
                        <a:pt x="25" y="74"/>
                      </a:cubicBezTo>
                      <a:cubicBezTo>
                        <a:pt x="25" y="74"/>
                        <a:pt x="26" y="74"/>
                        <a:pt x="28" y="74"/>
                      </a:cubicBezTo>
                      <a:cubicBezTo>
                        <a:pt x="30" y="74"/>
                        <a:pt x="30" y="74"/>
                        <a:pt x="31" y="75"/>
                      </a:cubicBezTo>
                      <a:cubicBezTo>
                        <a:pt x="33" y="76"/>
                        <a:pt x="33" y="74"/>
                        <a:pt x="33" y="74"/>
                      </a:cubicBezTo>
                      <a:cubicBezTo>
                        <a:pt x="33" y="73"/>
                        <a:pt x="34" y="72"/>
                        <a:pt x="36" y="73"/>
                      </a:cubicBezTo>
                      <a:cubicBezTo>
                        <a:pt x="37" y="73"/>
                        <a:pt x="40" y="71"/>
                        <a:pt x="40" y="71"/>
                      </a:cubicBezTo>
                      <a:cubicBezTo>
                        <a:pt x="40" y="72"/>
                        <a:pt x="41" y="74"/>
                        <a:pt x="42" y="74"/>
                      </a:cubicBezTo>
                      <a:cubicBezTo>
                        <a:pt x="43" y="73"/>
                        <a:pt x="43" y="71"/>
                        <a:pt x="44" y="74"/>
                      </a:cubicBezTo>
                      <a:cubicBezTo>
                        <a:pt x="44" y="76"/>
                        <a:pt x="45" y="80"/>
                        <a:pt x="46" y="80"/>
                      </a:cubicBezTo>
                      <a:cubicBezTo>
                        <a:pt x="47" y="81"/>
                        <a:pt x="46" y="83"/>
                        <a:pt x="48" y="83"/>
                      </a:cubicBezTo>
                      <a:cubicBezTo>
                        <a:pt x="49" y="83"/>
                        <a:pt x="50" y="79"/>
                        <a:pt x="49" y="78"/>
                      </a:cubicBezTo>
                      <a:cubicBezTo>
                        <a:pt x="49" y="77"/>
                        <a:pt x="48" y="73"/>
                        <a:pt x="47" y="72"/>
                      </a:cubicBezTo>
                      <a:cubicBezTo>
                        <a:pt x="47" y="71"/>
                        <a:pt x="48" y="68"/>
                        <a:pt x="50" y="67"/>
                      </a:cubicBezTo>
                      <a:cubicBezTo>
                        <a:pt x="51" y="66"/>
                        <a:pt x="54" y="62"/>
                        <a:pt x="55" y="61"/>
                      </a:cubicBezTo>
                      <a:cubicBezTo>
                        <a:pt x="56" y="60"/>
                        <a:pt x="60" y="59"/>
                        <a:pt x="59" y="58"/>
                      </a:cubicBezTo>
                      <a:cubicBezTo>
                        <a:pt x="58" y="56"/>
                        <a:pt x="57" y="55"/>
                        <a:pt x="57" y="53"/>
                      </a:cubicBezTo>
                      <a:cubicBezTo>
                        <a:pt x="57" y="52"/>
                        <a:pt x="58" y="53"/>
                        <a:pt x="58" y="53"/>
                      </a:cubicBezTo>
                      <a:cubicBezTo>
                        <a:pt x="59" y="54"/>
                        <a:pt x="61" y="52"/>
                        <a:pt x="60" y="51"/>
                      </a:cubicBezTo>
                      <a:cubicBezTo>
                        <a:pt x="60" y="50"/>
                        <a:pt x="60" y="49"/>
                        <a:pt x="61" y="49"/>
                      </a:cubicBezTo>
                      <a:cubicBezTo>
                        <a:pt x="62" y="49"/>
                        <a:pt x="63" y="48"/>
                        <a:pt x="62" y="47"/>
                      </a:cubicBezTo>
                      <a:cubicBezTo>
                        <a:pt x="62" y="46"/>
                        <a:pt x="64" y="45"/>
                        <a:pt x="65" y="46"/>
                      </a:cubicBezTo>
                      <a:cubicBezTo>
                        <a:pt x="66" y="46"/>
                        <a:pt x="69" y="46"/>
                        <a:pt x="70" y="45"/>
                      </a:cubicBezTo>
                      <a:cubicBezTo>
                        <a:pt x="70" y="45"/>
                        <a:pt x="68" y="43"/>
                        <a:pt x="68" y="42"/>
                      </a:cubicBezTo>
                      <a:cubicBezTo>
                        <a:pt x="68" y="40"/>
                        <a:pt x="70" y="39"/>
                        <a:pt x="72" y="38"/>
                      </a:cubicBezTo>
                      <a:cubicBezTo>
                        <a:pt x="73" y="38"/>
                        <a:pt x="74" y="38"/>
                        <a:pt x="74" y="38"/>
                      </a:cubicBezTo>
                      <a:cubicBezTo>
                        <a:pt x="75" y="37"/>
                        <a:pt x="76" y="35"/>
                        <a:pt x="76" y="37"/>
                      </a:cubicBezTo>
                      <a:cubicBezTo>
                        <a:pt x="76" y="38"/>
                        <a:pt x="76" y="40"/>
                        <a:pt x="77" y="40"/>
                      </a:cubicBezTo>
                      <a:cubicBezTo>
                        <a:pt x="79" y="40"/>
                        <a:pt x="80" y="38"/>
                        <a:pt x="81" y="38"/>
                      </a:cubicBezTo>
                      <a:cubicBezTo>
                        <a:pt x="81" y="38"/>
                        <a:pt x="85" y="37"/>
                        <a:pt x="85" y="37"/>
                      </a:cubicBezTo>
                      <a:cubicBezTo>
                        <a:pt x="86" y="37"/>
                        <a:pt x="90" y="36"/>
                        <a:pt x="90" y="35"/>
                      </a:cubicBezTo>
                      <a:cubicBezTo>
                        <a:pt x="89" y="34"/>
                        <a:pt x="89" y="32"/>
                        <a:pt x="88" y="32"/>
                      </a:cubicBezTo>
                      <a:cubicBezTo>
                        <a:pt x="88" y="31"/>
                        <a:pt x="87" y="32"/>
                        <a:pt x="86" y="33"/>
                      </a:cubicBezTo>
                      <a:cubicBezTo>
                        <a:pt x="86" y="34"/>
                        <a:pt x="85" y="34"/>
                        <a:pt x="84" y="33"/>
                      </a:cubicBezTo>
                      <a:cubicBezTo>
                        <a:pt x="84" y="32"/>
                        <a:pt x="85" y="30"/>
                        <a:pt x="83" y="31"/>
                      </a:cubicBezTo>
                      <a:cubicBezTo>
                        <a:pt x="82" y="32"/>
                        <a:pt x="82" y="32"/>
                        <a:pt x="81" y="32"/>
                      </a:cubicBezTo>
                      <a:cubicBezTo>
                        <a:pt x="81" y="32"/>
                        <a:pt x="80" y="30"/>
                        <a:pt x="80" y="30"/>
                      </a:cubicBezTo>
                      <a:cubicBezTo>
                        <a:pt x="80" y="30"/>
                        <a:pt x="82" y="29"/>
                        <a:pt x="81" y="28"/>
                      </a:cubicBezTo>
                      <a:cubicBezTo>
                        <a:pt x="80" y="26"/>
                        <a:pt x="78" y="27"/>
                        <a:pt x="77" y="28"/>
                      </a:cubicBezTo>
                      <a:cubicBezTo>
                        <a:pt x="75" y="29"/>
                        <a:pt x="75" y="29"/>
                        <a:pt x="73" y="29"/>
                      </a:cubicBezTo>
                      <a:cubicBezTo>
                        <a:pt x="71" y="30"/>
                        <a:pt x="70" y="30"/>
                        <a:pt x="70" y="30"/>
                      </a:cubicBezTo>
                      <a:cubicBezTo>
                        <a:pt x="70" y="30"/>
                        <a:pt x="71" y="28"/>
                        <a:pt x="72" y="26"/>
                      </a:cubicBezTo>
                      <a:cubicBezTo>
                        <a:pt x="73" y="25"/>
                        <a:pt x="77" y="25"/>
                        <a:pt x="78" y="24"/>
                      </a:cubicBezTo>
                      <a:cubicBezTo>
                        <a:pt x="79" y="23"/>
                        <a:pt x="81" y="25"/>
                        <a:pt x="81" y="25"/>
                      </a:cubicBezTo>
                      <a:cubicBezTo>
                        <a:pt x="81" y="25"/>
                        <a:pt x="83" y="23"/>
                        <a:pt x="83" y="24"/>
                      </a:cubicBezTo>
                      <a:cubicBezTo>
                        <a:pt x="83" y="25"/>
                        <a:pt x="82" y="27"/>
                        <a:pt x="83" y="27"/>
                      </a:cubicBezTo>
                      <a:cubicBezTo>
                        <a:pt x="84" y="27"/>
                        <a:pt x="87" y="26"/>
                        <a:pt x="86" y="25"/>
                      </a:cubicBezTo>
                      <a:cubicBezTo>
                        <a:pt x="85" y="25"/>
                        <a:pt x="87" y="24"/>
                        <a:pt x="88" y="23"/>
                      </a:cubicBezTo>
                      <a:cubicBezTo>
                        <a:pt x="89" y="22"/>
                        <a:pt x="91" y="23"/>
                        <a:pt x="92" y="23"/>
                      </a:cubicBezTo>
                      <a:cubicBezTo>
                        <a:pt x="92" y="23"/>
                        <a:pt x="93" y="21"/>
                        <a:pt x="94" y="21"/>
                      </a:cubicBezTo>
                      <a:cubicBezTo>
                        <a:pt x="95" y="21"/>
                        <a:pt x="96" y="22"/>
                        <a:pt x="94" y="24"/>
                      </a:cubicBezTo>
                      <a:cubicBezTo>
                        <a:pt x="92" y="25"/>
                        <a:pt x="92" y="28"/>
                        <a:pt x="91" y="28"/>
                      </a:cubicBezTo>
                      <a:cubicBezTo>
                        <a:pt x="90" y="29"/>
                        <a:pt x="91" y="30"/>
                        <a:pt x="92" y="30"/>
                      </a:cubicBezTo>
                      <a:cubicBezTo>
                        <a:pt x="93" y="30"/>
                        <a:pt x="95" y="30"/>
                        <a:pt x="96" y="30"/>
                      </a:cubicBezTo>
                      <a:cubicBezTo>
                        <a:pt x="97" y="29"/>
                        <a:pt x="98" y="30"/>
                        <a:pt x="98" y="30"/>
                      </a:cubicBezTo>
                      <a:cubicBezTo>
                        <a:pt x="98" y="31"/>
                        <a:pt x="99" y="30"/>
                        <a:pt x="99" y="30"/>
                      </a:cubicBezTo>
                      <a:cubicBezTo>
                        <a:pt x="99" y="30"/>
                        <a:pt x="102" y="29"/>
                        <a:pt x="102" y="30"/>
                      </a:cubicBezTo>
                      <a:cubicBezTo>
                        <a:pt x="103" y="31"/>
                        <a:pt x="103" y="29"/>
                        <a:pt x="103" y="29"/>
                      </a:cubicBezTo>
                      <a:cubicBezTo>
                        <a:pt x="102" y="28"/>
                        <a:pt x="102" y="27"/>
                        <a:pt x="101" y="26"/>
                      </a:cubicBezTo>
                      <a:cubicBezTo>
                        <a:pt x="101" y="24"/>
                        <a:pt x="100" y="24"/>
                        <a:pt x="99" y="25"/>
                      </a:cubicBezTo>
                      <a:cubicBezTo>
                        <a:pt x="98" y="25"/>
                        <a:pt x="97" y="24"/>
                        <a:pt x="96" y="24"/>
                      </a:cubicBezTo>
                      <a:cubicBezTo>
                        <a:pt x="96" y="23"/>
                        <a:pt x="95" y="24"/>
                        <a:pt x="96" y="23"/>
                      </a:cubicBezTo>
                      <a:cubicBezTo>
                        <a:pt x="96" y="22"/>
                        <a:pt x="97" y="21"/>
                        <a:pt x="97" y="20"/>
                      </a:cubicBezTo>
                      <a:cubicBezTo>
                        <a:pt x="98" y="19"/>
                        <a:pt x="100" y="17"/>
                        <a:pt x="98" y="17"/>
                      </a:cubicBezTo>
                      <a:cubicBezTo>
                        <a:pt x="96" y="16"/>
                        <a:pt x="95" y="16"/>
                        <a:pt x="95" y="15"/>
                      </a:cubicBezTo>
                      <a:cubicBezTo>
                        <a:pt x="95" y="14"/>
                        <a:pt x="92" y="12"/>
                        <a:pt x="92" y="12"/>
                      </a:cubicBezTo>
                      <a:cubicBezTo>
                        <a:pt x="91" y="12"/>
                        <a:pt x="88" y="13"/>
                        <a:pt x="88" y="12"/>
                      </a:cubicBezTo>
                      <a:cubicBezTo>
                        <a:pt x="88" y="11"/>
                        <a:pt x="87" y="8"/>
                        <a:pt x="86" y="8"/>
                      </a:cubicBezTo>
                      <a:cubicBezTo>
                        <a:pt x="86" y="7"/>
                        <a:pt x="83" y="3"/>
                        <a:pt x="82" y="3"/>
                      </a:cubicBezTo>
                      <a:cubicBezTo>
                        <a:pt x="82" y="3"/>
                        <a:pt x="81" y="3"/>
                        <a:pt x="80" y="5"/>
                      </a:cubicBezTo>
                      <a:cubicBezTo>
                        <a:pt x="78" y="7"/>
                        <a:pt x="77" y="7"/>
                        <a:pt x="76" y="7"/>
                      </a:cubicBezTo>
                      <a:cubicBezTo>
                        <a:pt x="75" y="7"/>
                        <a:pt x="73" y="7"/>
                        <a:pt x="73" y="6"/>
                      </a:cubicBezTo>
                      <a:cubicBezTo>
                        <a:pt x="72" y="5"/>
                        <a:pt x="75" y="4"/>
                        <a:pt x="74" y="3"/>
                      </a:cubicBezTo>
                      <a:cubicBezTo>
                        <a:pt x="74" y="2"/>
                        <a:pt x="72" y="2"/>
                        <a:pt x="70" y="2"/>
                      </a:cubicBezTo>
                      <a:cubicBezTo>
                        <a:pt x="69" y="2"/>
                        <a:pt x="68" y="0"/>
                        <a:pt x="65" y="0"/>
                      </a:cubicBezTo>
                      <a:cubicBezTo>
                        <a:pt x="63" y="0"/>
                        <a:pt x="60" y="1"/>
                        <a:pt x="60" y="1"/>
                      </a:cubicBezTo>
                      <a:cubicBezTo>
                        <a:pt x="59" y="1"/>
                        <a:pt x="59" y="2"/>
                        <a:pt x="58" y="4"/>
                      </a:cubicBezTo>
                      <a:cubicBezTo>
                        <a:pt x="58" y="6"/>
                        <a:pt x="59" y="6"/>
                        <a:pt x="58" y="7"/>
                      </a:cubicBezTo>
                      <a:cubicBezTo>
                        <a:pt x="56" y="7"/>
                        <a:pt x="56" y="7"/>
                        <a:pt x="57" y="8"/>
                      </a:cubicBezTo>
                      <a:cubicBezTo>
                        <a:pt x="58" y="9"/>
                        <a:pt x="60" y="11"/>
                        <a:pt x="60" y="11"/>
                      </a:cubicBezTo>
                      <a:cubicBezTo>
                        <a:pt x="60" y="11"/>
                        <a:pt x="59" y="13"/>
                        <a:pt x="58" y="14"/>
                      </a:cubicBezTo>
                      <a:cubicBezTo>
                        <a:pt x="57" y="15"/>
                        <a:pt x="56" y="16"/>
                        <a:pt x="56" y="15"/>
                      </a:cubicBezTo>
                      <a:cubicBezTo>
                        <a:pt x="55" y="14"/>
                        <a:pt x="53" y="14"/>
                        <a:pt x="54" y="15"/>
                      </a:cubicBezTo>
                      <a:cubicBezTo>
                        <a:pt x="54" y="16"/>
                        <a:pt x="55" y="16"/>
                        <a:pt x="55" y="17"/>
                      </a:cubicBezTo>
                      <a:cubicBezTo>
                        <a:pt x="55" y="19"/>
                        <a:pt x="56" y="21"/>
                        <a:pt x="55" y="22"/>
                      </a:cubicBezTo>
                      <a:cubicBezTo>
                        <a:pt x="54" y="23"/>
                        <a:pt x="53" y="22"/>
                        <a:pt x="52" y="23"/>
                      </a:cubicBezTo>
                      <a:cubicBezTo>
                        <a:pt x="51" y="23"/>
                        <a:pt x="51" y="21"/>
                        <a:pt x="51" y="21"/>
                      </a:cubicBezTo>
                      <a:cubicBezTo>
                        <a:pt x="52" y="21"/>
                        <a:pt x="51" y="18"/>
                        <a:pt x="51" y="18"/>
                      </a:cubicBezTo>
                      <a:cubicBezTo>
                        <a:pt x="51" y="18"/>
                        <a:pt x="49" y="21"/>
                        <a:pt x="50" y="19"/>
                      </a:cubicBezTo>
                      <a:cubicBezTo>
                        <a:pt x="50" y="18"/>
                        <a:pt x="49" y="18"/>
                        <a:pt x="49" y="17"/>
                      </a:cubicBezTo>
                      <a:cubicBezTo>
                        <a:pt x="49" y="15"/>
                        <a:pt x="48" y="14"/>
                        <a:pt x="47" y="14"/>
                      </a:cubicBezTo>
                      <a:cubicBezTo>
                        <a:pt x="46" y="15"/>
                        <a:pt x="44" y="15"/>
                        <a:pt x="42" y="15"/>
                      </a:cubicBezTo>
                      <a:cubicBezTo>
                        <a:pt x="39" y="14"/>
                        <a:pt x="39" y="14"/>
                        <a:pt x="37" y="13"/>
                      </a:cubicBezTo>
                      <a:cubicBezTo>
                        <a:pt x="35" y="12"/>
                        <a:pt x="34" y="13"/>
                        <a:pt x="33" y="13"/>
                      </a:cubicBezTo>
                      <a:cubicBezTo>
                        <a:pt x="32" y="14"/>
                        <a:pt x="32" y="12"/>
                        <a:pt x="32" y="12"/>
                      </a:cubicBezTo>
                      <a:cubicBezTo>
                        <a:pt x="17" y="30"/>
                        <a:pt x="6" y="53"/>
                        <a:pt x="0" y="77"/>
                      </a:cubicBezTo>
                      <a:cubicBezTo>
                        <a:pt x="1" y="78"/>
                        <a:pt x="2" y="80"/>
                        <a:pt x="2" y="80"/>
                      </a:cubicBezTo>
                      <a:cubicBezTo>
                        <a:pt x="3" y="82"/>
                        <a:pt x="5" y="87"/>
                        <a:pt x="6" y="87"/>
                      </a:cubicBezTo>
                      <a:cubicBezTo>
                        <a:pt x="6" y="87"/>
                        <a:pt x="8" y="90"/>
                        <a:pt x="8" y="90"/>
                      </a:cubicBezTo>
                      <a:cubicBezTo>
                        <a:pt x="8" y="90"/>
                        <a:pt x="9" y="92"/>
                        <a:pt x="8" y="93"/>
                      </a:cubicBezTo>
                      <a:cubicBezTo>
                        <a:pt x="8" y="94"/>
                        <a:pt x="9" y="96"/>
                        <a:pt x="10" y="97"/>
                      </a:cubicBezTo>
                      <a:cubicBezTo>
                        <a:pt x="10" y="98"/>
                        <a:pt x="14" y="98"/>
                        <a:pt x="14" y="101"/>
                      </a:cubicBezTo>
                      <a:cubicBezTo>
                        <a:pt x="14" y="101"/>
                        <a:pt x="15" y="105"/>
                        <a:pt x="16" y="105"/>
                      </a:cubicBezTo>
                      <a:cubicBezTo>
                        <a:pt x="18" y="105"/>
                        <a:pt x="20" y="104"/>
                        <a:pt x="20" y="105"/>
                      </a:cubicBezTo>
                      <a:cubicBezTo>
                        <a:pt x="20" y="105"/>
                        <a:pt x="22" y="108"/>
                        <a:pt x="22" y="106"/>
                      </a:cubicBezTo>
                      <a:cubicBezTo>
                        <a:pt x="23" y="105"/>
                        <a:pt x="23" y="104"/>
                        <a:pt x="24" y="104"/>
                      </a:cubicBezTo>
                      <a:cubicBezTo>
                        <a:pt x="26" y="104"/>
                        <a:pt x="26" y="106"/>
                        <a:pt x="27" y="107"/>
                      </a:cubicBezTo>
                      <a:cubicBezTo>
                        <a:pt x="28" y="108"/>
                        <a:pt x="30" y="110"/>
                        <a:pt x="31" y="110"/>
                      </a:cubicBezTo>
                      <a:cubicBezTo>
                        <a:pt x="31" y="110"/>
                        <a:pt x="33" y="112"/>
                        <a:pt x="33" y="111"/>
                      </a:cubicBezTo>
                      <a:cubicBezTo>
                        <a:pt x="34" y="111"/>
                        <a:pt x="35" y="112"/>
                        <a:pt x="36" y="112"/>
                      </a:cubicBezTo>
                      <a:cubicBezTo>
                        <a:pt x="36" y="112"/>
                        <a:pt x="38" y="114"/>
                        <a:pt x="38" y="116"/>
                      </a:cubicBezTo>
                      <a:cubicBezTo>
                        <a:pt x="37" y="119"/>
                        <a:pt x="40" y="119"/>
                        <a:pt x="40" y="120"/>
                      </a:cubicBezTo>
                      <a:cubicBezTo>
                        <a:pt x="41" y="120"/>
                        <a:pt x="43" y="122"/>
                        <a:pt x="43" y="123"/>
                      </a:cubicBezTo>
                      <a:cubicBezTo>
                        <a:pt x="44" y="124"/>
                        <a:pt x="46" y="124"/>
                        <a:pt x="46" y="125"/>
                      </a:cubicBezTo>
                      <a:cubicBezTo>
                        <a:pt x="47" y="125"/>
                        <a:pt x="47" y="126"/>
                        <a:pt x="48" y="125"/>
                      </a:cubicBezTo>
                      <a:cubicBezTo>
                        <a:pt x="50" y="125"/>
                        <a:pt x="49" y="123"/>
                        <a:pt x="49" y="123"/>
                      </a:cubicBezTo>
                      <a:cubicBezTo>
                        <a:pt x="49" y="123"/>
                        <a:pt x="51" y="122"/>
                        <a:pt x="52" y="123"/>
                      </a:cubicBezTo>
                      <a:cubicBezTo>
                        <a:pt x="52" y="124"/>
                        <a:pt x="53" y="127"/>
                        <a:pt x="53" y="127"/>
                      </a:cubicBezTo>
                      <a:cubicBezTo>
                        <a:pt x="54" y="127"/>
                        <a:pt x="55" y="130"/>
                        <a:pt x="54" y="133"/>
                      </a:cubicBezTo>
                      <a:cubicBezTo>
                        <a:pt x="54" y="135"/>
                        <a:pt x="54" y="137"/>
                        <a:pt x="53" y="137"/>
                      </a:cubicBezTo>
                      <a:cubicBezTo>
                        <a:pt x="53" y="137"/>
                        <a:pt x="51" y="139"/>
                        <a:pt x="50" y="139"/>
                      </a:cubicBezTo>
                      <a:cubicBezTo>
                        <a:pt x="49" y="140"/>
                        <a:pt x="48" y="143"/>
                        <a:pt x="48" y="144"/>
                      </a:cubicBezTo>
                      <a:cubicBezTo>
                        <a:pt x="48" y="145"/>
                        <a:pt x="49" y="148"/>
                        <a:pt x="49" y="150"/>
                      </a:cubicBezTo>
                      <a:cubicBezTo>
                        <a:pt x="49" y="151"/>
                        <a:pt x="48" y="152"/>
                        <a:pt x="48" y="154"/>
                      </a:cubicBezTo>
                      <a:cubicBezTo>
                        <a:pt x="49" y="157"/>
                        <a:pt x="52" y="157"/>
                        <a:pt x="52" y="159"/>
                      </a:cubicBezTo>
                      <a:cubicBezTo>
                        <a:pt x="52" y="161"/>
                        <a:pt x="55" y="166"/>
                        <a:pt x="55" y="167"/>
                      </a:cubicBezTo>
                      <a:cubicBezTo>
                        <a:pt x="56" y="169"/>
                        <a:pt x="58" y="172"/>
                        <a:pt x="58" y="174"/>
                      </a:cubicBezTo>
                      <a:cubicBezTo>
                        <a:pt x="58" y="177"/>
                        <a:pt x="63" y="179"/>
                        <a:pt x="64" y="179"/>
                      </a:cubicBezTo>
                      <a:cubicBezTo>
                        <a:pt x="64" y="179"/>
                        <a:pt x="66" y="181"/>
                        <a:pt x="67" y="181"/>
                      </a:cubicBezTo>
                      <a:cubicBezTo>
                        <a:pt x="68" y="182"/>
                        <a:pt x="69" y="183"/>
                        <a:pt x="70" y="185"/>
                      </a:cubicBezTo>
                      <a:cubicBezTo>
                        <a:pt x="71" y="186"/>
                        <a:pt x="71" y="188"/>
                        <a:pt x="71" y="189"/>
                      </a:cubicBezTo>
                      <a:cubicBezTo>
                        <a:pt x="71" y="189"/>
                        <a:pt x="71" y="195"/>
                        <a:pt x="71" y="198"/>
                      </a:cubicBezTo>
                      <a:cubicBezTo>
                        <a:pt x="71" y="201"/>
                        <a:pt x="73" y="204"/>
                        <a:pt x="72" y="205"/>
                      </a:cubicBezTo>
                      <a:cubicBezTo>
                        <a:pt x="71" y="205"/>
                        <a:pt x="69" y="206"/>
                        <a:pt x="70" y="207"/>
                      </a:cubicBezTo>
                      <a:cubicBezTo>
                        <a:pt x="71" y="208"/>
                        <a:pt x="70" y="208"/>
                        <a:pt x="70" y="209"/>
                      </a:cubicBezTo>
                      <a:cubicBezTo>
                        <a:pt x="70" y="209"/>
                        <a:pt x="71" y="212"/>
                        <a:pt x="71" y="213"/>
                      </a:cubicBezTo>
                      <a:cubicBezTo>
                        <a:pt x="70" y="214"/>
                        <a:pt x="70" y="216"/>
                        <a:pt x="70" y="217"/>
                      </a:cubicBezTo>
                      <a:cubicBezTo>
                        <a:pt x="69" y="217"/>
                        <a:pt x="68" y="218"/>
                        <a:pt x="69" y="220"/>
                      </a:cubicBezTo>
                      <a:cubicBezTo>
                        <a:pt x="69" y="221"/>
                        <a:pt x="68" y="221"/>
                        <a:pt x="68" y="222"/>
                      </a:cubicBezTo>
                      <a:cubicBezTo>
                        <a:pt x="68" y="223"/>
                        <a:pt x="70" y="223"/>
                        <a:pt x="70" y="224"/>
                      </a:cubicBezTo>
                      <a:cubicBezTo>
                        <a:pt x="69" y="226"/>
                        <a:pt x="69" y="226"/>
                        <a:pt x="69" y="227"/>
                      </a:cubicBezTo>
                      <a:cubicBezTo>
                        <a:pt x="69" y="229"/>
                        <a:pt x="70" y="230"/>
                        <a:pt x="70" y="231"/>
                      </a:cubicBezTo>
                      <a:cubicBezTo>
                        <a:pt x="70" y="231"/>
                        <a:pt x="70" y="232"/>
                        <a:pt x="69" y="233"/>
                      </a:cubicBezTo>
                      <a:cubicBezTo>
                        <a:pt x="68" y="234"/>
                        <a:pt x="68" y="235"/>
                        <a:pt x="68" y="236"/>
                      </a:cubicBezTo>
                      <a:cubicBezTo>
                        <a:pt x="68" y="236"/>
                        <a:pt x="69" y="237"/>
                        <a:pt x="69" y="238"/>
                      </a:cubicBezTo>
                      <a:cubicBezTo>
                        <a:pt x="69" y="238"/>
                        <a:pt x="68" y="239"/>
                        <a:pt x="69" y="240"/>
                      </a:cubicBezTo>
                      <a:cubicBezTo>
                        <a:pt x="69" y="241"/>
                        <a:pt x="70" y="241"/>
                        <a:pt x="71" y="241"/>
                      </a:cubicBezTo>
                      <a:cubicBezTo>
                        <a:pt x="71" y="242"/>
                        <a:pt x="69" y="242"/>
                        <a:pt x="70" y="243"/>
                      </a:cubicBezTo>
                      <a:cubicBezTo>
                        <a:pt x="71" y="244"/>
                        <a:pt x="72" y="243"/>
                        <a:pt x="72" y="245"/>
                      </a:cubicBezTo>
                      <a:cubicBezTo>
                        <a:pt x="72" y="245"/>
                        <a:pt x="73" y="246"/>
                        <a:pt x="73" y="246"/>
                      </a:cubicBezTo>
                      <a:cubicBezTo>
                        <a:pt x="73" y="246"/>
                        <a:pt x="74" y="246"/>
                        <a:pt x="74" y="246"/>
                      </a:cubicBezTo>
                      <a:cubicBezTo>
                        <a:pt x="74" y="247"/>
                        <a:pt x="75" y="247"/>
                        <a:pt x="75" y="247"/>
                      </a:cubicBezTo>
                      <a:cubicBezTo>
                        <a:pt x="75" y="247"/>
                        <a:pt x="77" y="248"/>
                        <a:pt x="77" y="248"/>
                      </a:cubicBezTo>
                      <a:close/>
                      <a:moveTo>
                        <a:pt x="55" y="38"/>
                      </a:moveTo>
                      <a:cubicBezTo>
                        <a:pt x="55" y="38"/>
                        <a:pt x="58" y="37"/>
                        <a:pt x="59" y="38"/>
                      </a:cubicBezTo>
                      <a:cubicBezTo>
                        <a:pt x="60" y="39"/>
                        <a:pt x="58" y="39"/>
                        <a:pt x="57" y="40"/>
                      </a:cubicBezTo>
                      <a:cubicBezTo>
                        <a:pt x="55" y="41"/>
                        <a:pt x="55" y="41"/>
                        <a:pt x="54" y="42"/>
                      </a:cubicBezTo>
                      <a:cubicBezTo>
                        <a:pt x="53" y="43"/>
                        <a:pt x="51" y="43"/>
                        <a:pt x="50" y="44"/>
                      </a:cubicBezTo>
                      <a:cubicBezTo>
                        <a:pt x="49" y="45"/>
                        <a:pt x="48" y="46"/>
                        <a:pt x="47" y="45"/>
                      </a:cubicBezTo>
                      <a:cubicBezTo>
                        <a:pt x="47" y="44"/>
                        <a:pt x="48" y="45"/>
                        <a:pt x="48" y="44"/>
                      </a:cubicBezTo>
                      <a:cubicBezTo>
                        <a:pt x="48" y="44"/>
                        <a:pt x="51" y="42"/>
                        <a:pt x="51" y="42"/>
                      </a:cubicBezTo>
                      <a:cubicBezTo>
                        <a:pt x="51" y="42"/>
                        <a:pt x="54" y="37"/>
                        <a:pt x="55" y="38"/>
                      </a:cubicBezTo>
                      <a:close/>
                      <a:moveTo>
                        <a:pt x="50" y="34"/>
                      </a:moveTo>
                      <a:cubicBezTo>
                        <a:pt x="51" y="34"/>
                        <a:pt x="53" y="37"/>
                        <a:pt x="52" y="37"/>
                      </a:cubicBezTo>
                      <a:cubicBezTo>
                        <a:pt x="51" y="38"/>
                        <a:pt x="50" y="37"/>
                        <a:pt x="50" y="35"/>
                      </a:cubicBezTo>
                      <a:cubicBezTo>
                        <a:pt x="50" y="34"/>
                        <a:pt x="49" y="38"/>
                        <a:pt x="49" y="39"/>
                      </a:cubicBezTo>
                      <a:cubicBezTo>
                        <a:pt x="50" y="40"/>
                        <a:pt x="48" y="42"/>
                        <a:pt x="48" y="42"/>
                      </a:cubicBezTo>
                      <a:cubicBezTo>
                        <a:pt x="47" y="42"/>
                        <a:pt x="47" y="40"/>
                        <a:pt x="47" y="38"/>
                      </a:cubicBezTo>
                      <a:cubicBezTo>
                        <a:pt x="47" y="37"/>
                        <a:pt x="46" y="35"/>
                        <a:pt x="45" y="35"/>
                      </a:cubicBezTo>
                      <a:cubicBezTo>
                        <a:pt x="43" y="36"/>
                        <a:pt x="42" y="38"/>
                        <a:pt x="41" y="38"/>
                      </a:cubicBezTo>
                      <a:cubicBezTo>
                        <a:pt x="41" y="39"/>
                        <a:pt x="41" y="42"/>
                        <a:pt x="41" y="43"/>
                      </a:cubicBezTo>
                      <a:cubicBezTo>
                        <a:pt x="41" y="43"/>
                        <a:pt x="41" y="46"/>
                        <a:pt x="39" y="46"/>
                      </a:cubicBezTo>
                      <a:cubicBezTo>
                        <a:pt x="38" y="46"/>
                        <a:pt x="38" y="43"/>
                        <a:pt x="39" y="42"/>
                      </a:cubicBezTo>
                      <a:cubicBezTo>
                        <a:pt x="39" y="40"/>
                        <a:pt x="38" y="38"/>
                        <a:pt x="39" y="36"/>
                      </a:cubicBezTo>
                      <a:cubicBezTo>
                        <a:pt x="40" y="35"/>
                        <a:pt x="42" y="34"/>
                        <a:pt x="43" y="34"/>
                      </a:cubicBezTo>
                      <a:cubicBezTo>
                        <a:pt x="44" y="33"/>
                        <a:pt x="46" y="34"/>
                        <a:pt x="47" y="34"/>
                      </a:cubicBezTo>
                      <a:cubicBezTo>
                        <a:pt x="47" y="34"/>
                        <a:pt x="49" y="34"/>
                        <a:pt x="50" y="34"/>
                      </a:cubicBezTo>
                      <a:close/>
                      <a:moveTo>
                        <a:pt x="36" y="30"/>
                      </a:moveTo>
                      <a:cubicBezTo>
                        <a:pt x="38" y="29"/>
                        <a:pt x="40" y="26"/>
                        <a:pt x="41" y="27"/>
                      </a:cubicBezTo>
                      <a:cubicBezTo>
                        <a:pt x="44" y="29"/>
                        <a:pt x="44" y="29"/>
                        <a:pt x="44" y="29"/>
                      </a:cubicBezTo>
                      <a:cubicBezTo>
                        <a:pt x="45" y="30"/>
                        <a:pt x="44" y="32"/>
                        <a:pt x="43" y="32"/>
                      </a:cubicBezTo>
                      <a:cubicBezTo>
                        <a:pt x="43" y="32"/>
                        <a:pt x="41" y="32"/>
                        <a:pt x="40" y="32"/>
                      </a:cubicBezTo>
                      <a:cubicBezTo>
                        <a:pt x="39" y="32"/>
                        <a:pt x="39" y="31"/>
                        <a:pt x="38" y="31"/>
                      </a:cubicBezTo>
                      <a:cubicBezTo>
                        <a:pt x="38" y="31"/>
                        <a:pt x="36" y="32"/>
                        <a:pt x="36" y="33"/>
                      </a:cubicBezTo>
                      <a:cubicBezTo>
                        <a:pt x="35" y="33"/>
                        <a:pt x="33" y="33"/>
                        <a:pt x="33" y="32"/>
                      </a:cubicBezTo>
                      <a:cubicBezTo>
                        <a:pt x="33" y="31"/>
                        <a:pt x="34" y="31"/>
                        <a:pt x="36"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8" name="ïşḻïďê-Freeform: Shape 12"/>
                <p:cNvSpPr/>
                <p:nvPr/>
              </p:nvSpPr>
              <p:spPr bwMode="auto">
                <a:xfrm>
                  <a:off x="5247990" y="4030001"/>
                  <a:ext cx="101420" cy="38169"/>
                </a:xfrm>
                <a:custGeom>
                  <a:avLst/>
                  <a:gdLst>
                    <a:gd name="T0" fmla="*/ 2 w 13"/>
                    <a:gd name="T1" fmla="*/ 4 h 5"/>
                    <a:gd name="T2" fmla="*/ 2 w 13"/>
                    <a:gd name="T3" fmla="*/ 5 h 5"/>
                    <a:gd name="T4" fmla="*/ 5 w 13"/>
                    <a:gd name="T5" fmla="*/ 4 h 5"/>
                    <a:gd name="T6" fmla="*/ 8 w 13"/>
                    <a:gd name="T7" fmla="*/ 3 h 5"/>
                    <a:gd name="T8" fmla="*/ 10 w 13"/>
                    <a:gd name="T9" fmla="*/ 5 h 5"/>
                    <a:gd name="T10" fmla="*/ 11 w 13"/>
                    <a:gd name="T11" fmla="*/ 3 h 5"/>
                    <a:gd name="T12" fmla="*/ 7 w 13"/>
                    <a:gd name="T13" fmla="*/ 1 h 5"/>
                    <a:gd name="T14" fmla="*/ 5 w 13"/>
                    <a:gd name="T15" fmla="*/ 0 h 5"/>
                    <a:gd name="T16" fmla="*/ 4 w 13"/>
                    <a:gd name="T17" fmla="*/ 1 h 5"/>
                    <a:gd name="T18" fmla="*/ 2 w 13"/>
                    <a:gd name="T19" fmla="*/ 3 h 5"/>
                    <a:gd name="T20" fmla="*/ 2 w 13"/>
                    <a:gd name="T21"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5">
                      <a:moveTo>
                        <a:pt x="2" y="4"/>
                      </a:moveTo>
                      <a:cubicBezTo>
                        <a:pt x="0" y="5"/>
                        <a:pt x="1" y="5"/>
                        <a:pt x="2" y="5"/>
                      </a:cubicBezTo>
                      <a:cubicBezTo>
                        <a:pt x="3" y="5"/>
                        <a:pt x="5" y="4"/>
                        <a:pt x="5" y="4"/>
                      </a:cubicBezTo>
                      <a:cubicBezTo>
                        <a:pt x="5" y="4"/>
                        <a:pt x="8" y="2"/>
                        <a:pt x="8" y="3"/>
                      </a:cubicBezTo>
                      <a:cubicBezTo>
                        <a:pt x="9" y="4"/>
                        <a:pt x="8" y="5"/>
                        <a:pt x="10" y="5"/>
                      </a:cubicBezTo>
                      <a:cubicBezTo>
                        <a:pt x="11" y="5"/>
                        <a:pt x="13" y="4"/>
                        <a:pt x="11" y="3"/>
                      </a:cubicBezTo>
                      <a:cubicBezTo>
                        <a:pt x="9" y="2"/>
                        <a:pt x="8" y="2"/>
                        <a:pt x="7" y="1"/>
                      </a:cubicBezTo>
                      <a:cubicBezTo>
                        <a:pt x="6" y="0"/>
                        <a:pt x="6" y="0"/>
                        <a:pt x="5" y="0"/>
                      </a:cubicBezTo>
                      <a:cubicBezTo>
                        <a:pt x="5" y="1"/>
                        <a:pt x="5" y="1"/>
                        <a:pt x="4" y="1"/>
                      </a:cubicBezTo>
                      <a:cubicBezTo>
                        <a:pt x="4" y="1"/>
                        <a:pt x="3" y="2"/>
                        <a:pt x="2" y="3"/>
                      </a:cubicBezTo>
                      <a:cubicBezTo>
                        <a:pt x="2" y="3"/>
                        <a:pt x="2"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9" name="ïşḻïďê-Freeform: Shape 13"/>
                <p:cNvSpPr/>
                <p:nvPr/>
              </p:nvSpPr>
              <p:spPr bwMode="auto">
                <a:xfrm>
                  <a:off x="5287250" y="4068170"/>
                  <a:ext cx="22901" cy="16358"/>
                </a:xfrm>
                <a:custGeom>
                  <a:avLst/>
                  <a:gdLst>
                    <a:gd name="T0" fmla="*/ 0 w 3"/>
                    <a:gd name="T1" fmla="*/ 1 h 2"/>
                    <a:gd name="T2" fmla="*/ 3 w 3"/>
                    <a:gd name="T3" fmla="*/ 2 h 2"/>
                    <a:gd name="T4" fmla="*/ 0 w 3"/>
                    <a:gd name="T5" fmla="*/ 1 h 2"/>
                  </a:gdLst>
                  <a:ahLst/>
                  <a:cxnLst>
                    <a:cxn ang="0">
                      <a:pos x="T0" y="T1"/>
                    </a:cxn>
                    <a:cxn ang="0">
                      <a:pos x="T2" y="T3"/>
                    </a:cxn>
                    <a:cxn ang="0">
                      <a:pos x="T4" y="T5"/>
                    </a:cxn>
                  </a:cxnLst>
                  <a:rect l="0" t="0" r="r" b="b"/>
                  <a:pathLst>
                    <a:path w="3" h="2">
                      <a:moveTo>
                        <a:pt x="0" y="1"/>
                      </a:moveTo>
                      <a:cubicBezTo>
                        <a:pt x="0" y="2"/>
                        <a:pt x="2" y="2"/>
                        <a:pt x="3" y="2"/>
                      </a:cubicBezTo>
                      <a:cubicBezTo>
                        <a:pt x="3" y="1"/>
                        <a:pt x="2"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0" name="ïşḻïďê-Freeform: Shape 14"/>
                <p:cNvSpPr/>
                <p:nvPr/>
              </p:nvSpPr>
              <p:spPr bwMode="auto">
                <a:xfrm>
                  <a:off x="5317785" y="4075804"/>
                  <a:ext cx="31626" cy="23992"/>
                </a:xfrm>
                <a:custGeom>
                  <a:avLst/>
                  <a:gdLst>
                    <a:gd name="T0" fmla="*/ 2 w 4"/>
                    <a:gd name="T1" fmla="*/ 1 h 3"/>
                    <a:gd name="T2" fmla="*/ 3 w 4"/>
                    <a:gd name="T3" fmla="*/ 2 h 3"/>
                    <a:gd name="T4" fmla="*/ 2 w 4"/>
                    <a:gd name="T5" fmla="*/ 1 h 3"/>
                  </a:gdLst>
                  <a:ahLst/>
                  <a:cxnLst>
                    <a:cxn ang="0">
                      <a:pos x="T0" y="T1"/>
                    </a:cxn>
                    <a:cxn ang="0">
                      <a:pos x="T2" y="T3"/>
                    </a:cxn>
                    <a:cxn ang="0">
                      <a:pos x="T4" y="T5"/>
                    </a:cxn>
                  </a:cxnLst>
                  <a:rect l="0" t="0" r="r" b="b"/>
                  <a:pathLst>
                    <a:path w="4" h="3">
                      <a:moveTo>
                        <a:pt x="2" y="1"/>
                      </a:moveTo>
                      <a:cubicBezTo>
                        <a:pt x="0" y="1"/>
                        <a:pt x="2" y="3"/>
                        <a:pt x="3" y="2"/>
                      </a:cubicBezTo>
                      <a:cubicBezTo>
                        <a:pt x="4" y="1"/>
                        <a:pt x="4"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1" name="ïşḻïďê-Freeform: Shape 15"/>
                <p:cNvSpPr/>
                <p:nvPr/>
              </p:nvSpPr>
              <p:spPr bwMode="auto">
                <a:xfrm>
                  <a:off x="6147687" y="3990742"/>
                  <a:ext cx="147223" cy="54527"/>
                </a:xfrm>
                <a:custGeom>
                  <a:avLst/>
                  <a:gdLst>
                    <a:gd name="T0" fmla="*/ 7 w 19"/>
                    <a:gd name="T1" fmla="*/ 5 h 7"/>
                    <a:gd name="T2" fmla="*/ 10 w 19"/>
                    <a:gd name="T3" fmla="*/ 7 h 7"/>
                    <a:gd name="T4" fmla="*/ 14 w 19"/>
                    <a:gd name="T5" fmla="*/ 5 h 7"/>
                    <a:gd name="T6" fmla="*/ 17 w 19"/>
                    <a:gd name="T7" fmla="*/ 4 h 7"/>
                    <a:gd name="T8" fmla="*/ 18 w 19"/>
                    <a:gd name="T9" fmla="*/ 2 h 7"/>
                    <a:gd name="T10" fmla="*/ 14 w 19"/>
                    <a:gd name="T11" fmla="*/ 0 h 7"/>
                    <a:gd name="T12" fmla="*/ 10 w 19"/>
                    <a:gd name="T13" fmla="*/ 1 h 7"/>
                    <a:gd name="T14" fmla="*/ 6 w 19"/>
                    <a:gd name="T15" fmla="*/ 1 h 7"/>
                    <a:gd name="T16" fmla="*/ 1 w 19"/>
                    <a:gd name="T17" fmla="*/ 0 h 7"/>
                    <a:gd name="T18" fmla="*/ 1 w 19"/>
                    <a:gd name="T19" fmla="*/ 2 h 7"/>
                    <a:gd name="T20" fmla="*/ 3 w 19"/>
                    <a:gd name="T21" fmla="*/ 5 h 7"/>
                    <a:gd name="T22" fmla="*/ 7 w 19"/>
                    <a:gd name="T23"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7">
                      <a:moveTo>
                        <a:pt x="7" y="5"/>
                      </a:moveTo>
                      <a:cubicBezTo>
                        <a:pt x="7" y="6"/>
                        <a:pt x="8" y="7"/>
                        <a:pt x="10" y="7"/>
                      </a:cubicBezTo>
                      <a:cubicBezTo>
                        <a:pt x="12" y="6"/>
                        <a:pt x="13" y="6"/>
                        <a:pt x="14" y="5"/>
                      </a:cubicBezTo>
                      <a:cubicBezTo>
                        <a:pt x="14" y="4"/>
                        <a:pt x="17" y="4"/>
                        <a:pt x="17" y="4"/>
                      </a:cubicBezTo>
                      <a:cubicBezTo>
                        <a:pt x="17" y="4"/>
                        <a:pt x="19" y="3"/>
                        <a:pt x="18" y="2"/>
                      </a:cubicBezTo>
                      <a:cubicBezTo>
                        <a:pt x="17" y="1"/>
                        <a:pt x="15" y="1"/>
                        <a:pt x="14" y="0"/>
                      </a:cubicBezTo>
                      <a:cubicBezTo>
                        <a:pt x="13" y="0"/>
                        <a:pt x="13" y="1"/>
                        <a:pt x="10" y="1"/>
                      </a:cubicBezTo>
                      <a:cubicBezTo>
                        <a:pt x="8" y="1"/>
                        <a:pt x="7" y="2"/>
                        <a:pt x="6" y="1"/>
                      </a:cubicBezTo>
                      <a:cubicBezTo>
                        <a:pt x="5" y="0"/>
                        <a:pt x="1" y="0"/>
                        <a:pt x="1" y="0"/>
                      </a:cubicBezTo>
                      <a:cubicBezTo>
                        <a:pt x="1" y="1"/>
                        <a:pt x="0" y="1"/>
                        <a:pt x="1" y="2"/>
                      </a:cubicBezTo>
                      <a:cubicBezTo>
                        <a:pt x="2" y="4"/>
                        <a:pt x="2" y="5"/>
                        <a:pt x="3" y="5"/>
                      </a:cubicBezTo>
                      <a:cubicBezTo>
                        <a:pt x="4" y="5"/>
                        <a:pt x="6" y="5"/>
                        <a:pt x="7"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2" name="ïşḻïďê-Freeform: Shape 16"/>
                <p:cNvSpPr/>
                <p:nvPr/>
              </p:nvSpPr>
              <p:spPr bwMode="auto">
                <a:xfrm>
                  <a:off x="5511901" y="3720288"/>
                  <a:ext cx="728482" cy="371875"/>
                </a:xfrm>
                <a:custGeom>
                  <a:avLst/>
                  <a:gdLst>
                    <a:gd name="T0" fmla="*/ 3 w 94"/>
                    <a:gd name="T1" fmla="*/ 20 h 48"/>
                    <a:gd name="T2" fmla="*/ 5 w 94"/>
                    <a:gd name="T3" fmla="*/ 20 h 48"/>
                    <a:gd name="T4" fmla="*/ 16 w 94"/>
                    <a:gd name="T5" fmla="*/ 20 h 48"/>
                    <a:gd name="T6" fmla="*/ 22 w 94"/>
                    <a:gd name="T7" fmla="*/ 28 h 48"/>
                    <a:gd name="T8" fmla="*/ 27 w 94"/>
                    <a:gd name="T9" fmla="*/ 27 h 48"/>
                    <a:gd name="T10" fmla="*/ 28 w 94"/>
                    <a:gd name="T11" fmla="*/ 31 h 48"/>
                    <a:gd name="T12" fmla="*/ 27 w 94"/>
                    <a:gd name="T13" fmla="*/ 34 h 48"/>
                    <a:gd name="T14" fmla="*/ 25 w 94"/>
                    <a:gd name="T15" fmla="*/ 34 h 48"/>
                    <a:gd name="T16" fmla="*/ 25 w 94"/>
                    <a:gd name="T17" fmla="*/ 38 h 48"/>
                    <a:gd name="T18" fmla="*/ 27 w 94"/>
                    <a:gd name="T19" fmla="*/ 40 h 48"/>
                    <a:gd name="T20" fmla="*/ 34 w 94"/>
                    <a:gd name="T21" fmla="*/ 46 h 48"/>
                    <a:gd name="T22" fmla="*/ 39 w 94"/>
                    <a:gd name="T23" fmla="*/ 48 h 48"/>
                    <a:gd name="T24" fmla="*/ 43 w 94"/>
                    <a:gd name="T25" fmla="*/ 43 h 48"/>
                    <a:gd name="T26" fmla="*/ 46 w 94"/>
                    <a:gd name="T27" fmla="*/ 40 h 48"/>
                    <a:gd name="T28" fmla="*/ 52 w 94"/>
                    <a:gd name="T29" fmla="*/ 36 h 48"/>
                    <a:gd name="T30" fmla="*/ 61 w 94"/>
                    <a:gd name="T31" fmla="*/ 32 h 48"/>
                    <a:gd name="T32" fmla="*/ 73 w 94"/>
                    <a:gd name="T33" fmla="*/ 30 h 48"/>
                    <a:gd name="T34" fmla="*/ 72 w 94"/>
                    <a:gd name="T35" fmla="*/ 28 h 48"/>
                    <a:gd name="T36" fmla="*/ 75 w 94"/>
                    <a:gd name="T37" fmla="*/ 27 h 48"/>
                    <a:gd name="T38" fmla="*/ 79 w 94"/>
                    <a:gd name="T39" fmla="*/ 27 h 48"/>
                    <a:gd name="T40" fmla="*/ 78 w 94"/>
                    <a:gd name="T41" fmla="*/ 22 h 48"/>
                    <a:gd name="T42" fmla="*/ 85 w 94"/>
                    <a:gd name="T43" fmla="*/ 18 h 48"/>
                    <a:gd name="T44" fmla="*/ 83 w 94"/>
                    <a:gd name="T45" fmla="*/ 16 h 48"/>
                    <a:gd name="T46" fmla="*/ 91 w 94"/>
                    <a:gd name="T47" fmla="*/ 9 h 48"/>
                    <a:gd name="T48" fmla="*/ 87 w 94"/>
                    <a:gd name="T49" fmla="*/ 7 h 48"/>
                    <a:gd name="T50" fmla="*/ 78 w 94"/>
                    <a:gd name="T51" fmla="*/ 5 h 48"/>
                    <a:gd name="T52" fmla="*/ 73 w 94"/>
                    <a:gd name="T53" fmla="*/ 2 h 48"/>
                    <a:gd name="T54" fmla="*/ 65 w 94"/>
                    <a:gd name="T55" fmla="*/ 3 h 48"/>
                    <a:gd name="T56" fmla="*/ 53 w 94"/>
                    <a:gd name="T57" fmla="*/ 3 h 48"/>
                    <a:gd name="T58" fmla="*/ 66 w 94"/>
                    <a:gd name="T59" fmla="*/ 2 h 48"/>
                    <a:gd name="T60" fmla="*/ 58 w 94"/>
                    <a:gd name="T61" fmla="*/ 0 h 48"/>
                    <a:gd name="T62" fmla="*/ 36 w 94"/>
                    <a:gd name="T63" fmla="*/ 5 h 48"/>
                    <a:gd name="T64" fmla="*/ 32 w 94"/>
                    <a:gd name="T65" fmla="*/ 6 h 48"/>
                    <a:gd name="T66" fmla="*/ 27 w 94"/>
                    <a:gd name="T67" fmla="*/ 7 h 48"/>
                    <a:gd name="T68" fmla="*/ 1 w 94"/>
                    <a:gd name="T69" fmla="*/ 2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4" h="48">
                      <a:moveTo>
                        <a:pt x="1" y="21"/>
                      </a:moveTo>
                      <a:cubicBezTo>
                        <a:pt x="1" y="21"/>
                        <a:pt x="3" y="21"/>
                        <a:pt x="3" y="20"/>
                      </a:cubicBezTo>
                      <a:cubicBezTo>
                        <a:pt x="4" y="20"/>
                        <a:pt x="5" y="18"/>
                        <a:pt x="5" y="18"/>
                      </a:cubicBezTo>
                      <a:cubicBezTo>
                        <a:pt x="5" y="18"/>
                        <a:pt x="4" y="19"/>
                        <a:pt x="5" y="20"/>
                      </a:cubicBezTo>
                      <a:cubicBezTo>
                        <a:pt x="6" y="20"/>
                        <a:pt x="9" y="19"/>
                        <a:pt x="10" y="19"/>
                      </a:cubicBezTo>
                      <a:cubicBezTo>
                        <a:pt x="11" y="19"/>
                        <a:pt x="15" y="20"/>
                        <a:pt x="16" y="20"/>
                      </a:cubicBezTo>
                      <a:cubicBezTo>
                        <a:pt x="17" y="21"/>
                        <a:pt x="20" y="21"/>
                        <a:pt x="21" y="22"/>
                      </a:cubicBezTo>
                      <a:cubicBezTo>
                        <a:pt x="22" y="23"/>
                        <a:pt x="21" y="28"/>
                        <a:pt x="22" y="28"/>
                      </a:cubicBezTo>
                      <a:cubicBezTo>
                        <a:pt x="22" y="29"/>
                        <a:pt x="24" y="27"/>
                        <a:pt x="24" y="26"/>
                      </a:cubicBezTo>
                      <a:cubicBezTo>
                        <a:pt x="25" y="26"/>
                        <a:pt x="27" y="26"/>
                        <a:pt x="27" y="27"/>
                      </a:cubicBezTo>
                      <a:cubicBezTo>
                        <a:pt x="28" y="27"/>
                        <a:pt x="29" y="29"/>
                        <a:pt x="29" y="30"/>
                      </a:cubicBezTo>
                      <a:cubicBezTo>
                        <a:pt x="29" y="30"/>
                        <a:pt x="29" y="31"/>
                        <a:pt x="28" y="31"/>
                      </a:cubicBezTo>
                      <a:cubicBezTo>
                        <a:pt x="28" y="31"/>
                        <a:pt x="26" y="34"/>
                        <a:pt x="27" y="33"/>
                      </a:cubicBezTo>
                      <a:cubicBezTo>
                        <a:pt x="27" y="33"/>
                        <a:pt x="27" y="34"/>
                        <a:pt x="27" y="34"/>
                      </a:cubicBezTo>
                      <a:cubicBezTo>
                        <a:pt x="26" y="35"/>
                        <a:pt x="25" y="35"/>
                        <a:pt x="25" y="35"/>
                      </a:cubicBezTo>
                      <a:cubicBezTo>
                        <a:pt x="25" y="35"/>
                        <a:pt x="25" y="34"/>
                        <a:pt x="25" y="34"/>
                      </a:cubicBezTo>
                      <a:cubicBezTo>
                        <a:pt x="24" y="34"/>
                        <a:pt x="24" y="34"/>
                        <a:pt x="24" y="35"/>
                      </a:cubicBezTo>
                      <a:cubicBezTo>
                        <a:pt x="24" y="36"/>
                        <a:pt x="25" y="38"/>
                        <a:pt x="25" y="38"/>
                      </a:cubicBezTo>
                      <a:cubicBezTo>
                        <a:pt x="26" y="39"/>
                        <a:pt x="28" y="39"/>
                        <a:pt x="28" y="39"/>
                      </a:cubicBezTo>
                      <a:cubicBezTo>
                        <a:pt x="29" y="39"/>
                        <a:pt x="27" y="40"/>
                        <a:pt x="27" y="40"/>
                      </a:cubicBezTo>
                      <a:cubicBezTo>
                        <a:pt x="28" y="41"/>
                        <a:pt x="28" y="43"/>
                        <a:pt x="29" y="43"/>
                      </a:cubicBezTo>
                      <a:cubicBezTo>
                        <a:pt x="30" y="44"/>
                        <a:pt x="33" y="46"/>
                        <a:pt x="34" y="46"/>
                      </a:cubicBezTo>
                      <a:cubicBezTo>
                        <a:pt x="34" y="47"/>
                        <a:pt x="37" y="46"/>
                        <a:pt x="37" y="46"/>
                      </a:cubicBezTo>
                      <a:cubicBezTo>
                        <a:pt x="38" y="45"/>
                        <a:pt x="37" y="48"/>
                        <a:pt x="39" y="48"/>
                      </a:cubicBezTo>
                      <a:cubicBezTo>
                        <a:pt x="40" y="48"/>
                        <a:pt x="41" y="48"/>
                        <a:pt x="42" y="47"/>
                      </a:cubicBezTo>
                      <a:cubicBezTo>
                        <a:pt x="43" y="46"/>
                        <a:pt x="43" y="44"/>
                        <a:pt x="43" y="43"/>
                      </a:cubicBezTo>
                      <a:cubicBezTo>
                        <a:pt x="43" y="42"/>
                        <a:pt x="43" y="42"/>
                        <a:pt x="44" y="42"/>
                      </a:cubicBezTo>
                      <a:cubicBezTo>
                        <a:pt x="46" y="42"/>
                        <a:pt x="47" y="42"/>
                        <a:pt x="46" y="40"/>
                      </a:cubicBezTo>
                      <a:cubicBezTo>
                        <a:pt x="46" y="39"/>
                        <a:pt x="45" y="38"/>
                        <a:pt x="47" y="38"/>
                      </a:cubicBezTo>
                      <a:cubicBezTo>
                        <a:pt x="50" y="37"/>
                        <a:pt x="51" y="36"/>
                        <a:pt x="52" y="36"/>
                      </a:cubicBezTo>
                      <a:cubicBezTo>
                        <a:pt x="53" y="36"/>
                        <a:pt x="57" y="36"/>
                        <a:pt x="57" y="36"/>
                      </a:cubicBezTo>
                      <a:cubicBezTo>
                        <a:pt x="58" y="35"/>
                        <a:pt x="59" y="32"/>
                        <a:pt x="61" y="32"/>
                      </a:cubicBezTo>
                      <a:cubicBezTo>
                        <a:pt x="62" y="32"/>
                        <a:pt x="65" y="33"/>
                        <a:pt x="67" y="32"/>
                      </a:cubicBezTo>
                      <a:cubicBezTo>
                        <a:pt x="70" y="32"/>
                        <a:pt x="72" y="30"/>
                        <a:pt x="73" y="30"/>
                      </a:cubicBezTo>
                      <a:cubicBezTo>
                        <a:pt x="74" y="30"/>
                        <a:pt x="76" y="30"/>
                        <a:pt x="76" y="30"/>
                      </a:cubicBezTo>
                      <a:cubicBezTo>
                        <a:pt x="75" y="29"/>
                        <a:pt x="74" y="28"/>
                        <a:pt x="72" y="28"/>
                      </a:cubicBezTo>
                      <a:cubicBezTo>
                        <a:pt x="71" y="28"/>
                        <a:pt x="71" y="25"/>
                        <a:pt x="71" y="25"/>
                      </a:cubicBezTo>
                      <a:cubicBezTo>
                        <a:pt x="72" y="25"/>
                        <a:pt x="75" y="26"/>
                        <a:pt x="75" y="27"/>
                      </a:cubicBezTo>
                      <a:cubicBezTo>
                        <a:pt x="75" y="28"/>
                        <a:pt x="76" y="29"/>
                        <a:pt x="78" y="29"/>
                      </a:cubicBezTo>
                      <a:cubicBezTo>
                        <a:pt x="80" y="29"/>
                        <a:pt x="79" y="27"/>
                        <a:pt x="79" y="27"/>
                      </a:cubicBezTo>
                      <a:cubicBezTo>
                        <a:pt x="78" y="26"/>
                        <a:pt x="78" y="25"/>
                        <a:pt x="78" y="25"/>
                      </a:cubicBezTo>
                      <a:cubicBezTo>
                        <a:pt x="77" y="24"/>
                        <a:pt x="76" y="22"/>
                        <a:pt x="78" y="22"/>
                      </a:cubicBezTo>
                      <a:cubicBezTo>
                        <a:pt x="80" y="22"/>
                        <a:pt x="84" y="24"/>
                        <a:pt x="84" y="22"/>
                      </a:cubicBezTo>
                      <a:cubicBezTo>
                        <a:pt x="84" y="21"/>
                        <a:pt x="84" y="19"/>
                        <a:pt x="85" y="18"/>
                      </a:cubicBezTo>
                      <a:cubicBezTo>
                        <a:pt x="85" y="18"/>
                        <a:pt x="86" y="17"/>
                        <a:pt x="86" y="17"/>
                      </a:cubicBezTo>
                      <a:cubicBezTo>
                        <a:pt x="85" y="17"/>
                        <a:pt x="84" y="17"/>
                        <a:pt x="83" y="16"/>
                      </a:cubicBezTo>
                      <a:cubicBezTo>
                        <a:pt x="83" y="15"/>
                        <a:pt x="84" y="14"/>
                        <a:pt x="85" y="13"/>
                      </a:cubicBezTo>
                      <a:cubicBezTo>
                        <a:pt x="85" y="13"/>
                        <a:pt x="89" y="10"/>
                        <a:pt x="91" y="9"/>
                      </a:cubicBezTo>
                      <a:cubicBezTo>
                        <a:pt x="93" y="9"/>
                        <a:pt x="94" y="7"/>
                        <a:pt x="93" y="7"/>
                      </a:cubicBezTo>
                      <a:cubicBezTo>
                        <a:pt x="91" y="6"/>
                        <a:pt x="88" y="6"/>
                        <a:pt x="87" y="7"/>
                      </a:cubicBezTo>
                      <a:cubicBezTo>
                        <a:pt x="85" y="8"/>
                        <a:pt x="84" y="9"/>
                        <a:pt x="82" y="9"/>
                      </a:cubicBezTo>
                      <a:cubicBezTo>
                        <a:pt x="79" y="8"/>
                        <a:pt x="79" y="6"/>
                        <a:pt x="78" y="5"/>
                      </a:cubicBezTo>
                      <a:cubicBezTo>
                        <a:pt x="76" y="4"/>
                        <a:pt x="77" y="1"/>
                        <a:pt x="75" y="2"/>
                      </a:cubicBezTo>
                      <a:cubicBezTo>
                        <a:pt x="73" y="2"/>
                        <a:pt x="73" y="2"/>
                        <a:pt x="73" y="2"/>
                      </a:cubicBezTo>
                      <a:cubicBezTo>
                        <a:pt x="73" y="2"/>
                        <a:pt x="71" y="2"/>
                        <a:pt x="69" y="2"/>
                      </a:cubicBezTo>
                      <a:cubicBezTo>
                        <a:pt x="68" y="2"/>
                        <a:pt x="66" y="3"/>
                        <a:pt x="65" y="3"/>
                      </a:cubicBezTo>
                      <a:cubicBezTo>
                        <a:pt x="63" y="2"/>
                        <a:pt x="62" y="3"/>
                        <a:pt x="61" y="3"/>
                      </a:cubicBezTo>
                      <a:cubicBezTo>
                        <a:pt x="57" y="4"/>
                        <a:pt x="53" y="3"/>
                        <a:pt x="53" y="3"/>
                      </a:cubicBezTo>
                      <a:cubicBezTo>
                        <a:pt x="52" y="3"/>
                        <a:pt x="56" y="3"/>
                        <a:pt x="58" y="3"/>
                      </a:cubicBezTo>
                      <a:cubicBezTo>
                        <a:pt x="61" y="3"/>
                        <a:pt x="64" y="2"/>
                        <a:pt x="66" y="2"/>
                      </a:cubicBezTo>
                      <a:cubicBezTo>
                        <a:pt x="68" y="2"/>
                        <a:pt x="66" y="1"/>
                        <a:pt x="66" y="1"/>
                      </a:cubicBezTo>
                      <a:cubicBezTo>
                        <a:pt x="64" y="1"/>
                        <a:pt x="61" y="1"/>
                        <a:pt x="58" y="0"/>
                      </a:cubicBezTo>
                      <a:cubicBezTo>
                        <a:pt x="51" y="1"/>
                        <a:pt x="44" y="3"/>
                        <a:pt x="37" y="4"/>
                      </a:cubicBezTo>
                      <a:cubicBezTo>
                        <a:pt x="37" y="5"/>
                        <a:pt x="36" y="5"/>
                        <a:pt x="36" y="5"/>
                      </a:cubicBezTo>
                      <a:cubicBezTo>
                        <a:pt x="35" y="5"/>
                        <a:pt x="35" y="5"/>
                        <a:pt x="35" y="5"/>
                      </a:cubicBezTo>
                      <a:cubicBezTo>
                        <a:pt x="34" y="5"/>
                        <a:pt x="33" y="5"/>
                        <a:pt x="32" y="6"/>
                      </a:cubicBezTo>
                      <a:cubicBezTo>
                        <a:pt x="32" y="6"/>
                        <a:pt x="32" y="6"/>
                        <a:pt x="32" y="7"/>
                      </a:cubicBezTo>
                      <a:cubicBezTo>
                        <a:pt x="31" y="7"/>
                        <a:pt x="28" y="8"/>
                        <a:pt x="27" y="7"/>
                      </a:cubicBezTo>
                      <a:cubicBezTo>
                        <a:pt x="17" y="10"/>
                        <a:pt x="8" y="15"/>
                        <a:pt x="0" y="19"/>
                      </a:cubicBezTo>
                      <a:cubicBezTo>
                        <a:pt x="0" y="20"/>
                        <a:pt x="0" y="21"/>
                        <a:pt x="1"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3" name="ïşḻïďê-Freeform: Shape 17"/>
                <p:cNvSpPr/>
                <p:nvPr/>
              </p:nvSpPr>
              <p:spPr bwMode="auto">
                <a:xfrm>
                  <a:off x="5682026" y="3960207"/>
                  <a:ext cx="16358" cy="22901"/>
                </a:xfrm>
                <a:custGeom>
                  <a:avLst/>
                  <a:gdLst>
                    <a:gd name="T0" fmla="*/ 1 w 2"/>
                    <a:gd name="T1" fmla="*/ 1 h 3"/>
                    <a:gd name="T2" fmla="*/ 1 w 2"/>
                    <a:gd name="T3" fmla="*/ 2 h 3"/>
                    <a:gd name="T4" fmla="*/ 2 w 2"/>
                    <a:gd name="T5" fmla="*/ 2 h 3"/>
                    <a:gd name="T6" fmla="*/ 1 w 2"/>
                    <a:gd name="T7" fmla="*/ 1 h 3"/>
                  </a:gdLst>
                  <a:ahLst/>
                  <a:cxnLst>
                    <a:cxn ang="0">
                      <a:pos x="T0" y="T1"/>
                    </a:cxn>
                    <a:cxn ang="0">
                      <a:pos x="T2" y="T3"/>
                    </a:cxn>
                    <a:cxn ang="0">
                      <a:pos x="T4" y="T5"/>
                    </a:cxn>
                    <a:cxn ang="0">
                      <a:pos x="T6" y="T7"/>
                    </a:cxn>
                  </a:cxnLst>
                  <a:rect l="0" t="0" r="r" b="b"/>
                  <a:pathLst>
                    <a:path w="2" h="3">
                      <a:moveTo>
                        <a:pt x="1" y="1"/>
                      </a:moveTo>
                      <a:cubicBezTo>
                        <a:pt x="0" y="3"/>
                        <a:pt x="1" y="2"/>
                        <a:pt x="1" y="2"/>
                      </a:cubicBezTo>
                      <a:cubicBezTo>
                        <a:pt x="2" y="2"/>
                        <a:pt x="2" y="2"/>
                        <a:pt x="2" y="2"/>
                      </a:cubicBezTo>
                      <a:cubicBezTo>
                        <a:pt x="2" y="1"/>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4" name="ïşḻïďê-Freeform: Shape 18"/>
                <p:cNvSpPr/>
                <p:nvPr/>
              </p:nvSpPr>
              <p:spPr bwMode="auto">
                <a:xfrm>
                  <a:off x="5240356" y="4750850"/>
                  <a:ext cx="124322" cy="61070"/>
                </a:xfrm>
                <a:custGeom>
                  <a:avLst/>
                  <a:gdLst>
                    <a:gd name="T0" fmla="*/ 13 w 16"/>
                    <a:gd name="T1" fmla="*/ 4 h 8"/>
                    <a:gd name="T2" fmla="*/ 9 w 16"/>
                    <a:gd name="T3" fmla="*/ 1 h 8"/>
                    <a:gd name="T4" fmla="*/ 4 w 16"/>
                    <a:gd name="T5" fmla="*/ 0 h 8"/>
                    <a:gd name="T6" fmla="*/ 0 w 16"/>
                    <a:gd name="T7" fmla="*/ 1 h 8"/>
                    <a:gd name="T8" fmla="*/ 3 w 16"/>
                    <a:gd name="T9" fmla="*/ 3 h 8"/>
                    <a:gd name="T10" fmla="*/ 9 w 16"/>
                    <a:gd name="T11" fmla="*/ 3 h 8"/>
                    <a:gd name="T12" fmla="*/ 13 w 16"/>
                    <a:gd name="T13" fmla="*/ 7 h 8"/>
                    <a:gd name="T14" fmla="*/ 16 w 16"/>
                    <a:gd name="T15" fmla="*/ 7 h 8"/>
                    <a:gd name="T16" fmla="*/ 13 w 16"/>
                    <a:gd name="T17"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8">
                      <a:moveTo>
                        <a:pt x="13" y="4"/>
                      </a:moveTo>
                      <a:cubicBezTo>
                        <a:pt x="12" y="4"/>
                        <a:pt x="10" y="3"/>
                        <a:pt x="9" y="1"/>
                      </a:cubicBezTo>
                      <a:cubicBezTo>
                        <a:pt x="8" y="0"/>
                        <a:pt x="5" y="0"/>
                        <a:pt x="4" y="0"/>
                      </a:cubicBezTo>
                      <a:cubicBezTo>
                        <a:pt x="3" y="0"/>
                        <a:pt x="0" y="1"/>
                        <a:pt x="0" y="1"/>
                      </a:cubicBezTo>
                      <a:cubicBezTo>
                        <a:pt x="0" y="3"/>
                        <a:pt x="1" y="3"/>
                        <a:pt x="3" y="3"/>
                      </a:cubicBezTo>
                      <a:cubicBezTo>
                        <a:pt x="5" y="3"/>
                        <a:pt x="8" y="2"/>
                        <a:pt x="9" y="3"/>
                      </a:cubicBezTo>
                      <a:cubicBezTo>
                        <a:pt x="9" y="4"/>
                        <a:pt x="12" y="6"/>
                        <a:pt x="13" y="7"/>
                      </a:cubicBezTo>
                      <a:cubicBezTo>
                        <a:pt x="13" y="7"/>
                        <a:pt x="16" y="8"/>
                        <a:pt x="16" y="7"/>
                      </a:cubicBezTo>
                      <a:cubicBezTo>
                        <a:pt x="16" y="6"/>
                        <a:pt x="14" y="4"/>
                        <a:pt x="1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5" name="ïşḻïďê-Freeform: Shape 19"/>
                <p:cNvSpPr/>
                <p:nvPr/>
              </p:nvSpPr>
              <p:spPr bwMode="auto">
                <a:xfrm>
                  <a:off x="5317785" y="4711590"/>
                  <a:ext cx="23992" cy="22901"/>
                </a:xfrm>
                <a:custGeom>
                  <a:avLst/>
                  <a:gdLst>
                    <a:gd name="T0" fmla="*/ 2 w 3"/>
                    <a:gd name="T1" fmla="*/ 3 h 3"/>
                    <a:gd name="T2" fmla="*/ 1 w 3"/>
                    <a:gd name="T3" fmla="*/ 1 h 3"/>
                    <a:gd name="T4" fmla="*/ 2 w 3"/>
                    <a:gd name="T5" fmla="*/ 3 h 3"/>
                  </a:gdLst>
                  <a:ahLst/>
                  <a:cxnLst>
                    <a:cxn ang="0">
                      <a:pos x="T0" y="T1"/>
                    </a:cxn>
                    <a:cxn ang="0">
                      <a:pos x="T2" y="T3"/>
                    </a:cxn>
                    <a:cxn ang="0">
                      <a:pos x="T4" y="T5"/>
                    </a:cxn>
                  </a:cxnLst>
                  <a:rect l="0" t="0" r="r" b="b"/>
                  <a:pathLst>
                    <a:path w="3" h="3">
                      <a:moveTo>
                        <a:pt x="2" y="3"/>
                      </a:moveTo>
                      <a:cubicBezTo>
                        <a:pt x="3" y="2"/>
                        <a:pt x="2" y="0"/>
                        <a:pt x="1" y="1"/>
                      </a:cubicBezTo>
                      <a:cubicBezTo>
                        <a:pt x="0" y="1"/>
                        <a:pt x="0" y="3"/>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6" name="ïşḻïďê-Freeform: Shape 20"/>
                <p:cNvSpPr/>
                <p:nvPr/>
              </p:nvSpPr>
              <p:spPr bwMode="auto">
                <a:xfrm>
                  <a:off x="5317785" y="4843546"/>
                  <a:ext cx="31626" cy="30535"/>
                </a:xfrm>
                <a:custGeom>
                  <a:avLst/>
                  <a:gdLst>
                    <a:gd name="T0" fmla="*/ 2 w 4"/>
                    <a:gd name="T1" fmla="*/ 0 h 4"/>
                    <a:gd name="T2" fmla="*/ 2 w 4"/>
                    <a:gd name="T3" fmla="*/ 3 h 4"/>
                    <a:gd name="T4" fmla="*/ 2 w 4"/>
                    <a:gd name="T5" fmla="*/ 0 h 4"/>
                  </a:gdLst>
                  <a:ahLst/>
                  <a:cxnLst>
                    <a:cxn ang="0">
                      <a:pos x="T0" y="T1"/>
                    </a:cxn>
                    <a:cxn ang="0">
                      <a:pos x="T2" y="T3"/>
                    </a:cxn>
                    <a:cxn ang="0">
                      <a:pos x="T4" y="T5"/>
                    </a:cxn>
                  </a:cxnLst>
                  <a:rect l="0" t="0" r="r" b="b"/>
                  <a:pathLst>
                    <a:path w="4" h="4">
                      <a:moveTo>
                        <a:pt x="2" y="0"/>
                      </a:moveTo>
                      <a:cubicBezTo>
                        <a:pt x="0" y="1"/>
                        <a:pt x="1" y="4"/>
                        <a:pt x="2" y="3"/>
                      </a:cubicBezTo>
                      <a:cubicBezTo>
                        <a:pt x="4" y="3"/>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7" name="ïşḻïďê-Freeform: Shape 21"/>
                <p:cNvSpPr/>
                <p:nvPr/>
              </p:nvSpPr>
              <p:spPr bwMode="auto">
                <a:xfrm>
                  <a:off x="5481366" y="4828278"/>
                  <a:ext cx="30535" cy="30535"/>
                </a:xfrm>
                <a:custGeom>
                  <a:avLst/>
                  <a:gdLst>
                    <a:gd name="T0" fmla="*/ 2 w 4"/>
                    <a:gd name="T1" fmla="*/ 0 h 4"/>
                    <a:gd name="T2" fmla="*/ 2 w 4"/>
                    <a:gd name="T3" fmla="*/ 3 h 4"/>
                    <a:gd name="T4" fmla="*/ 2 w 4"/>
                    <a:gd name="T5" fmla="*/ 0 h 4"/>
                  </a:gdLst>
                  <a:ahLst/>
                  <a:cxnLst>
                    <a:cxn ang="0">
                      <a:pos x="T0" y="T1"/>
                    </a:cxn>
                    <a:cxn ang="0">
                      <a:pos x="T2" y="T3"/>
                    </a:cxn>
                    <a:cxn ang="0">
                      <a:pos x="T4" y="T5"/>
                    </a:cxn>
                  </a:cxnLst>
                  <a:rect l="0" t="0" r="r" b="b"/>
                  <a:pathLst>
                    <a:path w="4" h="4">
                      <a:moveTo>
                        <a:pt x="2" y="0"/>
                      </a:moveTo>
                      <a:cubicBezTo>
                        <a:pt x="0" y="0"/>
                        <a:pt x="1" y="4"/>
                        <a:pt x="2" y="3"/>
                      </a:cubicBezTo>
                      <a:cubicBezTo>
                        <a:pt x="4" y="3"/>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8" name="ïşḻïďê-Freeform: Shape 22"/>
                <p:cNvSpPr/>
                <p:nvPr/>
              </p:nvSpPr>
              <p:spPr bwMode="auto">
                <a:xfrm>
                  <a:off x="5379946" y="4804286"/>
                  <a:ext cx="85062" cy="54527"/>
                </a:xfrm>
                <a:custGeom>
                  <a:avLst/>
                  <a:gdLst>
                    <a:gd name="T0" fmla="*/ 7 w 11"/>
                    <a:gd name="T1" fmla="*/ 0 h 7"/>
                    <a:gd name="T2" fmla="*/ 4 w 11"/>
                    <a:gd name="T3" fmla="*/ 1 h 7"/>
                    <a:gd name="T4" fmla="*/ 0 w 11"/>
                    <a:gd name="T5" fmla="*/ 4 h 7"/>
                    <a:gd name="T6" fmla="*/ 3 w 11"/>
                    <a:gd name="T7" fmla="*/ 4 h 7"/>
                    <a:gd name="T8" fmla="*/ 6 w 11"/>
                    <a:gd name="T9" fmla="*/ 6 h 7"/>
                    <a:gd name="T10" fmla="*/ 9 w 11"/>
                    <a:gd name="T11" fmla="*/ 5 h 7"/>
                    <a:gd name="T12" fmla="*/ 11 w 11"/>
                    <a:gd name="T13" fmla="*/ 5 h 7"/>
                    <a:gd name="T14" fmla="*/ 7 w 11"/>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7">
                      <a:moveTo>
                        <a:pt x="7" y="0"/>
                      </a:moveTo>
                      <a:cubicBezTo>
                        <a:pt x="6" y="0"/>
                        <a:pt x="5" y="0"/>
                        <a:pt x="4" y="1"/>
                      </a:cubicBezTo>
                      <a:cubicBezTo>
                        <a:pt x="3" y="1"/>
                        <a:pt x="0" y="4"/>
                        <a:pt x="0" y="4"/>
                      </a:cubicBezTo>
                      <a:cubicBezTo>
                        <a:pt x="0" y="4"/>
                        <a:pt x="2" y="4"/>
                        <a:pt x="3" y="4"/>
                      </a:cubicBezTo>
                      <a:cubicBezTo>
                        <a:pt x="4" y="4"/>
                        <a:pt x="5" y="5"/>
                        <a:pt x="6" y="6"/>
                      </a:cubicBezTo>
                      <a:cubicBezTo>
                        <a:pt x="7" y="6"/>
                        <a:pt x="8" y="5"/>
                        <a:pt x="9" y="5"/>
                      </a:cubicBezTo>
                      <a:cubicBezTo>
                        <a:pt x="10" y="5"/>
                        <a:pt x="10" y="7"/>
                        <a:pt x="11" y="5"/>
                      </a:cubicBezTo>
                      <a:cubicBezTo>
                        <a:pt x="11" y="2"/>
                        <a:pt x="9" y="1"/>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9" name="ïşḻïďê-Freeform: Shape 23"/>
                <p:cNvSpPr/>
                <p:nvPr/>
              </p:nvSpPr>
              <p:spPr bwMode="auto">
                <a:xfrm>
                  <a:off x="7023392" y="5355010"/>
                  <a:ext cx="92696" cy="224652"/>
                </a:xfrm>
                <a:custGeom>
                  <a:avLst/>
                  <a:gdLst>
                    <a:gd name="T0" fmla="*/ 7 w 12"/>
                    <a:gd name="T1" fmla="*/ 5 h 29"/>
                    <a:gd name="T2" fmla="*/ 4 w 12"/>
                    <a:gd name="T3" fmla="*/ 8 h 29"/>
                    <a:gd name="T4" fmla="*/ 1 w 12"/>
                    <a:gd name="T5" fmla="*/ 13 h 29"/>
                    <a:gd name="T6" fmla="*/ 1 w 12"/>
                    <a:gd name="T7" fmla="*/ 19 h 29"/>
                    <a:gd name="T8" fmla="*/ 1 w 12"/>
                    <a:gd name="T9" fmla="*/ 26 h 29"/>
                    <a:gd name="T10" fmla="*/ 2 w 12"/>
                    <a:gd name="T11" fmla="*/ 29 h 29"/>
                    <a:gd name="T12" fmla="*/ 6 w 12"/>
                    <a:gd name="T13" fmla="*/ 25 h 29"/>
                    <a:gd name="T14" fmla="*/ 8 w 12"/>
                    <a:gd name="T15" fmla="*/ 18 h 29"/>
                    <a:gd name="T16" fmla="*/ 10 w 12"/>
                    <a:gd name="T17" fmla="*/ 11 h 29"/>
                    <a:gd name="T18" fmla="*/ 12 w 12"/>
                    <a:gd name="T19" fmla="*/ 5 h 29"/>
                    <a:gd name="T20" fmla="*/ 11 w 12"/>
                    <a:gd name="T21" fmla="*/ 0 h 29"/>
                    <a:gd name="T22" fmla="*/ 7 w 12"/>
                    <a:gd name="T23"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29">
                      <a:moveTo>
                        <a:pt x="7" y="5"/>
                      </a:moveTo>
                      <a:cubicBezTo>
                        <a:pt x="6" y="7"/>
                        <a:pt x="5" y="9"/>
                        <a:pt x="4" y="8"/>
                      </a:cubicBezTo>
                      <a:cubicBezTo>
                        <a:pt x="4" y="8"/>
                        <a:pt x="1" y="10"/>
                        <a:pt x="1" y="13"/>
                      </a:cubicBezTo>
                      <a:cubicBezTo>
                        <a:pt x="2" y="15"/>
                        <a:pt x="2" y="18"/>
                        <a:pt x="1" y="19"/>
                      </a:cubicBezTo>
                      <a:cubicBezTo>
                        <a:pt x="0" y="21"/>
                        <a:pt x="1" y="24"/>
                        <a:pt x="1" y="26"/>
                      </a:cubicBezTo>
                      <a:cubicBezTo>
                        <a:pt x="0" y="28"/>
                        <a:pt x="1" y="29"/>
                        <a:pt x="2" y="29"/>
                      </a:cubicBezTo>
                      <a:cubicBezTo>
                        <a:pt x="4" y="28"/>
                        <a:pt x="5" y="27"/>
                        <a:pt x="6" y="25"/>
                      </a:cubicBezTo>
                      <a:cubicBezTo>
                        <a:pt x="7" y="23"/>
                        <a:pt x="7" y="20"/>
                        <a:pt x="8" y="18"/>
                      </a:cubicBezTo>
                      <a:cubicBezTo>
                        <a:pt x="9" y="16"/>
                        <a:pt x="10" y="12"/>
                        <a:pt x="10" y="11"/>
                      </a:cubicBezTo>
                      <a:cubicBezTo>
                        <a:pt x="11" y="10"/>
                        <a:pt x="12" y="6"/>
                        <a:pt x="12" y="5"/>
                      </a:cubicBezTo>
                      <a:cubicBezTo>
                        <a:pt x="12" y="3"/>
                        <a:pt x="11" y="0"/>
                        <a:pt x="11" y="0"/>
                      </a:cubicBezTo>
                      <a:cubicBezTo>
                        <a:pt x="9" y="0"/>
                        <a:pt x="9" y="3"/>
                        <a:pt x="7"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80" name="ïşḻïďê-Freeform: Shape 24"/>
                <p:cNvSpPr/>
                <p:nvPr/>
              </p:nvSpPr>
              <p:spPr bwMode="auto">
                <a:xfrm>
                  <a:off x="6557731" y="4417144"/>
                  <a:ext cx="39260" cy="39260"/>
                </a:xfrm>
                <a:custGeom>
                  <a:avLst/>
                  <a:gdLst>
                    <a:gd name="T0" fmla="*/ 4 w 5"/>
                    <a:gd name="T1" fmla="*/ 3 h 5"/>
                    <a:gd name="T2" fmla="*/ 2 w 5"/>
                    <a:gd name="T3" fmla="*/ 0 h 5"/>
                    <a:gd name="T4" fmla="*/ 1 w 5"/>
                    <a:gd name="T5" fmla="*/ 4 h 5"/>
                    <a:gd name="T6" fmla="*/ 4 w 5"/>
                    <a:gd name="T7" fmla="*/ 3 h 5"/>
                  </a:gdLst>
                  <a:ahLst/>
                  <a:cxnLst>
                    <a:cxn ang="0">
                      <a:pos x="T0" y="T1"/>
                    </a:cxn>
                    <a:cxn ang="0">
                      <a:pos x="T2" y="T3"/>
                    </a:cxn>
                    <a:cxn ang="0">
                      <a:pos x="T4" y="T5"/>
                    </a:cxn>
                    <a:cxn ang="0">
                      <a:pos x="T6" y="T7"/>
                    </a:cxn>
                  </a:cxnLst>
                  <a:rect l="0" t="0" r="r" b="b"/>
                  <a:pathLst>
                    <a:path w="5" h="5">
                      <a:moveTo>
                        <a:pt x="4" y="3"/>
                      </a:moveTo>
                      <a:cubicBezTo>
                        <a:pt x="5" y="2"/>
                        <a:pt x="3" y="0"/>
                        <a:pt x="2" y="0"/>
                      </a:cubicBezTo>
                      <a:cubicBezTo>
                        <a:pt x="1" y="0"/>
                        <a:pt x="0" y="3"/>
                        <a:pt x="1" y="4"/>
                      </a:cubicBezTo>
                      <a:cubicBezTo>
                        <a:pt x="2" y="5"/>
                        <a:pt x="3" y="4"/>
                        <a:pt x="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81" name="ïşḻïďê-Freeform: Shape 25"/>
                <p:cNvSpPr/>
                <p:nvPr/>
              </p:nvSpPr>
              <p:spPr bwMode="auto">
                <a:xfrm>
                  <a:off x="6472669" y="4417144"/>
                  <a:ext cx="22901" cy="22901"/>
                </a:xfrm>
                <a:custGeom>
                  <a:avLst/>
                  <a:gdLst>
                    <a:gd name="T0" fmla="*/ 2 w 3"/>
                    <a:gd name="T1" fmla="*/ 3 h 3"/>
                    <a:gd name="T2" fmla="*/ 1 w 3"/>
                    <a:gd name="T3" fmla="*/ 2 h 3"/>
                    <a:gd name="T4" fmla="*/ 2 w 3"/>
                    <a:gd name="T5" fmla="*/ 3 h 3"/>
                  </a:gdLst>
                  <a:ahLst/>
                  <a:cxnLst>
                    <a:cxn ang="0">
                      <a:pos x="T0" y="T1"/>
                    </a:cxn>
                    <a:cxn ang="0">
                      <a:pos x="T2" y="T3"/>
                    </a:cxn>
                    <a:cxn ang="0">
                      <a:pos x="T4" y="T5"/>
                    </a:cxn>
                  </a:cxnLst>
                  <a:rect l="0" t="0" r="r" b="b"/>
                  <a:pathLst>
                    <a:path w="3" h="3">
                      <a:moveTo>
                        <a:pt x="2" y="3"/>
                      </a:moveTo>
                      <a:cubicBezTo>
                        <a:pt x="3" y="2"/>
                        <a:pt x="2" y="0"/>
                        <a:pt x="1" y="2"/>
                      </a:cubicBezTo>
                      <a:cubicBezTo>
                        <a:pt x="0" y="3"/>
                        <a:pt x="2" y="3"/>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82" name="ïşḻïďê-Freeform: Shape 26"/>
                <p:cNvSpPr/>
                <p:nvPr/>
              </p:nvSpPr>
              <p:spPr bwMode="auto">
                <a:xfrm>
                  <a:off x="6627526" y="4464037"/>
                  <a:ext cx="54527" cy="38169"/>
                </a:xfrm>
                <a:custGeom>
                  <a:avLst/>
                  <a:gdLst>
                    <a:gd name="T0" fmla="*/ 2 w 7"/>
                    <a:gd name="T1" fmla="*/ 3 h 5"/>
                    <a:gd name="T2" fmla="*/ 5 w 7"/>
                    <a:gd name="T3" fmla="*/ 5 h 5"/>
                    <a:gd name="T4" fmla="*/ 7 w 7"/>
                    <a:gd name="T5" fmla="*/ 3 h 5"/>
                    <a:gd name="T6" fmla="*/ 4 w 7"/>
                    <a:gd name="T7" fmla="*/ 1 h 5"/>
                    <a:gd name="T8" fmla="*/ 1 w 7"/>
                    <a:gd name="T9" fmla="*/ 1 h 5"/>
                    <a:gd name="T10" fmla="*/ 2 w 7"/>
                    <a:gd name="T11" fmla="*/ 3 h 5"/>
                  </a:gdLst>
                  <a:ahLst/>
                  <a:cxnLst>
                    <a:cxn ang="0">
                      <a:pos x="T0" y="T1"/>
                    </a:cxn>
                    <a:cxn ang="0">
                      <a:pos x="T2" y="T3"/>
                    </a:cxn>
                    <a:cxn ang="0">
                      <a:pos x="T4" y="T5"/>
                    </a:cxn>
                    <a:cxn ang="0">
                      <a:pos x="T6" y="T7"/>
                    </a:cxn>
                    <a:cxn ang="0">
                      <a:pos x="T8" y="T9"/>
                    </a:cxn>
                    <a:cxn ang="0">
                      <a:pos x="T10" y="T11"/>
                    </a:cxn>
                  </a:cxnLst>
                  <a:rect l="0" t="0" r="r" b="b"/>
                  <a:pathLst>
                    <a:path w="7" h="5">
                      <a:moveTo>
                        <a:pt x="2" y="3"/>
                      </a:moveTo>
                      <a:cubicBezTo>
                        <a:pt x="3" y="3"/>
                        <a:pt x="4" y="4"/>
                        <a:pt x="5" y="5"/>
                      </a:cubicBezTo>
                      <a:cubicBezTo>
                        <a:pt x="5" y="5"/>
                        <a:pt x="7" y="5"/>
                        <a:pt x="7" y="3"/>
                      </a:cubicBezTo>
                      <a:cubicBezTo>
                        <a:pt x="6" y="1"/>
                        <a:pt x="4" y="1"/>
                        <a:pt x="4" y="1"/>
                      </a:cubicBezTo>
                      <a:cubicBezTo>
                        <a:pt x="3" y="1"/>
                        <a:pt x="1" y="0"/>
                        <a:pt x="1" y="1"/>
                      </a:cubicBezTo>
                      <a:cubicBezTo>
                        <a:pt x="0" y="1"/>
                        <a:pt x="2"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83" name="ïşḻïďê-Freeform: Shape 27"/>
                <p:cNvSpPr/>
                <p:nvPr/>
              </p:nvSpPr>
              <p:spPr bwMode="auto">
                <a:xfrm>
                  <a:off x="6270919" y="4161957"/>
                  <a:ext cx="69795" cy="69795"/>
                </a:xfrm>
                <a:custGeom>
                  <a:avLst/>
                  <a:gdLst>
                    <a:gd name="T0" fmla="*/ 1 w 9"/>
                    <a:gd name="T1" fmla="*/ 3 h 9"/>
                    <a:gd name="T2" fmla="*/ 1 w 9"/>
                    <a:gd name="T3" fmla="*/ 6 h 9"/>
                    <a:gd name="T4" fmla="*/ 2 w 9"/>
                    <a:gd name="T5" fmla="*/ 9 h 9"/>
                    <a:gd name="T6" fmla="*/ 6 w 9"/>
                    <a:gd name="T7" fmla="*/ 8 h 9"/>
                    <a:gd name="T8" fmla="*/ 9 w 9"/>
                    <a:gd name="T9" fmla="*/ 5 h 9"/>
                    <a:gd name="T10" fmla="*/ 8 w 9"/>
                    <a:gd name="T11" fmla="*/ 1 h 9"/>
                    <a:gd name="T12" fmla="*/ 5 w 9"/>
                    <a:gd name="T13" fmla="*/ 0 h 9"/>
                    <a:gd name="T14" fmla="*/ 3 w 9"/>
                    <a:gd name="T15" fmla="*/ 2 h 9"/>
                    <a:gd name="T16" fmla="*/ 1 w 9"/>
                    <a:gd name="T17"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1" y="3"/>
                      </a:moveTo>
                      <a:cubicBezTo>
                        <a:pt x="1" y="5"/>
                        <a:pt x="2" y="6"/>
                        <a:pt x="1" y="6"/>
                      </a:cubicBezTo>
                      <a:cubicBezTo>
                        <a:pt x="0" y="7"/>
                        <a:pt x="1" y="9"/>
                        <a:pt x="2" y="9"/>
                      </a:cubicBezTo>
                      <a:cubicBezTo>
                        <a:pt x="4" y="9"/>
                        <a:pt x="5" y="8"/>
                        <a:pt x="6" y="8"/>
                      </a:cubicBezTo>
                      <a:cubicBezTo>
                        <a:pt x="8" y="7"/>
                        <a:pt x="9" y="6"/>
                        <a:pt x="9" y="5"/>
                      </a:cubicBezTo>
                      <a:cubicBezTo>
                        <a:pt x="9" y="3"/>
                        <a:pt x="9" y="1"/>
                        <a:pt x="8" y="1"/>
                      </a:cubicBezTo>
                      <a:cubicBezTo>
                        <a:pt x="7" y="0"/>
                        <a:pt x="6" y="0"/>
                        <a:pt x="5" y="0"/>
                      </a:cubicBezTo>
                      <a:cubicBezTo>
                        <a:pt x="4" y="0"/>
                        <a:pt x="4" y="2"/>
                        <a:pt x="3" y="2"/>
                      </a:cubicBezTo>
                      <a:cubicBezTo>
                        <a:pt x="2" y="2"/>
                        <a:pt x="0"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84" name="ïşḻïďê-Freeform: Shape 28"/>
                <p:cNvSpPr/>
                <p:nvPr/>
              </p:nvSpPr>
              <p:spPr bwMode="auto">
                <a:xfrm>
                  <a:off x="6310178" y="4107430"/>
                  <a:ext cx="154857" cy="147223"/>
                </a:xfrm>
                <a:custGeom>
                  <a:avLst/>
                  <a:gdLst>
                    <a:gd name="T0" fmla="*/ 5 w 20"/>
                    <a:gd name="T1" fmla="*/ 9 h 19"/>
                    <a:gd name="T2" fmla="*/ 9 w 20"/>
                    <a:gd name="T3" fmla="*/ 11 h 19"/>
                    <a:gd name="T4" fmla="*/ 4 w 20"/>
                    <a:gd name="T5" fmla="*/ 16 h 19"/>
                    <a:gd name="T6" fmla="*/ 8 w 20"/>
                    <a:gd name="T7" fmla="*/ 17 h 19"/>
                    <a:gd name="T8" fmla="*/ 8 w 20"/>
                    <a:gd name="T9" fmla="*/ 18 h 19"/>
                    <a:gd name="T10" fmla="*/ 11 w 20"/>
                    <a:gd name="T11" fmla="*/ 17 h 19"/>
                    <a:gd name="T12" fmla="*/ 16 w 20"/>
                    <a:gd name="T13" fmla="*/ 18 h 19"/>
                    <a:gd name="T14" fmla="*/ 19 w 20"/>
                    <a:gd name="T15" fmla="*/ 15 h 19"/>
                    <a:gd name="T16" fmla="*/ 16 w 20"/>
                    <a:gd name="T17" fmla="*/ 11 h 19"/>
                    <a:gd name="T18" fmla="*/ 12 w 20"/>
                    <a:gd name="T19" fmla="*/ 6 h 19"/>
                    <a:gd name="T20" fmla="*/ 14 w 20"/>
                    <a:gd name="T21" fmla="*/ 2 h 19"/>
                    <a:gd name="T22" fmla="*/ 8 w 20"/>
                    <a:gd name="T23" fmla="*/ 1 h 19"/>
                    <a:gd name="T24" fmla="*/ 4 w 20"/>
                    <a:gd name="T25" fmla="*/ 2 h 19"/>
                    <a:gd name="T26" fmla="*/ 2 w 20"/>
                    <a:gd name="T27" fmla="*/ 2 h 19"/>
                    <a:gd name="T28" fmla="*/ 2 w 20"/>
                    <a:gd name="T29" fmla="*/ 5 h 19"/>
                    <a:gd name="T30" fmla="*/ 5 w 20"/>
                    <a:gd name="T31" fmla="*/ 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 h="19">
                      <a:moveTo>
                        <a:pt x="5" y="9"/>
                      </a:moveTo>
                      <a:cubicBezTo>
                        <a:pt x="7" y="9"/>
                        <a:pt x="11" y="10"/>
                        <a:pt x="9" y="11"/>
                      </a:cubicBezTo>
                      <a:cubicBezTo>
                        <a:pt x="8" y="11"/>
                        <a:pt x="4" y="15"/>
                        <a:pt x="4" y="16"/>
                      </a:cubicBezTo>
                      <a:cubicBezTo>
                        <a:pt x="4" y="17"/>
                        <a:pt x="8" y="17"/>
                        <a:pt x="8" y="17"/>
                      </a:cubicBezTo>
                      <a:cubicBezTo>
                        <a:pt x="8" y="17"/>
                        <a:pt x="7" y="18"/>
                        <a:pt x="8" y="18"/>
                      </a:cubicBezTo>
                      <a:cubicBezTo>
                        <a:pt x="9" y="19"/>
                        <a:pt x="10" y="17"/>
                        <a:pt x="11" y="17"/>
                      </a:cubicBezTo>
                      <a:cubicBezTo>
                        <a:pt x="12" y="17"/>
                        <a:pt x="15" y="18"/>
                        <a:pt x="16" y="18"/>
                      </a:cubicBezTo>
                      <a:cubicBezTo>
                        <a:pt x="18" y="18"/>
                        <a:pt x="20" y="16"/>
                        <a:pt x="19" y="15"/>
                      </a:cubicBezTo>
                      <a:cubicBezTo>
                        <a:pt x="19" y="14"/>
                        <a:pt x="17" y="12"/>
                        <a:pt x="16" y="11"/>
                      </a:cubicBezTo>
                      <a:cubicBezTo>
                        <a:pt x="14" y="10"/>
                        <a:pt x="13" y="7"/>
                        <a:pt x="12" y="6"/>
                      </a:cubicBezTo>
                      <a:cubicBezTo>
                        <a:pt x="10" y="5"/>
                        <a:pt x="15" y="3"/>
                        <a:pt x="14" y="2"/>
                      </a:cubicBezTo>
                      <a:cubicBezTo>
                        <a:pt x="13" y="1"/>
                        <a:pt x="9" y="1"/>
                        <a:pt x="8" y="1"/>
                      </a:cubicBezTo>
                      <a:cubicBezTo>
                        <a:pt x="6" y="0"/>
                        <a:pt x="5" y="1"/>
                        <a:pt x="4" y="2"/>
                      </a:cubicBezTo>
                      <a:cubicBezTo>
                        <a:pt x="4" y="3"/>
                        <a:pt x="3" y="1"/>
                        <a:pt x="2" y="2"/>
                      </a:cubicBezTo>
                      <a:cubicBezTo>
                        <a:pt x="0" y="2"/>
                        <a:pt x="1" y="4"/>
                        <a:pt x="2" y="5"/>
                      </a:cubicBezTo>
                      <a:cubicBezTo>
                        <a:pt x="2" y="6"/>
                        <a:pt x="4" y="8"/>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85" name="ïşḻïďê-Freeform: Shape 29"/>
                <p:cNvSpPr/>
                <p:nvPr/>
              </p:nvSpPr>
              <p:spPr bwMode="auto">
                <a:xfrm>
                  <a:off x="6162955" y="3928581"/>
                  <a:ext cx="1130892" cy="1821205"/>
                </a:xfrm>
                <a:custGeom>
                  <a:avLst/>
                  <a:gdLst>
                    <a:gd name="T0" fmla="*/ 43 w 146"/>
                    <a:gd name="T1" fmla="*/ 19 h 235"/>
                    <a:gd name="T2" fmla="*/ 57 w 146"/>
                    <a:gd name="T3" fmla="*/ 30 h 235"/>
                    <a:gd name="T4" fmla="*/ 65 w 146"/>
                    <a:gd name="T5" fmla="*/ 33 h 235"/>
                    <a:gd name="T6" fmla="*/ 72 w 146"/>
                    <a:gd name="T7" fmla="*/ 16 h 235"/>
                    <a:gd name="T8" fmla="*/ 76 w 146"/>
                    <a:gd name="T9" fmla="*/ 24 h 235"/>
                    <a:gd name="T10" fmla="*/ 76 w 146"/>
                    <a:gd name="T11" fmla="*/ 26 h 235"/>
                    <a:gd name="T12" fmla="*/ 67 w 146"/>
                    <a:gd name="T13" fmla="*/ 34 h 235"/>
                    <a:gd name="T14" fmla="*/ 57 w 146"/>
                    <a:gd name="T15" fmla="*/ 34 h 235"/>
                    <a:gd name="T16" fmla="*/ 50 w 146"/>
                    <a:gd name="T17" fmla="*/ 29 h 235"/>
                    <a:gd name="T18" fmla="*/ 38 w 146"/>
                    <a:gd name="T19" fmla="*/ 40 h 235"/>
                    <a:gd name="T20" fmla="*/ 33 w 146"/>
                    <a:gd name="T21" fmla="*/ 50 h 235"/>
                    <a:gd name="T22" fmla="*/ 17 w 146"/>
                    <a:gd name="T23" fmla="*/ 66 h 235"/>
                    <a:gd name="T24" fmla="*/ 27 w 146"/>
                    <a:gd name="T25" fmla="*/ 72 h 235"/>
                    <a:gd name="T26" fmla="*/ 42 w 146"/>
                    <a:gd name="T27" fmla="*/ 61 h 235"/>
                    <a:gd name="T28" fmla="*/ 60 w 146"/>
                    <a:gd name="T29" fmla="*/ 62 h 235"/>
                    <a:gd name="T30" fmla="*/ 71 w 146"/>
                    <a:gd name="T31" fmla="*/ 66 h 235"/>
                    <a:gd name="T32" fmla="*/ 69 w 146"/>
                    <a:gd name="T33" fmla="*/ 60 h 235"/>
                    <a:gd name="T34" fmla="*/ 83 w 146"/>
                    <a:gd name="T35" fmla="*/ 71 h 235"/>
                    <a:gd name="T36" fmla="*/ 90 w 146"/>
                    <a:gd name="T37" fmla="*/ 75 h 235"/>
                    <a:gd name="T38" fmla="*/ 100 w 146"/>
                    <a:gd name="T39" fmla="*/ 85 h 235"/>
                    <a:gd name="T40" fmla="*/ 87 w 146"/>
                    <a:gd name="T41" fmla="*/ 91 h 235"/>
                    <a:gd name="T42" fmla="*/ 70 w 146"/>
                    <a:gd name="T43" fmla="*/ 87 h 235"/>
                    <a:gd name="T44" fmla="*/ 59 w 146"/>
                    <a:gd name="T45" fmla="*/ 75 h 235"/>
                    <a:gd name="T46" fmla="*/ 24 w 146"/>
                    <a:gd name="T47" fmla="*/ 76 h 235"/>
                    <a:gd name="T48" fmla="*/ 3 w 146"/>
                    <a:gd name="T49" fmla="*/ 106 h 235"/>
                    <a:gd name="T50" fmla="*/ 4 w 146"/>
                    <a:gd name="T51" fmla="*/ 135 h 235"/>
                    <a:gd name="T52" fmla="*/ 27 w 146"/>
                    <a:gd name="T53" fmla="*/ 150 h 235"/>
                    <a:gd name="T54" fmla="*/ 53 w 146"/>
                    <a:gd name="T55" fmla="*/ 150 h 235"/>
                    <a:gd name="T56" fmla="*/ 61 w 146"/>
                    <a:gd name="T57" fmla="*/ 176 h 235"/>
                    <a:gd name="T58" fmla="*/ 61 w 146"/>
                    <a:gd name="T59" fmla="*/ 209 h 235"/>
                    <a:gd name="T60" fmla="*/ 66 w 146"/>
                    <a:gd name="T61" fmla="*/ 230 h 235"/>
                    <a:gd name="T62" fmla="*/ 90 w 146"/>
                    <a:gd name="T63" fmla="*/ 223 h 235"/>
                    <a:gd name="T64" fmla="*/ 100 w 146"/>
                    <a:gd name="T65" fmla="*/ 200 h 235"/>
                    <a:gd name="T66" fmla="*/ 107 w 146"/>
                    <a:gd name="T67" fmla="*/ 174 h 235"/>
                    <a:gd name="T68" fmla="*/ 125 w 146"/>
                    <a:gd name="T69" fmla="*/ 139 h 235"/>
                    <a:gd name="T70" fmla="*/ 112 w 146"/>
                    <a:gd name="T71" fmla="*/ 126 h 235"/>
                    <a:gd name="T72" fmla="*/ 99 w 146"/>
                    <a:gd name="T73" fmla="*/ 95 h 235"/>
                    <a:gd name="T74" fmla="*/ 112 w 146"/>
                    <a:gd name="T75" fmla="*/ 117 h 235"/>
                    <a:gd name="T76" fmla="*/ 129 w 146"/>
                    <a:gd name="T77" fmla="*/ 122 h 235"/>
                    <a:gd name="T78" fmla="*/ 132 w 146"/>
                    <a:gd name="T79" fmla="*/ 102 h 235"/>
                    <a:gd name="T80" fmla="*/ 122 w 146"/>
                    <a:gd name="T81" fmla="*/ 94 h 235"/>
                    <a:gd name="T82" fmla="*/ 135 w 146"/>
                    <a:gd name="T83" fmla="*/ 103 h 235"/>
                    <a:gd name="T84" fmla="*/ 103 w 146"/>
                    <a:gd name="T85" fmla="*/ 18 h 235"/>
                    <a:gd name="T86" fmla="*/ 96 w 146"/>
                    <a:gd name="T87" fmla="*/ 13 h 235"/>
                    <a:gd name="T88" fmla="*/ 99 w 146"/>
                    <a:gd name="T89" fmla="*/ 159 h 235"/>
                    <a:gd name="T90" fmla="*/ 122 w 146"/>
                    <a:gd name="T91" fmla="*/ 56 h 235"/>
                    <a:gd name="T92" fmla="*/ 123 w 146"/>
                    <a:gd name="T93" fmla="*/ 61 h 235"/>
                    <a:gd name="T94" fmla="*/ 129 w 146"/>
                    <a:gd name="T95" fmla="*/ 77 h 235"/>
                    <a:gd name="T96" fmla="*/ 121 w 146"/>
                    <a:gd name="T97" fmla="*/ 66 h 235"/>
                    <a:gd name="T98" fmla="*/ 94 w 146"/>
                    <a:gd name="T99" fmla="*/ 25 h 235"/>
                    <a:gd name="T100" fmla="*/ 101 w 146"/>
                    <a:gd name="T101" fmla="*/ 55 h 235"/>
                    <a:gd name="T102" fmla="*/ 110 w 146"/>
                    <a:gd name="T103" fmla="*/ 66 h 235"/>
                    <a:gd name="T104" fmla="*/ 88 w 146"/>
                    <a:gd name="T105" fmla="*/ 66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6" h="235">
                      <a:moveTo>
                        <a:pt x="74" y="1"/>
                      </a:moveTo>
                      <a:cubicBezTo>
                        <a:pt x="71" y="1"/>
                        <a:pt x="61" y="5"/>
                        <a:pt x="60" y="6"/>
                      </a:cubicBezTo>
                      <a:cubicBezTo>
                        <a:pt x="60" y="6"/>
                        <a:pt x="59" y="8"/>
                        <a:pt x="57" y="10"/>
                      </a:cubicBezTo>
                      <a:cubicBezTo>
                        <a:pt x="56" y="11"/>
                        <a:pt x="52" y="12"/>
                        <a:pt x="49" y="13"/>
                      </a:cubicBezTo>
                      <a:cubicBezTo>
                        <a:pt x="47" y="13"/>
                        <a:pt x="43" y="18"/>
                        <a:pt x="43" y="19"/>
                      </a:cubicBezTo>
                      <a:cubicBezTo>
                        <a:pt x="43" y="19"/>
                        <a:pt x="45" y="22"/>
                        <a:pt x="45" y="22"/>
                      </a:cubicBezTo>
                      <a:cubicBezTo>
                        <a:pt x="44" y="23"/>
                        <a:pt x="46" y="26"/>
                        <a:pt x="47" y="26"/>
                      </a:cubicBezTo>
                      <a:cubicBezTo>
                        <a:pt x="49" y="27"/>
                        <a:pt x="52" y="27"/>
                        <a:pt x="52" y="26"/>
                      </a:cubicBezTo>
                      <a:cubicBezTo>
                        <a:pt x="52" y="25"/>
                        <a:pt x="54" y="23"/>
                        <a:pt x="55" y="24"/>
                      </a:cubicBezTo>
                      <a:cubicBezTo>
                        <a:pt x="55" y="26"/>
                        <a:pt x="57" y="29"/>
                        <a:pt x="57" y="30"/>
                      </a:cubicBezTo>
                      <a:cubicBezTo>
                        <a:pt x="57" y="30"/>
                        <a:pt x="57" y="32"/>
                        <a:pt x="57" y="33"/>
                      </a:cubicBezTo>
                      <a:cubicBezTo>
                        <a:pt x="57" y="33"/>
                        <a:pt x="57" y="33"/>
                        <a:pt x="57" y="33"/>
                      </a:cubicBezTo>
                      <a:cubicBezTo>
                        <a:pt x="58" y="33"/>
                        <a:pt x="58" y="35"/>
                        <a:pt x="58" y="35"/>
                      </a:cubicBezTo>
                      <a:cubicBezTo>
                        <a:pt x="58" y="35"/>
                        <a:pt x="59" y="37"/>
                        <a:pt x="60" y="37"/>
                      </a:cubicBezTo>
                      <a:cubicBezTo>
                        <a:pt x="61" y="31"/>
                        <a:pt x="65" y="33"/>
                        <a:pt x="65" y="33"/>
                      </a:cubicBezTo>
                      <a:cubicBezTo>
                        <a:pt x="65" y="33"/>
                        <a:pt x="67" y="31"/>
                        <a:pt x="66" y="30"/>
                      </a:cubicBezTo>
                      <a:cubicBezTo>
                        <a:pt x="66" y="28"/>
                        <a:pt x="68" y="26"/>
                        <a:pt x="68" y="25"/>
                      </a:cubicBezTo>
                      <a:cubicBezTo>
                        <a:pt x="69" y="25"/>
                        <a:pt x="70" y="23"/>
                        <a:pt x="68" y="22"/>
                      </a:cubicBezTo>
                      <a:cubicBezTo>
                        <a:pt x="66" y="21"/>
                        <a:pt x="64" y="20"/>
                        <a:pt x="66" y="19"/>
                      </a:cubicBezTo>
                      <a:cubicBezTo>
                        <a:pt x="68" y="17"/>
                        <a:pt x="70" y="19"/>
                        <a:pt x="72" y="16"/>
                      </a:cubicBezTo>
                      <a:cubicBezTo>
                        <a:pt x="74" y="13"/>
                        <a:pt x="71" y="12"/>
                        <a:pt x="74" y="12"/>
                      </a:cubicBezTo>
                      <a:cubicBezTo>
                        <a:pt x="77" y="12"/>
                        <a:pt x="80" y="12"/>
                        <a:pt x="79" y="13"/>
                      </a:cubicBezTo>
                      <a:cubicBezTo>
                        <a:pt x="79" y="14"/>
                        <a:pt x="75" y="16"/>
                        <a:pt x="74" y="17"/>
                      </a:cubicBezTo>
                      <a:cubicBezTo>
                        <a:pt x="72" y="18"/>
                        <a:pt x="72" y="20"/>
                        <a:pt x="73" y="21"/>
                      </a:cubicBezTo>
                      <a:cubicBezTo>
                        <a:pt x="74" y="22"/>
                        <a:pt x="75" y="24"/>
                        <a:pt x="76" y="24"/>
                      </a:cubicBezTo>
                      <a:cubicBezTo>
                        <a:pt x="77" y="24"/>
                        <a:pt x="79" y="23"/>
                        <a:pt x="80" y="23"/>
                      </a:cubicBezTo>
                      <a:cubicBezTo>
                        <a:pt x="82" y="23"/>
                        <a:pt x="85" y="23"/>
                        <a:pt x="85" y="23"/>
                      </a:cubicBezTo>
                      <a:cubicBezTo>
                        <a:pt x="86" y="23"/>
                        <a:pt x="88" y="26"/>
                        <a:pt x="87" y="26"/>
                      </a:cubicBezTo>
                      <a:cubicBezTo>
                        <a:pt x="86" y="26"/>
                        <a:pt x="84" y="26"/>
                        <a:pt x="82" y="26"/>
                      </a:cubicBezTo>
                      <a:cubicBezTo>
                        <a:pt x="79" y="26"/>
                        <a:pt x="76" y="26"/>
                        <a:pt x="76" y="26"/>
                      </a:cubicBezTo>
                      <a:cubicBezTo>
                        <a:pt x="76" y="27"/>
                        <a:pt x="80" y="28"/>
                        <a:pt x="79" y="29"/>
                      </a:cubicBezTo>
                      <a:cubicBezTo>
                        <a:pt x="78" y="30"/>
                        <a:pt x="76" y="29"/>
                        <a:pt x="75" y="28"/>
                      </a:cubicBezTo>
                      <a:cubicBezTo>
                        <a:pt x="73" y="28"/>
                        <a:pt x="73" y="30"/>
                        <a:pt x="72" y="32"/>
                      </a:cubicBezTo>
                      <a:cubicBezTo>
                        <a:pt x="72" y="33"/>
                        <a:pt x="74" y="36"/>
                        <a:pt x="71" y="35"/>
                      </a:cubicBezTo>
                      <a:cubicBezTo>
                        <a:pt x="69" y="34"/>
                        <a:pt x="67" y="33"/>
                        <a:pt x="67" y="34"/>
                      </a:cubicBezTo>
                      <a:cubicBezTo>
                        <a:pt x="66" y="34"/>
                        <a:pt x="65" y="35"/>
                        <a:pt x="63" y="35"/>
                      </a:cubicBezTo>
                      <a:cubicBezTo>
                        <a:pt x="62" y="36"/>
                        <a:pt x="62" y="38"/>
                        <a:pt x="60" y="37"/>
                      </a:cubicBezTo>
                      <a:cubicBezTo>
                        <a:pt x="60" y="37"/>
                        <a:pt x="60" y="37"/>
                        <a:pt x="60" y="37"/>
                      </a:cubicBezTo>
                      <a:cubicBezTo>
                        <a:pt x="58" y="37"/>
                        <a:pt x="58" y="37"/>
                        <a:pt x="58" y="37"/>
                      </a:cubicBezTo>
                      <a:cubicBezTo>
                        <a:pt x="58" y="36"/>
                        <a:pt x="58" y="35"/>
                        <a:pt x="57" y="34"/>
                      </a:cubicBezTo>
                      <a:cubicBezTo>
                        <a:pt x="57" y="34"/>
                        <a:pt x="57" y="34"/>
                        <a:pt x="57" y="33"/>
                      </a:cubicBezTo>
                      <a:cubicBezTo>
                        <a:pt x="57" y="33"/>
                        <a:pt x="56" y="33"/>
                        <a:pt x="56" y="33"/>
                      </a:cubicBezTo>
                      <a:cubicBezTo>
                        <a:pt x="56" y="33"/>
                        <a:pt x="55" y="33"/>
                        <a:pt x="55" y="31"/>
                      </a:cubicBezTo>
                      <a:cubicBezTo>
                        <a:pt x="54" y="30"/>
                        <a:pt x="55" y="28"/>
                        <a:pt x="54" y="28"/>
                      </a:cubicBezTo>
                      <a:cubicBezTo>
                        <a:pt x="53" y="28"/>
                        <a:pt x="51" y="28"/>
                        <a:pt x="50" y="29"/>
                      </a:cubicBezTo>
                      <a:cubicBezTo>
                        <a:pt x="50" y="30"/>
                        <a:pt x="49" y="32"/>
                        <a:pt x="50" y="33"/>
                      </a:cubicBezTo>
                      <a:cubicBezTo>
                        <a:pt x="51" y="34"/>
                        <a:pt x="53" y="36"/>
                        <a:pt x="51" y="35"/>
                      </a:cubicBezTo>
                      <a:cubicBezTo>
                        <a:pt x="49" y="35"/>
                        <a:pt x="47" y="34"/>
                        <a:pt x="46" y="35"/>
                      </a:cubicBezTo>
                      <a:cubicBezTo>
                        <a:pt x="45" y="36"/>
                        <a:pt x="42" y="39"/>
                        <a:pt x="42" y="39"/>
                      </a:cubicBezTo>
                      <a:cubicBezTo>
                        <a:pt x="42" y="39"/>
                        <a:pt x="38" y="39"/>
                        <a:pt x="38" y="40"/>
                      </a:cubicBezTo>
                      <a:cubicBezTo>
                        <a:pt x="38" y="41"/>
                        <a:pt x="39" y="43"/>
                        <a:pt x="37" y="43"/>
                      </a:cubicBezTo>
                      <a:cubicBezTo>
                        <a:pt x="36" y="43"/>
                        <a:pt x="34" y="43"/>
                        <a:pt x="32" y="44"/>
                      </a:cubicBezTo>
                      <a:cubicBezTo>
                        <a:pt x="30" y="44"/>
                        <a:pt x="30" y="45"/>
                        <a:pt x="27" y="45"/>
                      </a:cubicBezTo>
                      <a:cubicBezTo>
                        <a:pt x="25" y="45"/>
                        <a:pt x="25" y="46"/>
                        <a:pt x="27" y="47"/>
                      </a:cubicBezTo>
                      <a:cubicBezTo>
                        <a:pt x="29" y="47"/>
                        <a:pt x="33" y="49"/>
                        <a:pt x="33" y="50"/>
                      </a:cubicBezTo>
                      <a:cubicBezTo>
                        <a:pt x="33" y="52"/>
                        <a:pt x="33" y="54"/>
                        <a:pt x="32" y="56"/>
                      </a:cubicBezTo>
                      <a:cubicBezTo>
                        <a:pt x="32" y="57"/>
                        <a:pt x="28" y="56"/>
                        <a:pt x="26" y="56"/>
                      </a:cubicBezTo>
                      <a:cubicBezTo>
                        <a:pt x="24" y="56"/>
                        <a:pt x="20" y="55"/>
                        <a:pt x="18" y="56"/>
                      </a:cubicBezTo>
                      <a:cubicBezTo>
                        <a:pt x="16" y="57"/>
                        <a:pt x="17" y="61"/>
                        <a:pt x="17" y="62"/>
                      </a:cubicBezTo>
                      <a:cubicBezTo>
                        <a:pt x="18" y="64"/>
                        <a:pt x="17" y="65"/>
                        <a:pt x="17" y="66"/>
                      </a:cubicBezTo>
                      <a:cubicBezTo>
                        <a:pt x="16" y="66"/>
                        <a:pt x="16" y="68"/>
                        <a:pt x="17" y="69"/>
                      </a:cubicBezTo>
                      <a:cubicBezTo>
                        <a:pt x="18" y="70"/>
                        <a:pt x="18" y="72"/>
                        <a:pt x="19" y="72"/>
                      </a:cubicBezTo>
                      <a:cubicBezTo>
                        <a:pt x="20" y="72"/>
                        <a:pt x="22" y="71"/>
                        <a:pt x="23" y="72"/>
                      </a:cubicBezTo>
                      <a:cubicBezTo>
                        <a:pt x="24" y="73"/>
                        <a:pt x="25" y="76"/>
                        <a:pt x="25" y="75"/>
                      </a:cubicBezTo>
                      <a:cubicBezTo>
                        <a:pt x="26" y="74"/>
                        <a:pt x="26" y="72"/>
                        <a:pt x="27" y="72"/>
                      </a:cubicBezTo>
                      <a:cubicBezTo>
                        <a:pt x="28" y="73"/>
                        <a:pt x="30" y="72"/>
                        <a:pt x="32" y="72"/>
                      </a:cubicBezTo>
                      <a:cubicBezTo>
                        <a:pt x="33" y="72"/>
                        <a:pt x="34" y="70"/>
                        <a:pt x="36" y="69"/>
                      </a:cubicBezTo>
                      <a:cubicBezTo>
                        <a:pt x="37" y="68"/>
                        <a:pt x="36" y="68"/>
                        <a:pt x="36" y="67"/>
                      </a:cubicBezTo>
                      <a:cubicBezTo>
                        <a:pt x="35" y="66"/>
                        <a:pt x="37" y="64"/>
                        <a:pt x="38" y="63"/>
                      </a:cubicBezTo>
                      <a:cubicBezTo>
                        <a:pt x="39" y="62"/>
                        <a:pt x="42" y="63"/>
                        <a:pt x="42" y="61"/>
                      </a:cubicBezTo>
                      <a:cubicBezTo>
                        <a:pt x="42" y="60"/>
                        <a:pt x="42" y="57"/>
                        <a:pt x="44" y="57"/>
                      </a:cubicBezTo>
                      <a:cubicBezTo>
                        <a:pt x="45" y="58"/>
                        <a:pt x="47" y="59"/>
                        <a:pt x="48" y="59"/>
                      </a:cubicBezTo>
                      <a:cubicBezTo>
                        <a:pt x="49" y="59"/>
                        <a:pt x="52" y="57"/>
                        <a:pt x="52" y="56"/>
                      </a:cubicBezTo>
                      <a:cubicBezTo>
                        <a:pt x="53" y="56"/>
                        <a:pt x="55" y="56"/>
                        <a:pt x="56" y="58"/>
                      </a:cubicBezTo>
                      <a:cubicBezTo>
                        <a:pt x="56" y="60"/>
                        <a:pt x="59" y="62"/>
                        <a:pt x="60" y="62"/>
                      </a:cubicBezTo>
                      <a:cubicBezTo>
                        <a:pt x="60" y="63"/>
                        <a:pt x="65" y="65"/>
                        <a:pt x="65" y="65"/>
                      </a:cubicBezTo>
                      <a:cubicBezTo>
                        <a:pt x="66" y="66"/>
                        <a:pt x="67" y="68"/>
                        <a:pt x="67" y="69"/>
                      </a:cubicBezTo>
                      <a:cubicBezTo>
                        <a:pt x="68" y="71"/>
                        <a:pt x="70" y="73"/>
                        <a:pt x="70" y="71"/>
                      </a:cubicBezTo>
                      <a:cubicBezTo>
                        <a:pt x="70" y="70"/>
                        <a:pt x="68" y="66"/>
                        <a:pt x="69" y="66"/>
                      </a:cubicBezTo>
                      <a:cubicBezTo>
                        <a:pt x="70" y="66"/>
                        <a:pt x="71" y="66"/>
                        <a:pt x="71" y="66"/>
                      </a:cubicBezTo>
                      <a:cubicBezTo>
                        <a:pt x="71" y="66"/>
                        <a:pt x="68" y="63"/>
                        <a:pt x="67" y="62"/>
                      </a:cubicBezTo>
                      <a:cubicBezTo>
                        <a:pt x="66" y="62"/>
                        <a:pt x="64" y="60"/>
                        <a:pt x="63" y="58"/>
                      </a:cubicBezTo>
                      <a:cubicBezTo>
                        <a:pt x="62" y="56"/>
                        <a:pt x="59" y="56"/>
                        <a:pt x="59" y="54"/>
                      </a:cubicBezTo>
                      <a:cubicBezTo>
                        <a:pt x="59" y="52"/>
                        <a:pt x="62" y="53"/>
                        <a:pt x="63" y="55"/>
                      </a:cubicBezTo>
                      <a:cubicBezTo>
                        <a:pt x="64" y="57"/>
                        <a:pt x="68" y="59"/>
                        <a:pt x="69" y="60"/>
                      </a:cubicBezTo>
                      <a:cubicBezTo>
                        <a:pt x="70" y="62"/>
                        <a:pt x="72" y="62"/>
                        <a:pt x="72" y="64"/>
                      </a:cubicBezTo>
                      <a:cubicBezTo>
                        <a:pt x="73" y="66"/>
                        <a:pt x="74" y="68"/>
                        <a:pt x="75" y="69"/>
                      </a:cubicBezTo>
                      <a:cubicBezTo>
                        <a:pt x="76" y="69"/>
                        <a:pt x="76" y="76"/>
                        <a:pt x="77" y="77"/>
                      </a:cubicBezTo>
                      <a:cubicBezTo>
                        <a:pt x="77" y="78"/>
                        <a:pt x="80" y="75"/>
                        <a:pt x="80" y="74"/>
                      </a:cubicBezTo>
                      <a:cubicBezTo>
                        <a:pt x="81" y="73"/>
                        <a:pt x="83" y="73"/>
                        <a:pt x="83" y="71"/>
                      </a:cubicBezTo>
                      <a:cubicBezTo>
                        <a:pt x="83" y="70"/>
                        <a:pt x="81" y="69"/>
                        <a:pt x="80" y="68"/>
                      </a:cubicBezTo>
                      <a:cubicBezTo>
                        <a:pt x="79" y="67"/>
                        <a:pt x="81" y="67"/>
                        <a:pt x="82" y="66"/>
                      </a:cubicBezTo>
                      <a:cubicBezTo>
                        <a:pt x="83" y="65"/>
                        <a:pt x="84" y="64"/>
                        <a:pt x="85" y="65"/>
                      </a:cubicBezTo>
                      <a:cubicBezTo>
                        <a:pt x="85" y="67"/>
                        <a:pt x="85" y="71"/>
                        <a:pt x="86" y="72"/>
                      </a:cubicBezTo>
                      <a:cubicBezTo>
                        <a:pt x="86" y="73"/>
                        <a:pt x="89" y="74"/>
                        <a:pt x="90" y="75"/>
                      </a:cubicBezTo>
                      <a:cubicBezTo>
                        <a:pt x="90" y="76"/>
                        <a:pt x="93" y="77"/>
                        <a:pt x="93" y="76"/>
                      </a:cubicBezTo>
                      <a:cubicBezTo>
                        <a:pt x="94" y="75"/>
                        <a:pt x="96" y="77"/>
                        <a:pt x="97" y="77"/>
                      </a:cubicBezTo>
                      <a:cubicBezTo>
                        <a:pt x="97" y="77"/>
                        <a:pt x="99" y="77"/>
                        <a:pt x="100" y="76"/>
                      </a:cubicBezTo>
                      <a:cubicBezTo>
                        <a:pt x="101" y="76"/>
                        <a:pt x="102" y="75"/>
                        <a:pt x="102" y="77"/>
                      </a:cubicBezTo>
                      <a:cubicBezTo>
                        <a:pt x="102" y="80"/>
                        <a:pt x="102" y="84"/>
                        <a:pt x="100" y="85"/>
                      </a:cubicBezTo>
                      <a:cubicBezTo>
                        <a:pt x="99" y="87"/>
                        <a:pt x="100" y="88"/>
                        <a:pt x="98" y="88"/>
                      </a:cubicBezTo>
                      <a:cubicBezTo>
                        <a:pt x="98" y="88"/>
                        <a:pt x="97" y="88"/>
                        <a:pt x="97" y="88"/>
                      </a:cubicBezTo>
                      <a:cubicBezTo>
                        <a:pt x="96" y="87"/>
                        <a:pt x="95" y="87"/>
                        <a:pt x="95" y="87"/>
                      </a:cubicBezTo>
                      <a:cubicBezTo>
                        <a:pt x="93" y="87"/>
                        <a:pt x="91" y="87"/>
                        <a:pt x="89" y="90"/>
                      </a:cubicBezTo>
                      <a:cubicBezTo>
                        <a:pt x="88" y="92"/>
                        <a:pt x="87" y="92"/>
                        <a:pt x="87" y="91"/>
                      </a:cubicBezTo>
                      <a:cubicBezTo>
                        <a:pt x="87" y="90"/>
                        <a:pt x="91" y="87"/>
                        <a:pt x="90" y="86"/>
                      </a:cubicBezTo>
                      <a:cubicBezTo>
                        <a:pt x="90" y="85"/>
                        <a:pt x="86" y="86"/>
                        <a:pt x="84" y="85"/>
                      </a:cubicBezTo>
                      <a:cubicBezTo>
                        <a:pt x="82" y="85"/>
                        <a:pt x="81" y="84"/>
                        <a:pt x="79" y="83"/>
                      </a:cubicBezTo>
                      <a:cubicBezTo>
                        <a:pt x="78" y="83"/>
                        <a:pt x="77" y="87"/>
                        <a:pt x="76" y="89"/>
                      </a:cubicBezTo>
                      <a:cubicBezTo>
                        <a:pt x="74" y="91"/>
                        <a:pt x="72" y="88"/>
                        <a:pt x="70" y="87"/>
                      </a:cubicBezTo>
                      <a:cubicBezTo>
                        <a:pt x="69" y="87"/>
                        <a:pt x="66" y="85"/>
                        <a:pt x="66" y="85"/>
                      </a:cubicBezTo>
                      <a:cubicBezTo>
                        <a:pt x="66" y="85"/>
                        <a:pt x="63" y="83"/>
                        <a:pt x="62" y="83"/>
                      </a:cubicBezTo>
                      <a:cubicBezTo>
                        <a:pt x="61" y="83"/>
                        <a:pt x="59" y="81"/>
                        <a:pt x="58" y="80"/>
                      </a:cubicBezTo>
                      <a:cubicBezTo>
                        <a:pt x="57" y="80"/>
                        <a:pt x="55" y="79"/>
                        <a:pt x="57" y="78"/>
                      </a:cubicBezTo>
                      <a:cubicBezTo>
                        <a:pt x="58" y="77"/>
                        <a:pt x="61" y="79"/>
                        <a:pt x="59" y="75"/>
                      </a:cubicBezTo>
                      <a:cubicBezTo>
                        <a:pt x="58" y="70"/>
                        <a:pt x="53" y="71"/>
                        <a:pt x="52" y="71"/>
                      </a:cubicBezTo>
                      <a:cubicBezTo>
                        <a:pt x="51" y="72"/>
                        <a:pt x="43" y="71"/>
                        <a:pt x="42" y="71"/>
                      </a:cubicBezTo>
                      <a:cubicBezTo>
                        <a:pt x="42" y="71"/>
                        <a:pt x="37" y="73"/>
                        <a:pt x="35" y="74"/>
                      </a:cubicBezTo>
                      <a:cubicBezTo>
                        <a:pt x="34" y="75"/>
                        <a:pt x="31" y="76"/>
                        <a:pt x="30" y="76"/>
                      </a:cubicBezTo>
                      <a:cubicBezTo>
                        <a:pt x="30" y="77"/>
                        <a:pt x="26" y="75"/>
                        <a:pt x="24" y="76"/>
                      </a:cubicBezTo>
                      <a:cubicBezTo>
                        <a:pt x="22" y="78"/>
                        <a:pt x="20" y="80"/>
                        <a:pt x="20" y="80"/>
                      </a:cubicBezTo>
                      <a:cubicBezTo>
                        <a:pt x="19" y="80"/>
                        <a:pt x="18" y="81"/>
                        <a:pt x="17" y="84"/>
                      </a:cubicBezTo>
                      <a:cubicBezTo>
                        <a:pt x="16" y="87"/>
                        <a:pt x="17" y="90"/>
                        <a:pt x="15" y="91"/>
                      </a:cubicBezTo>
                      <a:cubicBezTo>
                        <a:pt x="13" y="92"/>
                        <a:pt x="9" y="94"/>
                        <a:pt x="8" y="95"/>
                      </a:cubicBezTo>
                      <a:cubicBezTo>
                        <a:pt x="6" y="97"/>
                        <a:pt x="5" y="103"/>
                        <a:pt x="3" y="106"/>
                      </a:cubicBezTo>
                      <a:cubicBezTo>
                        <a:pt x="2" y="109"/>
                        <a:pt x="3" y="111"/>
                        <a:pt x="4" y="113"/>
                      </a:cubicBezTo>
                      <a:cubicBezTo>
                        <a:pt x="4" y="115"/>
                        <a:pt x="5" y="118"/>
                        <a:pt x="3" y="121"/>
                      </a:cubicBezTo>
                      <a:cubicBezTo>
                        <a:pt x="1" y="124"/>
                        <a:pt x="2" y="125"/>
                        <a:pt x="1" y="126"/>
                      </a:cubicBezTo>
                      <a:cubicBezTo>
                        <a:pt x="0" y="126"/>
                        <a:pt x="2" y="127"/>
                        <a:pt x="2" y="129"/>
                      </a:cubicBezTo>
                      <a:cubicBezTo>
                        <a:pt x="2" y="131"/>
                        <a:pt x="0" y="133"/>
                        <a:pt x="4" y="135"/>
                      </a:cubicBezTo>
                      <a:cubicBezTo>
                        <a:pt x="7" y="137"/>
                        <a:pt x="10" y="137"/>
                        <a:pt x="11" y="139"/>
                      </a:cubicBezTo>
                      <a:cubicBezTo>
                        <a:pt x="12" y="142"/>
                        <a:pt x="15" y="148"/>
                        <a:pt x="15" y="148"/>
                      </a:cubicBezTo>
                      <a:cubicBezTo>
                        <a:pt x="15" y="148"/>
                        <a:pt x="18" y="151"/>
                        <a:pt x="20" y="152"/>
                      </a:cubicBezTo>
                      <a:cubicBezTo>
                        <a:pt x="21" y="154"/>
                        <a:pt x="22" y="153"/>
                        <a:pt x="22" y="151"/>
                      </a:cubicBezTo>
                      <a:cubicBezTo>
                        <a:pt x="22" y="150"/>
                        <a:pt x="24" y="150"/>
                        <a:pt x="27" y="150"/>
                      </a:cubicBezTo>
                      <a:cubicBezTo>
                        <a:pt x="29" y="150"/>
                        <a:pt x="31" y="150"/>
                        <a:pt x="33" y="150"/>
                      </a:cubicBezTo>
                      <a:cubicBezTo>
                        <a:pt x="36" y="149"/>
                        <a:pt x="38" y="146"/>
                        <a:pt x="39" y="145"/>
                      </a:cubicBezTo>
                      <a:cubicBezTo>
                        <a:pt x="39" y="145"/>
                        <a:pt x="43" y="144"/>
                        <a:pt x="45" y="146"/>
                      </a:cubicBezTo>
                      <a:cubicBezTo>
                        <a:pt x="47" y="148"/>
                        <a:pt x="47" y="150"/>
                        <a:pt x="48" y="151"/>
                      </a:cubicBezTo>
                      <a:cubicBezTo>
                        <a:pt x="49" y="153"/>
                        <a:pt x="51" y="152"/>
                        <a:pt x="53" y="150"/>
                      </a:cubicBezTo>
                      <a:cubicBezTo>
                        <a:pt x="54" y="149"/>
                        <a:pt x="54" y="149"/>
                        <a:pt x="55" y="151"/>
                      </a:cubicBezTo>
                      <a:cubicBezTo>
                        <a:pt x="57" y="152"/>
                        <a:pt x="58" y="153"/>
                        <a:pt x="56" y="155"/>
                      </a:cubicBezTo>
                      <a:cubicBezTo>
                        <a:pt x="55" y="157"/>
                        <a:pt x="55" y="159"/>
                        <a:pt x="54" y="162"/>
                      </a:cubicBezTo>
                      <a:cubicBezTo>
                        <a:pt x="53" y="165"/>
                        <a:pt x="55" y="165"/>
                        <a:pt x="57" y="166"/>
                      </a:cubicBezTo>
                      <a:cubicBezTo>
                        <a:pt x="59" y="167"/>
                        <a:pt x="60" y="175"/>
                        <a:pt x="61" y="176"/>
                      </a:cubicBezTo>
                      <a:cubicBezTo>
                        <a:pt x="62" y="178"/>
                        <a:pt x="60" y="182"/>
                        <a:pt x="61" y="184"/>
                      </a:cubicBezTo>
                      <a:cubicBezTo>
                        <a:pt x="62" y="186"/>
                        <a:pt x="63" y="187"/>
                        <a:pt x="61" y="189"/>
                      </a:cubicBezTo>
                      <a:cubicBezTo>
                        <a:pt x="60" y="190"/>
                        <a:pt x="58" y="192"/>
                        <a:pt x="58" y="196"/>
                      </a:cubicBezTo>
                      <a:cubicBezTo>
                        <a:pt x="57" y="200"/>
                        <a:pt x="58" y="202"/>
                        <a:pt x="58" y="203"/>
                      </a:cubicBezTo>
                      <a:cubicBezTo>
                        <a:pt x="59" y="204"/>
                        <a:pt x="60" y="208"/>
                        <a:pt x="61" y="209"/>
                      </a:cubicBezTo>
                      <a:cubicBezTo>
                        <a:pt x="62" y="210"/>
                        <a:pt x="64" y="212"/>
                        <a:pt x="64" y="214"/>
                      </a:cubicBezTo>
                      <a:cubicBezTo>
                        <a:pt x="64" y="216"/>
                        <a:pt x="61" y="219"/>
                        <a:pt x="62" y="220"/>
                      </a:cubicBezTo>
                      <a:cubicBezTo>
                        <a:pt x="63" y="221"/>
                        <a:pt x="63" y="222"/>
                        <a:pt x="64" y="224"/>
                      </a:cubicBezTo>
                      <a:cubicBezTo>
                        <a:pt x="66" y="225"/>
                        <a:pt x="66" y="228"/>
                        <a:pt x="66" y="228"/>
                      </a:cubicBezTo>
                      <a:cubicBezTo>
                        <a:pt x="66" y="228"/>
                        <a:pt x="66" y="229"/>
                        <a:pt x="66" y="230"/>
                      </a:cubicBezTo>
                      <a:cubicBezTo>
                        <a:pt x="66" y="232"/>
                        <a:pt x="66" y="233"/>
                        <a:pt x="67" y="234"/>
                      </a:cubicBezTo>
                      <a:cubicBezTo>
                        <a:pt x="69" y="235"/>
                        <a:pt x="70" y="235"/>
                        <a:pt x="70" y="234"/>
                      </a:cubicBezTo>
                      <a:cubicBezTo>
                        <a:pt x="71" y="233"/>
                        <a:pt x="75" y="231"/>
                        <a:pt x="77" y="231"/>
                      </a:cubicBezTo>
                      <a:cubicBezTo>
                        <a:pt x="79" y="231"/>
                        <a:pt x="81" y="231"/>
                        <a:pt x="83" y="230"/>
                      </a:cubicBezTo>
                      <a:cubicBezTo>
                        <a:pt x="85" y="228"/>
                        <a:pt x="89" y="224"/>
                        <a:pt x="90" y="223"/>
                      </a:cubicBezTo>
                      <a:cubicBezTo>
                        <a:pt x="91" y="221"/>
                        <a:pt x="94" y="219"/>
                        <a:pt x="94" y="218"/>
                      </a:cubicBezTo>
                      <a:cubicBezTo>
                        <a:pt x="93" y="216"/>
                        <a:pt x="92" y="214"/>
                        <a:pt x="93" y="214"/>
                      </a:cubicBezTo>
                      <a:cubicBezTo>
                        <a:pt x="94" y="213"/>
                        <a:pt x="98" y="212"/>
                        <a:pt x="98" y="211"/>
                      </a:cubicBezTo>
                      <a:cubicBezTo>
                        <a:pt x="99" y="210"/>
                        <a:pt x="98" y="206"/>
                        <a:pt x="98" y="205"/>
                      </a:cubicBezTo>
                      <a:cubicBezTo>
                        <a:pt x="98" y="204"/>
                        <a:pt x="99" y="202"/>
                        <a:pt x="100" y="200"/>
                      </a:cubicBezTo>
                      <a:cubicBezTo>
                        <a:pt x="101" y="198"/>
                        <a:pt x="104" y="196"/>
                        <a:pt x="105" y="195"/>
                      </a:cubicBezTo>
                      <a:cubicBezTo>
                        <a:pt x="105" y="195"/>
                        <a:pt x="108" y="192"/>
                        <a:pt x="108" y="190"/>
                      </a:cubicBezTo>
                      <a:cubicBezTo>
                        <a:pt x="109" y="187"/>
                        <a:pt x="108" y="184"/>
                        <a:pt x="109" y="183"/>
                      </a:cubicBezTo>
                      <a:cubicBezTo>
                        <a:pt x="109" y="182"/>
                        <a:pt x="109" y="181"/>
                        <a:pt x="108" y="179"/>
                      </a:cubicBezTo>
                      <a:cubicBezTo>
                        <a:pt x="107" y="178"/>
                        <a:pt x="107" y="174"/>
                        <a:pt x="107" y="174"/>
                      </a:cubicBezTo>
                      <a:cubicBezTo>
                        <a:pt x="106" y="173"/>
                        <a:pt x="107" y="168"/>
                        <a:pt x="108" y="168"/>
                      </a:cubicBezTo>
                      <a:cubicBezTo>
                        <a:pt x="109" y="167"/>
                        <a:pt x="111" y="163"/>
                        <a:pt x="112" y="162"/>
                      </a:cubicBezTo>
                      <a:cubicBezTo>
                        <a:pt x="113" y="160"/>
                        <a:pt x="116" y="154"/>
                        <a:pt x="117" y="154"/>
                      </a:cubicBezTo>
                      <a:cubicBezTo>
                        <a:pt x="119" y="153"/>
                        <a:pt x="121" y="150"/>
                        <a:pt x="121" y="149"/>
                      </a:cubicBezTo>
                      <a:cubicBezTo>
                        <a:pt x="121" y="147"/>
                        <a:pt x="125" y="140"/>
                        <a:pt x="125" y="139"/>
                      </a:cubicBezTo>
                      <a:cubicBezTo>
                        <a:pt x="125" y="138"/>
                        <a:pt x="126" y="133"/>
                        <a:pt x="126" y="132"/>
                      </a:cubicBezTo>
                      <a:cubicBezTo>
                        <a:pt x="125" y="131"/>
                        <a:pt x="121" y="134"/>
                        <a:pt x="120" y="134"/>
                      </a:cubicBezTo>
                      <a:cubicBezTo>
                        <a:pt x="119" y="134"/>
                        <a:pt x="118" y="136"/>
                        <a:pt x="116" y="136"/>
                      </a:cubicBezTo>
                      <a:cubicBezTo>
                        <a:pt x="114" y="136"/>
                        <a:pt x="115" y="133"/>
                        <a:pt x="114" y="132"/>
                      </a:cubicBezTo>
                      <a:cubicBezTo>
                        <a:pt x="114" y="131"/>
                        <a:pt x="112" y="127"/>
                        <a:pt x="112" y="126"/>
                      </a:cubicBezTo>
                      <a:cubicBezTo>
                        <a:pt x="111" y="126"/>
                        <a:pt x="110" y="124"/>
                        <a:pt x="109" y="122"/>
                      </a:cubicBezTo>
                      <a:cubicBezTo>
                        <a:pt x="108" y="119"/>
                        <a:pt x="106" y="118"/>
                        <a:pt x="104" y="116"/>
                      </a:cubicBezTo>
                      <a:cubicBezTo>
                        <a:pt x="103" y="114"/>
                        <a:pt x="105" y="109"/>
                        <a:pt x="103" y="106"/>
                      </a:cubicBezTo>
                      <a:cubicBezTo>
                        <a:pt x="102" y="103"/>
                        <a:pt x="101" y="100"/>
                        <a:pt x="100" y="97"/>
                      </a:cubicBezTo>
                      <a:cubicBezTo>
                        <a:pt x="100" y="97"/>
                        <a:pt x="100" y="96"/>
                        <a:pt x="99" y="95"/>
                      </a:cubicBezTo>
                      <a:cubicBezTo>
                        <a:pt x="101" y="95"/>
                        <a:pt x="103" y="94"/>
                        <a:pt x="103" y="95"/>
                      </a:cubicBezTo>
                      <a:cubicBezTo>
                        <a:pt x="103" y="97"/>
                        <a:pt x="105" y="100"/>
                        <a:pt x="105" y="102"/>
                      </a:cubicBezTo>
                      <a:cubicBezTo>
                        <a:pt x="105" y="104"/>
                        <a:pt x="107" y="103"/>
                        <a:pt x="107" y="105"/>
                      </a:cubicBezTo>
                      <a:cubicBezTo>
                        <a:pt x="107" y="107"/>
                        <a:pt x="108" y="112"/>
                        <a:pt x="109" y="112"/>
                      </a:cubicBezTo>
                      <a:cubicBezTo>
                        <a:pt x="109" y="113"/>
                        <a:pt x="112" y="116"/>
                        <a:pt x="112" y="117"/>
                      </a:cubicBezTo>
                      <a:cubicBezTo>
                        <a:pt x="113" y="118"/>
                        <a:pt x="113" y="120"/>
                        <a:pt x="113" y="123"/>
                      </a:cubicBezTo>
                      <a:cubicBezTo>
                        <a:pt x="114" y="126"/>
                        <a:pt x="114" y="129"/>
                        <a:pt x="115" y="130"/>
                      </a:cubicBezTo>
                      <a:cubicBezTo>
                        <a:pt x="116" y="131"/>
                        <a:pt x="120" y="129"/>
                        <a:pt x="120" y="128"/>
                      </a:cubicBezTo>
                      <a:cubicBezTo>
                        <a:pt x="121" y="128"/>
                        <a:pt x="125" y="125"/>
                        <a:pt x="126" y="125"/>
                      </a:cubicBezTo>
                      <a:cubicBezTo>
                        <a:pt x="127" y="124"/>
                        <a:pt x="127" y="123"/>
                        <a:pt x="129" y="122"/>
                      </a:cubicBezTo>
                      <a:cubicBezTo>
                        <a:pt x="131" y="122"/>
                        <a:pt x="132" y="120"/>
                        <a:pt x="133" y="118"/>
                      </a:cubicBezTo>
                      <a:cubicBezTo>
                        <a:pt x="134" y="117"/>
                        <a:pt x="135" y="113"/>
                        <a:pt x="136" y="112"/>
                      </a:cubicBezTo>
                      <a:cubicBezTo>
                        <a:pt x="136" y="111"/>
                        <a:pt x="137" y="110"/>
                        <a:pt x="136" y="108"/>
                      </a:cubicBezTo>
                      <a:cubicBezTo>
                        <a:pt x="136" y="107"/>
                        <a:pt x="134" y="105"/>
                        <a:pt x="133" y="105"/>
                      </a:cubicBezTo>
                      <a:cubicBezTo>
                        <a:pt x="132" y="104"/>
                        <a:pt x="132" y="102"/>
                        <a:pt x="132" y="102"/>
                      </a:cubicBezTo>
                      <a:cubicBezTo>
                        <a:pt x="131" y="102"/>
                        <a:pt x="131" y="103"/>
                        <a:pt x="130" y="104"/>
                      </a:cubicBezTo>
                      <a:cubicBezTo>
                        <a:pt x="129" y="105"/>
                        <a:pt x="128" y="107"/>
                        <a:pt x="127" y="106"/>
                      </a:cubicBezTo>
                      <a:cubicBezTo>
                        <a:pt x="127" y="106"/>
                        <a:pt x="128" y="105"/>
                        <a:pt x="126" y="103"/>
                      </a:cubicBezTo>
                      <a:cubicBezTo>
                        <a:pt x="125" y="102"/>
                        <a:pt x="125" y="101"/>
                        <a:pt x="125" y="100"/>
                      </a:cubicBezTo>
                      <a:cubicBezTo>
                        <a:pt x="125" y="99"/>
                        <a:pt x="122" y="96"/>
                        <a:pt x="122" y="94"/>
                      </a:cubicBezTo>
                      <a:cubicBezTo>
                        <a:pt x="121" y="92"/>
                        <a:pt x="123" y="90"/>
                        <a:pt x="124" y="91"/>
                      </a:cubicBezTo>
                      <a:cubicBezTo>
                        <a:pt x="125" y="93"/>
                        <a:pt x="125" y="96"/>
                        <a:pt x="127" y="97"/>
                      </a:cubicBezTo>
                      <a:cubicBezTo>
                        <a:pt x="128" y="98"/>
                        <a:pt x="129" y="100"/>
                        <a:pt x="130" y="101"/>
                      </a:cubicBezTo>
                      <a:cubicBezTo>
                        <a:pt x="131" y="101"/>
                        <a:pt x="132" y="99"/>
                        <a:pt x="133" y="99"/>
                      </a:cubicBezTo>
                      <a:cubicBezTo>
                        <a:pt x="133" y="99"/>
                        <a:pt x="134" y="103"/>
                        <a:pt x="135" y="103"/>
                      </a:cubicBezTo>
                      <a:cubicBezTo>
                        <a:pt x="136" y="104"/>
                        <a:pt x="139" y="104"/>
                        <a:pt x="139" y="104"/>
                      </a:cubicBezTo>
                      <a:cubicBezTo>
                        <a:pt x="140" y="104"/>
                        <a:pt x="142" y="105"/>
                        <a:pt x="142" y="104"/>
                      </a:cubicBezTo>
                      <a:cubicBezTo>
                        <a:pt x="142" y="103"/>
                        <a:pt x="146" y="101"/>
                        <a:pt x="146" y="101"/>
                      </a:cubicBezTo>
                      <a:cubicBezTo>
                        <a:pt x="146" y="101"/>
                        <a:pt x="146" y="100"/>
                        <a:pt x="146" y="98"/>
                      </a:cubicBezTo>
                      <a:cubicBezTo>
                        <a:pt x="140" y="67"/>
                        <a:pt x="124" y="39"/>
                        <a:pt x="103" y="18"/>
                      </a:cubicBezTo>
                      <a:cubicBezTo>
                        <a:pt x="102" y="18"/>
                        <a:pt x="102" y="18"/>
                        <a:pt x="101" y="17"/>
                      </a:cubicBezTo>
                      <a:cubicBezTo>
                        <a:pt x="99" y="16"/>
                        <a:pt x="99" y="16"/>
                        <a:pt x="99" y="17"/>
                      </a:cubicBezTo>
                      <a:cubicBezTo>
                        <a:pt x="98" y="17"/>
                        <a:pt x="97" y="18"/>
                        <a:pt x="96" y="17"/>
                      </a:cubicBezTo>
                      <a:cubicBezTo>
                        <a:pt x="96" y="15"/>
                        <a:pt x="96" y="15"/>
                        <a:pt x="95" y="14"/>
                      </a:cubicBezTo>
                      <a:cubicBezTo>
                        <a:pt x="94" y="13"/>
                        <a:pt x="95" y="13"/>
                        <a:pt x="96" y="13"/>
                      </a:cubicBezTo>
                      <a:cubicBezTo>
                        <a:pt x="97" y="14"/>
                        <a:pt x="98" y="14"/>
                        <a:pt x="99" y="14"/>
                      </a:cubicBezTo>
                      <a:cubicBezTo>
                        <a:pt x="95" y="11"/>
                        <a:pt x="92" y="8"/>
                        <a:pt x="88" y="5"/>
                      </a:cubicBezTo>
                      <a:cubicBezTo>
                        <a:pt x="88" y="5"/>
                        <a:pt x="88" y="5"/>
                        <a:pt x="88" y="5"/>
                      </a:cubicBezTo>
                      <a:cubicBezTo>
                        <a:pt x="86" y="5"/>
                        <a:pt x="78" y="0"/>
                        <a:pt x="74" y="1"/>
                      </a:cubicBezTo>
                      <a:close/>
                      <a:moveTo>
                        <a:pt x="99" y="159"/>
                      </a:moveTo>
                      <a:cubicBezTo>
                        <a:pt x="100" y="160"/>
                        <a:pt x="98" y="165"/>
                        <a:pt x="96" y="165"/>
                      </a:cubicBezTo>
                      <a:cubicBezTo>
                        <a:pt x="95" y="165"/>
                        <a:pt x="96" y="160"/>
                        <a:pt x="96" y="159"/>
                      </a:cubicBezTo>
                      <a:cubicBezTo>
                        <a:pt x="97" y="158"/>
                        <a:pt x="99" y="158"/>
                        <a:pt x="99" y="159"/>
                      </a:cubicBezTo>
                      <a:close/>
                      <a:moveTo>
                        <a:pt x="118" y="56"/>
                      </a:moveTo>
                      <a:cubicBezTo>
                        <a:pt x="119" y="55"/>
                        <a:pt x="121" y="57"/>
                        <a:pt x="122" y="56"/>
                      </a:cubicBezTo>
                      <a:cubicBezTo>
                        <a:pt x="123" y="56"/>
                        <a:pt x="124" y="55"/>
                        <a:pt x="124" y="54"/>
                      </a:cubicBezTo>
                      <a:cubicBezTo>
                        <a:pt x="125" y="54"/>
                        <a:pt x="127" y="55"/>
                        <a:pt x="127" y="56"/>
                      </a:cubicBezTo>
                      <a:cubicBezTo>
                        <a:pt x="128" y="57"/>
                        <a:pt x="129" y="59"/>
                        <a:pt x="129" y="60"/>
                      </a:cubicBezTo>
                      <a:cubicBezTo>
                        <a:pt x="128" y="60"/>
                        <a:pt x="126" y="60"/>
                        <a:pt x="126" y="59"/>
                      </a:cubicBezTo>
                      <a:cubicBezTo>
                        <a:pt x="125" y="58"/>
                        <a:pt x="123" y="59"/>
                        <a:pt x="123" y="61"/>
                      </a:cubicBezTo>
                      <a:cubicBezTo>
                        <a:pt x="123" y="63"/>
                        <a:pt x="124" y="62"/>
                        <a:pt x="124" y="62"/>
                      </a:cubicBezTo>
                      <a:cubicBezTo>
                        <a:pt x="125" y="63"/>
                        <a:pt x="125" y="64"/>
                        <a:pt x="126" y="66"/>
                      </a:cubicBezTo>
                      <a:cubicBezTo>
                        <a:pt x="126" y="67"/>
                        <a:pt x="127" y="66"/>
                        <a:pt x="128" y="67"/>
                      </a:cubicBezTo>
                      <a:cubicBezTo>
                        <a:pt x="128" y="68"/>
                        <a:pt x="126" y="69"/>
                        <a:pt x="127" y="70"/>
                      </a:cubicBezTo>
                      <a:cubicBezTo>
                        <a:pt x="128" y="72"/>
                        <a:pt x="129" y="76"/>
                        <a:pt x="129" y="77"/>
                      </a:cubicBezTo>
                      <a:cubicBezTo>
                        <a:pt x="129" y="78"/>
                        <a:pt x="127" y="78"/>
                        <a:pt x="126" y="78"/>
                      </a:cubicBezTo>
                      <a:cubicBezTo>
                        <a:pt x="125" y="78"/>
                        <a:pt x="122" y="76"/>
                        <a:pt x="122" y="76"/>
                      </a:cubicBezTo>
                      <a:cubicBezTo>
                        <a:pt x="121" y="75"/>
                        <a:pt x="120" y="71"/>
                        <a:pt x="121" y="71"/>
                      </a:cubicBezTo>
                      <a:cubicBezTo>
                        <a:pt x="122" y="71"/>
                        <a:pt x="122" y="71"/>
                        <a:pt x="124" y="69"/>
                      </a:cubicBezTo>
                      <a:cubicBezTo>
                        <a:pt x="125" y="68"/>
                        <a:pt x="122" y="67"/>
                        <a:pt x="121" y="66"/>
                      </a:cubicBezTo>
                      <a:cubicBezTo>
                        <a:pt x="120" y="66"/>
                        <a:pt x="118" y="62"/>
                        <a:pt x="117" y="60"/>
                      </a:cubicBezTo>
                      <a:cubicBezTo>
                        <a:pt x="117" y="59"/>
                        <a:pt x="117" y="57"/>
                        <a:pt x="118" y="56"/>
                      </a:cubicBezTo>
                      <a:close/>
                      <a:moveTo>
                        <a:pt x="94" y="25"/>
                      </a:moveTo>
                      <a:cubicBezTo>
                        <a:pt x="93" y="26"/>
                        <a:pt x="89" y="24"/>
                        <a:pt x="89" y="23"/>
                      </a:cubicBezTo>
                      <a:cubicBezTo>
                        <a:pt x="90" y="20"/>
                        <a:pt x="94" y="24"/>
                        <a:pt x="94" y="25"/>
                      </a:cubicBezTo>
                      <a:close/>
                      <a:moveTo>
                        <a:pt x="91" y="54"/>
                      </a:moveTo>
                      <a:cubicBezTo>
                        <a:pt x="92" y="53"/>
                        <a:pt x="93" y="53"/>
                        <a:pt x="94" y="53"/>
                      </a:cubicBezTo>
                      <a:cubicBezTo>
                        <a:pt x="95" y="53"/>
                        <a:pt x="97" y="57"/>
                        <a:pt x="97" y="58"/>
                      </a:cubicBezTo>
                      <a:cubicBezTo>
                        <a:pt x="98" y="59"/>
                        <a:pt x="99" y="57"/>
                        <a:pt x="99" y="57"/>
                      </a:cubicBezTo>
                      <a:cubicBezTo>
                        <a:pt x="100" y="57"/>
                        <a:pt x="101" y="56"/>
                        <a:pt x="101" y="55"/>
                      </a:cubicBezTo>
                      <a:cubicBezTo>
                        <a:pt x="101" y="54"/>
                        <a:pt x="102" y="54"/>
                        <a:pt x="103" y="54"/>
                      </a:cubicBezTo>
                      <a:cubicBezTo>
                        <a:pt x="105" y="54"/>
                        <a:pt x="104" y="55"/>
                        <a:pt x="103" y="55"/>
                      </a:cubicBezTo>
                      <a:cubicBezTo>
                        <a:pt x="102" y="56"/>
                        <a:pt x="102" y="57"/>
                        <a:pt x="104" y="57"/>
                      </a:cubicBezTo>
                      <a:cubicBezTo>
                        <a:pt x="106" y="58"/>
                        <a:pt x="107" y="60"/>
                        <a:pt x="109" y="62"/>
                      </a:cubicBezTo>
                      <a:cubicBezTo>
                        <a:pt x="111" y="63"/>
                        <a:pt x="111" y="66"/>
                        <a:pt x="110" y="66"/>
                      </a:cubicBezTo>
                      <a:cubicBezTo>
                        <a:pt x="109" y="67"/>
                        <a:pt x="106" y="67"/>
                        <a:pt x="105" y="66"/>
                      </a:cubicBezTo>
                      <a:cubicBezTo>
                        <a:pt x="104" y="66"/>
                        <a:pt x="102" y="64"/>
                        <a:pt x="100" y="64"/>
                      </a:cubicBezTo>
                      <a:cubicBezTo>
                        <a:pt x="98" y="63"/>
                        <a:pt x="96" y="63"/>
                        <a:pt x="95" y="64"/>
                      </a:cubicBezTo>
                      <a:cubicBezTo>
                        <a:pt x="95" y="66"/>
                        <a:pt x="92" y="65"/>
                        <a:pt x="91" y="65"/>
                      </a:cubicBezTo>
                      <a:cubicBezTo>
                        <a:pt x="90" y="65"/>
                        <a:pt x="89" y="67"/>
                        <a:pt x="88" y="66"/>
                      </a:cubicBezTo>
                      <a:cubicBezTo>
                        <a:pt x="88" y="66"/>
                        <a:pt x="89" y="62"/>
                        <a:pt x="88" y="62"/>
                      </a:cubicBezTo>
                      <a:cubicBezTo>
                        <a:pt x="87" y="62"/>
                        <a:pt x="88" y="59"/>
                        <a:pt x="89" y="59"/>
                      </a:cubicBezTo>
                      <a:cubicBezTo>
                        <a:pt x="90" y="58"/>
                        <a:pt x="91" y="56"/>
                        <a:pt x="91"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86" name="ïşḻïďê-Freeform: Shape 30"/>
                <p:cNvSpPr/>
                <p:nvPr/>
              </p:nvSpPr>
              <p:spPr bwMode="auto">
                <a:xfrm>
                  <a:off x="6604624" y="4184858"/>
                  <a:ext cx="22901" cy="30535"/>
                </a:xfrm>
                <a:custGeom>
                  <a:avLst/>
                  <a:gdLst>
                    <a:gd name="T0" fmla="*/ 1 w 3"/>
                    <a:gd name="T1" fmla="*/ 4 h 4"/>
                    <a:gd name="T2" fmla="*/ 3 w 3"/>
                    <a:gd name="T3" fmla="*/ 4 h 4"/>
                    <a:gd name="T4" fmla="*/ 1 w 3"/>
                    <a:gd name="T5" fmla="*/ 2 h 4"/>
                    <a:gd name="T6" fmla="*/ 0 w 3"/>
                    <a:gd name="T7" fmla="*/ 0 h 4"/>
                    <a:gd name="T8" fmla="*/ 0 w 3"/>
                    <a:gd name="T9" fmla="*/ 0 h 4"/>
                    <a:gd name="T10" fmla="*/ 0 w 3"/>
                    <a:gd name="T11" fmla="*/ 1 h 4"/>
                    <a:gd name="T12" fmla="*/ 1 w 3"/>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 h="4">
                      <a:moveTo>
                        <a:pt x="1" y="4"/>
                      </a:moveTo>
                      <a:cubicBezTo>
                        <a:pt x="1" y="4"/>
                        <a:pt x="1" y="4"/>
                        <a:pt x="3" y="4"/>
                      </a:cubicBezTo>
                      <a:cubicBezTo>
                        <a:pt x="2" y="4"/>
                        <a:pt x="1" y="2"/>
                        <a:pt x="1" y="2"/>
                      </a:cubicBezTo>
                      <a:cubicBezTo>
                        <a:pt x="1" y="2"/>
                        <a:pt x="1" y="0"/>
                        <a:pt x="0" y="0"/>
                      </a:cubicBezTo>
                      <a:cubicBezTo>
                        <a:pt x="0" y="0"/>
                        <a:pt x="0" y="0"/>
                        <a:pt x="0" y="0"/>
                      </a:cubicBezTo>
                      <a:cubicBezTo>
                        <a:pt x="0" y="1"/>
                        <a:pt x="0" y="1"/>
                        <a:pt x="0" y="1"/>
                      </a:cubicBezTo>
                      <a:cubicBezTo>
                        <a:pt x="1" y="2"/>
                        <a:pt x="1" y="3"/>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87" name="ïşḻïďê-Oval 31"/>
                <p:cNvSpPr>
                  <a:spLocks noChangeAspect="1"/>
                </p:cNvSpPr>
                <p:nvPr/>
              </p:nvSpPr>
              <p:spPr>
                <a:xfrm>
                  <a:off x="4359424" y="4920678"/>
                  <a:ext cx="152400" cy="152400"/>
                </a:xfrm>
                <a:prstGeom prst="ellipse">
                  <a:avLst/>
                </a:prstGeom>
                <a:solidFill>
                  <a:schemeClr val="accent1">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88" name="ïşḻïďê-Oval 32"/>
                <p:cNvSpPr>
                  <a:spLocks noChangeAspect="1"/>
                </p:cNvSpPr>
                <p:nvPr/>
              </p:nvSpPr>
              <p:spPr>
                <a:xfrm>
                  <a:off x="4875327" y="3692215"/>
                  <a:ext cx="152400" cy="152400"/>
                </a:xfrm>
                <a:prstGeom prst="ellipse">
                  <a:avLst/>
                </a:prstGeom>
                <a:solidFill>
                  <a:schemeClr val="accent2">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89" name="ïşḻïďê-Oval 34"/>
                <p:cNvSpPr>
                  <a:spLocks noChangeAspect="1"/>
                </p:cNvSpPr>
                <p:nvPr/>
              </p:nvSpPr>
              <p:spPr>
                <a:xfrm>
                  <a:off x="7183969" y="3692215"/>
                  <a:ext cx="152400" cy="152400"/>
                </a:xfrm>
                <a:prstGeom prst="ellipse">
                  <a:avLst/>
                </a:prstGeom>
                <a:solidFill>
                  <a:schemeClr val="accent4">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grpSp>
        </p:grpSp>
        <p:sp>
          <p:nvSpPr>
            <p:cNvPr id="9" name="ïşḻïďê-Oval 35"/>
            <p:cNvSpPr>
              <a:spLocks noChangeAspect="1"/>
            </p:cNvSpPr>
            <p:nvPr/>
          </p:nvSpPr>
          <p:spPr>
            <a:xfrm>
              <a:off x="7680176" y="4920678"/>
              <a:ext cx="152400" cy="152400"/>
            </a:xfrm>
            <a:prstGeom prst="ellipse">
              <a:avLst/>
            </a:prstGeom>
            <a:solidFill>
              <a:schemeClr val="accent5">
                <a:lumMod val="100000"/>
              </a:schemeClr>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a:solidFill>
                    <a:schemeClr val="accent6">
                      <a:lumMod val="100000"/>
                    </a:schemeClr>
                  </a:solidFill>
                  <a:prstDash val="solid"/>
                  <a:miter lim="800000"/>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0" name="ïşḻïďê-Oval 38"/>
            <p:cNvSpPr/>
            <p:nvPr/>
          </p:nvSpPr>
          <p:spPr bwMode="auto">
            <a:xfrm>
              <a:off x="8068871" y="4490469"/>
              <a:ext cx="969171" cy="968376"/>
            </a:xfrm>
            <a:prstGeom prst="ellipse">
              <a:avLst/>
            </a:prstGeom>
            <a:solidFill>
              <a:schemeClr val="accent5">
                <a:lumMod val="100000"/>
              </a:schemeClr>
            </a:solid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5">
                      <a:lumMod val="100000"/>
                    </a:schemeClr>
                  </a:solidFill>
                  <a:prstDash val="solid"/>
                  <a:round/>
                  <a:headEnd type="none" w="med" len="med"/>
                  <a:tailEnd type="none" w="med" len="med"/>
                </a14:hiddenLine>
              </a:ext>
            </a:extLst>
          </p:spPr>
          <p:txBody>
            <a:bodyPr anchor="ctr"/>
            <a:lstStyle/>
            <a:p>
              <a:pPr algn="ctr"/>
              <a:endParaRPr>
                <a:cs typeface="+mn-ea"/>
                <a:sym typeface="+mn-lt"/>
              </a:endParaRPr>
            </a:p>
          </p:txBody>
        </p:sp>
        <p:grpSp>
          <p:nvGrpSpPr>
            <p:cNvPr id="11" name="Group 39"/>
            <p:cNvGrpSpPr/>
            <p:nvPr/>
          </p:nvGrpSpPr>
          <p:grpSpPr>
            <a:xfrm>
              <a:off x="8208456" y="4777571"/>
              <a:ext cx="693170" cy="394171"/>
              <a:chOff x="279400" y="-1397000"/>
              <a:chExt cx="1387475" cy="788988"/>
            </a:xfrm>
          </p:grpSpPr>
          <p:sp>
            <p:nvSpPr>
              <p:cNvPr id="55" name="ïşḻïďê-Freeform: Shape 40"/>
              <p:cNvSpPr/>
              <p:nvPr/>
            </p:nvSpPr>
            <p:spPr bwMode="auto">
              <a:xfrm>
                <a:off x="584200" y="-1397000"/>
                <a:ext cx="1082675" cy="788988"/>
              </a:xfrm>
              <a:custGeom>
                <a:avLst/>
                <a:gdLst>
                  <a:gd name="T0" fmla="*/ 192 w 198"/>
                  <a:gd name="T1" fmla="*/ 72 h 144"/>
                  <a:gd name="T2" fmla="*/ 184 w 198"/>
                  <a:gd name="T3" fmla="*/ 72 h 144"/>
                  <a:gd name="T4" fmla="*/ 172 w 198"/>
                  <a:gd name="T5" fmla="*/ 43 h 144"/>
                  <a:gd name="T6" fmla="*/ 157 w 198"/>
                  <a:gd name="T7" fmla="*/ 32 h 144"/>
                  <a:gd name="T8" fmla="*/ 126 w 198"/>
                  <a:gd name="T9" fmla="*/ 32 h 144"/>
                  <a:gd name="T10" fmla="*/ 126 w 198"/>
                  <a:gd name="T11" fmla="*/ 2 h 144"/>
                  <a:gd name="T12" fmla="*/ 124 w 198"/>
                  <a:gd name="T13" fmla="*/ 0 h 144"/>
                  <a:gd name="T14" fmla="*/ 2 w 198"/>
                  <a:gd name="T15" fmla="*/ 0 h 144"/>
                  <a:gd name="T16" fmla="*/ 0 w 198"/>
                  <a:gd name="T17" fmla="*/ 2 h 144"/>
                  <a:gd name="T18" fmla="*/ 0 w 198"/>
                  <a:gd name="T19" fmla="*/ 123 h 144"/>
                  <a:gd name="T20" fmla="*/ 2 w 198"/>
                  <a:gd name="T21" fmla="*/ 125 h 144"/>
                  <a:gd name="T22" fmla="*/ 19 w 198"/>
                  <a:gd name="T23" fmla="*/ 125 h 144"/>
                  <a:gd name="T24" fmla="*/ 40 w 198"/>
                  <a:gd name="T25" fmla="*/ 144 h 144"/>
                  <a:gd name="T26" fmla="*/ 61 w 198"/>
                  <a:gd name="T27" fmla="*/ 125 h 144"/>
                  <a:gd name="T28" fmla="*/ 138 w 198"/>
                  <a:gd name="T29" fmla="*/ 125 h 144"/>
                  <a:gd name="T30" fmla="*/ 159 w 198"/>
                  <a:gd name="T31" fmla="*/ 144 h 144"/>
                  <a:gd name="T32" fmla="*/ 180 w 198"/>
                  <a:gd name="T33" fmla="*/ 125 h 144"/>
                  <a:gd name="T34" fmla="*/ 192 w 198"/>
                  <a:gd name="T35" fmla="*/ 125 h 144"/>
                  <a:gd name="T36" fmla="*/ 198 w 198"/>
                  <a:gd name="T37" fmla="*/ 119 h 144"/>
                  <a:gd name="T38" fmla="*/ 198 w 198"/>
                  <a:gd name="T39" fmla="*/ 78 h 144"/>
                  <a:gd name="T40" fmla="*/ 192 w 198"/>
                  <a:gd name="T41" fmla="*/ 72 h 144"/>
                  <a:gd name="T42" fmla="*/ 157 w 198"/>
                  <a:gd name="T43" fmla="*/ 36 h 144"/>
                  <a:gd name="T44" fmla="*/ 168 w 198"/>
                  <a:gd name="T45" fmla="*/ 45 h 144"/>
                  <a:gd name="T46" fmla="*/ 179 w 198"/>
                  <a:gd name="T47" fmla="*/ 72 h 144"/>
                  <a:gd name="T48" fmla="*/ 126 w 198"/>
                  <a:gd name="T49" fmla="*/ 72 h 144"/>
                  <a:gd name="T50" fmla="*/ 126 w 198"/>
                  <a:gd name="T51" fmla="*/ 36 h 144"/>
                  <a:gd name="T52" fmla="*/ 157 w 198"/>
                  <a:gd name="T53" fmla="*/ 36 h 144"/>
                  <a:gd name="T54" fmla="*/ 5 w 198"/>
                  <a:gd name="T55" fmla="*/ 5 h 144"/>
                  <a:gd name="T56" fmla="*/ 121 w 198"/>
                  <a:gd name="T57" fmla="*/ 5 h 144"/>
                  <a:gd name="T58" fmla="*/ 121 w 198"/>
                  <a:gd name="T59" fmla="*/ 120 h 144"/>
                  <a:gd name="T60" fmla="*/ 61 w 198"/>
                  <a:gd name="T61" fmla="*/ 120 h 144"/>
                  <a:gd name="T62" fmla="*/ 40 w 198"/>
                  <a:gd name="T63" fmla="*/ 102 h 144"/>
                  <a:gd name="T64" fmla="*/ 19 w 198"/>
                  <a:gd name="T65" fmla="*/ 120 h 144"/>
                  <a:gd name="T66" fmla="*/ 5 w 198"/>
                  <a:gd name="T67" fmla="*/ 120 h 144"/>
                  <a:gd name="T68" fmla="*/ 5 w 198"/>
                  <a:gd name="T69" fmla="*/ 5 h 144"/>
                  <a:gd name="T70" fmla="*/ 40 w 198"/>
                  <a:gd name="T71" fmla="*/ 139 h 144"/>
                  <a:gd name="T72" fmla="*/ 23 w 198"/>
                  <a:gd name="T73" fmla="*/ 123 h 144"/>
                  <a:gd name="T74" fmla="*/ 40 w 198"/>
                  <a:gd name="T75" fmla="*/ 106 h 144"/>
                  <a:gd name="T76" fmla="*/ 56 w 198"/>
                  <a:gd name="T77" fmla="*/ 123 h 144"/>
                  <a:gd name="T78" fmla="*/ 40 w 198"/>
                  <a:gd name="T79" fmla="*/ 139 h 144"/>
                  <a:gd name="T80" fmla="*/ 159 w 198"/>
                  <a:gd name="T81" fmla="*/ 139 h 144"/>
                  <a:gd name="T82" fmla="*/ 143 w 198"/>
                  <a:gd name="T83" fmla="*/ 123 h 144"/>
                  <a:gd name="T84" fmla="*/ 159 w 198"/>
                  <a:gd name="T85" fmla="*/ 106 h 144"/>
                  <a:gd name="T86" fmla="*/ 175 w 198"/>
                  <a:gd name="T87" fmla="*/ 122 h 144"/>
                  <a:gd name="T88" fmla="*/ 175 w 198"/>
                  <a:gd name="T89" fmla="*/ 123 h 144"/>
                  <a:gd name="T90" fmla="*/ 175 w 198"/>
                  <a:gd name="T91" fmla="*/ 123 h 144"/>
                  <a:gd name="T92" fmla="*/ 159 w 198"/>
                  <a:gd name="T93" fmla="*/ 139 h 144"/>
                  <a:gd name="T94" fmla="*/ 193 w 198"/>
                  <a:gd name="T95" fmla="*/ 119 h 144"/>
                  <a:gd name="T96" fmla="*/ 192 w 198"/>
                  <a:gd name="T97" fmla="*/ 120 h 144"/>
                  <a:gd name="T98" fmla="*/ 180 w 198"/>
                  <a:gd name="T99" fmla="*/ 120 h 144"/>
                  <a:gd name="T100" fmla="*/ 159 w 198"/>
                  <a:gd name="T101" fmla="*/ 102 h 144"/>
                  <a:gd name="T102" fmla="*/ 138 w 198"/>
                  <a:gd name="T103" fmla="*/ 120 h 144"/>
                  <a:gd name="T104" fmla="*/ 126 w 198"/>
                  <a:gd name="T105" fmla="*/ 120 h 144"/>
                  <a:gd name="T106" fmla="*/ 126 w 198"/>
                  <a:gd name="T107" fmla="*/ 77 h 144"/>
                  <a:gd name="T108" fmla="*/ 192 w 198"/>
                  <a:gd name="T109" fmla="*/ 77 h 144"/>
                  <a:gd name="T110" fmla="*/ 193 w 198"/>
                  <a:gd name="T111" fmla="*/ 78 h 144"/>
                  <a:gd name="T112" fmla="*/ 193 w 198"/>
                  <a:gd name="T113" fmla="*/ 11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8" h="144">
                    <a:moveTo>
                      <a:pt x="192" y="72"/>
                    </a:moveTo>
                    <a:cubicBezTo>
                      <a:pt x="184" y="72"/>
                      <a:pt x="184" y="72"/>
                      <a:pt x="184" y="72"/>
                    </a:cubicBezTo>
                    <a:cubicBezTo>
                      <a:pt x="181" y="65"/>
                      <a:pt x="172" y="43"/>
                      <a:pt x="172" y="43"/>
                    </a:cubicBezTo>
                    <a:cubicBezTo>
                      <a:pt x="170" y="37"/>
                      <a:pt x="163" y="32"/>
                      <a:pt x="157" y="32"/>
                    </a:cubicBezTo>
                    <a:cubicBezTo>
                      <a:pt x="126" y="32"/>
                      <a:pt x="126" y="32"/>
                      <a:pt x="126" y="32"/>
                    </a:cubicBezTo>
                    <a:cubicBezTo>
                      <a:pt x="126" y="2"/>
                      <a:pt x="126" y="2"/>
                      <a:pt x="126" y="2"/>
                    </a:cubicBezTo>
                    <a:cubicBezTo>
                      <a:pt x="126" y="1"/>
                      <a:pt x="125" y="0"/>
                      <a:pt x="124" y="0"/>
                    </a:cubicBezTo>
                    <a:cubicBezTo>
                      <a:pt x="2" y="0"/>
                      <a:pt x="2" y="0"/>
                      <a:pt x="2" y="0"/>
                    </a:cubicBezTo>
                    <a:cubicBezTo>
                      <a:pt x="1" y="0"/>
                      <a:pt x="0" y="1"/>
                      <a:pt x="0" y="2"/>
                    </a:cubicBezTo>
                    <a:cubicBezTo>
                      <a:pt x="0" y="123"/>
                      <a:pt x="0" y="123"/>
                      <a:pt x="0" y="123"/>
                    </a:cubicBezTo>
                    <a:cubicBezTo>
                      <a:pt x="0" y="124"/>
                      <a:pt x="1" y="125"/>
                      <a:pt x="2" y="125"/>
                    </a:cubicBezTo>
                    <a:cubicBezTo>
                      <a:pt x="19" y="125"/>
                      <a:pt x="19" y="125"/>
                      <a:pt x="19" y="125"/>
                    </a:cubicBezTo>
                    <a:cubicBezTo>
                      <a:pt x="20" y="135"/>
                      <a:pt x="29" y="144"/>
                      <a:pt x="40" y="144"/>
                    </a:cubicBezTo>
                    <a:cubicBezTo>
                      <a:pt x="51" y="144"/>
                      <a:pt x="59" y="135"/>
                      <a:pt x="61" y="125"/>
                    </a:cubicBezTo>
                    <a:cubicBezTo>
                      <a:pt x="138" y="125"/>
                      <a:pt x="138" y="125"/>
                      <a:pt x="138" y="125"/>
                    </a:cubicBezTo>
                    <a:cubicBezTo>
                      <a:pt x="139" y="135"/>
                      <a:pt x="148" y="144"/>
                      <a:pt x="159" y="144"/>
                    </a:cubicBezTo>
                    <a:cubicBezTo>
                      <a:pt x="170" y="144"/>
                      <a:pt x="179" y="135"/>
                      <a:pt x="180" y="125"/>
                    </a:cubicBezTo>
                    <a:cubicBezTo>
                      <a:pt x="192" y="125"/>
                      <a:pt x="192" y="125"/>
                      <a:pt x="192" y="125"/>
                    </a:cubicBezTo>
                    <a:cubicBezTo>
                      <a:pt x="195" y="125"/>
                      <a:pt x="198" y="122"/>
                      <a:pt x="198" y="119"/>
                    </a:cubicBezTo>
                    <a:cubicBezTo>
                      <a:pt x="198" y="78"/>
                      <a:pt x="198" y="78"/>
                      <a:pt x="198" y="78"/>
                    </a:cubicBezTo>
                    <a:cubicBezTo>
                      <a:pt x="198" y="75"/>
                      <a:pt x="195" y="72"/>
                      <a:pt x="192" y="72"/>
                    </a:cubicBezTo>
                    <a:close/>
                    <a:moveTo>
                      <a:pt x="157" y="36"/>
                    </a:moveTo>
                    <a:cubicBezTo>
                      <a:pt x="161" y="36"/>
                      <a:pt x="166" y="40"/>
                      <a:pt x="168" y="45"/>
                    </a:cubicBezTo>
                    <a:cubicBezTo>
                      <a:pt x="168" y="46"/>
                      <a:pt x="176" y="64"/>
                      <a:pt x="179" y="72"/>
                    </a:cubicBezTo>
                    <a:cubicBezTo>
                      <a:pt x="126" y="72"/>
                      <a:pt x="126" y="72"/>
                      <a:pt x="126" y="72"/>
                    </a:cubicBezTo>
                    <a:cubicBezTo>
                      <a:pt x="126" y="36"/>
                      <a:pt x="126" y="36"/>
                      <a:pt x="126" y="36"/>
                    </a:cubicBezTo>
                    <a:lnTo>
                      <a:pt x="157" y="36"/>
                    </a:lnTo>
                    <a:close/>
                    <a:moveTo>
                      <a:pt x="5" y="5"/>
                    </a:moveTo>
                    <a:cubicBezTo>
                      <a:pt x="121" y="5"/>
                      <a:pt x="121" y="5"/>
                      <a:pt x="121" y="5"/>
                    </a:cubicBezTo>
                    <a:cubicBezTo>
                      <a:pt x="121" y="120"/>
                      <a:pt x="121" y="120"/>
                      <a:pt x="121" y="120"/>
                    </a:cubicBezTo>
                    <a:cubicBezTo>
                      <a:pt x="61" y="120"/>
                      <a:pt x="61" y="120"/>
                      <a:pt x="61" y="120"/>
                    </a:cubicBezTo>
                    <a:cubicBezTo>
                      <a:pt x="59" y="110"/>
                      <a:pt x="51" y="102"/>
                      <a:pt x="40" y="102"/>
                    </a:cubicBezTo>
                    <a:cubicBezTo>
                      <a:pt x="29" y="102"/>
                      <a:pt x="20" y="110"/>
                      <a:pt x="19" y="120"/>
                    </a:cubicBezTo>
                    <a:cubicBezTo>
                      <a:pt x="5" y="120"/>
                      <a:pt x="5" y="120"/>
                      <a:pt x="5" y="120"/>
                    </a:cubicBezTo>
                    <a:lnTo>
                      <a:pt x="5" y="5"/>
                    </a:lnTo>
                    <a:close/>
                    <a:moveTo>
                      <a:pt x="40" y="139"/>
                    </a:moveTo>
                    <a:cubicBezTo>
                      <a:pt x="31" y="139"/>
                      <a:pt x="23" y="132"/>
                      <a:pt x="23" y="123"/>
                    </a:cubicBezTo>
                    <a:cubicBezTo>
                      <a:pt x="23" y="114"/>
                      <a:pt x="31" y="106"/>
                      <a:pt x="40" y="106"/>
                    </a:cubicBezTo>
                    <a:cubicBezTo>
                      <a:pt x="49" y="106"/>
                      <a:pt x="56" y="114"/>
                      <a:pt x="56" y="123"/>
                    </a:cubicBezTo>
                    <a:cubicBezTo>
                      <a:pt x="56" y="132"/>
                      <a:pt x="49" y="139"/>
                      <a:pt x="40" y="139"/>
                    </a:cubicBezTo>
                    <a:close/>
                    <a:moveTo>
                      <a:pt x="159" y="139"/>
                    </a:moveTo>
                    <a:cubicBezTo>
                      <a:pt x="150" y="139"/>
                      <a:pt x="143" y="132"/>
                      <a:pt x="143" y="123"/>
                    </a:cubicBezTo>
                    <a:cubicBezTo>
                      <a:pt x="143" y="114"/>
                      <a:pt x="150" y="106"/>
                      <a:pt x="159" y="106"/>
                    </a:cubicBezTo>
                    <a:cubicBezTo>
                      <a:pt x="168" y="106"/>
                      <a:pt x="175" y="113"/>
                      <a:pt x="175" y="122"/>
                    </a:cubicBezTo>
                    <a:cubicBezTo>
                      <a:pt x="175" y="122"/>
                      <a:pt x="175" y="122"/>
                      <a:pt x="175" y="123"/>
                    </a:cubicBezTo>
                    <a:cubicBezTo>
                      <a:pt x="175" y="123"/>
                      <a:pt x="175" y="123"/>
                      <a:pt x="175" y="123"/>
                    </a:cubicBezTo>
                    <a:cubicBezTo>
                      <a:pt x="175" y="132"/>
                      <a:pt x="168" y="139"/>
                      <a:pt x="159" y="139"/>
                    </a:cubicBezTo>
                    <a:close/>
                    <a:moveTo>
                      <a:pt x="193" y="119"/>
                    </a:moveTo>
                    <a:cubicBezTo>
                      <a:pt x="193" y="120"/>
                      <a:pt x="192" y="120"/>
                      <a:pt x="192" y="120"/>
                    </a:cubicBezTo>
                    <a:cubicBezTo>
                      <a:pt x="180" y="120"/>
                      <a:pt x="180" y="120"/>
                      <a:pt x="180" y="120"/>
                    </a:cubicBezTo>
                    <a:cubicBezTo>
                      <a:pt x="179" y="110"/>
                      <a:pt x="170" y="102"/>
                      <a:pt x="159" y="102"/>
                    </a:cubicBezTo>
                    <a:cubicBezTo>
                      <a:pt x="148" y="102"/>
                      <a:pt x="139" y="110"/>
                      <a:pt x="138" y="120"/>
                    </a:cubicBezTo>
                    <a:cubicBezTo>
                      <a:pt x="126" y="120"/>
                      <a:pt x="126" y="120"/>
                      <a:pt x="126" y="120"/>
                    </a:cubicBezTo>
                    <a:cubicBezTo>
                      <a:pt x="126" y="77"/>
                      <a:pt x="126" y="77"/>
                      <a:pt x="126" y="77"/>
                    </a:cubicBezTo>
                    <a:cubicBezTo>
                      <a:pt x="192" y="77"/>
                      <a:pt x="192" y="77"/>
                      <a:pt x="192" y="77"/>
                    </a:cubicBezTo>
                    <a:cubicBezTo>
                      <a:pt x="192" y="77"/>
                      <a:pt x="193" y="78"/>
                      <a:pt x="193" y="78"/>
                    </a:cubicBezTo>
                    <a:lnTo>
                      <a:pt x="193" y="1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6" name="ïşḻïďê-Freeform: Shape 41"/>
              <p:cNvSpPr/>
              <p:nvPr/>
            </p:nvSpPr>
            <p:spPr bwMode="auto">
              <a:xfrm>
                <a:off x="279400" y="-1397000"/>
                <a:ext cx="239713" cy="28575"/>
              </a:xfrm>
              <a:custGeom>
                <a:avLst/>
                <a:gdLst>
                  <a:gd name="T0" fmla="*/ 42 w 44"/>
                  <a:gd name="T1" fmla="*/ 0 h 5"/>
                  <a:gd name="T2" fmla="*/ 2 w 44"/>
                  <a:gd name="T3" fmla="*/ 0 h 5"/>
                  <a:gd name="T4" fmla="*/ 0 w 44"/>
                  <a:gd name="T5" fmla="*/ 2 h 5"/>
                  <a:gd name="T6" fmla="*/ 2 w 44"/>
                  <a:gd name="T7" fmla="*/ 5 h 5"/>
                  <a:gd name="T8" fmla="*/ 42 w 44"/>
                  <a:gd name="T9" fmla="*/ 5 h 5"/>
                  <a:gd name="T10" fmla="*/ 44 w 44"/>
                  <a:gd name="T11" fmla="*/ 2 h 5"/>
                  <a:gd name="T12" fmla="*/ 42 w 4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44" h="5">
                    <a:moveTo>
                      <a:pt x="42" y="0"/>
                    </a:moveTo>
                    <a:cubicBezTo>
                      <a:pt x="2" y="0"/>
                      <a:pt x="2" y="0"/>
                      <a:pt x="2" y="0"/>
                    </a:cubicBezTo>
                    <a:cubicBezTo>
                      <a:pt x="1" y="0"/>
                      <a:pt x="0" y="1"/>
                      <a:pt x="0" y="2"/>
                    </a:cubicBezTo>
                    <a:cubicBezTo>
                      <a:pt x="0" y="4"/>
                      <a:pt x="1" y="5"/>
                      <a:pt x="2" y="5"/>
                    </a:cubicBezTo>
                    <a:cubicBezTo>
                      <a:pt x="42" y="5"/>
                      <a:pt x="42" y="5"/>
                      <a:pt x="42" y="5"/>
                    </a:cubicBezTo>
                    <a:cubicBezTo>
                      <a:pt x="43" y="5"/>
                      <a:pt x="44" y="4"/>
                      <a:pt x="44" y="2"/>
                    </a:cubicBezTo>
                    <a:cubicBezTo>
                      <a:pt x="44" y="1"/>
                      <a:pt x="43" y="0"/>
                      <a:pt x="4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7" name="ïşḻïďê-Freeform: Shape 42"/>
              <p:cNvSpPr/>
              <p:nvPr/>
            </p:nvSpPr>
            <p:spPr bwMode="auto">
              <a:xfrm>
                <a:off x="328613" y="-1276350"/>
                <a:ext cx="190500" cy="26988"/>
              </a:xfrm>
              <a:custGeom>
                <a:avLst/>
                <a:gdLst>
                  <a:gd name="T0" fmla="*/ 33 w 35"/>
                  <a:gd name="T1" fmla="*/ 0 h 5"/>
                  <a:gd name="T2" fmla="*/ 3 w 35"/>
                  <a:gd name="T3" fmla="*/ 0 h 5"/>
                  <a:gd name="T4" fmla="*/ 0 w 35"/>
                  <a:gd name="T5" fmla="*/ 2 h 5"/>
                  <a:gd name="T6" fmla="*/ 3 w 35"/>
                  <a:gd name="T7" fmla="*/ 5 h 5"/>
                  <a:gd name="T8" fmla="*/ 33 w 35"/>
                  <a:gd name="T9" fmla="*/ 5 h 5"/>
                  <a:gd name="T10" fmla="*/ 35 w 35"/>
                  <a:gd name="T11" fmla="*/ 2 h 5"/>
                  <a:gd name="T12" fmla="*/ 33 w 3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35" h="5">
                    <a:moveTo>
                      <a:pt x="33" y="0"/>
                    </a:moveTo>
                    <a:cubicBezTo>
                      <a:pt x="3" y="0"/>
                      <a:pt x="3" y="0"/>
                      <a:pt x="3" y="0"/>
                    </a:cubicBezTo>
                    <a:cubicBezTo>
                      <a:pt x="2" y="0"/>
                      <a:pt x="0" y="1"/>
                      <a:pt x="0" y="2"/>
                    </a:cubicBezTo>
                    <a:cubicBezTo>
                      <a:pt x="0" y="4"/>
                      <a:pt x="2" y="5"/>
                      <a:pt x="3" y="5"/>
                    </a:cubicBezTo>
                    <a:cubicBezTo>
                      <a:pt x="33" y="5"/>
                      <a:pt x="33" y="5"/>
                      <a:pt x="33" y="5"/>
                    </a:cubicBezTo>
                    <a:cubicBezTo>
                      <a:pt x="34" y="5"/>
                      <a:pt x="35" y="4"/>
                      <a:pt x="35" y="2"/>
                    </a:cubicBezTo>
                    <a:cubicBezTo>
                      <a:pt x="35" y="1"/>
                      <a:pt x="34" y="0"/>
                      <a:pt x="3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8" name="ïşḻïďê-Freeform: Shape 43"/>
              <p:cNvSpPr/>
              <p:nvPr/>
            </p:nvSpPr>
            <p:spPr bwMode="auto">
              <a:xfrm>
                <a:off x="382588" y="-1155700"/>
                <a:ext cx="136525" cy="26988"/>
              </a:xfrm>
              <a:custGeom>
                <a:avLst/>
                <a:gdLst>
                  <a:gd name="T0" fmla="*/ 23 w 25"/>
                  <a:gd name="T1" fmla="*/ 0 h 5"/>
                  <a:gd name="T2" fmla="*/ 3 w 25"/>
                  <a:gd name="T3" fmla="*/ 0 h 5"/>
                  <a:gd name="T4" fmla="*/ 0 w 25"/>
                  <a:gd name="T5" fmla="*/ 3 h 5"/>
                  <a:gd name="T6" fmla="*/ 3 w 25"/>
                  <a:gd name="T7" fmla="*/ 5 h 5"/>
                  <a:gd name="T8" fmla="*/ 23 w 25"/>
                  <a:gd name="T9" fmla="*/ 5 h 5"/>
                  <a:gd name="T10" fmla="*/ 25 w 25"/>
                  <a:gd name="T11" fmla="*/ 3 h 5"/>
                  <a:gd name="T12" fmla="*/ 23 w 2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5" h="5">
                    <a:moveTo>
                      <a:pt x="23" y="0"/>
                    </a:moveTo>
                    <a:cubicBezTo>
                      <a:pt x="3" y="0"/>
                      <a:pt x="3" y="0"/>
                      <a:pt x="3" y="0"/>
                    </a:cubicBezTo>
                    <a:cubicBezTo>
                      <a:pt x="2" y="0"/>
                      <a:pt x="0" y="1"/>
                      <a:pt x="0" y="3"/>
                    </a:cubicBezTo>
                    <a:cubicBezTo>
                      <a:pt x="0" y="4"/>
                      <a:pt x="2" y="5"/>
                      <a:pt x="3" y="5"/>
                    </a:cubicBezTo>
                    <a:cubicBezTo>
                      <a:pt x="23" y="5"/>
                      <a:pt x="23" y="5"/>
                      <a:pt x="23" y="5"/>
                    </a:cubicBezTo>
                    <a:cubicBezTo>
                      <a:pt x="24" y="5"/>
                      <a:pt x="25" y="4"/>
                      <a:pt x="25" y="3"/>
                    </a:cubicBezTo>
                    <a:cubicBezTo>
                      <a:pt x="25" y="1"/>
                      <a:pt x="24" y="0"/>
                      <a:pt x="2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nvGrpSpPr>
            <p:cNvPr id="12" name="Group 44"/>
            <p:cNvGrpSpPr/>
            <p:nvPr/>
          </p:nvGrpSpPr>
          <p:grpSpPr>
            <a:xfrm>
              <a:off x="7417211" y="2809237"/>
              <a:ext cx="969171" cy="971549"/>
              <a:chOff x="7204075" y="-1846263"/>
              <a:chExt cx="1939925" cy="1944688"/>
            </a:xfrm>
          </p:grpSpPr>
          <p:sp>
            <p:nvSpPr>
              <p:cNvPr id="48" name="ïşḻïďê-Oval 45"/>
              <p:cNvSpPr/>
              <p:nvPr/>
            </p:nvSpPr>
            <p:spPr bwMode="auto">
              <a:xfrm>
                <a:off x="7204075" y="-1846263"/>
                <a:ext cx="1939925" cy="1944688"/>
              </a:xfrm>
              <a:prstGeom prst="ellipse">
                <a:avLst/>
              </a:prstGeom>
              <a:solidFill>
                <a:schemeClr val="accent4">
                  <a:lumMod val="100000"/>
                </a:schemeClr>
              </a:solidFill>
              <a:ln>
                <a:noFill/>
              </a:ln>
            </p:spPr>
            <p:txBody>
              <a:bodyPr anchor="ctr"/>
              <a:lstStyle/>
              <a:p>
                <a:pPr algn="ctr"/>
                <a:endParaRPr>
                  <a:cs typeface="+mn-ea"/>
                  <a:sym typeface="+mn-lt"/>
                </a:endParaRPr>
              </a:p>
            </p:txBody>
          </p:sp>
          <p:grpSp>
            <p:nvGrpSpPr>
              <p:cNvPr id="49" name="Group 46"/>
              <p:cNvGrpSpPr/>
              <p:nvPr/>
            </p:nvGrpSpPr>
            <p:grpSpPr>
              <a:xfrm>
                <a:off x="7519988" y="-1506538"/>
                <a:ext cx="1312862" cy="1265238"/>
                <a:chOff x="7519988" y="-1506538"/>
                <a:chExt cx="1312862" cy="1265238"/>
              </a:xfrm>
            </p:grpSpPr>
            <p:sp>
              <p:nvSpPr>
                <p:cNvPr id="50" name="ïşḻïďê-Freeform: Shape 47"/>
                <p:cNvSpPr/>
                <p:nvPr/>
              </p:nvSpPr>
              <p:spPr bwMode="auto">
                <a:xfrm>
                  <a:off x="7519988" y="-1484313"/>
                  <a:ext cx="1176338" cy="1117600"/>
                </a:xfrm>
                <a:custGeom>
                  <a:avLst/>
                  <a:gdLst>
                    <a:gd name="T0" fmla="*/ 211 w 215"/>
                    <a:gd name="T1" fmla="*/ 164 h 204"/>
                    <a:gd name="T2" fmla="*/ 147 w 215"/>
                    <a:gd name="T3" fmla="*/ 199 h 204"/>
                    <a:gd name="T4" fmla="*/ 46 w 215"/>
                    <a:gd name="T5" fmla="*/ 10 h 204"/>
                    <a:gd name="T6" fmla="*/ 35 w 215"/>
                    <a:gd name="T7" fmla="*/ 1 h 204"/>
                    <a:gd name="T8" fmla="*/ 22 w 215"/>
                    <a:gd name="T9" fmla="*/ 3 h 204"/>
                    <a:gd name="T10" fmla="*/ 1 w 215"/>
                    <a:gd name="T11" fmla="*/ 14 h 204"/>
                    <a:gd name="T12" fmla="*/ 0 w 215"/>
                    <a:gd name="T13" fmla="*/ 17 h 204"/>
                    <a:gd name="T14" fmla="*/ 3 w 215"/>
                    <a:gd name="T15" fmla="*/ 18 h 204"/>
                    <a:gd name="T16" fmla="*/ 24 w 215"/>
                    <a:gd name="T17" fmla="*/ 7 h 204"/>
                    <a:gd name="T18" fmla="*/ 34 w 215"/>
                    <a:gd name="T19" fmla="*/ 6 h 204"/>
                    <a:gd name="T20" fmla="*/ 41 w 215"/>
                    <a:gd name="T21" fmla="*/ 12 h 204"/>
                    <a:gd name="T22" fmla="*/ 144 w 215"/>
                    <a:gd name="T23" fmla="*/ 203 h 204"/>
                    <a:gd name="T24" fmla="*/ 146 w 215"/>
                    <a:gd name="T25" fmla="*/ 204 h 204"/>
                    <a:gd name="T26" fmla="*/ 146 w 215"/>
                    <a:gd name="T27" fmla="*/ 204 h 204"/>
                    <a:gd name="T28" fmla="*/ 148 w 215"/>
                    <a:gd name="T29" fmla="*/ 204 h 204"/>
                    <a:gd name="T30" fmla="*/ 213 w 215"/>
                    <a:gd name="T31" fmla="*/ 168 h 204"/>
                    <a:gd name="T32" fmla="*/ 214 w 215"/>
                    <a:gd name="T33" fmla="*/ 165 h 204"/>
                    <a:gd name="T34" fmla="*/ 211 w 215"/>
                    <a:gd name="T35"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5" h="204">
                      <a:moveTo>
                        <a:pt x="211" y="164"/>
                      </a:moveTo>
                      <a:cubicBezTo>
                        <a:pt x="147" y="199"/>
                        <a:pt x="147" y="199"/>
                        <a:pt x="147" y="199"/>
                      </a:cubicBezTo>
                      <a:cubicBezTo>
                        <a:pt x="46" y="10"/>
                        <a:pt x="46" y="10"/>
                        <a:pt x="46" y="10"/>
                      </a:cubicBezTo>
                      <a:cubicBezTo>
                        <a:pt x="43" y="6"/>
                        <a:pt x="40" y="3"/>
                        <a:pt x="35" y="1"/>
                      </a:cubicBezTo>
                      <a:cubicBezTo>
                        <a:pt x="31" y="0"/>
                        <a:pt x="26" y="1"/>
                        <a:pt x="22" y="3"/>
                      </a:cubicBezTo>
                      <a:cubicBezTo>
                        <a:pt x="1" y="14"/>
                        <a:pt x="1" y="14"/>
                        <a:pt x="1" y="14"/>
                      </a:cubicBezTo>
                      <a:cubicBezTo>
                        <a:pt x="0" y="15"/>
                        <a:pt x="0" y="16"/>
                        <a:pt x="0" y="17"/>
                      </a:cubicBezTo>
                      <a:cubicBezTo>
                        <a:pt x="1" y="18"/>
                        <a:pt x="2" y="19"/>
                        <a:pt x="3" y="18"/>
                      </a:cubicBezTo>
                      <a:cubicBezTo>
                        <a:pt x="24" y="7"/>
                        <a:pt x="24" y="7"/>
                        <a:pt x="24" y="7"/>
                      </a:cubicBezTo>
                      <a:cubicBezTo>
                        <a:pt x="27" y="5"/>
                        <a:pt x="31" y="5"/>
                        <a:pt x="34" y="6"/>
                      </a:cubicBezTo>
                      <a:cubicBezTo>
                        <a:pt x="37" y="7"/>
                        <a:pt x="40" y="9"/>
                        <a:pt x="41" y="12"/>
                      </a:cubicBezTo>
                      <a:cubicBezTo>
                        <a:pt x="144" y="203"/>
                        <a:pt x="144" y="203"/>
                        <a:pt x="144" y="203"/>
                      </a:cubicBezTo>
                      <a:cubicBezTo>
                        <a:pt x="145" y="203"/>
                        <a:pt x="145" y="204"/>
                        <a:pt x="146" y="204"/>
                      </a:cubicBezTo>
                      <a:cubicBezTo>
                        <a:pt x="146" y="204"/>
                        <a:pt x="146" y="204"/>
                        <a:pt x="146" y="204"/>
                      </a:cubicBezTo>
                      <a:cubicBezTo>
                        <a:pt x="147" y="204"/>
                        <a:pt x="147" y="204"/>
                        <a:pt x="148" y="204"/>
                      </a:cubicBezTo>
                      <a:cubicBezTo>
                        <a:pt x="213" y="168"/>
                        <a:pt x="213" y="168"/>
                        <a:pt x="213" y="168"/>
                      </a:cubicBezTo>
                      <a:cubicBezTo>
                        <a:pt x="215" y="168"/>
                        <a:pt x="215" y="166"/>
                        <a:pt x="214" y="165"/>
                      </a:cubicBezTo>
                      <a:cubicBezTo>
                        <a:pt x="214" y="164"/>
                        <a:pt x="212" y="164"/>
                        <a:pt x="211" y="16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1" name="ïşḻïďê-Freeform: Shape 48"/>
                <p:cNvSpPr/>
                <p:nvPr/>
              </p:nvSpPr>
              <p:spPr bwMode="auto">
                <a:xfrm>
                  <a:off x="8045450" y="-422275"/>
                  <a:ext cx="190500" cy="180975"/>
                </a:xfrm>
                <a:custGeom>
                  <a:avLst/>
                  <a:gdLst>
                    <a:gd name="T0" fmla="*/ 18 w 35"/>
                    <a:gd name="T1" fmla="*/ 0 h 33"/>
                    <a:gd name="T2" fmla="*/ 11 w 35"/>
                    <a:gd name="T3" fmla="*/ 2 h 33"/>
                    <a:gd name="T4" fmla="*/ 4 w 35"/>
                    <a:gd name="T5" fmla="*/ 24 h 33"/>
                    <a:gd name="T6" fmla="*/ 19 w 35"/>
                    <a:gd name="T7" fmla="*/ 33 h 33"/>
                    <a:gd name="T8" fmla="*/ 26 w 35"/>
                    <a:gd name="T9" fmla="*/ 31 h 33"/>
                    <a:gd name="T10" fmla="*/ 34 w 35"/>
                    <a:gd name="T11" fmla="*/ 21 h 33"/>
                    <a:gd name="T12" fmla="*/ 33 w 35"/>
                    <a:gd name="T13" fmla="*/ 9 h 33"/>
                    <a:gd name="T14" fmla="*/ 18 w 35"/>
                    <a:gd name="T15" fmla="*/ 0 h 33"/>
                    <a:gd name="T16" fmla="*/ 30 w 35"/>
                    <a:gd name="T17" fmla="*/ 20 h 33"/>
                    <a:gd name="T18" fmla="*/ 24 w 35"/>
                    <a:gd name="T19" fmla="*/ 27 h 33"/>
                    <a:gd name="T20" fmla="*/ 19 w 35"/>
                    <a:gd name="T21" fmla="*/ 28 h 33"/>
                    <a:gd name="T22" fmla="*/ 8 w 35"/>
                    <a:gd name="T23" fmla="*/ 22 h 33"/>
                    <a:gd name="T24" fmla="*/ 13 w 35"/>
                    <a:gd name="T25" fmla="*/ 6 h 33"/>
                    <a:gd name="T26" fmla="*/ 18 w 35"/>
                    <a:gd name="T27" fmla="*/ 5 h 33"/>
                    <a:gd name="T28" fmla="*/ 29 w 35"/>
                    <a:gd name="T29" fmla="*/ 11 h 33"/>
                    <a:gd name="T30" fmla="*/ 30 w 35"/>
                    <a:gd name="T31" fmla="*/ 2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 h="33">
                      <a:moveTo>
                        <a:pt x="18" y="0"/>
                      </a:moveTo>
                      <a:cubicBezTo>
                        <a:pt x="16" y="0"/>
                        <a:pt x="13" y="1"/>
                        <a:pt x="11" y="2"/>
                      </a:cubicBezTo>
                      <a:cubicBezTo>
                        <a:pt x="3" y="6"/>
                        <a:pt x="0" y="16"/>
                        <a:pt x="4" y="24"/>
                      </a:cubicBezTo>
                      <a:cubicBezTo>
                        <a:pt x="7" y="30"/>
                        <a:pt x="13" y="33"/>
                        <a:pt x="19" y="33"/>
                      </a:cubicBezTo>
                      <a:cubicBezTo>
                        <a:pt x="21" y="33"/>
                        <a:pt x="24" y="32"/>
                        <a:pt x="26" y="31"/>
                      </a:cubicBezTo>
                      <a:cubicBezTo>
                        <a:pt x="30" y="29"/>
                        <a:pt x="33" y="25"/>
                        <a:pt x="34" y="21"/>
                      </a:cubicBezTo>
                      <a:cubicBezTo>
                        <a:pt x="35" y="17"/>
                        <a:pt x="35" y="13"/>
                        <a:pt x="33" y="9"/>
                      </a:cubicBezTo>
                      <a:cubicBezTo>
                        <a:pt x="30" y="4"/>
                        <a:pt x="24" y="0"/>
                        <a:pt x="18" y="0"/>
                      </a:cubicBezTo>
                      <a:close/>
                      <a:moveTo>
                        <a:pt x="30" y="20"/>
                      </a:moveTo>
                      <a:cubicBezTo>
                        <a:pt x="29" y="23"/>
                        <a:pt x="27" y="25"/>
                        <a:pt x="24" y="27"/>
                      </a:cubicBezTo>
                      <a:cubicBezTo>
                        <a:pt x="22" y="28"/>
                        <a:pt x="20" y="28"/>
                        <a:pt x="19" y="28"/>
                      </a:cubicBezTo>
                      <a:cubicBezTo>
                        <a:pt x="14" y="28"/>
                        <a:pt x="10" y="26"/>
                        <a:pt x="8" y="22"/>
                      </a:cubicBezTo>
                      <a:cubicBezTo>
                        <a:pt x="5" y="16"/>
                        <a:pt x="7" y="9"/>
                        <a:pt x="13" y="6"/>
                      </a:cubicBezTo>
                      <a:cubicBezTo>
                        <a:pt x="15" y="5"/>
                        <a:pt x="17" y="5"/>
                        <a:pt x="18" y="5"/>
                      </a:cubicBezTo>
                      <a:cubicBezTo>
                        <a:pt x="23" y="5"/>
                        <a:pt x="27" y="7"/>
                        <a:pt x="29" y="11"/>
                      </a:cubicBezTo>
                      <a:cubicBezTo>
                        <a:pt x="30" y="14"/>
                        <a:pt x="31" y="17"/>
                        <a:pt x="30"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2" name="ïşḻïďê-Freeform: Shape 49"/>
                <p:cNvSpPr/>
                <p:nvPr/>
              </p:nvSpPr>
              <p:spPr bwMode="auto">
                <a:xfrm>
                  <a:off x="7962900" y="-1506538"/>
                  <a:ext cx="869950" cy="1003300"/>
                </a:xfrm>
                <a:custGeom>
                  <a:avLst/>
                  <a:gdLst>
                    <a:gd name="T0" fmla="*/ 158 w 159"/>
                    <a:gd name="T1" fmla="*/ 135 h 183"/>
                    <a:gd name="T2" fmla="*/ 86 w 159"/>
                    <a:gd name="T3" fmla="*/ 2 h 183"/>
                    <a:gd name="T4" fmla="*/ 84 w 159"/>
                    <a:gd name="T5" fmla="*/ 0 h 183"/>
                    <a:gd name="T6" fmla="*/ 83 w 159"/>
                    <a:gd name="T7" fmla="*/ 1 h 183"/>
                    <a:gd name="T8" fmla="*/ 1 w 159"/>
                    <a:gd name="T9" fmla="*/ 45 h 183"/>
                    <a:gd name="T10" fmla="*/ 0 w 159"/>
                    <a:gd name="T11" fmla="*/ 48 h 183"/>
                    <a:gd name="T12" fmla="*/ 72 w 159"/>
                    <a:gd name="T13" fmla="*/ 181 h 183"/>
                    <a:gd name="T14" fmla="*/ 74 w 159"/>
                    <a:gd name="T15" fmla="*/ 183 h 183"/>
                    <a:gd name="T16" fmla="*/ 74 w 159"/>
                    <a:gd name="T17" fmla="*/ 183 h 183"/>
                    <a:gd name="T18" fmla="*/ 76 w 159"/>
                    <a:gd name="T19" fmla="*/ 182 h 183"/>
                    <a:gd name="T20" fmla="*/ 157 w 159"/>
                    <a:gd name="T21" fmla="*/ 138 h 183"/>
                    <a:gd name="T22" fmla="*/ 158 w 159"/>
                    <a:gd name="T23" fmla="*/ 135 h 183"/>
                    <a:gd name="T24" fmla="*/ 83 w 159"/>
                    <a:gd name="T25" fmla="*/ 6 h 183"/>
                    <a:gd name="T26" fmla="*/ 117 w 159"/>
                    <a:gd name="T27" fmla="*/ 69 h 183"/>
                    <a:gd name="T28" fmla="*/ 39 w 159"/>
                    <a:gd name="T29" fmla="*/ 110 h 183"/>
                    <a:gd name="T30" fmla="*/ 6 w 159"/>
                    <a:gd name="T31" fmla="*/ 48 h 183"/>
                    <a:gd name="T32" fmla="*/ 83 w 159"/>
                    <a:gd name="T33" fmla="*/ 6 h 183"/>
                    <a:gd name="T34" fmla="*/ 75 w 159"/>
                    <a:gd name="T35" fmla="*/ 177 h 183"/>
                    <a:gd name="T36" fmla="*/ 42 w 159"/>
                    <a:gd name="T37" fmla="*/ 114 h 183"/>
                    <a:gd name="T38" fmla="*/ 119 w 159"/>
                    <a:gd name="T39" fmla="*/ 73 h 183"/>
                    <a:gd name="T40" fmla="*/ 153 w 159"/>
                    <a:gd name="T41" fmla="*/ 135 h 183"/>
                    <a:gd name="T42" fmla="*/ 75 w 159"/>
                    <a:gd name="T43" fmla="*/ 17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9" h="183">
                      <a:moveTo>
                        <a:pt x="158" y="135"/>
                      </a:moveTo>
                      <a:cubicBezTo>
                        <a:pt x="86" y="2"/>
                        <a:pt x="86" y="2"/>
                        <a:pt x="86" y="2"/>
                      </a:cubicBezTo>
                      <a:cubicBezTo>
                        <a:pt x="86" y="1"/>
                        <a:pt x="85" y="1"/>
                        <a:pt x="84" y="0"/>
                      </a:cubicBezTo>
                      <a:cubicBezTo>
                        <a:pt x="84" y="0"/>
                        <a:pt x="83" y="0"/>
                        <a:pt x="83" y="1"/>
                      </a:cubicBezTo>
                      <a:cubicBezTo>
                        <a:pt x="1" y="45"/>
                        <a:pt x="1" y="45"/>
                        <a:pt x="1" y="45"/>
                      </a:cubicBezTo>
                      <a:cubicBezTo>
                        <a:pt x="0" y="45"/>
                        <a:pt x="0" y="47"/>
                        <a:pt x="0" y="48"/>
                      </a:cubicBezTo>
                      <a:cubicBezTo>
                        <a:pt x="72" y="181"/>
                        <a:pt x="72" y="181"/>
                        <a:pt x="72" y="181"/>
                      </a:cubicBezTo>
                      <a:cubicBezTo>
                        <a:pt x="73" y="182"/>
                        <a:pt x="73" y="182"/>
                        <a:pt x="74" y="183"/>
                      </a:cubicBezTo>
                      <a:cubicBezTo>
                        <a:pt x="74" y="183"/>
                        <a:pt x="74" y="183"/>
                        <a:pt x="74" y="183"/>
                      </a:cubicBezTo>
                      <a:cubicBezTo>
                        <a:pt x="75" y="183"/>
                        <a:pt x="75" y="183"/>
                        <a:pt x="76" y="182"/>
                      </a:cubicBezTo>
                      <a:cubicBezTo>
                        <a:pt x="157" y="138"/>
                        <a:pt x="157" y="138"/>
                        <a:pt x="157" y="138"/>
                      </a:cubicBezTo>
                      <a:cubicBezTo>
                        <a:pt x="158" y="138"/>
                        <a:pt x="159" y="136"/>
                        <a:pt x="158" y="135"/>
                      </a:cubicBezTo>
                      <a:close/>
                      <a:moveTo>
                        <a:pt x="83" y="6"/>
                      </a:moveTo>
                      <a:cubicBezTo>
                        <a:pt x="117" y="69"/>
                        <a:pt x="117" y="69"/>
                        <a:pt x="117" y="69"/>
                      </a:cubicBezTo>
                      <a:cubicBezTo>
                        <a:pt x="39" y="110"/>
                        <a:pt x="39" y="110"/>
                        <a:pt x="39" y="110"/>
                      </a:cubicBezTo>
                      <a:cubicBezTo>
                        <a:pt x="6" y="48"/>
                        <a:pt x="6" y="48"/>
                        <a:pt x="6" y="48"/>
                      </a:cubicBezTo>
                      <a:lnTo>
                        <a:pt x="83" y="6"/>
                      </a:lnTo>
                      <a:close/>
                      <a:moveTo>
                        <a:pt x="75" y="177"/>
                      </a:moveTo>
                      <a:cubicBezTo>
                        <a:pt x="42" y="114"/>
                        <a:pt x="42" y="114"/>
                        <a:pt x="42" y="114"/>
                      </a:cubicBezTo>
                      <a:cubicBezTo>
                        <a:pt x="119" y="73"/>
                        <a:pt x="119" y="73"/>
                        <a:pt x="119" y="73"/>
                      </a:cubicBezTo>
                      <a:cubicBezTo>
                        <a:pt x="153" y="135"/>
                        <a:pt x="153" y="135"/>
                        <a:pt x="153" y="135"/>
                      </a:cubicBezTo>
                      <a:lnTo>
                        <a:pt x="75" y="17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3" name="ïşḻïďê-Freeform: Shape 50"/>
                <p:cNvSpPr/>
                <p:nvPr/>
              </p:nvSpPr>
              <p:spPr bwMode="auto">
                <a:xfrm>
                  <a:off x="8132763" y="-1341438"/>
                  <a:ext cx="234950" cy="136525"/>
                </a:xfrm>
                <a:custGeom>
                  <a:avLst/>
                  <a:gdLst>
                    <a:gd name="T0" fmla="*/ 42 w 43"/>
                    <a:gd name="T1" fmla="*/ 4 h 25"/>
                    <a:gd name="T2" fmla="*/ 43 w 43"/>
                    <a:gd name="T3" fmla="*/ 1 h 25"/>
                    <a:gd name="T4" fmla="*/ 40 w 43"/>
                    <a:gd name="T5" fmla="*/ 0 h 25"/>
                    <a:gd name="T6" fmla="*/ 2 w 43"/>
                    <a:gd name="T7" fmla="*/ 21 h 25"/>
                    <a:gd name="T8" fmla="*/ 1 w 43"/>
                    <a:gd name="T9" fmla="*/ 24 h 25"/>
                    <a:gd name="T10" fmla="*/ 3 w 43"/>
                    <a:gd name="T11" fmla="*/ 25 h 25"/>
                    <a:gd name="T12" fmla="*/ 4 w 43"/>
                    <a:gd name="T13" fmla="*/ 25 h 25"/>
                    <a:gd name="T14" fmla="*/ 42 w 43"/>
                    <a:gd name="T15" fmla="*/ 4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25">
                      <a:moveTo>
                        <a:pt x="42" y="4"/>
                      </a:moveTo>
                      <a:cubicBezTo>
                        <a:pt x="43" y="4"/>
                        <a:pt x="43" y="2"/>
                        <a:pt x="43" y="1"/>
                      </a:cubicBezTo>
                      <a:cubicBezTo>
                        <a:pt x="42" y="0"/>
                        <a:pt x="41" y="0"/>
                        <a:pt x="40" y="0"/>
                      </a:cubicBezTo>
                      <a:cubicBezTo>
                        <a:pt x="2" y="21"/>
                        <a:pt x="2" y="21"/>
                        <a:pt x="2" y="21"/>
                      </a:cubicBezTo>
                      <a:cubicBezTo>
                        <a:pt x="0" y="21"/>
                        <a:pt x="0" y="23"/>
                        <a:pt x="1" y="24"/>
                      </a:cubicBezTo>
                      <a:cubicBezTo>
                        <a:pt x="1" y="25"/>
                        <a:pt x="2" y="25"/>
                        <a:pt x="3" y="25"/>
                      </a:cubicBezTo>
                      <a:cubicBezTo>
                        <a:pt x="3" y="25"/>
                        <a:pt x="3" y="25"/>
                        <a:pt x="4" y="25"/>
                      </a:cubicBezTo>
                      <a:lnTo>
                        <a:pt x="42" y="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4" name="ïşḻïďê-Freeform: Shape 51"/>
                <p:cNvSpPr/>
                <p:nvPr/>
              </p:nvSpPr>
              <p:spPr bwMode="auto">
                <a:xfrm>
                  <a:off x="8329613" y="-981075"/>
                  <a:ext cx="234950" cy="138113"/>
                </a:xfrm>
                <a:custGeom>
                  <a:avLst/>
                  <a:gdLst>
                    <a:gd name="T0" fmla="*/ 43 w 43"/>
                    <a:gd name="T1" fmla="*/ 1 h 25"/>
                    <a:gd name="T2" fmla="*/ 39 w 43"/>
                    <a:gd name="T3" fmla="*/ 0 h 25"/>
                    <a:gd name="T4" fmla="*/ 1 w 43"/>
                    <a:gd name="T5" fmla="*/ 21 h 25"/>
                    <a:gd name="T6" fmla="*/ 0 w 43"/>
                    <a:gd name="T7" fmla="*/ 24 h 25"/>
                    <a:gd name="T8" fmla="*/ 2 w 43"/>
                    <a:gd name="T9" fmla="*/ 25 h 25"/>
                    <a:gd name="T10" fmla="*/ 3 w 43"/>
                    <a:gd name="T11" fmla="*/ 25 h 25"/>
                    <a:gd name="T12" fmla="*/ 42 w 43"/>
                    <a:gd name="T13" fmla="*/ 4 h 25"/>
                    <a:gd name="T14" fmla="*/ 43 w 43"/>
                    <a:gd name="T15" fmla="*/ 1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25">
                      <a:moveTo>
                        <a:pt x="43" y="1"/>
                      </a:moveTo>
                      <a:cubicBezTo>
                        <a:pt x="42" y="0"/>
                        <a:pt x="41" y="0"/>
                        <a:pt x="39" y="0"/>
                      </a:cubicBezTo>
                      <a:cubicBezTo>
                        <a:pt x="1" y="21"/>
                        <a:pt x="1" y="21"/>
                        <a:pt x="1" y="21"/>
                      </a:cubicBezTo>
                      <a:cubicBezTo>
                        <a:pt x="0" y="22"/>
                        <a:pt x="0" y="23"/>
                        <a:pt x="0" y="24"/>
                      </a:cubicBezTo>
                      <a:cubicBezTo>
                        <a:pt x="1" y="25"/>
                        <a:pt x="2" y="25"/>
                        <a:pt x="2" y="25"/>
                      </a:cubicBezTo>
                      <a:cubicBezTo>
                        <a:pt x="3" y="25"/>
                        <a:pt x="3" y="25"/>
                        <a:pt x="3" y="25"/>
                      </a:cubicBezTo>
                      <a:cubicBezTo>
                        <a:pt x="42" y="4"/>
                        <a:pt x="42" y="4"/>
                        <a:pt x="42" y="4"/>
                      </a:cubicBezTo>
                      <a:cubicBezTo>
                        <a:pt x="43" y="4"/>
                        <a:pt x="43" y="2"/>
                        <a:pt x="43"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grpSp>
          <p:nvGrpSpPr>
            <p:cNvPr id="13" name="Group 52"/>
            <p:cNvGrpSpPr/>
            <p:nvPr/>
          </p:nvGrpSpPr>
          <p:grpSpPr>
            <a:xfrm>
              <a:off x="5617397" y="2082706"/>
              <a:ext cx="966792" cy="971549"/>
              <a:chOff x="5137150" y="-1846263"/>
              <a:chExt cx="1935163" cy="1944688"/>
            </a:xfrm>
          </p:grpSpPr>
          <p:sp>
            <p:nvSpPr>
              <p:cNvPr id="39" name="ïşḻïďê-Oval 53"/>
              <p:cNvSpPr/>
              <p:nvPr/>
            </p:nvSpPr>
            <p:spPr bwMode="auto">
              <a:xfrm>
                <a:off x="5137150" y="-1846263"/>
                <a:ext cx="1935163" cy="1944688"/>
              </a:xfrm>
              <a:prstGeom prst="ellipse">
                <a:avLst/>
              </a:prstGeom>
              <a:solidFill>
                <a:schemeClr val="accent3">
                  <a:lumMod val="100000"/>
                </a:schemeClr>
              </a:solidFill>
              <a:ln>
                <a:noFill/>
              </a:ln>
            </p:spPr>
            <p:txBody>
              <a:bodyPr anchor="ctr"/>
              <a:lstStyle/>
              <a:p>
                <a:pPr algn="ctr"/>
                <a:endParaRPr>
                  <a:cs typeface="+mn-ea"/>
                  <a:sym typeface="+mn-lt"/>
                </a:endParaRPr>
              </a:p>
            </p:txBody>
          </p:sp>
          <p:grpSp>
            <p:nvGrpSpPr>
              <p:cNvPr id="40" name="Group 54"/>
              <p:cNvGrpSpPr/>
              <p:nvPr/>
            </p:nvGrpSpPr>
            <p:grpSpPr>
              <a:xfrm>
                <a:off x="5526088" y="-1517650"/>
                <a:ext cx="1158875" cy="1292225"/>
                <a:chOff x="5526088" y="-1517650"/>
                <a:chExt cx="1158875" cy="1292225"/>
              </a:xfrm>
            </p:grpSpPr>
            <p:sp>
              <p:nvSpPr>
                <p:cNvPr id="41" name="ïşḻïďê-Freeform: Shape 55"/>
                <p:cNvSpPr/>
                <p:nvPr/>
              </p:nvSpPr>
              <p:spPr bwMode="auto">
                <a:xfrm>
                  <a:off x="5656263" y="-1517650"/>
                  <a:ext cx="950913" cy="784225"/>
                </a:xfrm>
                <a:custGeom>
                  <a:avLst/>
                  <a:gdLst>
                    <a:gd name="T0" fmla="*/ 172 w 174"/>
                    <a:gd name="T1" fmla="*/ 143 h 143"/>
                    <a:gd name="T2" fmla="*/ 2 w 174"/>
                    <a:gd name="T3" fmla="*/ 143 h 143"/>
                    <a:gd name="T4" fmla="*/ 0 w 174"/>
                    <a:gd name="T5" fmla="*/ 140 h 143"/>
                    <a:gd name="T6" fmla="*/ 0 w 174"/>
                    <a:gd name="T7" fmla="*/ 2 h 143"/>
                    <a:gd name="T8" fmla="*/ 2 w 174"/>
                    <a:gd name="T9" fmla="*/ 0 h 143"/>
                    <a:gd name="T10" fmla="*/ 172 w 174"/>
                    <a:gd name="T11" fmla="*/ 0 h 143"/>
                    <a:gd name="T12" fmla="*/ 174 w 174"/>
                    <a:gd name="T13" fmla="*/ 2 h 143"/>
                    <a:gd name="T14" fmla="*/ 174 w 174"/>
                    <a:gd name="T15" fmla="*/ 140 h 143"/>
                    <a:gd name="T16" fmla="*/ 172 w 174"/>
                    <a:gd name="T17" fmla="*/ 143 h 143"/>
                    <a:gd name="T18" fmla="*/ 4 w 174"/>
                    <a:gd name="T19" fmla="*/ 138 h 143"/>
                    <a:gd name="T20" fmla="*/ 169 w 174"/>
                    <a:gd name="T21" fmla="*/ 138 h 143"/>
                    <a:gd name="T22" fmla="*/ 169 w 174"/>
                    <a:gd name="T23" fmla="*/ 4 h 143"/>
                    <a:gd name="T24" fmla="*/ 4 w 174"/>
                    <a:gd name="T25" fmla="*/ 4 h 143"/>
                    <a:gd name="T26" fmla="*/ 4 w 174"/>
                    <a:gd name="T27" fmla="*/ 138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4" h="143">
                      <a:moveTo>
                        <a:pt x="172" y="143"/>
                      </a:moveTo>
                      <a:cubicBezTo>
                        <a:pt x="2" y="143"/>
                        <a:pt x="2" y="143"/>
                        <a:pt x="2" y="143"/>
                      </a:cubicBezTo>
                      <a:cubicBezTo>
                        <a:pt x="1" y="143"/>
                        <a:pt x="0" y="142"/>
                        <a:pt x="0" y="140"/>
                      </a:cubicBezTo>
                      <a:cubicBezTo>
                        <a:pt x="0" y="2"/>
                        <a:pt x="0" y="2"/>
                        <a:pt x="0" y="2"/>
                      </a:cubicBezTo>
                      <a:cubicBezTo>
                        <a:pt x="0" y="1"/>
                        <a:pt x="1" y="0"/>
                        <a:pt x="2" y="0"/>
                      </a:cubicBezTo>
                      <a:cubicBezTo>
                        <a:pt x="172" y="0"/>
                        <a:pt x="172" y="0"/>
                        <a:pt x="172" y="0"/>
                      </a:cubicBezTo>
                      <a:cubicBezTo>
                        <a:pt x="173" y="0"/>
                        <a:pt x="174" y="1"/>
                        <a:pt x="174" y="2"/>
                      </a:cubicBezTo>
                      <a:cubicBezTo>
                        <a:pt x="174" y="140"/>
                        <a:pt x="174" y="140"/>
                        <a:pt x="174" y="140"/>
                      </a:cubicBezTo>
                      <a:cubicBezTo>
                        <a:pt x="174" y="142"/>
                        <a:pt x="173" y="143"/>
                        <a:pt x="172" y="143"/>
                      </a:cubicBezTo>
                      <a:close/>
                      <a:moveTo>
                        <a:pt x="4" y="138"/>
                      </a:moveTo>
                      <a:cubicBezTo>
                        <a:pt x="169" y="138"/>
                        <a:pt x="169" y="138"/>
                        <a:pt x="169" y="138"/>
                      </a:cubicBezTo>
                      <a:cubicBezTo>
                        <a:pt x="169" y="4"/>
                        <a:pt x="169" y="4"/>
                        <a:pt x="169" y="4"/>
                      </a:cubicBezTo>
                      <a:cubicBezTo>
                        <a:pt x="4" y="4"/>
                        <a:pt x="4" y="4"/>
                        <a:pt x="4" y="4"/>
                      </a:cubicBezTo>
                      <a:lnTo>
                        <a:pt x="4" y="1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2" name="ïşḻïďê-Freeform: Shape 56"/>
                <p:cNvSpPr/>
                <p:nvPr/>
              </p:nvSpPr>
              <p:spPr bwMode="auto">
                <a:xfrm>
                  <a:off x="5962650" y="-1408113"/>
                  <a:ext cx="339725" cy="93663"/>
                </a:xfrm>
                <a:custGeom>
                  <a:avLst/>
                  <a:gdLst>
                    <a:gd name="T0" fmla="*/ 53 w 62"/>
                    <a:gd name="T1" fmla="*/ 17 h 17"/>
                    <a:gd name="T2" fmla="*/ 9 w 62"/>
                    <a:gd name="T3" fmla="*/ 17 h 17"/>
                    <a:gd name="T4" fmla="*/ 0 w 62"/>
                    <a:gd name="T5" fmla="*/ 9 h 17"/>
                    <a:gd name="T6" fmla="*/ 9 w 62"/>
                    <a:gd name="T7" fmla="*/ 0 h 17"/>
                    <a:gd name="T8" fmla="*/ 53 w 62"/>
                    <a:gd name="T9" fmla="*/ 0 h 17"/>
                    <a:gd name="T10" fmla="*/ 62 w 62"/>
                    <a:gd name="T11" fmla="*/ 9 h 17"/>
                    <a:gd name="T12" fmla="*/ 53 w 62"/>
                    <a:gd name="T13" fmla="*/ 17 h 17"/>
                    <a:gd name="T14" fmla="*/ 9 w 62"/>
                    <a:gd name="T15" fmla="*/ 4 h 17"/>
                    <a:gd name="T16" fmla="*/ 4 w 62"/>
                    <a:gd name="T17" fmla="*/ 9 h 17"/>
                    <a:gd name="T18" fmla="*/ 9 w 62"/>
                    <a:gd name="T19" fmla="*/ 13 h 17"/>
                    <a:gd name="T20" fmla="*/ 53 w 62"/>
                    <a:gd name="T21" fmla="*/ 13 h 17"/>
                    <a:gd name="T22" fmla="*/ 57 w 62"/>
                    <a:gd name="T23" fmla="*/ 9 h 17"/>
                    <a:gd name="T24" fmla="*/ 53 w 62"/>
                    <a:gd name="T25" fmla="*/ 4 h 17"/>
                    <a:gd name="T26" fmla="*/ 9 w 62"/>
                    <a:gd name="T27" fmla="*/ 4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7">
                      <a:moveTo>
                        <a:pt x="53" y="17"/>
                      </a:moveTo>
                      <a:cubicBezTo>
                        <a:pt x="9" y="17"/>
                        <a:pt x="9" y="17"/>
                        <a:pt x="9" y="17"/>
                      </a:cubicBezTo>
                      <a:cubicBezTo>
                        <a:pt x="4" y="17"/>
                        <a:pt x="0" y="13"/>
                        <a:pt x="0" y="9"/>
                      </a:cubicBezTo>
                      <a:cubicBezTo>
                        <a:pt x="0" y="4"/>
                        <a:pt x="4" y="0"/>
                        <a:pt x="9" y="0"/>
                      </a:cubicBezTo>
                      <a:cubicBezTo>
                        <a:pt x="53" y="0"/>
                        <a:pt x="53" y="0"/>
                        <a:pt x="53" y="0"/>
                      </a:cubicBezTo>
                      <a:cubicBezTo>
                        <a:pt x="58" y="0"/>
                        <a:pt x="62" y="4"/>
                        <a:pt x="62" y="9"/>
                      </a:cubicBezTo>
                      <a:cubicBezTo>
                        <a:pt x="62" y="13"/>
                        <a:pt x="58" y="17"/>
                        <a:pt x="53" y="17"/>
                      </a:cubicBezTo>
                      <a:close/>
                      <a:moveTo>
                        <a:pt x="9" y="4"/>
                      </a:moveTo>
                      <a:cubicBezTo>
                        <a:pt x="6" y="4"/>
                        <a:pt x="4" y="6"/>
                        <a:pt x="4" y="9"/>
                      </a:cubicBezTo>
                      <a:cubicBezTo>
                        <a:pt x="4" y="11"/>
                        <a:pt x="6" y="13"/>
                        <a:pt x="9" y="13"/>
                      </a:cubicBezTo>
                      <a:cubicBezTo>
                        <a:pt x="53" y="13"/>
                        <a:pt x="53" y="13"/>
                        <a:pt x="53" y="13"/>
                      </a:cubicBezTo>
                      <a:cubicBezTo>
                        <a:pt x="55" y="13"/>
                        <a:pt x="57" y="11"/>
                        <a:pt x="57" y="9"/>
                      </a:cubicBezTo>
                      <a:cubicBezTo>
                        <a:pt x="57" y="6"/>
                        <a:pt x="55" y="4"/>
                        <a:pt x="53" y="4"/>
                      </a:cubicBezTo>
                      <a:lnTo>
                        <a:pt x="9" y="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3" name="ïşḻïďê-Freeform: Shape 57"/>
                <p:cNvSpPr/>
                <p:nvPr/>
              </p:nvSpPr>
              <p:spPr bwMode="auto">
                <a:xfrm>
                  <a:off x="5640388" y="-498475"/>
                  <a:ext cx="152400" cy="153988"/>
                </a:xfrm>
                <a:custGeom>
                  <a:avLst/>
                  <a:gdLst>
                    <a:gd name="T0" fmla="*/ 14 w 28"/>
                    <a:gd name="T1" fmla="*/ 28 h 28"/>
                    <a:gd name="T2" fmla="*/ 0 w 28"/>
                    <a:gd name="T3" fmla="*/ 14 h 28"/>
                    <a:gd name="T4" fmla="*/ 14 w 28"/>
                    <a:gd name="T5" fmla="*/ 0 h 28"/>
                    <a:gd name="T6" fmla="*/ 28 w 28"/>
                    <a:gd name="T7" fmla="*/ 14 h 28"/>
                    <a:gd name="T8" fmla="*/ 14 w 28"/>
                    <a:gd name="T9" fmla="*/ 28 h 28"/>
                    <a:gd name="T10" fmla="*/ 14 w 28"/>
                    <a:gd name="T11" fmla="*/ 5 h 28"/>
                    <a:gd name="T12" fmla="*/ 5 w 28"/>
                    <a:gd name="T13" fmla="*/ 14 h 28"/>
                    <a:gd name="T14" fmla="*/ 14 w 28"/>
                    <a:gd name="T15" fmla="*/ 23 h 28"/>
                    <a:gd name="T16" fmla="*/ 23 w 28"/>
                    <a:gd name="T17" fmla="*/ 14 h 28"/>
                    <a:gd name="T18" fmla="*/ 14 w 28"/>
                    <a:gd name="T19"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8">
                      <a:moveTo>
                        <a:pt x="14" y="28"/>
                      </a:moveTo>
                      <a:cubicBezTo>
                        <a:pt x="6" y="28"/>
                        <a:pt x="0" y="22"/>
                        <a:pt x="0" y="14"/>
                      </a:cubicBezTo>
                      <a:cubicBezTo>
                        <a:pt x="0" y="7"/>
                        <a:pt x="6" y="0"/>
                        <a:pt x="14" y="0"/>
                      </a:cubicBezTo>
                      <a:cubicBezTo>
                        <a:pt x="22" y="0"/>
                        <a:pt x="28" y="7"/>
                        <a:pt x="28" y="14"/>
                      </a:cubicBezTo>
                      <a:cubicBezTo>
                        <a:pt x="28" y="22"/>
                        <a:pt x="22" y="28"/>
                        <a:pt x="14" y="28"/>
                      </a:cubicBezTo>
                      <a:close/>
                      <a:moveTo>
                        <a:pt x="14" y="5"/>
                      </a:moveTo>
                      <a:cubicBezTo>
                        <a:pt x="9" y="5"/>
                        <a:pt x="5" y="9"/>
                        <a:pt x="5" y="14"/>
                      </a:cubicBezTo>
                      <a:cubicBezTo>
                        <a:pt x="5" y="19"/>
                        <a:pt x="9" y="23"/>
                        <a:pt x="14" y="23"/>
                      </a:cubicBezTo>
                      <a:cubicBezTo>
                        <a:pt x="19" y="23"/>
                        <a:pt x="23" y="19"/>
                        <a:pt x="23" y="14"/>
                      </a:cubicBezTo>
                      <a:cubicBezTo>
                        <a:pt x="23" y="9"/>
                        <a:pt x="19" y="5"/>
                        <a:pt x="14"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4" name="ïşḻïďê-Freeform: Shape 58"/>
                <p:cNvSpPr/>
                <p:nvPr/>
              </p:nvSpPr>
              <p:spPr bwMode="auto">
                <a:xfrm>
                  <a:off x="5886450" y="-498475"/>
                  <a:ext cx="152400" cy="153988"/>
                </a:xfrm>
                <a:custGeom>
                  <a:avLst/>
                  <a:gdLst>
                    <a:gd name="T0" fmla="*/ 14 w 28"/>
                    <a:gd name="T1" fmla="*/ 28 h 28"/>
                    <a:gd name="T2" fmla="*/ 0 w 28"/>
                    <a:gd name="T3" fmla="*/ 14 h 28"/>
                    <a:gd name="T4" fmla="*/ 14 w 28"/>
                    <a:gd name="T5" fmla="*/ 0 h 28"/>
                    <a:gd name="T6" fmla="*/ 28 w 28"/>
                    <a:gd name="T7" fmla="*/ 14 h 28"/>
                    <a:gd name="T8" fmla="*/ 14 w 28"/>
                    <a:gd name="T9" fmla="*/ 28 h 28"/>
                    <a:gd name="T10" fmla="*/ 14 w 28"/>
                    <a:gd name="T11" fmla="*/ 5 h 28"/>
                    <a:gd name="T12" fmla="*/ 5 w 28"/>
                    <a:gd name="T13" fmla="*/ 14 h 28"/>
                    <a:gd name="T14" fmla="*/ 14 w 28"/>
                    <a:gd name="T15" fmla="*/ 23 h 28"/>
                    <a:gd name="T16" fmla="*/ 23 w 28"/>
                    <a:gd name="T17" fmla="*/ 14 h 28"/>
                    <a:gd name="T18" fmla="*/ 14 w 28"/>
                    <a:gd name="T19"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8">
                      <a:moveTo>
                        <a:pt x="14" y="28"/>
                      </a:moveTo>
                      <a:cubicBezTo>
                        <a:pt x="6" y="28"/>
                        <a:pt x="0" y="22"/>
                        <a:pt x="0" y="14"/>
                      </a:cubicBezTo>
                      <a:cubicBezTo>
                        <a:pt x="0" y="7"/>
                        <a:pt x="6" y="0"/>
                        <a:pt x="14" y="0"/>
                      </a:cubicBezTo>
                      <a:cubicBezTo>
                        <a:pt x="21" y="0"/>
                        <a:pt x="28" y="7"/>
                        <a:pt x="28" y="14"/>
                      </a:cubicBezTo>
                      <a:cubicBezTo>
                        <a:pt x="28" y="22"/>
                        <a:pt x="21" y="28"/>
                        <a:pt x="14" y="28"/>
                      </a:cubicBezTo>
                      <a:close/>
                      <a:moveTo>
                        <a:pt x="14" y="5"/>
                      </a:moveTo>
                      <a:cubicBezTo>
                        <a:pt x="9" y="5"/>
                        <a:pt x="5" y="9"/>
                        <a:pt x="5" y="14"/>
                      </a:cubicBezTo>
                      <a:cubicBezTo>
                        <a:pt x="5" y="19"/>
                        <a:pt x="9" y="23"/>
                        <a:pt x="14" y="23"/>
                      </a:cubicBezTo>
                      <a:cubicBezTo>
                        <a:pt x="19" y="23"/>
                        <a:pt x="23" y="19"/>
                        <a:pt x="23" y="14"/>
                      </a:cubicBezTo>
                      <a:cubicBezTo>
                        <a:pt x="23" y="9"/>
                        <a:pt x="19" y="5"/>
                        <a:pt x="14"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5" name="ïşḻïďê-Freeform: Shape 59"/>
                <p:cNvSpPr/>
                <p:nvPr/>
              </p:nvSpPr>
              <p:spPr bwMode="auto">
                <a:xfrm>
                  <a:off x="6132513" y="-498475"/>
                  <a:ext cx="147638" cy="153988"/>
                </a:xfrm>
                <a:custGeom>
                  <a:avLst/>
                  <a:gdLst>
                    <a:gd name="T0" fmla="*/ 14 w 27"/>
                    <a:gd name="T1" fmla="*/ 28 h 28"/>
                    <a:gd name="T2" fmla="*/ 0 w 27"/>
                    <a:gd name="T3" fmla="*/ 14 h 28"/>
                    <a:gd name="T4" fmla="*/ 14 w 27"/>
                    <a:gd name="T5" fmla="*/ 0 h 28"/>
                    <a:gd name="T6" fmla="*/ 27 w 27"/>
                    <a:gd name="T7" fmla="*/ 14 h 28"/>
                    <a:gd name="T8" fmla="*/ 14 w 27"/>
                    <a:gd name="T9" fmla="*/ 28 h 28"/>
                    <a:gd name="T10" fmla="*/ 14 w 27"/>
                    <a:gd name="T11" fmla="*/ 5 h 28"/>
                    <a:gd name="T12" fmla="*/ 4 w 27"/>
                    <a:gd name="T13" fmla="*/ 14 h 28"/>
                    <a:gd name="T14" fmla="*/ 14 w 27"/>
                    <a:gd name="T15" fmla="*/ 23 h 28"/>
                    <a:gd name="T16" fmla="*/ 23 w 27"/>
                    <a:gd name="T17" fmla="*/ 14 h 28"/>
                    <a:gd name="T18" fmla="*/ 14 w 27"/>
                    <a:gd name="T19"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28">
                      <a:moveTo>
                        <a:pt x="14" y="28"/>
                      </a:moveTo>
                      <a:cubicBezTo>
                        <a:pt x="6" y="28"/>
                        <a:pt x="0" y="22"/>
                        <a:pt x="0" y="14"/>
                      </a:cubicBezTo>
                      <a:cubicBezTo>
                        <a:pt x="0" y="7"/>
                        <a:pt x="6" y="0"/>
                        <a:pt x="14" y="0"/>
                      </a:cubicBezTo>
                      <a:cubicBezTo>
                        <a:pt x="21" y="0"/>
                        <a:pt x="27" y="7"/>
                        <a:pt x="27" y="14"/>
                      </a:cubicBezTo>
                      <a:cubicBezTo>
                        <a:pt x="27" y="22"/>
                        <a:pt x="21" y="28"/>
                        <a:pt x="14" y="28"/>
                      </a:cubicBezTo>
                      <a:close/>
                      <a:moveTo>
                        <a:pt x="14" y="5"/>
                      </a:moveTo>
                      <a:cubicBezTo>
                        <a:pt x="9" y="5"/>
                        <a:pt x="4" y="9"/>
                        <a:pt x="4" y="14"/>
                      </a:cubicBezTo>
                      <a:cubicBezTo>
                        <a:pt x="4" y="19"/>
                        <a:pt x="9" y="23"/>
                        <a:pt x="14" y="23"/>
                      </a:cubicBezTo>
                      <a:cubicBezTo>
                        <a:pt x="19" y="23"/>
                        <a:pt x="23" y="19"/>
                        <a:pt x="23" y="14"/>
                      </a:cubicBezTo>
                      <a:cubicBezTo>
                        <a:pt x="23" y="9"/>
                        <a:pt x="19" y="5"/>
                        <a:pt x="14"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6" name="ïşḻïďê-Freeform: Shape 60"/>
                <p:cNvSpPr/>
                <p:nvPr/>
              </p:nvSpPr>
              <p:spPr bwMode="auto">
                <a:xfrm>
                  <a:off x="6378575" y="-498475"/>
                  <a:ext cx="147638" cy="153988"/>
                </a:xfrm>
                <a:custGeom>
                  <a:avLst/>
                  <a:gdLst>
                    <a:gd name="T0" fmla="*/ 13 w 27"/>
                    <a:gd name="T1" fmla="*/ 28 h 28"/>
                    <a:gd name="T2" fmla="*/ 0 w 27"/>
                    <a:gd name="T3" fmla="*/ 14 h 28"/>
                    <a:gd name="T4" fmla="*/ 13 w 27"/>
                    <a:gd name="T5" fmla="*/ 0 h 28"/>
                    <a:gd name="T6" fmla="*/ 27 w 27"/>
                    <a:gd name="T7" fmla="*/ 14 h 28"/>
                    <a:gd name="T8" fmla="*/ 13 w 27"/>
                    <a:gd name="T9" fmla="*/ 28 h 28"/>
                    <a:gd name="T10" fmla="*/ 13 w 27"/>
                    <a:gd name="T11" fmla="*/ 5 h 28"/>
                    <a:gd name="T12" fmla="*/ 4 w 27"/>
                    <a:gd name="T13" fmla="*/ 14 h 28"/>
                    <a:gd name="T14" fmla="*/ 13 w 27"/>
                    <a:gd name="T15" fmla="*/ 23 h 28"/>
                    <a:gd name="T16" fmla="*/ 23 w 27"/>
                    <a:gd name="T17" fmla="*/ 14 h 28"/>
                    <a:gd name="T18" fmla="*/ 13 w 27"/>
                    <a:gd name="T19"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28">
                      <a:moveTo>
                        <a:pt x="13" y="28"/>
                      </a:moveTo>
                      <a:cubicBezTo>
                        <a:pt x="6" y="28"/>
                        <a:pt x="0" y="22"/>
                        <a:pt x="0" y="14"/>
                      </a:cubicBezTo>
                      <a:cubicBezTo>
                        <a:pt x="0" y="7"/>
                        <a:pt x="6" y="0"/>
                        <a:pt x="13" y="0"/>
                      </a:cubicBezTo>
                      <a:cubicBezTo>
                        <a:pt x="21" y="0"/>
                        <a:pt x="27" y="7"/>
                        <a:pt x="27" y="14"/>
                      </a:cubicBezTo>
                      <a:cubicBezTo>
                        <a:pt x="27" y="22"/>
                        <a:pt x="21" y="28"/>
                        <a:pt x="13" y="28"/>
                      </a:cubicBezTo>
                      <a:close/>
                      <a:moveTo>
                        <a:pt x="13" y="5"/>
                      </a:moveTo>
                      <a:cubicBezTo>
                        <a:pt x="8" y="5"/>
                        <a:pt x="4" y="9"/>
                        <a:pt x="4" y="14"/>
                      </a:cubicBezTo>
                      <a:cubicBezTo>
                        <a:pt x="4" y="19"/>
                        <a:pt x="8" y="23"/>
                        <a:pt x="13" y="23"/>
                      </a:cubicBezTo>
                      <a:cubicBezTo>
                        <a:pt x="19" y="23"/>
                        <a:pt x="23" y="19"/>
                        <a:pt x="23" y="14"/>
                      </a:cubicBezTo>
                      <a:cubicBezTo>
                        <a:pt x="23" y="9"/>
                        <a:pt x="19" y="5"/>
                        <a:pt x="13"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7" name="ïşḻïďê-Freeform: Shape 61"/>
                <p:cNvSpPr/>
                <p:nvPr/>
              </p:nvSpPr>
              <p:spPr bwMode="auto">
                <a:xfrm>
                  <a:off x="5526088" y="-612775"/>
                  <a:ext cx="1158875" cy="387350"/>
                </a:xfrm>
                <a:custGeom>
                  <a:avLst/>
                  <a:gdLst>
                    <a:gd name="T0" fmla="*/ 210 w 212"/>
                    <a:gd name="T1" fmla="*/ 71 h 71"/>
                    <a:gd name="T2" fmla="*/ 35 w 212"/>
                    <a:gd name="T3" fmla="*/ 71 h 71"/>
                    <a:gd name="T4" fmla="*/ 0 w 212"/>
                    <a:gd name="T5" fmla="*/ 35 h 71"/>
                    <a:gd name="T6" fmla="*/ 35 w 212"/>
                    <a:gd name="T7" fmla="*/ 0 h 71"/>
                    <a:gd name="T8" fmla="*/ 210 w 212"/>
                    <a:gd name="T9" fmla="*/ 0 h 71"/>
                    <a:gd name="T10" fmla="*/ 212 w 212"/>
                    <a:gd name="T11" fmla="*/ 2 h 71"/>
                    <a:gd name="T12" fmla="*/ 210 w 212"/>
                    <a:gd name="T13" fmla="*/ 5 h 71"/>
                    <a:gd name="T14" fmla="*/ 35 w 212"/>
                    <a:gd name="T15" fmla="*/ 5 h 71"/>
                    <a:gd name="T16" fmla="*/ 4 w 212"/>
                    <a:gd name="T17" fmla="*/ 35 h 71"/>
                    <a:gd name="T18" fmla="*/ 35 w 212"/>
                    <a:gd name="T19" fmla="*/ 66 h 71"/>
                    <a:gd name="T20" fmla="*/ 210 w 212"/>
                    <a:gd name="T21" fmla="*/ 66 h 71"/>
                    <a:gd name="T22" fmla="*/ 212 w 212"/>
                    <a:gd name="T23" fmla="*/ 68 h 71"/>
                    <a:gd name="T24" fmla="*/ 210 w 212"/>
                    <a:gd name="T25"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2" h="71">
                      <a:moveTo>
                        <a:pt x="210" y="71"/>
                      </a:moveTo>
                      <a:cubicBezTo>
                        <a:pt x="35" y="71"/>
                        <a:pt x="35" y="71"/>
                        <a:pt x="35" y="71"/>
                      </a:cubicBezTo>
                      <a:cubicBezTo>
                        <a:pt x="15" y="71"/>
                        <a:pt x="0" y="55"/>
                        <a:pt x="0" y="35"/>
                      </a:cubicBezTo>
                      <a:cubicBezTo>
                        <a:pt x="0" y="16"/>
                        <a:pt x="15" y="0"/>
                        <a:pt x="35" y="0"/>
                      </a:cubicBezTo>
                      <a:cubicBezTo>
                        <a:pt x="210" y="0"/>
                        <a:pt x="210" y="0"/>
                        <a:pt x="210" y="0"/>
                      </a:cubicBezTo>
                      <a:cubicBezTo>
                        <a:pt x="211" y="0"/>
                        <a:pt x="212" y="1"/>
                        <a:pt x="212" y="2"/>
                      </a:cubicBezTo>
                      <a:cubicBezTo>
                        <a:pt x="212" y="4"/>
                        <a:pt x="211" y="5"/>
                        <a:pt x="210" y="5"/>
                      </a:cubicBezTo>
                      <a:cubicBezTo>
                        <a:pt x="35" y="5"/>
                        <a:pt x="35" y="5"/>
                        <a:pt x="35" y="5"/>
                      </a:cubicBezTo>
                      <a:cubicBezTo>
                        <a:pt x="18" y="5"/>
                        <a:pt x="4" y="18"/>
                        <a:pt x="4" y="35"/>
                      </a:cubicBezTo>
                      <a:cubicBezTo>
                        <a:pt x="4" y="52"/>
                        <a:pt x="18" y="66"/>
                        <a:pt x="35" y="66"/>
                      </a:cubicBezTo>
                      <a:cubicBezTo>
                        <a:pt x="210" y="66"/>
                        <a:pt x="210" y="66"/>
                        <a:pt x="210" y="66"/>
                      </a:cubicBezTo>
                      <a:cubicBezTo>
                        <a:pt x="211" y="66"/>
                        <a:pt x="212" y="67"/>
                        <a:pt x="212" y="68"/>
                      </a:cubicBezTo>
                      <a:cubicBezTo>
                        <a:pt x="212" y="69"/>
                        <a:pt x="211" y="71"/>
                        <a:pt x="210" y="7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grpSp>
          <p:nvGrpSpPr>
            <p:cNvPr id="14" name="Group 62"/>
            <p:cNvGrpSpPr/>
            <p:nvPr/>
          </p:nvGrpSpPr>
          <p:grpSpPr>
            <a:xfrm rot="21540000">
              <a:off x="3822789" y="2810823"/>
              <a:ext cx="966789" cy="968376"/>
              <a:chOff x="2552700" y="-1971675"/>
              <a:chExt cx="1935163" cy="1938338"/>
            </a:xfrm>
          </p:grpSpPr>
          <p:sp>
            <p:nvSpPr>
              <p:cNvPr id="34" name="ïşḻïďê-Oval 63"/>
              <p:cNvSpPr/>
              <p:nvPr/>
            </p:nvSpPr>
            <p:spPr bwMode="auto">
              <a:xfrm>
                <a:off x="2552700" y="-1971675"/>
                <a:ext cx="1935163" cy="1938338"/>
              </a:xfrm>
              <a:prstGeom prst="ellipse">
                <a:avLst/>
              </a:prstGeom>
              <a:solidFill>
                <a:schemeClr val="accent2">
                  <a:lumMod val="100000"/>
                </a:schemeClr>
              </a:solidFill>
              <a:ln>
                <a:noFill/>
              </a:ln>
            </p:spPr>
            <p:txBody>
              <a:bodyPr anchor="ctr"/>
              <a:lstStyle/>
              <a:p>
                <a:pPr algn="ctr"/>
                <a:endParaRPr>
                  <a:cs typeface="+mn-ea"/>
                  <a:sym typeface="+mn-lt"/>
                </a:endParaRPr>
              </a:p>
            </p:txBody>
          </p:sp>
          <p:grpSp>
            <p:nvGrpSpPr>
              <p:cNvPr id="35" name="Group 64"/>
              <p:cNvGrpSpPr/>
              <p:nvPr/>
            </p:nvGrpSpPr>
            <p:grpSpPr>
              <a:xfrm>
                <a:off x="2908300" y="-1620838"/>
                <a:ext cx="1228725" cy="1236663"/>
                <a:chOff x="2908300" y="-1620838"/>
                <a:chExt cx="1228725" cy="1236663"/>
              </a:xfrm>
            </p:grpSpPr>
            <p:sp>
              <p:nvSpPr>
                <p:cNvPr id="36" name="ïşḻïďê-Freeform: Shape 65"/>
                <p:cNvSpPr/>
                <p:nvPr/>
              </p:nvSpPr>
              <p:spPr bwMode="auto">
                <a:xfrm>
                  <a:off x="3055938" y="-1620838"/>
                  <a:ext cx="234950" cy="234950"/>
                </a:xfrm>
                <a:custGeom>
                  <a:avLst/>
                  <a:gdLst>
                    <a:gd name="T0" fmla="*/ 22 w 43"/>
                    <a:gd name="T1" fmla="*/ 43 h 43"/>
                    <a:gd name="T2" fmla="*/ 43 w 43"/>
                    <a:gd name="T3" fmla="*/ 21 h 43"/>
                    <a:gd name="T4" fmla="*/ 22 w 43"/>
                    <a:gd name="T5" fmla="*/ 0 h 43"/>
                    <a:gd name="T6" fmla="*/ 0 w 43"/>
                    <a:gd name="T7" fmla="*/ 21 h 43"/>
                    <a:gd name="T8" fmla="*/ 22 w 43"/>
                    <a:gd name="T9" fmla="*/ 43 h 43"/>
                    <a:gd name="T10" fmla="*/ 22 w 43"/>
                    <a:gd name="T11" fmla="*/ 5 h 43"/>
                    <a:gd name="T12" fmla="*/ 39 w 43"/>
                    <a:gd name="T13" fmla="*/ 21 h 43"/>
                    <a:gd name="T14" fmla="*/ 22 w 43"/>
                    <a:gd name="T15" fmla="*/ 38 h 43"/>
                    <a:gd name="T16" fmla="*/ 5 w 43"/>
                    <a:gd name="T17" fmla="*/ 21 h 43"/>
                    <a:gd name="T18" fmla="*/ 22 w 43"/>
                    <a:gd name="T19"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2" y="43"/>
                      </a:moveTo>
                      <a:cubicBezTo>
                        <a:pt x="34" y="43"/>
                        <a:pt x="43" y="33"/>
                        <a:pt x="43" y="21"/>
                      </a:cubicBezTo>
                      <a:cubicBezTo>
                        <a:pt x="43" y="10"/>
                        <a:pt x="34" y="0"/>
                        <a:pt x="22" y="0"/>
                      </a:cubicBezTo>
                      <a:cubicBezTo>
                        <a:pt x="10" y="0"/>
                        <a:pt x="0" y="10"/>
                        <a:pt x="0" y="21"/>
                      </a:cubicBezTo>
                      <a:cubicBezTo>
                        <a:pt x="0" y="33"/>
                        <a:pt x="10" y="43"/>
                        <a:pt x="22" y="43"/>
                      </a:cubicBezTo>
                      <a:close/>
                      <a:moveTo>
                        <a:pt x="22" y="5"/>
                      </a:moveTo>
                      <a:cubicBezTo>
                        <a:pt x="31" y="5"/>
                        <a:pt x="39" y="12"/>
                        <a:pt x="39" y="21"/>
                      </a:cubicBezTo>
                      <a:cubicBezTo>
                        <a:pt x="39" y="31"/>
                        <a:pt x="31" y="38"/>
                        <a:pt x="22" y="38"/>
                      </a:cubicBezTo>
                      <a:cubicBezTo>
                        <a:pt x="12" y="38"/>
                        <a:pt x="5" y="31"/>
                        <a:pt x="5" y="21"/>
                      </a:cubicBezTo>
                      <a:cubicBezTo>
                        <a:pt x="5" y="12"/>
                        <a:pt x="12" y="5"/>
                        <a:pt x="22"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7" name="ïşḻïďê-Freeform: Shape 66"/>
                <p:cNvSpPr/>
                <p:nvPr/>
              </p:nvSpPr>
              <p:spPr bwMode="auto">
                <a:xfrm>
                  <a:off x="3749675" y="-1620838"/>
                  <a:ext cx="234950" cy="234950"/>
                </a:xfrm>
                <a:custGeom>
                  <a:avLst/>
                  <a:gdLst>
                    <a:gd name="T0" fmla="*/ 22 w 43"/>
                    <a:gd name="T1" fmla="*/ 43 h 43"/>
                    <a:gd name="T2" fmla="*/ 43 w 43"/>
                    <a:gd name="T3" fmla="*/ 21 h 43"/>
                    <a:gd name="T4" fmla="*/ 22 w 43"/>
                    <a:gd name="T5" fmla="*/ 0 h 43"/>
                    <a:gd name="T6" fmla="*/ 0 w 43"/>
                    <a:gd name="T7" fmla="*/ 21 h 43"/>
                    <a:gd name="T8" fmla="*/ 22 w 43"/>
                    <a:gd name="T9" fmla="*/ 43 h 43"/>
                    <a:gd name="T10" fmla="*/ 22 w 43"/>
                    <a:gd name="T11" fmla="*/ 5 h 43"/>
                    <a:gd name="T12" fmla="*/ 39 w 43"/>
                    <a:gd name="T13" fmla="*/ 21 h 43"/>
                    <a:gd name="T14" fmla="*/ 22 w 43"/>
                    <a:gd name="T15" fmla="*/ 38 h 43"/>
                    <a:gd name="T16" fmla="*/ 5 w 43"/>
                    <a:gd name="T17" fmla="*/ 21 h 43"/>
                    <a:gd name="T18" fmla="*/ 22 w 43"/>
                    <a:gd name="T19"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2" y="43"/>
                      </a:moveTo>
                      <a:cubicBezTo>
                        <a:pt x="34" y="43"/>
                        <a:pt x="43" y="33"/>
                        <a:pt x="43" y="21"/>
                      </a:cubicBezTo>
                      <a:cubicBezTo>
                        <a:pt x="43" y="10"/>
                        <a:pt x="34" y="0"/>
                        <a:pt x="22" y="0"/>
                      </a:cubicBezTo>
                      <a:cubicBezTo>
                        <a:pt x="10" y="0"/>
                        <a:pt x="0" y="10"/>
                        <a:pt x="0" y="21"/>
                      </a:cubicBezTo>
                      <a:cubicBezTo>
                        <a:pt x="0" y="33"/>
                        <a:pt x="10" y="43"/>
                        <a:pt x="22" y="43"/>
                      </a:cubicBezTo>
                      <a:close/>
                      <a:moveTo>
                        <a:pt x="22" y="5"/>
                      </a:moveTo>
                      <a:cubicBezTo>
                        <a:pt x="31" y="5"/>
                        <a:pt x="39" y="12"/>
                        <a:pt x="39" y="21"/>
                      </a:cubicBezTo>
                      <a:cubicBezTo>
                        <a:pt x="39" y="31"/>
                        <a:pt x="31" y="38"/>
                        <a:pt x="22" y="38"/>
                      </a:cubicBezTo>
                      <a:cubicBezTo>
                        <a:pt x="13" y="38"/>
                        <a:pt x="5" y="31"/>
                        <a:pt x="5" y="21"/>
                      </a:cubicBezTo>
                      <a:cubicBezTo>
                        <a:pt x="5" y="12"/>
                        <a:pt x="13" y="5"/>
                        <a:pt x="22"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8" name="ïşḻïďê-Freeform: Shape 67"/>
                <p:cNvSpPr/>
                <p:nvPr/>
              </p:nvSpPr>
              <p:spPr bwMode="auto">
                <a:xfrm>
                  <a:off x="2908300" y="-1358900"/>
                  <a:ext cx="1228725" cy="974725"/>
                </a:xfrm>
                <a:custGeom>
                  <a:avLst/>
                  <a:gdLst>
                    <a:gd name="T0" fmla="*/ 205 w 225"/>
                    <a:gd name="T1" fmla="*/ 13 h 178"/>
                    <a:gd name="T2" fmla="*/ 151 w 225"/>
                    <a:gd name="T3" fmla="*/ 13 h 178"/>
                    <a:gd name="T4" fmla="*/ 112 w 225"/>
                    <a:gd name="T5" fmla="*/ 60 h 178"/>
                    <a:gd name="T6" fmla="*/ 74 w 225"/>
                    <a:gd name="T7" fmla="*/ 13 h 178"/>
                    <a:gd name="T8" fmla="*/ 19 w 225"/>
                    <a:gd name="T9" fmla="*/ 13 h 178"/>
                    <a:gd name="T10" fmla="*/ 2 w 225"/>
                    <a:gd name="T11" fmla="*/ 54 h 178"/>
                    <a:gd name="T12" fmla="*/ 26 w 225"/>
                    <a:gd name="T13" fmla="*/ 94 h 178"/>
                    <a:gd name="T14" fmla="*/ 36 w 225"/>
                    <a:gd name="T15" fmla="*/ 178 h 178"/>
                    <a:gd name="T16" fmla="*/ 53 w 225"/>
                    <a:gd name="T17" fmla="*/ 169 h 178"/>
                    <a:gd name="T18" fmla="*/ 74 w 225"/>
                    <a:gd name="T19" fmla="*/ 169 h 178"/>
                    <a:gd name="T20" fmla="*/ 77 w 225"/>
                    <a:gd name="T21" fmla="*/ 60 h 178"/>
                    <a:gd name="T22" fmla="*/ 112 w 225"/>
                    <a:gd name="T23" fmla="*/ 78 h 178"/>
                    <a:gd name="T24" fmla="*/ 147 w 225"/>
                    <a:gd name="T25" fmla="*/ 61 h 178"/>
                    <a:gd name="T26" fmla="*/ 151 w 225"/>
                    <a:gd name="T27" fmla="*/ 169 h 178"/>
                    <a:gd name="T28" fmla="*/ 171 w 225"/>
                    <a:gd name="T29" fmla="*/ 169 h 178"/>
                    <a:gd name="T30" fmla="*/ 189 w 225"/>
                    <a:gd name="T31" fmla="*/ 178 h 178"/>
                    <a:gd name="T32" fmla="*/ 199 w 225"/>
                    <a:gd name="T33" fmla="*/ 169 h 178"/>
                    <a:gd name="T34" fmla="*/ 207 w 225"/>
                    <a:gd name="T35" fmla="*/ 90 h 178"/>
                    <a:gd name="T36" fmla="*/ 81 w 225"/>
                    <a:gd name="T37" fmla="*/ 57 h 178"/>
                    <a:gd name="T38" fmla="*/ 68 w 225"/>
                    <a:gd name="T39" fmla="*/ 24 h 178"/>
                    <a:gd name="T40" fmla="*/ 66 w 225"/>
                    <a:gd name="T41" fmla="*/ 44 h 178"/>
                    <a:gd name="T42" fmla="*/ 69 w 225"/>
                    <a:gd name="T43" fmla="*/ 147 h 178"/>
                    <a:gd name="T44" fmla="*/ 69 w 225"/>
                    <a:gd name="T45" fmla="*/ 169 h 178"/>
                    <a:gd name="T46" fmla="*/ 52 w 225"/>
                    <a:gd name="T47" fmla="*/ 92 h 178"/>
                    <a:gd name="T48" fmla="*/ 41 w 225"/>
                    <a:gd name="T49" fmla="*/ 168 h 178"/>
                    <a:gd name="T50" fmla="*/ 30 w 225"/>
                    <a:gd name="T51" fmla="*/ 169 h 178"/>
                    <a:gd name="T52" fmla="*/ 31 w 225"/>
                    <a:gd name="T53" fmla="*/ 92 h 178"/>
                    <a:gd name="T54" fmla="*/ 31 w 225"/>
                    <a:gd name="T55" fmla="*/ 76 h 178"/>
                    <a:gd name="T56" fmla="*/ 27 w 225"/>
                    <a:gd name="T57" fmla="*/ 35 h 178"/>
                    <a:gd name="T58" fmla="*/ 23 w 225"/>
                    <a:gd name="T59" fmla="*/ 68 h 178"/>
                    <a:gd name="T60" fmla="*/ 27 w 225"/>
                    <a:gd name="T61" fmla="*/ 80 h 178"/>
                    <a:gd name="T62" fmla="*/ 26 w 225"/>
                    <a:gd name="T63" fmla="*/ 89 h 178"/>
                    <a:gd name="T64" fmla="*/ 6 w 225"/>
                    <a:gd name="T65" fmla="*/ 42 h 178"/>
                    <a:gd name="T66" fmla="*/ 48 w 225"/>
                    <a:gd name="T67" fmla="*/ 4 h 178"/>
                    <a:gd name="T68" fmla="*/ 88 w 225"/>
                    <a:gd name="T69" fmla="*/ 47 h 178"/>
                    <a:gd name="T70" fmla="*/ 110 w 225"/>
                    <a:gd name="T71" fmla="*/ 64 h 178"/>
                    <a:gd name="T72" fmla="*/ 114 w 225"/>
                    <a:gd name="T73" fmla="*/ 72 h 178"/>
                    <a:gd name="T74" fmla="*/ 26 w 225"/>
                    <a:gd name="T75" fmla="*/ 43 h 178"/>
                    <a:gd name="T76" fmla="*/ 26 w 225"/>
                    <a:gd name="T77" fmla="*/ 43 h 178"/>
                    <a:gd name="T78" fmla="*/ 198 w 225"/>
                    <a:gd name="T79" fmla="*/ 89 h 178"/>
                    <a:gd name="T80" fmla="*/ 198 w 225"/>
                    <a:gd name="T81" fmla="*/ 80 h 178"/>
                    <a:gd name="T82" fmla="*/ 202 w 225"/>
                    <a:gd name="T83" fmla="*/ 68 h 178"/>
                    <a:gd name="T84" fmla="*/ 198 w 225"/>
                    <a:gd name="T85" fmla="*/ 35 h 178"/>
                    <a:gd name="T86" fmla="*/ 194 w 225"/>
                    <a:gd name="T87" fmla="*/ 76 h 178"/>
                    <a:gd name="T88" fmla="*/ 194 w 225"/>
                    <a:gd name="T89" fmla="*/ 92 h 178"/>
                    <a:gd name="T90" fmla="*/ 195 w 225"/>
                    <a:gd name="T91" fmla="*/ 169 h 178"/>
                    <a:gd name="T92" fmla="*/ 183 w 225"/>
                    <a:gd name="T93" fmla="*/ 168 h 178"/>
                    <a:gd name="T94" fmla="*/ 173 w 225"/>
                    <a:gd name="T95" fmla="*/ 92 h 178"/>
                    <a:gd name="T96" fmla="*/ 155 w 225"/>
                    <a:gd name="T97" fmla="*/ 169 h 178"/>
                    <a:gd name="T98" fmla="*/ 156 w 225"/>
                    <a:gd name="T99" fmla="*/ 147 h 178"/>
                    <a:gd name="T100" fmla="*/ 159 w 225"/>
                    <a:gd name="T101" fmla="*/ 44 h 178"/>
                    <a:gd name="T102" fmla="*/ 157 w 225"/>
                    <a:gd name="T103" fmla="*/ 24 h 178"/>
                    <a:gd name="T104" fmla="*/ 144 w 225"/>
                    <a:gd name="T105" fmla="*/ 57 h 178"/>
                    <a:gd name="T106" fmla="*/ 117 w 225"/>
                    <a:gd name="T107" fmla="*/ 63 h 178"/>
                    <a:gd name="T108" fmla="*/ 137 w 225"/>
                    <a:gd name="T109" fmla="*/ 47 h 178"/>
                    <a:gd name="T110" fmla="*/ 177 w 225"/>
                    <a:gd name="T111" fmla="*/ 4 h 178"/>
                    <a:gd name="T112" fmla="*/ 218 w 225"/>
                    <a:gd name="T113" fmla="*/ 42 h 178"/>
                    <a:gd name="T114" fmla="*/ 203 w 225"/>
                    <a:gd name="T115" fmla="*/ 5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5" h="178">
                      <a:moveTo>
                        <a:pt x="222" y="40"/>
                      </a:moveTo>
                      <a:cubicBezTo>
                        <a:pt x="222" y="40"/>
                        <a:pt x="222" y="40"/>
                        <a:pt x="222" y="40"/>
                      </a:cubicBezTo>
                      <a:cubicBezTo>
                        <a:pt x="205" y="13"/>
                        <a:pt x="205" y="13"/>
                        <a:pt x="205" y="13"/>
                      </a:cubicBezTo>
                      <a:cubicBezTo>
                        <a:pt x="199" y="4"/>
                        <a:pt x="195" y="0"/>
                        <a:pt x="177" y="0"/>
                      </a:cubicBezTo>
                      <a:cubicBezTo>
                        <a:pt x="177" y="0"/>
                        <a:pt x="177" y="0"/>
                        <a:pt x="177" y="0"/>
                      </a:cubicBezTo>
                      <a:cubicBezTo>
                        <a:pt x="158" y="0"/>
                        <a:pt x="154" y="8"/>
                        <a:pt x="151" y="13"/>
                      </a:cubicBezTo>
                      <a:cubicBezTo>
                        <a:pt x="151" y="13"/>
                        <a:pt x="151" y="13"/>
                        <a:pt x="151" y="13"/>
                      </a:cubicBezTo>
                      <a:cubicBezTo>
                        <a:pt x="147" y="20"/>
                        <a:pt x="135" y="41"/>
                        <a:pt x="133" y="44"/>
                      </a:cubicBezTo>
                      <a:cubicBezTo>
                        <a:pt x="131" y="46"/>
                        <a:pt x="119" y="55"/>
                        <a:pt x="112" y="60"/>
                      </a:cubicBezTo>
                      <a:cubicBezTo>
                        <a:pt x="107" y="56"/>
                        <a:pt x="98" y="49"/>
                        <a:pt x="92" y="44"/>
                      </a:cubicBezTo>
                      <a:cubicBezTo>
                        <a:pt x="90" y="41"/>
                        <a:pt x="77" y="20"/>
                        <a:pt x="74" y="13"/>
                      </a:cubicBezTo>
                      <a:cubicBezTo>
                        <a:pt x="74" y="13"/>
                        <a:pt x="74" y="13"/>
                        <a:pt x="74" y="13"/>
                      </a:cubicBezTo>
                      <a:cubicBezTo>
                        <a:pt x="71" y="8"/>
                        <a:pt x="66" y="0"/>
                        <a:pt x="48" y="0"/>
                      </a:cubicBezTo>
                      <a:cubicBezTo>
                        <a:pt x="48" y="0"/>
                        <a:pt x="48" y="0"/>
                        <a:pt x="48" y="0"/>
                      </a:cubicBezTo>
                      <a:cubicBezTo>
                        <a:pt x="29" y="0"/>
                        <a:pt x="26" y="4"/>
                        <a:pt x="19" y="13"/>
                      </a:cubicBezTo>
                      <a:cubicBezTo>
                        <a:pt x="2" y="40"/>
                        <a:pt x="2" y="40"/>
                        <a:pt x="2" y="40"/>
                      </a:cubicBezTo>
                      <a:cubicBezTo>
                        <a:pt x="2" y="40"/>
                        <a:pt x="2" y="40"/>
                        <a:pt x="2" y="40"/>
                      </a:cubicBezTo>
                      <a:cubicBezTo>
                        <a:pt x="0" y="44"/>
                        <a:pt x="0" y="49"/>
                        <a:pt x="2" y="54"/>
                      </a:cubicBezTo>
                      <a:cubicBezTo>
                        <a:pt x="17" y="90"/>
                        <a:pt x="17" y="90"/>
                        <a:pt x="17" y="90"/>
                      </a:cubicBezTo>
                      <a:cubicBezTo>
                        <a:pt x="19" y="92"/>
                        <a:pt x="21" y="94"/>
                        <a:pt x="25" y="94"/>
                      </a:cubicBezTo>
                      <a:cubicBezTo>
                        <a:pt x="25" y="94"/>
                        <a:pt x="25" y="94"/>
                        <a:pt x="26" y="94"/>
                      </a:cubicBezTo>
                      <a:cubicBezTo>
                        <a:pt x="25" y="153"/>
                        <a:pt x="25" y="167"/>
                        <a:pt x="25" y="169"/>
                      </a:cubicBezTo>
                      <a:cubicBezTo>
                        <a:pt x="25" y="169"/>
                        <a:pt x="25" y="169"/>
                        <a:pt x="25" y="169"/>
                      </a:cubicBezTo>
                      <a:cubicBezTo>
                        <a:pt x="26" y="174"/>
                        <a:pt x="30" y="178"/>
                        <a:pt x="36" y="178"/>
                      </a:cubicBezTo>
                      <a:cubicBezTo>
                        <a:pt x="41" y="177"/>
                        <a:pt x="46" y="173"/>
                        <a:pt x="46" y="169"/>
                      </a:cubicBezTo>
                      <a:cubicBezTo>
                        <a:pt x="50" y="122"/>
                        <a:pt x="50" y="122"/>
                        <a:pt x="50" y="122"/>
                      </a:cubicBezTo>
                      <a:cubicBezTo>
                        <a:pt x="53" y="169"/>
                        <a:pt x="53" y="169"/>
                        <a:pt x="53" y="169"/>
                      </a:cubicBezTo>
                      <a:cubicBezTo>
                        <a:pt x="54" y="173"/>
                        <a:pt x="58" y="177"/>
                        <a:pt x="63" y="178"/>
                      </a:cubicBezTo>
                      <a:cubicBezTo>
                        <a:pt x="64" y="178"/>
                        <a:pt x="64" y="178"/>
                        <a:pt x="64" y="178"/>
                      </a:cubicBezTo>
                      <a:cubicBezTo>
                        <a:pt x="69" y="178"/>
                        <a:pt x="73" y="174"/>
                        <a:pt x="74" y="169"/>
                      </a:cubicBezTo>
                      <a:cubicBezTo>
                        <a:pt x="74" y="169"/>
                        <a:pt x="74" y="169"/>
                        <a:pt x="74" y="169"/>
                      </a:cubicBezTo>
                      <a:cubicBezTo>
                        <a:pt x="74" y="166"/>
                        <a:pt x="72" y="100"/>
                        <a:pt x="71" y="51"/>
                      </a:cubicBezTo>
                      <a:cubicBezTo>
                        <a:pt x="77" y="60"/>
                        <a:pt x="77" y="60"/>
                        <a:pt x="77" y="60"/>
                      </a:cubicBezTo>
                      <a:cubicBezTo>
                        <a:pt x="77" y="60"/>
                        <a:pt x="78" y="61"/>
                        <a:pt x="78" y="61"/>
                      </a:cubicBezTo>
                      <a:cubicBezTo>
                        <a:pt x="107" y="77"/>
                        <a:pt x="107" y="77"/>
                        <a:pt x="107" y="77"/>
                      </a:cubicBezTo>
                      <a:cubicBezTo>
                        <a:pt x="108" y="78"/>
                        <a:pt x="110" y="78"/>
                        <a:pt x="112" y="78"/>
                      </a:cubicBezTo>
                      <a:cubicBezTo>
                        <a:pt x="113" y="78"/>
                        <a:pt x="113" y="78"/>
                        <a:pt x="114" y="78"/>
                      </a:cubicBezTo>
                      <a:cubicBezTo>
                        <a:pt x="115" y="78"/>
                        <a:pt x="117" y="78"/>
                        <a:pt x="118" y="77"/>
                      </a:cubicBezTo>
                      <a:cubicBezTo>
                        <a:pt x="147" y="61"/>
                        <a:pt x="147" y="61"/>
                        <a:pt x="147" y="61"/>
                      </a:cubicBezTo>
                      <a:cubicBezTo>
                        <a:pt x="147" y="61"/>
                        <a:pt x="147" y="60"/>
                        <a:pt x="147" y="60"/>
                      </a:cubicBezTo>
                      <a:cubicBezTo>
                        <a:pt x="154" y="51"/>
                        <a:pt x="154" y="51"/>
                        <a:pt x="154" y="51"/>
                      </a:cubicBezTo>
                      <a:cubicBezTo>
                        <a:pt x="152" y="100"/>
                        <a:pt x="151" y="166"/>
                        <a:pt x="151" y="169"/>
                      </a:cubicBezTo>
                      <a:cubicBezTo>
                        <a:pt x="151" y="169"/>
                        <a:pt x="151" y="169"/>
                        <a:pt x="151" y="169"/>
                      </a:cubicBezTo>
                      <a:cubicBezTo>
                        <a:pt x="151" y="174"/>
                        <a:pt x="156" y="178"/>
                        <a:pt x="161" y="178"/>
                      </a:cubicBezTo>
                      <a:cubicBezTo>
                        <a:pt x="167" y="177"/>
                        <a:pt x="171" y="173"/>
                        <a:pt x="171" y="169"/>
                      </a:cubicBezTo>
                      <a:cubicBezTo>
                        <a:pt x="175" y="122"/>
                        <a:pt x="175" y="122"/>
                        <a:pt x="175" y="122"/>
                      </a:cubicBezTo>
                      <a:cubicBezTo>
                        <a:pt x="179" y="169"/>
                        <a:pt x="179" y="169"/>
                        <a:pt x="179" y="169"/>
                      </a:cubicBezTo>
                      <a:cubicBezTo>
                        <a:pt x="179" y="173"/>
                        <a:pt x="183" y="177"/>
                        <a:pt x="189" y="178"/>
                      </a:cubicBezTo>
                      <a:cubicBezTo>
                        <a:pt x="189" y="178"/>
                        <a:pt x="189" y="178"/>
                        <a:pt x="189" y="178"/>
                      </a:cubicBezTo>
                      <a:cubicBezTo>
                        <a:pt x="194" y="178"/>
                        <a:pt x="199" y="174"/>
                        <a:pt x="199" y="169"/>
                      </a:cubicBezTo>
                      <a:cubicBezTo>
                        <a:pt x="199" y="169"/>
                        <a:pt x="199" y="169"/>
                        <a:pt x="199" y="169"/>
                      </a:cubicBezTo>
                      <a:cubicBezTo>
                        <a:pt x="199" y="167"/>
                        <a:pt x="199" y="153"/>
                        <a:pt x="199" y="94"/>
                      </a:cubicBezTo>
                      <a:cubicBezTo>
                        <a:pt x="199" y="94"/>
                        <a:pt x="200" y="94"/>
                        <a:pt x="200" y="94"/>
                      </a:cubicBezTo>
                      <a:cubicBezTo>
                        <a:pt x="203" y="94"/>
                        <a:pt x="206" y="92"/>
                        <a:pt x="207" y="90"/>
                      </a:cubicBezTo>
                      <a:cubicBezTo>
                        <a:pt x="223" y="54"/>
                        <a:pt x="223" y="54"/>
                        <a:pt x="223" y="54"/>
                      </a:cubicBezTo>
                      <a:cubicBezTo>
                        <a:pt x="225" y="49"/>
                        <a:pt x="225" y="44"/>
                        <a:pt x="222" y="40"/>
                      </a:cubicBezTo>
                      <a:close/>
                      <a:moveTo>
                        <a:pt x="81" y="57"/>
                      </a:moveTo>
                      <a:cubicBezTo>
                        <a:pt x="71" y="43"/>
                        <a:pt x="71" y="43"/>
                        <a:pt x="71" y="43"/>
                      </a:cubicBezTo>
                      <a:cubicBezTo>
                        <a:pt x="71" y="37"/>
                        <a:pt x="70" y="32"/>
                        <a:pt x="70" y="27"/>
                      </a:cubicBezTo>
                      <a:cubicBezTo>
                        <a:pt x="70" y="25"/>
                        <a:pt x="69" y="24"/>
                        <a:pt x="68" y="24"/>
                      </a:cubicBezTo>
                      <a:cubicBezTo>
                        <a:pt x="68" y="24"/>
                        <a:pt x="68" y="24"/>
                        <a:pt x="68" y="24"/>
                      </a:cubicBezTo>
                      <a:cubicBezTo>
                        <a:pt x="67" y="24"/>
                        <a:pt x="66" y="25"/>
                        <a:pt x="66" y="27"/>
                      </a:cubicBezTo>
                      <a:cubicBezTo>
                        <a:pt x="66" y="27"/>
                        <a:pt x="66" y="33"/>
                        <a:pt x="66" y="44"/>
                      </a:cubicBezTo>
                      <a:cubicBezTo>
                        <a:pt x="66" y="44"/>
                        <a:pt x="66" y="44"/>
                        <a:pt x="66" y="44"/>
                      </a:cubicBezTo>
                      <a:cubicBezTo>
                        <a:pt x="66" y="58"/>
                        <a:pt x="67" y="78"/>
                        <a:pt x="67" y="98"/>
                      </a:cubicBezTo>
                      <a:cubicBezTo>
                        <a:pt x="68" y="116"/>
                        <a:pt x="68" y="133"/>
                        <a:pt x="69" y="147"/>
                      </a:cubicBezTo>
                      <a:cubicBezTo>
                        <a:pt x="69" y="153"/>
                        <a:pt x="69" y="159"/>
                        <a:pt x="69" y="163"/>
                      </a:cubicBezTo>
                      <a:cubicBezTo>
                        <a:pt x="69" y="166"/>
                        <a:pt x="69" y="167"/>
                        <a:pt x="69" y="169"/>
                      </a:cubicBezTo>
                      <a:cubicBezTo>
                        <a:pt x="69" y="169"/>
                        <a:pt x="69" y="169"/>
                        <a:pt x="69" y="169"/>
                      </a:cubicBezTo>
                      <a:cubicBezTo>
                        <a:pt x="69" y="171"/>
                        <a:pt x="67" y="173"/>
                        <a:pt x="64" y="173"/>
                      </a:cubicBezTo>
                      <a:cubicBezTo>
                        <a:pt x="61" y="173"/>
                        <a:pt x="58" y="171"/>
                        <a:pt x="58" y="168"/>
                      </a:cubicBezTo>
                      <a:cubicBezTo>
                        <a:pt x="52" y="92"/>
                        <a:pt x="52" y="92"/>
                        <a:pt x="52" y="92"/>
                      </a:cubicBezTo>
                      <a:cubicBezTo>
                        <a:pt x="52" y="91"/>
                        <a:pt x="51" y="90"/>
                        <a:pt x="50" y="90"/>
                      </a:cubicBezTo>
                      <a:cubicBezTo>
                        <a:pt x="48" y="90"/>
                        <a:pt x="47" y="91"/>
                        <a:pt x="47" y="92"/>
                      </a:cubicBezTo>
                      <a:cubicBezTo>
                        <a:pt x="41" y="168"/>
                        <a:pt x="41" y="168"/>
                        <a:pt x="41" y="168"/>
                      </a:cubicBezTo>
                      <a:cubicBezTo>
                        <a:pt x="41" y="171"/>
                        <a:pt x="39" y="173"/>
                        <a:pt x="36" y="173"/>
                      </a:cubicBezTo>
                      <a:cubicBezTo>
                        <a:pt x="33" y="173"/>
                        <a:pt x="30" y="171"/>
                        <a:pt x="30" y="169"/>
                      </a:cubicBezTo>
                      <a:cubicBezTo>
                        <a:pt x="30" y="169"/>
                        <a:pt x="30" y="169"/>
                        <a:pt x="30" y="169"/>
                      </a:cubicBezTo>
                      <a:cubicBezTo>
                        <a:pt x="30" y="167"/>
                        <a:pt x="30" y="165"/>
                        <a:pt x="30" y="162"/>
                      </a:cubicBezTo>
                      <a:cubicBezTo>
                        <a:pt x="30" y="157"/>
                        <a:pt x="30" y="151"/>
                        <a:pt x="30" y="144"/>
                      </a:cubicBezTo>
                      <a:cubicBezTo>
                        <a:pt x="30" y="129"/>
                        <a:pt x="30" y="110"/>
                        <a:pt x="31" y="92"/>
                      </a:cubicBezTo>
                      <a:cubicBezTo>
                        <a:pt x="33" y="90"/>
                        <a:pt x="34" y="87"/>
                        <a:pt x="33" y="84"/>
                      </a:cubicBezTo>
                      <a:cubicBezTo>
                        <a:pt x="33" y="84"/>
                        <a:pt x="33" y="84"/>
                        <a:pt x="33" y="83"/>
                      </a:cubicBezTo>
                      <a:cubicBezTo>
                        <a:pt x="33" y="83"/>
                        <a:pt x="32" y="80"/>
                        <a:pt x="31" y="76"/>
                      </a:cubicBezTo>
                      <a:cubicBezTo>
                        <a:pt x="31" y="50"/>
                        <a:pt x="31" y="36"/>
                        <a:pt x="31" y="36"/>
                      </a:cubicBezTo>
                      <a:cubicBezTo>
                        <a:pt x="31" y="35"/>
                        <a:pt x="30" y="34"/>
                        <a:pt x="29" y="34"/>
                      </a:cubicBezTo>
                      <a:cubicBezTo>
                        <a:pt x="28" y="34"/>
                        <a:pt x="27" y="34"/>
                        <a:pt x="27" y="35"/>
                      </a:cubicBezTo>
                      <a:cubicBezTo>
                        <a:pt x="17" y="48"/>
                        <a:pt x="17" y="48"/>
                        <a:pt x="17" y="48"/>
                      </a:cubicBezTo>
                      <a:cubicBezTo>
                        <a:pt x="17" y="48"/>
                        <a:pt x="17" y="49"/>
                        <a:pt x="17" y="50"/>
                      </a:cubicBezTo>
                      <a:cubicBezTo>
                        <a:pt x="17" y="50"/>
                        <a:pt x="20" y="59"/>
                        <a:pt x="23" y="68"/>
                      </a:cubicBezTo>
                      <a:cubicBezTo>
                        <a:pt x="24" y="71"/>
                        <a:pt x="25" y="74"/>
                        <a:pt x="26" y="77"/>
                      </a:cubicBezTo>
                      <a:cubicBezTo>
                        <a:pt x="26" y="77"/>
                        <a:pt x="26" y="77"/>
                        <a:pt x="26" y="77"/>
                      </a:cubicBezTo>
                      <a:cubicBezTo>
                        <a:pt x="26" y="78"/>
                        <a:pt x="27" y="79"/>
                        <a:pt x="27" y="80"/>
                      </a:cubicBezTo>
                      <a:cubicBezTo>
                        <a:pt x="28" y="82"/>
                        <a:pt x="28" y="84"/>
                        <a:pt x="29" y="85"/>
                      </a:cubicBezTo>
                      <a:cubicBezTo>
                        <a:pt x="29" y="85"/>
                        <a:pt x="29" y="85"/>
                        <a:pt x="29" y="85"/>
                      </a:cubicBezTo>
                      <a:cubicBezTo>
                        <a:pt x="29" y="87"/>
                        <a:pt x="28" y="88"/>
                        <a:pt x="26" y="89"/>
                      </a:cubicBezTo>
                      <a:cubicBezTo>
                        <a:pt x="24" y="90"/>
                        <a:pt x="22" y="89"/>
                        <a:pt x="21" y="88"/>
                      </a:cubicBezTo>
                      <a:cubicBezTo>
                        <a:pt x="6" y="52"/>
                        <a:pt x="6" y="52"/>
                        <a:pt x="6" y="52"/>
                      </a:cubicBezTo>
                      <a:cubicBezTo>
                        <a:pt x="5" y="49"/>
                        <a:pt x="5" y="45"/>
                        <a:pt x="6" y="42"/>
                      </a:cubicBezTo>
                      <a:cubicBezTo>
                        <a:pt x="23" y="16"/>
                        <a:pt x="23" y="16"/>
                        <a:pt x="23" y="16"/>
                      </a:cubicBezTo>
                      <a:cubicBezTo>
                        <a:pt x="29" y="8"/>
                        <a:pt x="31" y="4"/>
                        <a:pt x="48" y="4"/>
                      </a:cubicBezTo>
                      <a:cubicBezTo>
                        <a:pt x="48" y="4"/>
                        <a:pt x="48" y="4"/>
                        <a:pt x="48" y="4"/>
                      </a:cubicBezTo>
                      <a:cubicBezTo>
                        <a:pt x="64" y="4"/>
                        <a:pt x="67" y="11"/>
                        <a:pt x="69" y="15"/>
                      </a:cubicBezTo>
                      <a:cubicBezTo>
                        <a:pt x="70" y="15"/>
                        <a:pt x="70" y="15"/>
                        <a:pt x="70" y="15"/>
                      </a:cubicBezTo>
                      <a:cubicBezTo>
                        <a:pt x="74" y="22"/>
                        <a:pt x="88" y="47"/>
                        <a:pt x="88" y="47"/>
                      </a:cubicBezTo>
                      <a:cubicBezTo>
                        <a:pt x="88" y="47"/>
                        <a:pt x="88" y="47"/>
                        <a:pt x="88" y="47"/>
                      </a:cubicBezTo>
                      <a:cubicBezTo>
                        <a:pt x="88" y="47"/>
                        <a:pt x="95" y="52"/>
                        <a:pt x="101" y="57"/>
                      </a:cubicBezTo>
                      <a:cubicBezTo>
                        <a:pt x="104" y="60"/>
                        <a:pt x="108" y="62"/>
                        <a:pt x="110" y="64"/>
                      </a:cubicBezTo>
                      <a:cubicBezTo>
                        <a:pt x="112" y="65"/>
                        <a:pt x="113" y="66"/>
                        <a:pt x="114" y="67"/>
                      </a:cubicBezTo>
                      <a:cubicBezTo>
                        <a:pt x="114" y="67"/>
                        <a:pt x="114" y="67"/>
                        <a:pt x="114" y="67"/>
                      </a:cubicBezTo>
                      <a:cubicBezTo>
                        <a:pt x="115" y="68"/>
                        <a:pt x="115" y="70"/>
                        <a:pt x="114" y="72"/>
                      </a:cubicBezTo>
                      <a:cubicBezTo>
                        <a:pt x="113" y="73"/>
                        <a:pt x="111" y="74"/>
                        <a:pt x="109" y="73"/>
                      </a:cubicBezTo>
                      <a:lnTo>
                        <a:pt x="81" y="57"/>
                      </a:lnTo>
                      <a:close/>
                      <a:moveTo>
                        <a:pt x="26" y="43"/>
                      </a:moveTo>
                      <a:cubicBezTo>
                        <a:pt x="26" y="48"/>
                        <a:pt x="26" y="54"/>
                        <a:pt x="26" y="63"/>
                      </a:cubicBezTo>
                      <a:cubicBezTo>
                        <a:pt x="25" y="58"/>
                        <a:pt x="23" y="54"/>
                        <a:pt x="22" y="50"/>
                      </a:cubicBezTo>
                      <a:lnTo>
                        <a:pt x="26" y="43"/>
                      </a:lnTo>
                      <a:close/>
                      <a:moveTo>
                        <a:pt x="219" y="52"/>
                      </a:moveTo>
                      <a:cubicBezTo>
                        <a:pt x="203" y="88"/>
                        <a:pt x="203" y="88"/>
                        <a:pt x="203" y="88"/>
                      </a:cubicBezTo>
                      <a:cubicBezTo>
                        <a:pt x="202" y="89"/>
                        <a:pt x="200" y="90"/>
                        <a:pt x="198" y="89"/>
                      </a:cubicBezTo>
                      <a:cubicBezTo>
                        <a:pt x="196" y="88"/>
                        <a:pt x="195" y="87"/>
                        <a:pt x="196" y="85"/>
                      </a:cubicBezTo>
                      <a:cubicBezTo>
                        <a:pt x="196" y="85"/>
                        <a:pt x="196" y="85"/>
                        <a:pt x="196" y="85"/>
                      </a:cubicBezTo>
                      <a:cubicBezTo>
                        <a:pt x="196" y="84"/>
                        <a:pt x="197" y="82"/>
                        <a:pt x="198" y="80"/>
                      </a:cubicBezTo>
                      <a:cubicBezTo>
                        <a:pt x="198" y="79"/>
                        <a:pt x="198" y="78"/>
                        <a:pt x="198" y="77"/>
                      </a:cubicBezTo>
                      <a:cubicBezTo>
                        <a:pt x="198" y="77"/>
                        <a:pt x="198" y="77"/>
                        <a:pt x="198" y="77"/>
                      </a:cubicBezTo>
                      <a:cubicBezTo>
                        <a:pt x="199" y="74"/>
                        <a:pt x="201" y="71"/>
                        <a:pt x="202" y="68"/>
                      </a:cubicBezTo>
                      <a:cubicBezTo>
                        <a:pt x="205" y="59"/>
                        <a:pt x="208" y="50"/>
                        <a:pt x="208" y="50"/>
                      </a:cubicBezTo>
                      <a:cubicBezTo>
                        <a:pt x="208" y="49"/>
                        <a:pt x="208" y="48"/>
                        <a:pt x="207" y="48"/>
                      </a:cubicBezTo>
                      <a:cubicBezTo>
                        <a:pt x="198" y="35"/>
                        <a:pt x="198" y="35"/>
                        <a:pt x="198" y="35"/>
                      </a:cubicBezTo>
                      <a:cubicBezTo>
                        <a:pt x="197" y="34"/>
                        <a:pt x="196" y="34"/>
                        <a:pt x="195" y="34"/>
                      </a:cubicBezTo>
                      <a:cubicBezTo>
                        <a:pt x="194" y="34"/>
                        <a:pt x="194" y="35"/>
                        <a:pt x="194" y="36"/>
                      </a:cubicBezTo>
                      <a:cubicBezTo>
                        <a:pt x="194" y="36"/>
                        <a:pt x="194" y="50"/>
                        <a:pt x="194" y="76"/>
                      </a:cubicBezTo>
                      <a:cubicBezTo>
                        <a:pt x="193" y="80"/>
                        <a:pt x="192" y="83"/>
                        <a:pt x="191" y="83"/>
                      </a:cubicBezTo>
                      <a:cubicBezTo>
                        <a:pt x="191" y="84"/>
                        <a:pt x="191" y="84"/>
                        <a:pt x="191" y="84"/>
                      </a:cubicBezTo>
                      <a:cubicBezTo>
                        <a:pt x="190" y="87"/>
                        <a:pt x="192" y="90"/>
                        <a:pt x="194" y="92"/>
                      </a:cubicBezTo>
                      <a:cubicBezTo>
                        <a:pt x="194" y="110"/>
                        <a:pt x="194" y="129"/>
                        <a:pt x="194" y="144"/>
                      </a:cubicBezTo>
                      <a:cubicBezTo>
                        <a:pt x="194" y="151"/>
                        <a:pt x="195" y="157"/>
                        <a:pt x="195" y="162"/>
                      </a:cubicBezTo>
                      <a:cubicBezTo>
                        <a:pt x="195" y="165"/>
                        <a:pt x="195" y="167"/>
                        <a:pt x="195" y="169"/>
                      </a:cubicBezTo>
                      <a:cubicBezTo>
                        <a:pt x="195" y="169"/>
                        <a:pt x="195" y="169"/>
                        <a:pt x="195" y="169"/>
                      </a:cubicBezTo>
                      <a:cubicBezTo>
                        <a:pt x="194" y="171"/>
                        <a:pt x="192" y="173"/>
                        <a:pt x="189" y="173"/>
                      </a:cubicBezTo>
                      <a:cubicBezTo>
                        <a:pt x="186" y="173"/>
                        <a:pt x="183" y="171"/>
                        <a:pt x="183" y="168"/>
                      </a:cubicBezTo>
                      <a:cubicBezTo>
                        <a:pt x="177" y="92"/>
                        <a:pt x="177" y="92"/>
                        <a:pt x="177" y="92"/>
                      </a:cubicBezTo>
                      <a:cubicBezTo>
                        <a:pt x="177" y="91"/>
                        <a:pt x="176" y="90"/>
                        <a:pt x="175" y="90"/>
                      </a:cubicBezTo>
                      <a:cubicBezTo>
                        <a:pt x="174" y="90"/>
                        <a:pt x="173" y="91"/>
                        <a:pt x="173" y="92"/>
                      </a:cubicBezTo>
                      <a:cubicBezTo>
                        <a:pt x="167" y="168"/>
                        <a:pt x="167" y="168"/>
                        <a:pt x="167" y="168"/>
                      </a:cubicBezTo>
                      <a:cubicBezTo>
                        <a:pt x="166" y="171"/>
                        <a:pt x="164" y="173"/>
                        <a:pt x="161" y="173"/>
                      </a:cubicBezTo>
                      <a:cubicBezTo>
                        <a:pt x="158" y="173"/>
                        <a:pt x="155" y="171"/>
                        <a:pt x="155" y="169"/>
                      </a:cubicBezTo>
                      <a:cubicBezTo>
                        <a:pt x="155" y="169"/>
                        <a:pt x="155" y="169"/>
                        <a:pt x="155" y="169"/>
                      </a:cubicBezTo>
                      <a:cubicBezTo>
                        <a:pt x="155" y="167"/>
                        <a:pt x="155" y="166"/>
                        <a:pt x="155" y="163"/>
                      </a:cubicBezTo>
                      <a:cubicBezTo>
                        <a:pt x="156" y="159"/>
                        <a:pt x="156" y="153"/>
                        <a:pt x="156" y="147"/>
                      </a:cubicBezTo>
                      <a:cubicBezTo>
                        <a:pt x="156" y="133"/>
                        <a:pt x="157" y="116"/>
                        <a:pt x="157" y="98"/>
                      </a:cubicBezTo>
                      <a:cubicBezTo>
                        <a:pt x="158" y="78"/>
                        <a:pt x="158" y="58"/>
                        <a:pt x="159" y="44"/>
                      </a:cubicBezTo>
                      <a:cubicBezTo>
                        <a:pt x="159" y="44"/>
                        <a:pt x="159" y="44"/>
                        <a:pt x="159" y="44"/>
                      </a:cubicBezTo>
                      <a:cubicBezTo>
                        <a:pt x="159" y="33"/>
                        <a:pt x="159" y="27"/>
                        <a:pt x="159" y="27"/>
                      </a:cubicBezTo>
                      <a:cubicBezTo>
                        <a:pt x="159" y="25"/>
                        <a:pt x="158" y="24"/>
                        <a:pt x="157" y="24"/>
                      </a:cubicBezTo>
                      <a:cubicBezTo>
                        <a:pt x="157" y="24"/>
                        <a:pt x="157" y="24"/>
                        <a:pt x="157" y="24"/>
                      </a:cubicBezTo>
                      <a:cubicBezTo>
                        <a:pt x="155" y="24"/>
                        <a:pt x="154" y="25"/>
                        <a:pt x="154" y="27"/>
                      </a:cubicBezTo>
                      <a:cubicBezTo>
                        <a:pt x="154" y="32"/>
                        <a:pt x="154" y="37"/>
                        <a:pt x="154" y="43"/>
                      </a:cubicBezTo>
                      <a:cubicBezTo>
                        <a:pt x="144" y="57"/>
                        <a:pt x="144" y="57"/>
                        <a:pt x="144" y="57"/>
                      </a:cubicBezTo>
                      <a:cubicBezTo>
                        <a:pt x="119" y="71"/>
                        <a:pt x="119" y="71"/>
                        <a:pt x="119" y="71"/>
                      </a:cubicBezTo>
                      <a:cubicBezTo>
                        <a:pt x="120" y="68"/>
                        <a:pt x="119" y="65"/>
                        <a:pt x="117" y="63"/>
                      </a:cubicBezTo>
                      <a:cubicBezTo>
                        <a:pt x="117" y="63"/>
                        <a:pt x="117" y="63"/>
                        <a:pt x="117" y="63"/>
                      </a:cubicBezTo>
                      <a:cubicBezTo>
                        <a:pt x="117" y="63"/>
                        <a:pt x="116" y="63"/>
                        <a:pt x="116" y="63"/>
                      </a:cubicBezTo>
                      <a:cubicBezTo>
                        <a:pt x="124" y="57"/>
                        <a:pt x="136" y="47"/>
                        <a:pt x="136" y="47"/>
                      </a:cubicBezTo>
                      <a:cubicBezTo>
                        <a:pt x="136" y="47"/>
                        <a:pt x="137" y="47"/>
                        <a:pt x="137" y="47"/>
                      </a:cubicBezTo>
                      <a:cubicBezTo>
                        <a:pt x="137" y="47"/>
                        <a:pt x="151" y="22"/>
                        <a:pt x="155" y="15"/>
                      </a:cubicBezTo>
                      <a:cubicBezTo>
                        <a:pt x="155" y="15"/>
                        <a:pt x="155" y="15"/>
                        <a:pt x="155" y="15"/>
                      </a:cubicBezTo>
                      <a:cubicBezTo>
                        <a:pt x="157" y="11"/>
                        <a:pt x="161" y="4"/>
                        <a:pt x="177" y="4"/>
                      </a:cubicBezTo>
                      <a:cubicBezTo>
                        <a:pt x="177" y="4"/>
                        <a:pt x="177" y="4"/>
                        <a:pt x="177" y="4"/>
                      </a:cubicBezTo>
                      <a:cubicBezTo>
                        <a:pt x="194" y="4"/>
                        <a:pt x="196" y="8"/>
                        <a:pt x="201" y="16"/>
                      </a:cubicBezTo>
                      <a:cubicBezTo>
                        <a:pt x="218" y="42"/>
                        <a:pt x="218" y="42"/>
                        <a:pt x="218" y="42"/>
                      </a:cubicBezTo>
                      <a:cubicBezTo>
                        <a:pt x="220" y="45"/>
                        <a:pt x="220" y="49"/>
                        <a:pt x="219" y="52"/>
                      </a:cubicBezTo>
                      <a:close/>
                      <a:moveTo>
                        <a:pt x="198" y="43"/>
                      </a:moveTo>
                      <a:cubicBezTo>
                        <a:pt x="203" y="50"/>
                        <a:pt x="203" y="50"/>
                        <a:pt x="203" y="50"/>
                      </a:cubicBezTo>
                      <a:cubicBezTo>
                        <a:pt x="202" y="54"/>
                        <a:pt x="200" y="58"/>
                        <a:pt x="198" y="63"/>
                      </a:cubicBezTo>
                      <a:cubicBezTo>
                        <a:pt x="198" y="54"/>
                        <a:pt x="198" y="48"/>
                        <a:pt x="198"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grpSp>
          <p:nvGrpSpPr>
            <p:cNvPr id="15" name="Group 70"/>
            <p:cNvGrpSpPr>
              <a:grpSpLocks noChangeAspect="1"/>
            </p:cNvGrpSpPr>
            <p:nvPr/>
          </p:nvGrpSpPr>
          <p:grpSpPr bwMode="auto">
            <a:xfrm>
              <a:off x="3222154" y="4523808"/>
              <a:ext cx="901700" cy="901700"/>
              <a:chOff x="1544" y="1525"/>
              <a:chExt cx="426" cy="426"/>
            </a:xfrm>
          </p:grpSpPr>
          <p:sp>
            <p:nvSpPr>
              <p:cNvPr id="31" name="ïşḻïďê-Oval 71"/>
              <p:cNvSpPr/>
              <p:nvPr/>
            </p:nvSpPr>
            <p:spPr bwMode="auto">
              <a:xfrm>
                <a:off x="1544" y="1525"/>
                <a:ext cx="426" cy="426"/>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2" name="ïşḻïďê-Freeform: Shape 72"/>
              <p:cNvSpPr/>
              <p:nvPr/>
            </p:nvSpPr>
            <p:spPr bwMode="auto">
              <a:xfrm>
                <a:off x="1672" y="1606"/>
                <a:ext cx="60" cy="264"/>
              </a:xfrm>
              <a:custGeom>
                <a:avLst/>
                <a:gdLst>
                  <a:gd name="T0" fmla="*/ 50 w 50"/>
                  <a:gd name="T1" fmla="*/ 173 h 220"/>
                  <a:gd name="T2" fmla="*/ 36 w 50"/>
                  <a:gd name="T3" fmla="*/ 0 h 220"/>
                  <a:gd name="T4" fmla="*/ 0 w 50"/>
                  <a:gd name="T5" fmla="*/ 14 h 220"/>
                  <a:gd name="T6" fmla="*/ 0 w 50"/>
                  <a:gd name="T7" fmla="*/ 173 h 220"/>
                  <a:gd name="T8" fmla="*/ 0 w 50"/>
                  <a:gd name="T9" fmla="*/ 173 h 220"/>
                  <a:gd name="T10" fmla="*/ 0 w 50"/>
                  <a:gd name="T11" fmla="*/ 174 h 220"/>
                  <a:gd name="T12" fmla="*/ 0 w 50"/>
                  <a:gd name="T13" fmla="*/ 174 h 220"/>
                  <a:gd name="T14" fmla="*/ 25 w 50"/>
                  <a:gd name="T15" fmla="*/ 220 h 220"/>
                  <a:gd name="T16" fmla="*/ 50 w 50"/>
                  <a:gd name="T17" fmla="*/ 174 h 220"/>
                  <a:gd name="T18" fmla="*/ 50 w 50"/>
                  <a:gd name="T19" fmla="*/ 174 h 220"/>
                  <a:gd name="T20" fmla="*/ 50 w 50"/>
                  <a:gd name="T21" fmla="*/ 174 h 220"/>
                  <a:gd name="T22" fmla="*/ 31 w 50"/>
                  <a:gd name="T23" fmla="*/ 201 h 220"/>
                  <a:gd name="T24" fmla="*/ 7 w 50"/>
                  <a:gd name="T25" fmla="*/ 177 h 220"/>
                  <a:gd name="T26" fmla="*/ 16 w 50"/>
                  <a:gd name="T27" fmla="*/ 177 h 220"/>
                  <a:gd name="T28" fmla="*/ 18 w 50"/>
                  <a:gd name="T29" fmla="*/ 177 h 220"/>
                  <a:gd name="T30" fmla="*/ 44 w 50"/>
                  <a:gd name="T31" fmla="*/ 175 h 220"/>
                  <a:gd name="T32" fmla="*/ 45 w 50"/>
                  <a:gd name="T33" fmla="*/ 53 h 220"/>
                  <a:gd name="T34" fmla="*/ 4 w 50"/>
                  <a:gd name="T35" fmla="*/ 34 h 220"/>
                  <a:gd name="T36" fmla="*/ 45 w 50"/>
                  <a:gd name="T37" fmla="*/ 53 h 220"/>
                  <a:gd name="T38" fmla="*/ 19 w 50"/>
                  <a:gd name="T39" fmla="*/ 172 h 220"/>
                  <a:gd name="T40" fmla="*/ 31 w 50"/>
                  <a:gd name="T41" fmla="*/ 58 h 220"/>
                  <a:gd name="T42" fmla="*/ 23 w 50"/>
                  <a:gd name="T43" fmla="*/ 171 h 220"/>
                  <a:gd name="T44" fmla="*/ 4 w 50"/>
                  <a:gd name="T45" fmla="*/ 58 h 220"/>
                  <a:gd name="T46" fmla="*/ 14 w 50"/>
                  <a:gd name="T47" fmla="*/ 173 h 220"/>
                  <a:gd name="T48" fmla="*/ 36 w 50"/>
                  <a:gd name="T49" fmla="*/ 169 h 220"/>
                  <a:gd name="T50" fmla="*/ 45 w 50"/>
                  <a:gd name="T51" fmla="*/ 58 h 220"/>
                  <a:gd name="T52" fmla="*/ 36 w 50"/>
                  <a:gd name="T53" fmla="*/ 169 h 220"/>
                  <a:gd name="T54" fmla="*/ 36 w 50"/>
                  <a:gd name="T55" fmla="*/ 5 h 220"/>
                  <a:gd name="T56" fmla="*/ 45 w 50"/>
                  <a:gd name="T57" fmla="*/ 29 h 220"/>
                  <a:gd name="T58" fmla="*/ 4 w 50"/>
                  <a:gd name="T59" fmla="*/ 14 h 220"/>
                  <a:gd name="T60" fmla="*/ 22 w 50"/>
                  <a:gd name="T61" fmla="*/ 206 h 220"/>
                  <a:gd name="T62" fmla="*/ 25 w 50"/>
                  <a:gd name="T63" fmla="*/ 212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0" h="220">
                    <a:moveTo>
                      <a:pt x="50" y="173"/>
                    </a:moveTo>
                    <a:cubicBezTo>
                      <a:pt x="50" y="173"/>
                      <a:pt x="50" y="173"/>
                      <a:pt x="50" y="173"/>
                    </a:cubicBezTo>
                    <a:cubicBezTo>
                      <a:pt x="50" y="14"/>
                      <a:pt x="50" y="14"/>
                      <a:pt x="50" y="14"/>
                    </a:cubicBezTo>
                    <a:cubicBezTo>
                      <a:pt x="50" y="6"/>
                      <a:pt x="44" y="0"/>
                      <a:pt x="36" y="0"/>
                    </a:cubicBezTo>
                    <a:cubicBezTo>
                      <a:pt x="13" y="0"/>
                      <a:pt x="13" y="0"/>
                      <a:pt x="13" y="0"/>
                    </a:cubicBezTo>
                    <a:cubicBezTo>
                      <a:pt x="6" y="0"/>
                      <a:pt x="0" y="6"/>
                      <a:pt x="0" y="14"/>
                    </a:cubicBezTo>
                    <a:cubicBezTo>
                      <a:pt x="0" y="173"/>
                      <a:pt x="0" y="173"/>
                      <a:pt x="0" y="173"/>
                    </a:cubicBezTo>
                    <a:cubicBezTo>
                      <a:pt x="0" y="173"/>
                      <a:pt x="0" y="173"/>
                      <a:pt x="0" y="173"/>
                    </a:cubicBezTo>
                    <a:cubicBezTo>
                      <a:pt x="0" y="173"/>
                      <a:pt x="0" y="173"/>
                      <a:pt x="0" y="173"/>
                    </a:cubicBezTo>
                    <a:cubicBezTo>
                      <a:pt x="0" y="173"/>
                      <a:pt x="0" y="173"/>
                      <a:pt x="0" y="173"/>
                    </a:cubicBezTo>
                    <a:cubicBezTo>
                      <a:pt x="0" y="174"/>
                      <a:pt x="0" y="174"/>
                      <a:pt x="0" y="174"/>
                    </a:cubicBezTo>
                    <a:cubicBezTo>
                      <a:pt x="0" y="174"/>
                      <a:pt x="0" y="174"/>
                      <a:pt x="0" y="174"/>
                    </a:cubicBezTo>
                    <a:cubicBezTo>
                      <a:pt x="0" y="174"/>
                      <a:pt x="0" y="174"/>
                      <a:pt x="0" y="174"/>
                    </a:cubicBezTo>
                    <a:cubicBezTo>
                      <a:pt x="0" y="174"/>
                      <a:pt x="0" y="174"/>
                      <a:pt x="0" y="174"/>
                    </a:cubicBezTo>
                    <a:cubicBezTo>
                      <a:pt x="23" y="218"/>
                      <a:pt x="23" y="218"/>
                      <a:pt x="23" y="218"/>
                    </a:cubicBezTo>
                    <a:cubicBezTo>
                      <a:pt x="23" y="219"/>
                      <a:pt x="24" y="220"/>
                      <a:pt x="25" y="220"/>
                    </a:cubicBezTo>
                    <a:cubicBezTo>
                      <a:pt x="26" y="220"/>
                      <a:pt x="27" y="219"/>
                      <a:pt x="27" y="218"/>
                    </a:cubicBezTo>
                    <a:cubicBezTo>
                      <a:pt x="50" y="174"/>
                      <a:pt x="50" y="174"/>
                      <a:pt x="50" y="174"/>
                    </a:cubicBezTo>
                    <a:cubicBezTo>
                      <a:pt x="50" y="174"/>
                      <a:pt x="50" y="174"/>
                      <a:pt x="50" y="174"/>
                    </a:cubicBezTo>
                    <a:cubicBezTo>
                      <a:pt x="50" y="174"/>
                      <a:pt x="50" y="174"/>
                      <a:pt x="50" y="174"/>
                    </a:cubicBezTo>
                    <a:cubicBezTo>
                      <a:pt x="50" y="174"/>
                      <a:pt x="50" y="174"/>
                      <a:pt x="50" y="174"/>
                    </a:cubicBezTo>
                    <a:cubicBezTo>
                      <a:pt x="50" y="174"/>
                      <a:pt x="50" y="174"/>
                      <a:pt x="50" y="174"/>
                    </a:cubicBezTo>
                    <a:cubicBezTo>
                      <a:pt x="50" y="174"/>
                      <a:pt x="50" y="174"/>
                      <a:pt x="50" y="173"/>
                    </a:cubicBezTo>
                    <a:close/>
                    <a:moveTo>
                      <a:pt x="31" y="201"/>
                    </a:moveTo>
                    <a:cubicBezTo>
                      <a:pt x="19" y="201"/>
                      <a:pt x="19" y="201"/>
                      <a:pt x="19" y="201"/>
                    </a:cubicBezTo>
                    <a:cubicBezTo>
                      <a:pt x="7" y="177"/>
                      <a:pt x="7" y="177"/>
                      <a:pt x="7" y="177"/>
                    </a:cubicBezTo>
                    <a:cubicBezTo>
                      <a:pt x="8" y="177"/>
                      <a:pt x="9" y="177"/>
                      <a:pt x="11" y="177"/>
                    </a:cubicBezTo>
                    <a:cubicBezTo>
                      <a:pt x="13" y="177"/>
                      <a:pt x="14" y="177"/>
                      <a:pt x="16" y="177"/>
                    </a:cubicBezTo>
                    <a:cubicBezTo>
                      <a:pt x="16" y="177"/>
                      <a:pt x="16" y="177"/>
                      <a:pt x="17" y="177"/>
                    </a:cubicBezTo>
                    <a:cubicBezTo>
                      <a:pt x="17" y="177"/>
                      <a:pt x="17" y="177"/>
                      <a:pt x="18" y="177"/>
                    </a:cubicBezTo>
                    <a:cubicBezTo>
                      <a:pt x="20" y="176"/>
                      <a:pt x="22" y="176"/>
                      <a:pt x="24" y="176"/>
                    </a:cubicBezTo>
                    <a:cubicBezTo>
                      <a:pt x="31" y="174"/>
                      <a:pt x="38" y="173"/>
                      <a:pt x="44" y="175"/>
                    </a:cubicBezTo>
                    <a:lnTo>
                      <a:pt x="31" y="201"/>
                    </a:lnTo>
                    <a:close/>
                    <a:moveTo>
                      <a:pt x="45" y="53"/>
                    </a:moveTo>
                    <a:cubicBezTo>
                      <a:pt x="4" y="53"/>
                      <a:pt x="4" y="53"/>
                      <a:pt x="4" y="53"/>
                    </a:cubicBezTo>
                    <a:cubicBezTo>
                      <a:pt x="4" y="34"/>
                      <a:pt x="4" y="34"/>
                      <a:pt x="4" y="34"/>
                    </a:cubicBezTo>
                    <a:cubicBezTo>
                      <a:pt x="45" y="34"/>
                      <a:pt x="45" y="34"/>
                      <a:pt x="45" y="34"/>
                    </a:cubicBezTo>
                    <a:lnTo>
                      <a:pt x="45" y="53"/>
                    </a:lnTo>
                    <a:close/>
                    <a:moveTo>
                      <a:pt x="23" y="171"/>
                    </a:moveTo>
                    <a:cubicBezTo>
                      <a:pt x="22" y="171"/>
                      <a:pt x="20" y="172"/>
                      <a:pt x="19" y="172"/>
                    </a:cubicBezTo>
                    <a:cubicBezTo>
                      <a:pt x="19" y="58"/>
                      <a:pt x="19" y="58"/>
                      <a:pt x="19" y="58"/>
                    </a:cubicBezTo>
                    <a:cubicBezTo>
                      <a:pt x="31" y="58"/>
                      <a:pt x="31" y="58"/>
                      <a:pt x="31" y="58"/>
                    </a:cubicBezTo>
                    <a:cubicBezTo>
                      <a:pt x="31" y="169"/>
                      <a:pt x="31" y="169"/>
                      <a:pt x="31" y="169"/>
                    </a:cubicBezTo>
                    <a:cubicBezTo>
                      <a:pt x="28" y="170"/>
                      <a:pt x="26" y="170"/>
                      <a:pt x="23" y="171"/>
                    </a:cubicBezTo>
                    <a:close/>
                    <a:moveTo>
                      <a:pt x="4" y="172"/>
                    </a:moveTo>
                    <a:cubicBezTo>
                      <a:pt x="4" y="58"/>
                      <a:pt x="4" y="58"/>
                      <a:pt x="4" y="58"/>
                    </a:cubicBezTo>
                    <a:cubicBezTo>
                      <a:pt x="14" y="58"/>
                      <a:pt x="14" y="58"/>
                      <a:pt x="14" y="58"/>
                    </a:cubicBezTo>
                    <a:cubicBezTo>
                      <a:pt x="14" y="173"/>
                      <a:pt x="14" y="173"/>
                      <a:pt x="14" y="173"/>
                    </a:cubicBezTo>
                    <a:cubicBezTo>
                      <a:pt x="11" y="173"/>
                      <a:pt x="7" y="173"/>
                      <a:pt x="4" y="172"/>
                    </a:cubicBezTo>
                    <a:close/>
                    <a:moveTo>
                      <a:pt x="36" y="169"/>
                    </a:moveTo>
                    <a:cubicBezTo>
                      <a:pt x="36" y="58"/>
                      <a:pt x="36" y="58"/>
                      <a:pt x="36" y="58"/>
                    </a:cubicBezTo>
                    <a:cubicBezTo>
                      <a:pt x="45" y="58"/>
                      <a:pt x="45" y="58"/>
                      <a:pt x="45" y="58"/>
                    </a:cubicBezTo>
                    <a:cubicBezTo>
                      <a:pt x="45" y="170"/>
                      <a:pt x="45" y="170"/>
                      <a:pt x="45" y="170"/>
                    </a:cubicBezTo>
                    <a:cubicBezTo>
                      <a:pt x="42" y="169"/>
                      <a:pt x="39" y="169"/>
                      <a:pt x="36" y="169"/>
                    </a:cubicBezTo>
                    <a:close/>
                    <a:moveTo>
                      <a:pt x="13" y="5"/>
                    </a:moveTo>
                    <a:cubicBezTo>
                      <a:pt x="36" y="5"/>
                      <a:pt x="36" y="5"/>
                      <a:pt x="36" y="5"/>
                    </a:cubicBezTo>
                    <a:cubicBezTo>
                      <a:pt x="41" y="5"/>
                      <a:pt x="45" y="9"/>
                      <a:pt x="45" y="14"/>
                    </a:cubicBezTo>
                    <a:cubicBezTo>
                      <a:pt x="45" y="29"/>
                      <a:pt x="45" y="29"/>
                      <a:pt x="45" y="29"/>
                    </a:cubicBezTo>
                    <a:cubicBezTo>
                      <a:pt x="4" y="29"/>
                      <a:pt x="4" y="29"/>
                      <a:pt x="4" y="29"/>
                    </a:cubicBezTo>
                    <a:cubicBezTo>
                      <a:pt x="4" y="14"/>
                      <a:pt x="4" y="14"/>
                      <a:pt x="4" y="14"/>
                    </a:cubicBezTo>
                    <a:cubicBezTo>
                      <a:pt x="4" y="9"/>
                      <a:pt x="8" y="5"/>
                      <a:pt x="13" y="5"/>
                    </a:cubicBezTo>
                    <a:close/>
                    <a:moveTo>
                      <a:pt x="22" y="206"/>
                    </a:moveTo>
                    <a:cubicBezTo>
                      <a:pt x="28" y="206"/>
                      <a:pt x="28" y="206"/>
                      <a:pt x="28" y="206"/>
                    </a:cubicBezTo>
                    <a:cubicBezTo>
                      <a:pt x="25" y="212"/>
                      <a:pt x="25" y="212"/>
                      <a:pt x="25" y="212"/>
                    </a:cubicBezTo>
                    <a:lnTo>
                      <a:pt x="22" y="20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3" name="ïşḻïďê-Freeform: Shape 73"/>
              <p:cNvSpPr/>
              <p:nvPr/>
            </p:nvSpPr>
            <p:spPr bwMode="auto">
              <a:xfrm>
                <a:off x="1765" y="1606"/>
                <a:ext cx="77" cy="264"/>
              </a:xfrm>
              <a:custGeom>
                <a:avLst/>
                <a:gdLst>
                  <a:gd name="T0" fmla="*/ 61 w 64"/>
                  <a:gd name="T1" fmla="*/ 0 h 220"/>
                  <a:gd name="T2" fmla="*/ 3 w 64"/>
                  <a:gd name="T3" fmla="*/ 0 h 220"/>
                  <a:gd name="T4" fmla="*/ 0 w 64"/>
                  <a:gd name="T5" fmla="*/ 3 h 220"/>
                  <a:gd name="T6" fmla="*/ 0 w 64"/>
                  <a:gd name="T7" fmla="*/ 217 h 220"/>
                  <a:gd name="T8" fmla="*/ 3 w 64"/>
                  <a:gd name="T9" fmla="*/ 220 h 220"/>
                  <a:gd name="T10" fmla="*/ 61 w 64"/>
                  <a:gd name="T11" fmla="*/ 220 h 220"/>
                  <a:gd name="T12" fmla="*/ 64 w 64"/>
                  <a:gd name="T13" fmla="*/ 217 h 220"/>
                  <a:gd name="T14" fmla="*/ 64 w 64"/>
                  <a:gd name="T15" fmla="*/ 3 h 220"/>
                  <a:gd name="T16" fmla="*/ 61 w 64"/>
                  <a:gd name="T17" fmla="*/ 0 h 220"/>
                  <a:gd name="T18" fmla="*/ 5 w 64"/>
                  <a:gd name="T19" fmla="*/ 215 h 220"/>
                  <a:gd name="T20" fmla="*/ 5 w 64"/>
                  <a:gd name="T21" fmla="*/ 5 h 220"/>
                  <a:gd name="T22" fmla="*/ 59 w 64"/>
                  <a:gd name="T23" fmla="*/ 5 h 220"/>
                  <a:gd name="T24" fmla="*/ 59 w 64"/>
                  <a:gd name="T25" fmla="*/ 22 h 220"/>
                  <a:gd name="T26" fmla="*/ 39 w 64"/>
                  <a:gd name="T27" fmla="*/ 22 h 220"/>
                  <a:gd name="T28" fmla="*/ 37 w 64"/>
                  <a:gd name="T29" fmla="*/ 25 h 220"/>
                  <a:gd name="T30" fmla="*/ 39 w 64"/>
                  <a:gd name="T31" fmla="*/ 27 h 220"/>
                  <a:gd name="T32" fmla="*/ 59 w 64"/>
                  <a:gd name="T33" fmla="*/ 27 h 220"/>
                  <a:gd name="T34" fmla="*/ 59 w 64"/>
                  <a:gd name="T35" fmla="*/ 47 h 220"/>
                  <a:gd name="T36" fmla="*/ 32 w 64"/>
                  <a:gd name="T37" fmla="*/ 47 h 220"/>
                  <a:gd name="T38" fmla="*/ 30 w 64"/>
                  <a:gd name="T39" fmla="*/ 49 h 220"/>
                  <a:gd name="T40" fmla="*/ 32 w 64"/>
                  <a:gd name="T41" fmla="*/ 51 h 220"/>
                  <a:gd name="T42" fmla="*/ 59 w 64"/>
                  <a:gd name="T43" fmla="*/ 51 h 220"/>
                  <a:gd name="T44" fmla="*/ 59 w 64"/>
                  <a:gd name="T45" fmla="*/ 71 h 220"/>
                  <a:gd name="T46" fmla="*/ 39 w 64"/>
                  <a:gd name="T47" fmla="*/ 71 h 220"/>
                  <a:gd name="T48" fmla="*/ 37 w 64"/>
                  <a:gd name="T49" fmla="*/ 73 h 220"/>
                  <a:gd name="T50" fmla="*/ 39 w 64"/>
                  <a:gd name="T51" fmla="*/ 76 h 220"/>
                  <a:gd name="T52" fmla="*/ 59 w 64"/>
                  <a:gd name="T53" fmla="*/ 76 h 220"/>
                  <a:gd name="T54" fmla="*/ 59 w 64"/>
                  <a:gd name="T55" fmla="*/ 95 h 220"/>
                  <a:gd name="T56" fmla="*/ 32 w 64"/>
                  <a:gd name="T57" fmla="*/ 95 h 220"/>
                  <a:gd name="T58" fmla="*/ 30 w 64"/>
                  <a:gd name="T59" fmla="*/ 97 h 220"/>
                  <a:gd name="T60" fmla="*/ 32 w 64"/>
                  <a:gd name="T61" fmla="*/ 100 h 220"/>
                  <a:gd name="T62" fmla="*/ 59 w 64"/>
                  <a:gd name="T63" fmla="*/ 100 h 220"/>
                  <a:gd name="T64" fmla="*/ 59 w 64"/>
                  <a:gd name="T65" fmla="*/ 119 h 220"/>
                  <a:gd name="T66" fmla="*/ 39 w 64"/>
                  <a:gd name="T67" fmla="*/ 119 h 220"/>
                  <a:gd name="T68" fmla="*/ 37 w 64"/>
                  <a:gd name="T69" fmla="*/ 122 h 220"/>
                  <a:gd name="T70" fmla="*/ 39 w 64"/>
                  <a:gd name="T71" fmla="*/ 124 h 220"/>
                  <a:gd name="T72" fmla="*/ 59 w 64"/>
                  <a:gd name="T73" fmla="*/ 124 h 220"/>
                  <a:gd name="T74" fmla="*/ 59 w 64"/>
                  <a:gd name="T75" fmla="*/ 143 h 220"/>
                  <a:gd name="T76" fmla="*/ 32 w 64"/>
                  <a:gd name="T77" fmla="*/ 143 h 220"/>
                  <a:gd name="T78" fmla="*/ 30 w 64"/>
                  <a:gd name="T79" fmla="*/ 146 h 220"/>
                  <a:gd name="T80" fmla="*/ 32 w 64"/>
                  <a:gd name="T81" fmla="*/ 148 h 220"/>
                  <a:gd name="T82" fmla="*/ 59 w 64"/>
                  <a:gd name="T83" fmla="*/ 148 h 220"/>
                  <a:gd name="T84" fmla="*/ 59 w 64"/>
                  <a:gd name="T85" fmla="*/ 168 h 220"/>
                  <a:gd name="T86" fmla="*/ 39 w 64"/>
                  <a:gd name="T87" fmla="*/ 168 h 220"/>
                  <a:gd name="T88" fmla="*/ 37 w 64"/>
                  <a:gd name="T89" fmla="*/ 170 h 220"/>
                  <a:gd name="T90" fmla="*/ 39 w 64"/>
                  <a:gd name="T91" fmla="*/ 172 h 220"/>
                  <a:gd name="T92" fmla="*/ 59 w 64"/>
                  <a:gd name="T93" fmla="*/ 172 h 220"/>
                  <a:gd name="T94" fmla="*/ 59 w 64"/>
                  <a:gd name="T95" fmla="*/ 192 h 220"/>
                  <a:gd name="T96" fmla="*/ 32 w 64"/>
                  <a:gd name="T97" fmla="*/ 192 h 220"/>
                  <a:gd name="T98" fmla="*/ 30 w 64"/>
                  <a:gd name="T99" fmla="*/ 194 h 220"/>
                  <a:gd name="T100" fmla="*/ 32 w 64"/>
                  <a:gd name="T101" fmla="*/ 196 h 220"/>
                  <a:gd name="T102" fmla="*/ 59 w 64"/>
                  <a:gd name="T103" fmla="*/ 196 h 220"/>
                  <a:gd name="T104" fmla="*/ 59 w 64"/>
                  <a:gd name="T105" fmla="*/ 215 h 220"/>
                  <a:gd name="T106" fmla="*/ 5 w 64"/>
                  <a:gd name="T107" fmla="*/ 21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4" h="220">
                    <a:moveTo>
                      <a:pt x="61" y="0"/>
                    </a:moveTo>
                    <a:cubicBezTo>
                      <a:pt x="3" y="0"/>
                      <a:pt x="3" y="0"/>
                      <a:pt x="3" y="0"/>
                    </a:cubicBezTo>
                    <a:cubicBezTo>
                      <a:pt x="1" y="0"/>
                      <a:pt x="0" y="1"/>
                      <a:pt x="0" y="3"/>
                    </a:cubicBezTo>
                    <a:cubicBezTo>
                      <a:pt x="0" y="217"/>
                      <a:pt x="0" y="217"/>
                      <a:pt x="0" y="217"/>
                    </a:cubicBezTo>
                    <a:cubicBezTo>
                      <a:pt x="0" y="218"/>
                      <a:pt x="1" y="220"/>
                      <a:pt x="3" y="220"/>
                    </a:cubicBezTo>
                    <a:cubicBezTo>
                      <a:pt x="61" y="220"/>
                      <a:pt x="61" y="220"/>
                      <a:pt x="61" y="220"/>
                    </a:cubicBezTo>
                    <a:cubicBezTo>
                      <a:pt x="63" y="220"/>
                      <a:pt x="64" y="218"/>
                      <a:pt x="64" y="217"/>
                    </a:cubicBezTo>
                    <a:cubicBezTo>
                      <a:pt x="64" y="3"/>
                      <a:pt x="64" y="3"/>
                      <a:pt x="64" y="3"/>
                    </a:cubicBezTo>
                    <a:cubicBezTo>
                      <a:pt x="64" y="1"/>
                      <a:pt x="63" y="0"/>
                      <a:pt x="61" y="0"/>
                    </a:cubicBezTo>
                    <a:close/>
                    <a:moveTo>
                      <a:pt x="5" y="215"/>
                    </a:moveTo>
                    <a:cubicBezTo>
                      <a:pt x="5" y="5"/>
                      <a:pt x="5" y="5"/>
                      <a:pt x="5" y="5"/>
                    </a:cubicBezTo>
                    <a:cubicBezTo>
                      <a:pt x="59" y="5"/>
                      <a:pt x="59" y="5"/>
                      <a:pt x="59" y="5"/>
                    </a:cubicBezTo>
                    <a:cubicBezTo>
                      <a:pt x="59" y="22"/>
                      <a:pt x="59" y="22"/>
                      <a:pt x="59" y="22"/>
                    </a:cubicBezTo>
                    <a:cubicBezTo>
                      <a:pt x="39" y="22"/>
                      <a:pt x="39" y="22"/>
                      <a:pt x="39" y="22"/>
                    </a:cubicBezTo>
                    <a:cubicBezTo>
                      <a:pt x="38" y="22"/>
                      <a:pt x="37" y="24"/>
                      <a:pt x="37" y="25"/>
                    </a:cubicBezTo>
                    <a:cubicBezTo>
                      <a:pt x="37" y="26"/>
                      <a:pt x="38" y="27"/>
                      <a:pt x="39" y="27"/>
                    </a:cubicBezTo>
                    <a:cubicBezTo>
                      <a:pt x="59" y="27"/>
                      <a:pt x="59" y="27"/>
                      <a:pt x="59" y="27"/>
                    </a:cubicBezTo>
                    <a:cubicBezTo>
                      <a:pt x="59" y="47"/>
                      <a:pt x="59" y="47"/>
                      <a:pt x="59" y="47"/>
                    </a:cubicBezTo>
                    <a:cubicBezTo>
                      <a:pt x="32" y="47"/>
                      <a:pt x="32" y="47"/>
                      <a:pt x="32" y="47"/>
                    </a:cubicBezTo>
                    <a:cubicBezTo>
                      <a:pt x="31" y="47"/>
                      <a:pt x="30" y="48"/>
                      <a:pt x="30" y="49"/>
                    </a:cubicBezTo>
                    <a:cubicBezTo>
                      <a:pt x="30" y="50"/>
                      <a:pt x="31" y="51"/>
                      <a:pt x="32" y="51"/>
                    </a:cubicBezTo>
                    <a:cubicBezTo>
                      <a:pt x="59" y="51"/>
                      <a:pt x="59" y="51"/>
                      <a:pt x="59" y="51"/>
                    </a:cubicBezTo>
                    <a:cubicBezTo>
                      <a:pt x="59" y="71"/>
                      <a:pt x="59" y="71"/>
                      <a:pt x="59" y="71"/>
                    </a:cubicBezTo>
                    <a:cubicBezTo>
                      <a:pt x="39" y="71"/>
                      <a:pt x="39" y="71"/>
                      <a:pt x="39" y="71"/>
                    </a:cubicBezTo>
                    <a:cubicBezTo>
                      <a:pt x="38" y="71"/>
                      <a:pt x="37" y="72"/>
                      <a:pt x="37" y="73"/>
                    </a:cubicBezTo>
                    <a:cubicBezTo>
                      <a:pt x="37" y="74"/>
                      <a:pt x="38" y="76"/>
                      <a:pt x="39" y="76"/>
                    </a:cubicBezTo>
                    <a:cubicBezTo>
                      <a:pt x="59" y="76"/>
                      <a:pt x="59" y="76"/>
                      <a:pt x="59" y="76"/>
                    </a:cubicBezTo>
                    <a:cubicBezTo>
                      <a:pt x="59" y="95"/>
                      <a:pt x="59" y="95"/>
                      <a:pt x="59" y="95"/>
                    </a:cubicBezTo>
                    <a:cubicBezTo>
                      <a:pt x="32" y="95"/>
                      <a:pt x="32" y="95"/>
                      <a:pt x="32" y="95"/>
                    </a:cubicBezTo>
                    <a:cubicBezTo>
                      <a:pt x="31" y="95"/>
                      <a:pt x="30" y="96"/>
                      <a:pt x="30" y="97"/>
                    </a:cubicBezTo>
                    <a:cubicBezTo>
                      <a:pt x="30" y="99"/>
                      <a:pt x="31" y="100"/>
                      <a:pt x="32" y="100"/>
                    </a:cubicBezTo>
                    <a:cubicBezTo>
                      <a:pt x="59" y="100"/>
                      <a:pt x="59" y="100"/>
                      <a:pt x="59" y="100"/>
                    </a:cubicBezTo>
                    <a:cubicBezTo>
                      <a:pt x="59" y="119"/>
                      <a:pt x="59" y="119"/>
                      <a:pt x="59" y="119"/>
                    </a:cubicBezTo>
                    <a:cubicBezTo>
                      <a:pt x="39" y="119"/>
                      <a:pt x="39" y="119"/>
                      <a:pt x="39" y="119"/>
                    </a:cubicBezTo>
                    <a:cubicBezTo>
                      <a:pt x="38" y="119"/>
                      <a:pt x="37" y="120"/>
                      <a:pt x="37" y="122"/>
                    </a:cubicBezTo>
                    <a:cubicBezTo>
                      <a:pt x="37" y="123"/>
                      <a:pt x="38" y="124"/>
                      <a:pt x="39" y="124"/>
                    </a:cubicBezTo>
                    <a:cubicBezTo>
                      <a:pt x="59" y="124"/>
                      <a:pt x="59" y="124"/>
                      <a:pt x="59" y="124"/>
                    </a:cubicBezTo>
                    <a:cubicBezTo>
                      <a:pt x="59" y="143"/>
                      <a:pt x="59" y="143"/>
                      <a:pt x="59" y="143"/>
                    </a:cubicBezTo>
                    <a:cubicBezTo>
                      <a:pt x="32" y="143"/>
                      <a:pt x="32" y="143"/>
                      <a:pt x="32" y="143"/>
                    </a:cubicBezTo>
                    <a:cubicBezTo>
                      <a:pt x="31" y="143"/>
                      <a:pt x="30" y="144"/>
                      <a:pt x="30" y="146"/>
                    </a:cubicBezTo>
                    <a:cubicBezTo>
                      <a:pt x="30" y="147"/>
                      <a:pt x="31" y="148"/>
                      <a:pt x="32" y="148"/>
                    </a:cubicBezTo>
                    <a:cubicBezTo>
                      <a:pt x="59" y="148"/>
                      <a:pt x="59" y="148"/>
                      <a:pt x="59" y="148"/>
                    </a:cubicBezTo>
                    <a:cubicBezTo>
                      <a:pt x="59" y="168"/>
                      <a:pt x="59" y="168"/>
                      <a:pt x="59" y="168"/>
                    </a:cubicBezTo>
                    <a:cubicBezTo>
                      <a:pt x="39" y="168"/>
                      <a:pt x="39" y="168"/>
                      <a:pt x="39" y="168"/>
                    </a:cubicBezTo>
                    <a:cubicBezTo>
                      <a:pt x="38" y="168"/>
                      <a:pt x="37" y="169"/>
                      <a:pt x="37" y="170"/>
                    </a:cubicBezTo>
                    <a:cubicBezTo>
                      <a:pt x="37" y="171"/>
                      <a:pt x="38" y="172"/>
                      <a:pt x="39" y="172"/>
                    </a:cubicBezTo>
                    <a:cubicBezTo>
                      <a:pt x="59" y="172"/>
                      <a:pt x="59" y="172"/>
                      <a:pt x="59" y="172"/>
                    </a:cubicBezTo>
                    <a:cubicBezTo>
                      <a:pt x="59" y="192"/>
                      <a:pt x="59" y="192"/>
                      <a:pt x="59" y="192"/>
                    </a:cubicBezTo>
                    <a:cubicBezTo>
                      <a:pt x="32" y="192"/>
                      <a:pt x="32" y="192"/>
                      <a:pt x="32" y="192"/>
                    </a:cubicBezTo>
                    <a:cubicBezTo>
                      <a:pt x="31" y="192"/>
                      <a:pt x="30" y="193"/>
                      <a:pt x="30" y="194"/>
                    </a:cubicBezTo>
                    <a:cubicBezTo>
                      <a:pt x="30" y="195"/>
                      <a:pt x="31" y="196"/>
                      <a:pt x="32" y="196"/>
                    </a:cubicBezTo>
                    <a:cubicBezTo>
                      <a:pt x="59" y="196"/>
                      <a:pt x="59" y="196"/>
                      <a:pt x="59" y="196"/>
                    </a:cubicBezTo>
                    <a:cubicBezTo>
                      <a:pt x="59" y="215"/>
                      <a:pt x="59" y="215"/>
                      <a:pt x="59" y="215"/>
                    </a:cubicBezTo>
                    <a:lnTo>
                      <a:pt x="5" y="2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nvGrpSpPr>
            <p:cNvPr id="16" name="Group 76"/>
            <p:cNvGrpSpPr/>
            <p:nvPr/>
          </p:nvGrpSpPr>
          <p:grpSpPr>
            <a:xfrm>
              <a:off x="1271464" y="2876903"/>
              <a:ext cx="2551325" cy="866112"/>
              <a:chOff x="4410146" y="3865262"/>
              <a:chExt cx="2475841" cy="1044747"/>
            </a:xfrm>
          </p:grpSpPr>
          <p:sp>
            <p:nvSpPr>
              <p:cNvPr id="29" name="ïşḻïďê-TextBox 77"/>
              <p:cNvSpPr txBox="1"/>
              <p:nvPr/>
            </p:nvSpPr>
            <p:spPr bwMode="auto">
              <a:xfrm>
                <a:off x="4410146" y="3865262"/>
                <a:ext cx="2475841" cy="270493"/>
              </a:xfrm>
              <a:prstGeom prst="rect">
                <a:avLst/>
              </a:prstGeom>
              <a:noFill/>
            </p:spPr>
            <p:txBody>
              <a:bodyPr wrap="none" lIns="0" tIns="0" rIns="288000" bIns="0" anchor="b" anchorCtr="0">
                <a:noAutofit/>
              </a:bodyPr>
              <a:lstStyle/>
              <a:p>
                <a:pPr algn="r" latinLnBrk="0"/>
                <a:r>
                  <a:rPr lang="zh-CN" altLang="en-US" sz="2000">
                    <a:solidFill>
                      <a:schemeClr val="accent2">
                        <a:lumMod val="100000"/>
                      </a:schemeClr>
                    </a:solidFill>
                    <a:effectLst/>
                    <a:cs typeface="+mn-ea"/>
                    <a:sym typeface="+mn-lt"/>
                  </a:rPr>
                  <a:t>标题文本预设</a:t>
                </a:r>
              </a:p>
            </p:txBody>
          </p:sp>
          <p:sp>
            <p:nvSpPr>
              <p:cNvPr id="30" name="ïşḻïďê-TextBox 78"/>
              <p:cNvSpPr txBox="1"/>
              <p:nvPr/>
            </p:nvSpPr>
            <p:spPr bwMode="auto">
              <a:xfrm>
                <a:off x="4410146" y="4197030"/>
                <a:ext cx="2475841" cy="712979"/>
              </a:xfrm>
              <a:prstGeom prst="rect">
                <a:avLst/>
              </a:prstGeom>
              <a:noFill/>
            </p:spPr>
            <p:txBody>
              <a:bodyPr wrap="square" lIns="0" tIns="0" rIns="288000" bIns="0" anchor="t" anchorCtr="0">
                <a:normAutofit/>
              </a:bodyPr>
              <a:lstStyle/>
              <a:p>
                <a:pPr algn="r">
                  <a:lnSpc>
                    <a:spcPct val="120000"/>
                  </a:lnSpc>
                </a:pPr>
                <a:r>
                  <a:rPr lang="zh-CN" altLang="en-US" sz="1400" dirty="0" smtClean="0">
                    <a:solidFill>
                      <a:schemeClr val="bg1"/>
                    </a:solidFill>
                    <a:cs typeface="+mn-ea"/>
                    <a:sym typeface="+mn-lt"/>
                  </a:rPr>
                  <a:t>点击此处更换文本点击此处更换文本</a:t>
                </a:r>
                <a:endParaRPr lang="zh-CN" altLang="en-US" sz="1400" b="0" dirty="0">
                  <a:solidFill>
                    <a:schemeClr val="bg1"/>
                  </a:solidFill>
                  <a:effectLst/>
                  <a:cs typeface="+mn-ea"/>
                  <a:sym typeface="+mn-lt"/>
                </a:endParaRPr>
              </a:p>
            </p:txBody>
          </p:sp>
        </p:grpSp>
        <p:grpSp>
          <p:nvGrpSpPr>
            <p:cNvPr id="17" name="Group 79"/>
            <p:cNvGrpSpPr/>
            <p:nvPr/>
          </p:nvGrpSpPr>
          <p:grpSpPr>
            <a:xfrm>
              <a:off x="8386383" y="2876895"/>
              <a:ext cx="2960918" cy="894036"/>
              <a:chOff x="4410146" y="3865260"/>
              <a:chExt cx="2934476" cy="1042721"/>
            </a:xfrm>
          </p:grpSpPr>
          <p:sp>
            <p:nvSpPr>
              <p:cNvPr id="27" name="ïşḻïďê-TextBox 80"/>
              <p:cNvSpPr txBox="1"/>
              <p:nvPr/>
            </p:nvSpPr>
            <p:spPr bwMode="auto">
              <a:xfrm>
                <a:off x="4410146" y="3865260"/>
                <a:ext cx="2475841" cy="270493"/>
              </a:xfrm>
              <a:prstGeom prst="rect">
                <a:avLst/>
              </a:prstGeom>
              <a:noFill/>
            </p:spPr>
            <p:txBody>
              <a:bodyPr wrap="none" lIns="288000" tIns="0" rIns="288000" bIns="0" anchor="b" anchorCtr="0">
                <a:noAutofit/>
              </a:bodyPr>
              <a:lstStyle/>
              <a:p>
                <a:pPr algn="l" latinLnBrk="0"/>
                <a:r>
                  <a:rPr lang="zh-CN" altLang="en-US" sz="2000" dirty="0">
                    <a:solidFill>
                      <a:schemeClr val="accent4">
                        <a:lumMod val="100000"/>
                      </a:schemeClr>
                    </a:solidFill>
                    <a:effectLst/>
                    <a:cs typeface="+mn-ea"/>
                    <a:sym typeface="+mn-lt"/>
                  </a:rPr>
                  <a:t>标题文本预设</a:t>
                </a:r>
              </a:p>
            </p:txBody>
          </p:sp>
          <p:sp>
            <p:nvSpPr>
              <p:cNvPr id="28" name="ïşḻïďê-TextBox 81"/>
              <p:cNvSpPr txBox="1"/>
              <p:nvPr/>
            </p:nvSpPr>
            <p:spPr bwMode="auto">
              <a:xfrm>
                <a:off x="4410146" y="4195002"/>
                <a:ext cx="2934476" cy="712979"/>
              </a:xfrm>
              <a:prstGeom prst="rect">
                <a:avLst/>
              </a:prstGeom>
              <a:noFill/>
            </p:spPr>
            <p:txBody>
              <a:bodyPr wrap="square" lIns="288000" tIns="0" rIns="288000" bIns="0" anchor="t" anchorCtr="0">
                <a:noAutofit/>
              </a:bodyPr>
              <a:lstStyle/>
              <a:p>
                <a:pPr>
                  <a:lnSpc>
                    <a:spcPct val="120000"/>
                  </a:lnSpc>
                </a:pPr>
                <a:r>
                  <a:rPr lang="zh-CN" altLang="en-US" sz="1400" dirty="0" smtClean="0">
                    <a:solidFill>
                      <a:schemeClr val="bg1"/>
                    </a:solidFill>
                    <a:cs typeface="+mn-ea"/>
                    <a:sym typeface="+mn-lt"/>
                  </a:rPr>
                  <a:t>点击此处更换文本点击此处更换文本</a:t>
                </a:r>
                <a:endParaRPr lang="zh-CN" altLang="en-US" sz="1400" b="0" dirty="0">
                  <a:solidFill>
                    <a:schemeClr val="bg1"/>
                  </a:solidFill>
                  <a:effectLst/>
                  <a:cs typeface="+mn-ea"/>
                  <a:sym typeface="+mn-lt"/>
                </a:endParaRPr>
              </a:p>
            </p:txBody>
          </p:sp>
        </p:grpSp>
        <p:grpSp>
          <p:nvGrpSpPr>
            <p:cNvPr id="18" name="Group 82"/>
            <p:cNvGrpSpPr/>
            <p:nvPr/>
          </p:nvGrpSpPr>
          <p:grpSpPr>
            <a:xfrm>
              <a:off x="9038043" y="4566994"/>
              <a:ext cx="2960918" cy="894036"/>
              <a:chOff x="4410146" y="3865260"/>
              <a:chExt cx="2934476" cy="1042721"/>
            </a:xfrm>
          </p:grpSpPr>
          <p:sp>
            <p:nvSpPr>
              <p:cNvPr id="25" name="ïşḻïďê-TextBox 83"/>
              <p:cNvSpPr txBox="1"/>
              <p:nvPr/>
            </p:nvSpPr>
            <p:spPr bwMode="auto">
              <a:xfrm>
                <a:off x="4410146" y="3865260"/>
                <a:ext cx="2475841" cy="270493"/>
              </a:xfrm>
              <a:prstGeom prst="rect">
                <a:avLst/>
              </a:prstGeom>
              <a:noFill/>
            </p:spPr>
            <p:txBody>
              <a:bodyPr wrap="none" lIns="288000" tIns="0" rIns="288000" bIns="0" anchor="b" anchorCtr="0">
                <a:noAutofit/>
              </a:bodyPr>
              <a:lstStyle/>
              <a:p>
                <a:pPr algn="l" latinLnBrk="0"/>
                <a:r>
                  <a:rPr lang="zh-CN" altLang="en-US" sz="2000">
                    <a:solidFill>
                      <a:schemeClr val="accent4">
                        <a:lumMod val="100000"/>
                      </a:schemeClr>
                    </a:solidFill>
                    <a:effectLst/>
                    <a:cs typeface="+mn-ea"/>
                    <a:sym typeface="+mn-lt"/>
                  </a:rPr>
                  <a:t>标题文本预设</a:t>
                </a:r>
              </a:p>
            </p:txBody>
          </p:sp>
          <p:sp>
            <p:nvSpPr>
              <p:cNvPr id="26" name="ïşḻïďê-TextBox 84"/>
              <p:cNvSpPr txBox="1"/>
              <p:nvPr/>
            </p:nvSpPr>
            <p:spPr bwMode="auto">
              <a:xfrm>
                <a:off x="4410146" y="4195002"/>
                <a:ext cx="2934476" cy="712979"/>
              </a:xfrm>
              <a:prstGeom prst="rect">
                <a:avLst/>
              </a:prstGeom>
              <a:noFill/>
            </p:spPr>
            <p:txBody>
              <a:bodyPr wrap="square" lIns="288000" tIns="0" rIns="288000" bIns="0" anchor="t" anchorCtr="0">
                <a:noAutofit/>
              </a:bodyPr>
              <a:lstStyle/>
              <a:p>
                <a:pPr>
                  <a:lnSpc>
                    <a:spcPct val="120000"/>
                  </a:lnSpc>
                </a:pPr>
                <a:r>
                  <a:rPr lang="zh-CN" altLang="en-US" sz="1400" dirty="0" smtClean="0">
                    <a:solidFill>
                      <a:schemeClr val="bg1"/>
                    </a:solidFill>
                    <a:cs typeface="+mn-ea"/>
                    <a:sym typeface="+mn-lt"/>
                  </a:rPr>
                  <a:t>点击此处更换文本点击此处更换文本</a:t>
                </a:r>
                <a:endParaRPr lang="zh-CN" altLang="en-US" sz="1400" b="0" dirty="0">
                  <a:solidFill>
                    <a:schemeClr val="bg1"/>
                  </a:solidFill>
                  <a:effectLst/>
                  <a:cs typeface="+mn-ea"/>
                  <a:sym typeface="+mn-lt"/>
                </a:endParaRPr>
              </a:p>
            </p:txBody>
          </p:sp>
        </p:grpSp>
        <p:grpSp>
          <p:nvGrpSpPr>
            <p:cNvPr id="19" name="Group 88"/>
            <p:cNvGrpSpPr/>
            <p:nvPr/>
          </p:nvGrpSpPr>
          <p:grpSpPr>
            <a:xfrm>
              <a:off x="670829" y="4567002"/>
              <a:ext cx="2551325" cy="866112"/>
              <a:chOff x="4410146" y="3865262"/>
              <a:chExt cx="2475841" cy="1044747"/>
            </a:xfrm>
          </p:grpSpPr>
          <p:sp>
            <p:nvSpPr>
              <p:cNvPr id="23" name="ïşḻïďê-TextBox 89"/>
              <p:cNvSpPr txBox="1"/>
              <p:nvPr/>
            </p:nvSpPr>
            <p:spPr bwMode="auto">
              <a:xfrm>
                <a:off x="4410146" y="3865262"/>
                <a:ext cx="2475841" cy="270493"/>
              </a:xfrm>
              <a:prstGeom prst="rect">
                <a:avLst/>
              </a:prstGeom>
              <a:noFill/>
            </p:spPr>
            <p:txBody>
              <a:bodyPr wrap="none" lIns="0" tIns="0" rIns="288000" bIns="0" anchor="b" anchorCtr="0">
                <a:noAutofit/>
              </a:bodyPr>
              <a:lstStyle/>
              <a:p>
                <a:pPr algn="r" latinLnBrk="0"/>
                <a:r>
                  <a:rPr lang="zh-CN" altLang="en-US" sz="2000">
                    <a:solidFill>
                      <a:schemeClr val="accent1">
                        <a:lumMod val="100000"/>
                      </a:schemeClr>
                    </a:solidFill>
                    <a:effectLst/>
                    <a:cs typeface="+mn-ea"/>
                    <a:sym typeface="+mn-lt"/>
                  </a:rPr>
                  <a:t>标题文本预设</a:t>
                </a:r>
              </a:p>
            </p:txBody>
          </p:sp>
          <p:sp>
            <p:nvSpPr>
              <p:cNvPr id="24" name="ïşḻïďê-TextBox 90"/>
              <p:cNvSpPr txBox="1"/>
              <p:nvPr/>
            </p:nvSpPr>
            <p:spPr bwMode="auto">
              <a:xfrm>
                <a:off x="4410146" y="4197030"/>
                <a:ext cx="2475841" cy="712979"/>
              </a:xfrm>
              <a:prstGeom prst="rect">
                <a:avLst/>
              </a:prstGeom>
              <a:noFill/>
            </p:spPr>
            <p:txBody>
              <a:bodyPr wrap="square" lIns="0" tIns="0" rIns="288000" bIns="0" anchor="t" anchorCtr="0">
                <a:normAutofit/>
              </a:bodyPr>
              <a:lstStyle/>
              <a:p>
                <a:pPr algn="r">
                  <a:lnSpc>
                    <a:spcPct val="120000"/>
                  </a:lnSpc>
                </a:pPr>
                <a:r>
                  <a:rPr lang="zh-CN" altLang="en-US" sz="1400" dirty="0" smtClean="0">
                    <a:solidFill>
                      <a:schemeClr val="bg1"/>
                    </a:solidFill>
                    <a:cs typeface="+mn-ea"/>
                    <a:sym typeface="+mn-lt"/>
                  </a:rPr>
                  <a:t>点击此处更换文本点击此处更换文本</a:t>
                </a:r>
                <a:endParaRPr lang="zh-CN" altLang="en-US" sz="1400" b="0" dirty="0">
                  <a:solidFill>
                    <a:schemeClr val="bg1"/>
                  </a:solidFill>
                  <a:effectLst/>
                  <a:cs typeface="+mn-ea"/>
                  <a:sym typeface="+mn-lt"/>
                </a:endParaRPr>
              </a:p>
            </p:txBody>
          </p:sp>
        </p:grpSp>
        <p:grpSp>
          <p:nvGrpSpPr>
            <p:cNvPr id="20" name="Group 91"/>
            <p:cNvGrpSpPr/>
            <p:nvPr/>
          </p:nvGrpSpPr>
          <p:grpSpPr>
            <a:xfrm>
              <a:off x="4865200" y="844793"/>
              <a:ext cx="2498150" cy="1014382"/>
              <a:chOff x="4410146" y="3486067"/>
              <a:chExt cx="2475841" cy="1183083"/>
            </a:xfrm>
          </p:grpSpPr>
          <p:sp>
            <p:nvSpPr>
              <p:cNvPr id="21" name="ïşḻïďê-TextBox 92"/>
              <p:cNvSpPr txBox="1"/>
              <p:nvPr/>
            </p:nvSpPr>
            <p:spPr bwMode="auto">
              <a:xfrm>
                <a:off x="4410146" y="3486067"/>
                <a:ext cx="2475841" cy="270494"/>
              </a:xfrm>
              <a:prstGeom prst="rect">
                <a:avLst/>
              </a:prstGeom>
              <a:noFill/>
            </p:spPr>
            <p:txBody>
              <a:bodyPr wrap="none" lIns="288000" tIns="0" rIns="288000" bIns="0" anchor="ctr" anchorCtr="1">
                <a:noAutofit/>
              </a:bodyPr>
              <a:lstStyle/>
              <a:p>
                <a:pPr latinLnBrk="0"/>
                <a:r>
                  <a:rPr lang="zh-CN" altLang="en-US" sz="2000" dirty="0">
                    <a:solidFill>
                      <a:schemeClr val="accent3">
                        <a:lumMod val="75000"/>
                      </a:schemeClr>
                    </a:solidFill>
                    <a:effectLst/>
                    <a:cs typeface="+mn-ea"/>
                    <a:sym typeface="+mn-lt"/>
                  </a:rPr>
                  <a:t>标题文本预设</a:t>
                </a:r>
              </a:p>
            </p:txBody>
          </p:sp>
          <p:sp>
            <p:nvSpPr>
              <p:cNvPr id="22" name="ïşḻïďê-TextBox 93"/>
              <p:cNvSpPr txBox="1"/>
              <p:nvPr/>
            </p:nvSpPr>
            <p:spPr bwMode="auto">
              <a:xfrm>
                <a:off x="4410146" y="3875059"/>
                <a:ext cx="2475841" cy="794091"/>
              </a:xfrm>
              <a:prstGeom prst="rect">
                <a:avLst/>
              </a:prstGeom>
              <a:noFill/>
            </p:spPr>
            <p:txBody>
              <a:bodyPr wrap="square" lIns="288000" tIns="0" rIns="288000" bIns="0" anchor="t" anchorCtr="1">
                <a:noAutofit/>
              </a:bodyPr>
              <a:lstStyle/>
              <a:p>
                <a:pPr algn="ctr">
                  <a:lnSpc>
                    <a:spcPct val="120000"/>
                  </a:lnSpc>
                </a:pPr>
                <a:r>
                  <a:rPr lang="zh-CN" altLang="en-US" sz="1400" dirty="0" smtClean="0">
                    <a:solidFill>
                      <a:schemeClr val="bg1"/>
                    </a:solidFill>
                    <a:cs typeface="+mn-ea"/>
                    <a:sym typeface="+mn-lt"/>
                  </a:rPr>
                  <a:t>点击此处更换文本点击此处更换文本</a:t>
                </a:r>
                <a:endParaRPr lang="zh-CN" altLang="en-US" sz="1400" b="0" dirty="0">
                  <a:solidFill>
                    <a:schemeClr val="bg1"/>
                  </a:solidFill>
                  <a:effectLst/>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13fa3d88-b331-4df6-98b3-a46e227b9670"/>
          <p:cNvGrpSpPr>
            <a:grpSpLocks noChangeAspect="1"/>
          </p:cNvGrpSpPr>
          <p:nvPr/>
        </p:nvGrpSpPr>
        <p:grpSpPr>
          <a:xfrm>
            <a:off x="719666" y="1617345"/>
            <a:ext cx="10753197" cy="4913272"/>
            <a:chOff x="719667" y="1190625"/>
            <a:chExt cx="10753197" cy="4913272"/>
          </a:xfrm>
        </p:grpSpPr>
        <p:sp>
          <p:nvSpPr>
            <p:cNvPr id="7" name="ïşḻïďê-Partial Circle 29"/>
            <p:cNvSpPr/>
            <p:nvPr/>
          </p:nvSpPr>
          <p:spPr>
            <a:xfrm>
              <a:off x="4089816" y="1597951"/>
              <a:ext cx="4315855" cy="4315855"/>
            </a:xfrm>
            <a:prstGeom prst="pie">
              <a:avLst>
                <a:gd name="adj1" fmla="val 7281410"/>
                <a:gd name="adj2" fmla="val 907071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 name="ïşḻïďê-Partial Circle 30"/>
            <p:cNvSpPr/>
            <p:nvPr/>
          </p:nvSpPr>
          <p:spPr>
            <a:xfrm rot="6734800">
              <a:off x="4574249" y="2082383"/>
              <a:ext cx="3346989" cy="3346989"/>
            </a:xfrm>
            <a:prstGeom prst="pie">
              <a:avLst>
                <a:gd name="adj1" fmla="val 7871380"/>
                <a:gd name="adj2" fmla="val 1898657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 name="ïşḻïďê-Partial Circle 46"/>
            <p:cNvSpPr/>
            <p:nvPr/>
          </p:nvSpPr>
          <p:spPr>
            <a:xfrm>
              <a:off x="4221934" y="1730069"/>
              <a:ext cx="4051619" cy="4051619"/>
            </a:xfrm>
            <a:prstGeom prst="pie">
              <a:avLst>
                <a:gd name="adj1" fmla="val 11099129"/>
                <a:gd name="adj2" fmla="val 1459876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10" name="Group 47"/>
            <p:cNvGrpSpPr/>
            <p:nvPr/>
          </p:nvGrpSpPr>
          <p:grpSpPr>
            <a:xfrm flipH="1" flipV="1">
              <a:off x="6521719" y="5221463"/>
              <a:ext cx="893798" cy="250365"/>
              <a:chOff x="2901397" y="1460250"/>
              <a:chExt cx="930338" cy="220268"/>
            </a:xfrm>
          </p:grpSpPr>
          <p:cxnSp>
            <p:nvCxnSpPr>
              <p:cNvPr id="46" name="ïşḻïďê-Straight Connector 48"/>
              <p:cNvCxnSpPr/>
              <p:nvPr/>
            </p:nvCxnSpPr>
            <p:spPr>
              <a:xfrm flipH="1" flipV="1">
                <a:off x="3592681" y="1460250"/>
                <a:ext cx="239054" cy="220268"/>
              </a:xfrm>
              <a:prstGeom prst="line">
                <a:avLst/>
              </a:prstGeom>
              <a:ln w="19050" cap="rnd">
                <a:solidFill>
                  <a:schemeClr val="accent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ïşḻïďê-Straight Connector 49"/>
              <p:cNvCxnSpPr/>
              <p:nvPr/>
            </p:nvCxnSpPr>
            <p:spPr>
              <a:xfrm flipH="1">
                <a:off x="2901397" y="1463917"/>
                <a:ext cx="691284" cy="0"/>
              </a:xfrm>
              <a:prstGeom prst="line">
                <a:avLst/>
              </a:prstGeom>
              <a:ln w="19050" cap="rnd">
                <a:solidFill>
                  <a:schemeClr val="accent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1" name="ïşḻïďê-TextBox 50"/>
            <p:cNvSpPr txBox="1"/>
            <p:nvPr/>
          </p:nvSpPr>
          <p:spPr>
            <a:xfrm>
              <a:off x="6791083" y="5577717"/>
              <a:ext cx="655629" cy="307777"/>
            </a:xfrm>
            <a:prstGeom prst="rect">
              <a:avLst/>
            </a:prstGeom>
          </p:spPr>
          <p:txBody>
            <a:bodyPr wrap="none" lIns="0" tIns="0" rIns="0" bIns="0" anchor="b">
              <a:normAutofit/>
            </a:bodyPr>
            <a:lstStyle/>
            <a:p>
              <a:pPr marL="0" marR="0" lvl="0" indent="0" defTabSz="914400" rtl="0" eaLnBrk="1" fontAlgn="auto" latinLnBrk="0" hangingPunct="1">
                <a:spcBef>
                  <a:spcPct val="0"/>
                </a:spcBef>
                <a:buClrTx/>
                <a:buSzTx/>
                <a:buFont typeface="Arial" panose="020B0604020202020204" pitchFamily="34" charset="0"/>
                <a:buNone/>
                <a:defRPr/>
              </a:pPr>
              <a:r>
                <a:rPr kumimoji="0" lang="en-US" sz="2000" b="1" i="0" u="none" strike="noStrike" kern="1200" cap="none" spc="0" normalizeH="0" baseline="0" noProof="0">
                  <a:ln>
                    <a:noFill/>
                  </a:ln>
                  <a:solidFill>
                    <a:schemeClr val="accent4">
                      <a:lumMod val="60000"/>
                      <a:lumOff val="40000"/>
                    </a:schemeClr>
                  </a:solidFill>
                  <a:effectLst/>
                  <a:uLnTx/>
                  <a:uFillTx/>
                  <a:cs typeface="+mn-ea"/>
                  <a:sym typeface="+mn-lt"/>
                </a:rPr>
                <a:t>100%</a:t>
              </a:r>
            </a:p>
          </p:txBody>
        </p:sp>
        <p:grpSp>
          <p:nvGrpSpPr>
            <p:cNvPr id="12" name="Group 51"/>
            <p:cNvGrpSpPr/>
            <p:nvPr/>
          </p:nvGrpSpPr>
          <p:grpSpPr>
            <a:xfrm>
              <a:off x="3761911" y="2160325"/>
              <a:ext cx="893798" cy="250365"/>
              <a:chOff x="2901397" y="1460250"/>
              <a:chExt cx="930338" cy="220268"/>
            </a:xfrm>
          </p:grpSpPr>
          <p:cxnSp>
            <p:nvCxnSpPr>
              <p:cNvPr id="44" name="ïşḻïďê-Straight Connector 52"/>
              <p:cNvCxnSpPr/>
              <p:nvPr/>
            </p:nvCxnSpPr>
            <p:spPr>
              <a:xfrm flipH="1" flipV="1">
                <a:off x="3592681" y="1460250"/>
                <a:ext cx="239054" cy="220268"/>
              </a:xfrm>
              <a:prstGeom prst="line">
                <a:avLst/>
              </a:prstGeom>
              <a:ln w="19050" cap="rnd">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5" name="ïşḻïďê-Straight Connector 53"/>
              <p:cNvCxnSpPr/>
              <p:nvPr/>
            </p:nvCxnSpPr>
            <p:spPr>
              <a:xfrm flipH="1">
                <a:off x="2901397" y="1463917"/>
                <a:ext cx="691284" cy="0"/>
              </a:xfrm>
              <a:prstGeom prst="line">
                <a:avLst/>
              </a:prstGeom>
              <a:ln w="19050" cap="rnd">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3" name="ïşḻïďê-TextBox 54"/>
            <p:cNvSpPr txBox="1"/>
            <p:nvPr/>
          </p:nvSpPr>
          <p:spPr>
            <a:xfrm>
              <a:off x="3852856" y="1791449"/>
              <a:ext cx="512961" cy="307777"/>
            </a:xfrm>
            <a:prstGeom prst="rect">
              <a:avLst/>
            </a:prstGeom>
          </p:spPr>
          <p:txBody>
            <a:bodyPr wrap="none" lIns="0" tIns="0" rIns="0" bIns="0" anchor="b">
              <a:noAutofit/>
            </a:bodyPr>
            <a:lstStyle/>
            <a:p>
              <a:pPr marL="0" marR="0" lvl="0" indent="0" defTabSz="914400" rtl="0" eaLnBrk="1" fontAlgn="auto" latinLnBrk="0" hangingPunct="1">
                <a:spcBef>
                  <a:spcPct val="0"/>
                </a:spcBef>
                <a:buClrTx/>
                <a:buSzTx/>
                <a:buFont typeface="Arial" panose="020B0604020202020204" pitchFamily="34" charset="0"/>
                <a:buNone/>
                <a:defRPr/>
              </a:pPr>
              <a:r>
                <a:rPr kumimoji="0" lang="en-US" sz="2000" b="1" i="0" u="none" strike="noStrike" kern="1200" cap="none" spc="0" normalizeH="0" baseline="0" noProof="0" dirty="0">
                  <a:ln>
                    <a:noFill/>
                  </a:ln>
                  <a:solidFill>
                    <a:schemeClr val="accent2"/>
                  </a:solidFill>
                  <a:effectLst/>
                  <a:uLnTx/>
                  <a:uFillTx/>
                  <a:cs typeface="+mn-ea"/>
                  <a:sym typeface="+mn-lt"/>
                </a:rPr>
                <a:t>20%</a:t>
              </a:r>
            </a:p>
          </p:txBody>
        </p:sp>
        <p:grpSp>
          <p:nvGrpSpPr>
            <p:cNvPr id="14" name="Group 55"/>
            <p:cNvGrpSpPr/>
            <p:nvPr/>
          </p:nvGrpSpPr>
          <p:grpSpPr>
            <a:xfrm flipH="1">
              <a:off x="7589441" y="2393081"/>
              <a:ext cx="893798" cy="254605"/>
              <a:chOff x="2901397" y="1460250"/>
              <a:chExt cx="930338" cy="220268"/>
            </a:xfrm>
          </p:grpSpPr>
          <p:cxnSp>
            <p:nvCxnSpPr>
              <p:cNvPr id="42" name="ïşḻïďê-Straight Connector 56"/>
              <p:cNvCxnSpPr/>
              <p:nvPr/>
            </p:nvCxnSpPr>
            <p:spPr>
              <a:xfrm flipH="1" flipV="1">
                <a:off x="3592681" y="1460250"/>
                <a:ext cx="239054" cy="220268"/>
              </a:xfrm>
              <a:prstGeom prst="line">
                <a:avLst/>
              </a:prstGeom>
              <a:ln w="19050" cap="rnd">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ïşḻïďê-Straight Connector 57"/>
              <p:cNvCxnSpPr/>
              <p:nvPr/>
            </p:nvCxnSpPr>
            <p:spPr>
              <a:xfrm flipH="1">
                <a:off x="2901397" y="1463918"/>
                <a:ext cx="691284" cy="0"/>
              </a:xfrm>
              <a:prstGeom prst="line">
                <a:avLst/>
              </a:prstGeom>
              <a:ln w="19050" cap="rnd">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5" name="ïşḻïďê-TextBox 58"/>
            <p:cNvSpPr txBox="1"/>
            <p:nvPr/>
          </p:nvSpPr>
          <p:spPr>
            <a:xfrm>
              <a:off x="7908697" y="2026325"/>
              <a:ext cx="512961" cy="307777"/>
            </a:xfrm>
            <a:prstGeom prst="rect">
              <a:avLst/>
            </a:prstGeom>
          </p:spPr>
          <p:txBody>
            <a:bodyPr wrap="none" lIns="0" tIns="0" rIns="0" bIns="0" anchor="b">
              <a:noAutofit/>
            </a:bodyPr>
            <a:lstStyle/>
            <a:p>
              <a:pPr marL="0" marR="0" lvl="0" indent="0" defTabSz="914400" eaLnBrk="1" fontAlgn="auto" latinLnBrk="0" hangingPunct="1">
                <a:spcBef>
                  <a:spcPct val="0"/>
                </a:spcBef>
                <a:buClrTx/>
                <a:buSzTx/>
                <a:buFont typeface="Arial" panose="020B0604020202020204" pitchFamily="34" charset="0"/>
                <a:buNone/>
                <a:defRPr/>
              </a:pPr>
              <a:r>
                <a:rPr kumimoji="0" lang="en-US" sz="2000" b="1" i="0" u="none" strike="noStrike" kern="1200" cap="none" spc="0" normalizeH="0" baseline="0" noProof="0">
                  <a:ln>
                    <a:noFill/>
                  </a:ln>
                  <a:solidFill>
                    <a:schemeClr val="accent3"/>
                  </a:solidFill>
                  <a:effectLst/>
                  <a:uLnTx/>
                  <a:uFillTx/>
                  <a:cs typeface="+mn-ea"/>
                  <a:sym typeface="+mn-lt"/>
                </a:rPr>
                <a:t>50%</a:t>
              </a:r>
            </a:p>
          </p:txBody>
        </p:sp>
        <p:grpSp>
          <p:nvGrpSpPr>
            <p:cNvPr id="16" name="Group 62"/>
            <p:cNvGrpSpPr/>
            <p:nvPr/>
          </p:nvGrpSpPr>
          <p:grpSpPr>
            <a:xfrm>
              <a:off x="3835310" y="4267278"/>
              <a:ext cx="893798" cy="250365"/>
              <a:chOff x="2901397" y="1460250"/>
              <a:chExt cx="930338" cy="220268"/>
            </a:xfrm>
          </p:grpSpPr>
          <p:cxnSp>
            <p:nvCxnSpPr>
              <p:cNvPr id="40" name="ïşḻïďê-Straight Connector 63"/>
              <p:cNvCxnSpPr/>
              <p:nvPr/>
            </p:nvCxnSpPr>
            <p:spPr>
              <a:xfrm flipH="1" flipV="1">
                <a:off x="3592681" y="1460250"/>
                <a:ext cx="239054" cy="220268"/>
              </a:xfrm>
              <a:prstGeom prst="line">
                <a:avLst/>
              </a:prstGeom>
              <a:ln w="19050" cap="rnd">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ïşḻïďê-Straight Connector 64"/>
              <p:cNvCxnSpPr/>
              <p:nvPr/>
            </p:nvCxnSpPr>
            <p:spPr>
              <a:xfrm flipH="1">
                <a:off x="2901397" y="1463917"/>
                <a:ext cx="691284" cy="0"/>
              </a:xfrm>
              <a:prstGeom prst="line">
                <a:avLst/>
              </a:prstGeom>
              <a:ln w="19050" cap="rnd">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7" name="ïşḻïďê-TextBox 65"/>
            <p:cNvSpPr txBox="1"/>
            <p:nvPr/>
          </p:nvSpPr>
          <p:spPr>
            <a:xfrm>
              <a:off x="3926255" y="3887941"/>
              <a:ext cx="512961" cy="307777"/>
            </a:xfrm>
            <a:prstGeom prst="rect">
              <a:avLst/>
            </a:prstGeom>
          </p:spPr>
          <p:txBody>
            <a:bodyPr wrap="none" lIns="0" tIns="0" rIns="0" bIns="0" anchor="b">
              <a:noAutofit/>
            </a:bodyPr>
            <a:lstStyle/>
            <a:p>
              <a:pPr marL="0" marR="0" lvl="0" indent="0" defTabSz="914400" rtl="0" eaLnBrk="1" fontAlgn="auto" latinLnBrk="0" hangingPunct="1">
                <a:spcBef>
                  <a:spcPct val="0"/>
                </a:spcBef>
                <a:buClrTx/>
                <a:buSzTx/>
                <a:buFont typeface="Arial" panose="020B0604020202020204" pitchFamily="34" charset="0"/>
                <a:buNone/>
                <a:defRPr/>
              </a:pPr>
              <a:r>
                <a:rPr kumimoji="0" lang="en-US" sz="2000" b="1" i="0" u="none" strike="noStrike" kern="1200" cap="none" spc="0" normalizeH="0" baseline="0" noProof="0">
                  <a:ln>
                    <a:noFill/>
                  </a:ln>
                  <a:solidFill>
                    <a:schemeClr val="accent1"/>
                  </a:solidFill>
                  <a:effectLst/>
                  <a:uLnTx/>
                  <a:uFillTx/>
                  <a:cs typeface="+mn-ea"/>
                  <a:sym typeface="+mn-lt"/>
                </a:rPr>
                <a:t>10%</a:t>
              </a:r>
            </a:p>
          </p:txBody>
        </p:sp>
        <p:sp>
          <p:nvSpPr>
            <p:cNvPr id="18" name="ïşḻïďê-Freeform: Shape 67"/>
            <p:cNvSpPr/>
            <p:nvPr/>
          </p:nvSpPr>
          <p:spPr bwMode="auto">
            <a:xfrm>
              <a:off x="2756350" y="3320432"/>
              <a:ext cx="448924" cy="448924"/>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accent1"/>
            </a:solidFill>
            <a:ln w="9525">
              <a:noFill/>
              <a:round/>
            </a:ln>
          </p:spPr>
          <p:txBody>
            <a:bodyPr anchor="ctr"/>
            <a:lstStyle/>
            <a:p>
              <a:pPr algn="ctr"/>
              <a:endParaRPr>
                <a:cs typeface="+mn-ea"/>
                <a:sym typeface="+mn-lt"/>
              </a:endParaRPr>
            </a:p>
          </p:txBody>
        </p:sp>
        <p:sp>
          <p:nvSpPr>
            <p:cNvPr id="19" name="ïşḻïďê-Freeform: Shape 68"/>
            <p:cNvSpPr/>
            <p:nvPr/>
          </p:nvSpPr>
          <p:spPr bwMode="auto">
            <a:xfrm>
              <a:off x="2719651" y="1190625"/>
              <a:ext cx="396354" cy="489873"/>
            </a:xfrm>
            <a:custGeom>
              <a:avLst/>
              <a:gdLst/>
              <a:ahLst/>
              <a:cxnLst>
                <a:cxn ang="0">
                  <a:pos x="41" y="47"/>
                </a:cxn>
                <a:cxn ang="0">
                  <a:pos x="37" y="51"/>
                </a:cxn>
                <a:cxn ang="0">
                  <a:pos x="3" y="51"/>
                </a:cxn>
                <a:cxn ang="0">
                  <a:pos x="0" y="47"/>
                </a:cxn>
                <a:cxn ang="0">
                  <a:pos x="0" y="27"/>
                </a:cxn>
                <a:cxn ang="0">
                  <a:pos x="3" y="23"/>
                </a:cxn>
                <a:cxn ang="0">
                  <a:pos x="4" y="23"/>
                </a:cxn>
                <a:cxn ang="0">
                  <a:pos x="4" y="16"/>
                </a:cxn>
                <a:cxn ang="0">
                  <a:pos x="20" y="0"/>
                </a:cxn>
                <a:cxn ang="0">
                  <a:pos x="36" y="16"/>
                </a:cxn>
                <a:cxn ang="0">
                  <a:pos x="36" y="23"/>
                </a:cxn>
                <a:cxn ang="0">
                  <a:pos x="37" y="23"/>
                </a:cxn>
                <a:cxn ang="0">
                  <a:pos x="41" y="27"/>
                </a:cxn>
                <a:cxn ang="0">
                  <a:pos x="41" y="47"/>
                </a:cxn>
                <a:cxn ang="0">
                  <a:pos x="29" y="23"/>
                </a:cxn>
                <a:cxn ang="0">
                  <a:pos x="29" y="16"/>
                </a:cxn>
                <a:cxn ang="0">
                  <a:pos x="20" y="7"/>
                </a:cxn>
                <a:cxn ang="0">
                  <a:pos x="11" y="16"/>
                </a:cxn>
                <a:cxn ang="0">
                  <a:pos x="11" y="23"/>
                </a:cxn>
                <a:cxn ang="0">
                  <a:pos x="29" y="23"/>
                </a:cxn>
              </a:cxnLst>
              <a:rect l="0" t="0" r="r" b="b"/>
              <a:pathLst>
                <a:path w="41" h="51">
                  <a:moveTo>
                    <a:pt x="41" y="47"/>
                  </a:moveTo>
                  <a:cubicBezTo>
                    <a:pt x="41" y="49"/>
                    <a:pt x="39" y="51"/>
                    <a:pt x="37" y="51"/>
                  </a:cubicBezTo>
                  <a:cubicBezTo>
                    <a:pt x="3" y="51"/>
                    <a:pt x="3" y="51"/>
                    <a:pt x="3" y="51"/>
                  </a:cubicBezTo>
                  <a:cubicBezTo>
                    <a:pt x="1" y="51"/>
                    <a:pt x="0" y="49"/>
                    <a:pt x="0" y="47"/>
                  </a:cubicBezTo>
                  <a:cubicBezTo>
                    <a:pt x="0" y="27"/>
                    <a:pt x="0" y="27"/>
                    <a:pt x="0" y="27"/>
                  </a:cubicBezTo>
                  <a:cubicBezTo>
                    <a:pt x="0" y="25"/>
                    <a:pt x="1" y="23"/>
                    <a:pt x="3" y="23"/>
                  </a:cubicBezTo>
                  <a:cubicBezTo>
                    <a:pt x="4" y="23"/>
                    <a:pt x="4" y="23"/>
                    <a:pt x="4" y="23"/>
                  </a:cubicBezTo>
                  <a:cubicBezTo>
                    <a:pt x="4" y="16"/>
                    <a:pt x="4" y="16"/>
                    <a:pt x="4" y="16"/>
                  </a:cubicBezTo>
                  <a:cubicBezTo>
                    <a:pt x="4" y="8"/>
                    <a:pt x="12" y="0"/>
                    <a:pt x="20" y="0"/>
                  </a:cubicBezTo>
                  <a:cubicBezTo>
                    <a:pt x="29" y="0"/>
                    <a:pt x="36" y="8"/>
                    <a:pt x="36" y="16"/>
                  </a:cubicBezTo>
                  <a:cubicBezTo>
                    <a:pt x="36" y="23"/>
                    <a:pt x="36" y="23"/>
                    <a:pt x="36" y="23"/>
                  </a:cubicBezTo>
                  <a:cubicBezTo>
                    <a:pt x="37" y="23"/>
                    <a:pt x="37" y="23"/>
                    <a:pt x="37" y="23"/>
                  </a:cubicBezTo>
                  <a:cubicBezTo>
                    <a:pt x="39" y="23"/>
                    <a:pt x="41" y="25"/>
                    <a:pt x="41" y="27"/>
                  </a:cubicBezTo>
                  <a:lnTo>
                    <a:pt x="41" y="47"/>
                  </a:lnTo>
                  <a:close/>
                  <a:moveTo>
                    <a:pt x="29" y="23"/>
                  </a:moveTo>
                  <a:cubicBezTo>
                    <a:pt x="29" y="16"/>
                    <a:pt x="29" y="16"/>
                    <a:pt x="29" y="16"/>
                  </a:cubicBezTo>
                  <a:cubicBezTo>
                    <a:pt x="29" y="11"/>
                    <a:pt x="25" y="7"/>
                    <a:pt x="20" y="7"/>
                  </a:cubicBezTo>
                  <a:cubicBezTo>
                    <a:pt x="15" y="7"/>
                    <a:pt x="11" y="11"/>
                    <a:pt x="11" y="16"/>
                  </a:cubicBezTo>
                  <a:cubicBezTo>
                    <a:pt x="11" y="23"/>
                    <a:pt x="11" y="23"/>
                    <a:pt x="11" y="23"/>
                  </a:cubicBezTo>
                  <a:lnTo>
                    <a:pt x="29" y="23"/>
                  </a:lnTo>
                  <a:close/>
                </a:path>
              </a:pathLst>
            </a:custGeom>
            <a:solidFill>
              <a:schemeClr val="accent2"/>
            </a:solidFill>
            <a:ln w="9525">
              <a:noFill/>
              <a:round/>
            </a:ln>
          </p:spPr>
          <p:txBody>
            <a:bodyPr anchor="ctr"/>
            <a:lstStyle/>
            <a:p>
              <a:pPr algn="ctr"/>
              <a:endParaRPr>
                <a:cs typeface="+mn-ea"/>
                <a:sym typeface="+mn-lt"/>
              </a:endParaRPr>
            </a:p>
          </p:txBody>
        </p:sp>
        <p:sp>
          <p:nvSpPr>
            <p:cNvPr id="20" name="ïşḻïďê-Freeform: Shape 69"/>
            <p:cNvSpPr/>
            <p:nvPr/>
          </p:nvSpPr>
          <p:spPr bwMode="auto">
            <a:xfrm>
              <a:off x="8973235" y="1465992"/>
              <a:ext cx="499234" cy="430500"/>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accent3"/>
            </a:solidFill>
            <a:ln w="9525">
              <a:noFill/>
              <a:round/>
            </a:ln>
          </p:spPr>
          <p:txBody>
            <a:bodyPr anchor="ctr"/>
            <a:lstStyle/>
            <a:p>
              <a:pPr algn="ctr"/>
              <a:endParaRPr>
                <a:cs typeface="+mn-ea"/>
                <a:sym typeface="+mn-lt"/>
              </a:endParaRPr>
            </a:p>
          </p:txBody>
        </p:sp>
        <p:sp>
          <p:nvSpPr>
            <p:cNvPr id="21" name="ïşḻïďê-Freeform: Shape 70"/>
            <p:cNvSpPr/>
            <p:nvPr/>
          </p:nvSpPr>
          <p:spPr bwMode="auto">
            <a:xfrm>
              <a:off x="7937672" y="4524174"/>
              <a:ext cx="456354" cy="460004"/>
            </a:xfrm>
            <a:custGeom>
              <a:avLst/>
              <a:gdLst/>
              <a:ahLst/>
              <a:cxnLst>
                <a:cxn ang="0">
                  <a:pos x="29" y="58"/>
                </a:cxn>
                <a:cxn ang="0">
                  <a:pos x="6" y="47"/>
                </a:cxn>
                <a:cxn ang="0">
                  <a:pos x="7" y="46"/>
                </a:cxn>
                <a:cxn ang="0">
                  <a:pos x="12" y="40"/>
                </a:cxn>
                <a:cxn ang="0">
                  <a:pos x="13" y="40"/>
                </a:cxn>
                <a:cxn ang="0">
                  <a:pos x="14" y="41"/>
                </a:cxn>
                <a:cxn ang="0">
                  <a:pos x="29" y="48"/>
                </a:cxn>
                <a:cxn ang="0">
                  <a:pos x="48" y="29"/>
                </a:cxn>
                <a:cxn ang="0">
                  <a:pos x="29" y="9"/>
                </a:cxn>
                <a:cxn ang="0">
                  <a:pos x="16" y="14"/>
                </a:cxn>
                <a:cxn ang="0">
                  <a:pos x="21" y="20"/>
                </a:cxn>
                <a:cxn ang="0">
                  <a:pos x="21" y="22"/>
                </a:cxn>
                <a:cxn ang="0">
                  <a:pos x="19" y="24"/>
                </a:cxn>
                <a:cxn ang="0">
                  <a:pos x="2" y="24"/>
                </a:cxn>
                <a:cxn ang="0">
                  <a:pos x="0" y="21"/>
                </a:cxn>
                <a:cxn ang="0">
                  <a:pos x="0" y="4"/>
                </a:cxn>
                <a:cxn ang="0">
                  <a:pos x="1" y="2"/>
                </a:cxn>
                <a:cxn ang="0">
                  <a:pos x="4" y="3"/>
                </a:cxn>
                <a:cxn ang="0">
                  <a:pos x="9" y="8"/>
                </a:cxn>
                <a:cxn ang="0">
                  <a:pos x="29" y="0"/>
                </a:cxn>
                <a:cxn ang="0">
                  <a:pos x="58" y="29"/>
                </a:cxn>
                <a:cxn ang="0">
                  <a:pos x="29" y="58"/>
                </a:cxn>
                <a:cxn ang="0">
                  <a:pos x="34" y="35"/>
                </a:cxn>
                <a:cxn ang="0">
                  <a:pos x="33" y="36"/>
                </a:cxn>
                <a:cxn ang="0">
                  <a:pos x="20" y="36"/>
                </a:cxn>
                <a:cxn ang="0">
                  <a:pos x="19" y="35"/>
                </a:cxn>
                <a:cxn ang="0">
                  <a:pos x="19" y="32"/>
                </a:cxn>
                <a:cxn ang="0">
                  <a:pos x="20" y="31"/>
                </a:cxn>
                <a:cxn ang="0">
                  <a:pos x="29" y="31"/>
                </a:cxn>
                <a:cxn ang="0">
                  <a:pos x="29" y="18"/>
                </a:cxn>
                <a:cxn ang="0">
                  <a:pos x="30" y="17"/>
                </a:cxn>
                <a:cxn ang="0">
                  <a:pos x="33" y="17"/>
                </a:cxn>
                <a:cxn ang="0">
                  <a:pos x="34" y="18"/>
                </a:cxn>
                <a:cxn ang="0">
                  <a:pos x="34" y="35"/>
                </a:cxn>
              </a:cxnLst>
              <a:rect l="0" t="0" r="r" b="b"/>
              <a:pathLst>
                <a:path w="58" h="58">
                  <a:moveTo>
                    <a:pt x="29" y="58"/>
                  </a:moveTo>
                  <a:cubicBezTo>
                    <a:pt x="20" y="58"/>
                    <a:pt x="12" y="54"/>
                    <a:pt x="6" y="47"/>
                  </a:cubicBezTo>
                  <a:cubicBezTo>
                    <a:pt x="6" y="47"/>
                    <a:pt x="6" y="46"/>
                    <a:pt x="7" y="46"/>
                  </a:cubicBezTo>
                  <a:cubicBezTo>
                    <a:pt x="12" y="40"/>
                    <a:pt x="12" y="40"/>
                    <a:pt x="12" y="40"/>
                  </a:cubicBezTo>
                  <a:cubicBezTo>
                    <a:pt x="12" y="40"/>
                    <a:pt x="12" y="40"/>
                    <a:pt x="13" y="40"/>
                  </a:cubicBezTo>
                  <a:cubicBezTo>
                    <a:pt x="13" y="40"/>
                    <a:pt x="13" y="40"/>
                    <a:pt x="14" y="41"/>
                  </a:cubicBezTo>
                  <a:cubicBezTo>
                    <a:pt x="17" y="45"/>
                    <a:pt x="23" y="48"/>
                    <a:pt x="29" y="48"/>
                  </a:cubicBezTo>
                  <a:cubicBezTo>
                    <a:pt x="40" y="48"/>
                    <a:pt x="48" y="39"/>
                    <a:pt x="48" y="29"/>
                  </a:cubicBezTo>
                  <a:cubicBezTo>
                    <a:pt x="48" y="18"/>
                    <a:pt x="40" y="9"/>
                    <a:pt x="29" y="9"/>
                  </a:cubicBezTo>
                  <a:cubicBezTo>
                    <a:pt x="24" y="9"/>
                    <a:pt x="19" y="11"/>
                    <a:pt x="16" y="14"/>
                  </a:cubicBezTo>
                  <a:cubicBezTo>
                    <a:pt x="21" y="20"/>
                    <a:pt x="21" y="20"/>
                    <a:pt x="21" y="20"/>
                  </a:cubicBezTo>
                  <a:cubicBezTo>
                    <a:pt x="22" y="20"/>
                    <a:pt x="22" y="21"/>
                    <a:pt x="21" y="22"/>
                  </a:cubicBezTo>
                  <a:cubicBezTo>
                    <a:pt x="21" y="23"/>
                    <a:pt x="20" y="24"/>
                    <a:pt x="19" y="24"/>
                  </a:cubicBezTo>
                  <a:cubicBezTo>
                    <a:pt x="2" y="24"/>
                    <a:pt x="2" y="24"/>
                    <a:pt x="2" y="24"/>
                  </a:cubicBezTo>
                  <a:cubicBezTo>
                    <a:pt x="1" y="24"/>
                    <a:pt x="0" y="23"/>
                    <a:pt x="0" y="21"/>
                  </a:cubicBezTo>
                  <a:cubicBezTo>
                    <a:pt x="0" y="4"/>
                    <a:pt x="0" y="4"/>
                    <a:pt x="0" y="4"/>
                  </a:cubicBezTo>
                  <a:cubicBezTo>
                    <a:pt x="0" y="3"/>
                    <a:pt x="0" y="3"/>
                    <a:pt x="1" y="2"/>
                  </a:cubicBezTo>
                  <a:cubicBezTo>
                    <a:pt x="2" y="2"/>
                    <a:pt x="3" y="2"/>
                    <a:pt x="4" y="3"/>
                  </a:cubicBezTo>
                  <a:cubicBezTo>
                    <a:pt x="9" y="8"/>
                    <a:pt x="9" y="8"/>
                    <a:pt x="9" y="8"/>
                  </a:cubicBezTo>
                  <a:cubicBezTo>
                    <a:pt x="14" y="3"/>
                    <a:pt x="21" y="0"/>
                    <a:pt x="29" y="0"/>
                  </a:cubicBezTo>
                  <a:cubicBezTo>
                    <a:pt x="45" y="0"/>
                    <a:pt x="58" y="13"/>
                    <a:pt x="58" y="29"/>
                  </a:cubicBezTo>
                  <a:cubicBezTo>
                    <a:pt x="58" y="45"/>
                    <a:pt x="45" y="58"/>
                    <a:pt x="29" y="58"/>
                  </a:cubicBezTo>
                  <a:close/>
                  <a:moveTo>
                    <a:pt x="34" y="35"/>
                  </a:moveTo>
                  <a:cubicBezTo>
                    <a:pt x="34" y="35"/>
                    <a:pt x="33" y="36"/>
                    <a:pt x="33" y="36"/>
                  </a:cubicBezTo>
                  <a:cubicBezTo>
                    <a:pt x="20" y="36"/>
                    <a:pt x="20" y="36"/>
                    <a:pt x="20" y="36"/>
                  </a:cubicBezTo>
                  <a:cubicBezTo>
                    <a:pt x="20" y="36"/>
                    <a:pt x="19" y="35"/>
                    <a:pt x="19" y="35"/>
                  </a:cubicBezTo>
                  <a:cubicBezTo>
                    <a:pt x="19" y="32"/>
                    <a:pt x="19" y="32"/>
                    <a:pt x="19" y="32"/>
                  </a:cubicBezTo>
                  <a:cubicBezTo>
                    <a:pt x="19" y="32"/>
                    <a:pt x="20" y="31"/>
                    <a:pt x="20" y="31"/>
                  </a:cubicBezTo>
                  <a:cubicBezTo>
                    <a:pt x="29" y="31"/>
                    <a:pt x="29" y="31"/>
                    <a:pt x="29" y="31"/>
                  </a:cubicBezTo>
                  <a:cubicBezTo>
                    <a:pt x="29" y="18"/>
                    <a:pt x="29" y="18"/>
                    <a:pt x="29" y="18"/>
                  </a:cubicBezTo>
                  <a:cubicBezTo>
                    <a:pt x="29" y="17"/>
                    <a:pt x="29" y="17"/>
                    <a:pt x="30" y="17"/>
                  </a:cubicBezTo>
                  <a:cubicBezTo>
                    <a:pt x="33" y="17"/>
                    <a:pt x="33" y="17"/>
                    <a:pt x="33" y="17"/>
                  </a:cubicBezTo>
                  <a:cubicBezTo>
                    <a:pt x="33" y="17"/>
                    <a:pt x="34" y="17"/>
                    <a:pt x="34" y="18"/>
                  </a:cubicBezTo>
                  <a:lnTo>
                    <a:pt x="34" y="35"/>
                  </a:lnTo>
                  <a:close/>
                </a:path>
              </a:pathLst>
            </a:custGeom>
            <a:solidFill>
              <a:schemeClr val="accent4"/>
            </a:solidFill>
            <a:ln w="9525">
              <a:noFill/>
              <a:round/>
            </a:ln>
          </p:spPr>
          <p:txBody>
            <a:bodyPr anchor="ctr"/>
            <a:lstStyle/>
            <a:p>
              <a:pPr algn="ctr"/>
              <a:endParaRPr>
                <a:cs typeface="+mn-ea"/>
                <a:sym typeface="+mn-lt"/>
              </a:endParaRPr>
            </a:p>
          </p:txBody>
        </p:sp>
        <p:sp>
          <p:nvSpPr>
            <p:cNvPr id="22" name="ïşḻïďê-Oval 71"/>
            <p:cNvSpPr/>
            <p:nvPr/>
          </p:nvSpPr>
          <p:spPr>
            <a:xfrm>
              <a:off x="4838485" y="2346619"/>
              <a:ext cx="2818517" cy="281851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23" name="Group 72"/>
            <p:cNvGrpSpPr/>
            <p:nvPr/>
          </p:nvGrpSpPr>
          <p:grpSpPr>
            <a:xfrm>
              <a:off x="5190800" y="2698934"/>
              <a:ext cx="2113888" cy="2113888"/>
              <a:chOff x="1828800" y="2114550"/>
              <a:chExt cx="1828800" cy="1828800"/>
            </a:xfrm>
          </p:grpSpPr>
          <p:sp>
            <p:nvSpPr>
              <p:cNvPr id="36" name="ïşḻïďê-Oval 73"/>
              <p:cNvSpPr/>
              <p:nvPr/>
            </p:nvSpPr>
            <p:spPr>
              <a:xfrm>
                <a:off x="1828800" y="2114550"/>
                <a:ext cx="1828800" cy="1828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37" name="Group 74"/>
              <p:cNvGrpSpPr/>
              <p:nvPr/>
            </p:nvGrpSpPr>
            <p:grpSpPr>
              <a:xfrm>
                <a:off x="2057400" y="2343150"/>
                <a:ext cx="1371600" cy="1371600"/>
                <a:chOff x="2057400" y="2343150"/>
                <a:chExt cx="1371600" cy="1371600"/>
              </a:xfrm>
            </p:grpSpPr>
            <p:sp>
              <p:nvSpPr>
                <p:cNvPr id="38" name="íṡľíḍè-Oval 75"/>
                <p:cNvSpPr/>
                <p:nvPr/>
              </p:nvSpPr>
              <p:spPr>
                <a:xfrm>
                  <a:off x="2057400" y="2343150"/>
                  <a:ext cx="1371600" cy="13716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 name="íṡľíḍè-Freeform: Shape 76"/>
                <p:cNvSpPr>
                  <a:spLocks noChangeAspect="1"/>
                </p:cNvSpPr>
                <p:nvPr/>
              </p:nvSpPr>
              <p:spPr bwMode="auto">
                <a:xfrm>
                  <a:off x="2453775" y="2739525"/>
                  <a:ext cx="578850" cy="57885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tx1">
                    <a:lumMod val="75000"/>
                    <a:lumOff val="25000"/>
                  </a:schemeClr>
                </a:solidFill>
                <a:ln w="9525">
                  <a:noFill/>
                  <a:round/>
                </a:ln>
              </p:spPr>
              <p:txBody>
                <a:bodyPr anchor="ctr"/>
                <a:lstStyle/>
                <a:p>
                  <a:pPr algn="ctr"/>
                  <a:endParaRPr>
                    <a:cs typeface="+mn-ea"/>
                    <a:sym typeface="+mn-lt"/>
                  </a:endParaRPr>
                </a:p>
              </p:txBody>
            </p:sp>
          </p:grpSp>
        </p:grpSp>
        <p:grpSp>
          <p:nvGrpSpPr>
            <p:cNvPr id="24" name="Group 4"/>
            <p:cNvGrpSpPr/>
            <p:nvPr/>
          </p:nvGrpSpPr>
          <p:grpSpPr>
            <a:xfrm>
              <a:off x="719667" y="1744271"/>
              <a:ext cx="2818676" cy="787075"/>
              <a:chOff x="719667" y="1744271"/>
              <a:chExt cx="2818676" cy="787075"/>
            </a:xfrm>
          </p:grpSpPr>
          <p:sp>
            <p:nvSpPr>
              <p:cNvPr id="34" name="íṡľíḍè-TextBox 59"/>
              <p:cNvSpPr txBox="1"/>
              <p:nvPr/>
            </p:nvSpPr>
            <p:spPr>
              <a:xfrm flipH="1">
                <a:off x="2307237" y="1744271"/>
                <a:ext cx="1231106" cy="246221"/>
              </a:xfrm>
              <a:prstGeom prst="rect">
                <a:avLst/>
              </a:prstGeom>
              <a:noFill/>
            </p:spPr>
            <p:txBody>
              <a:bodyPr wrap="none" lIns="0" tIns="0" rIns="0" bIns="0" anchor="t">
                <a:noAutofit/>
              </a:bodyPr>
              <a:lstStyle/>
              <a:p>
                <a:pPr algn="r">
                  <a:spcBef>
                    <a:spcPct val="0"/>
                  </a:spcBef>
                  <a:defRPr/>
                </a:pPr>
                <a:r>
                  <a:rPr lang="zh-CN" altLang="en-US" sz="2000" b="1">
                    <a:solidFill>
                      <a:schemeClr val="accent2"/>
                    </a:solidFill>
                    <a:cs typeface="+mn-ea"/>
                    <a:sym typeface="+mn-lt"/>
                  </a:rPr>
                  <a:t>标题文本预设</a:t>
                </a:r>
              </a:p>
            </p:txBody>
          </p:sp>
          <p:sp>
            <p:nvSpPr>
              <p:cNvPr id="35" name="íṡľíḍè-Rectangle 2"/>
              <p:cNvSpPr/>
              <p:nvPr/>
            </p:nvSpPr>
            <p:spPr>
              <a:xfrm>
                <a:off x="719667" y="2069681"/>
                <a:ext cx="2818676" cy="461665"/>
              </a:xfrm>
              <a:prstGeom prst="rect">
                <a:avLst/>
              </a:prstGeom>
            </p:spPr>
            <p:txBody>
              <a:bodyPr wrap="square" lIns="0" tIns="0" rIns="0" bIns="0">
                <a:noAutofit/>
              </a:bodyPr>
              <a:lstStyle/>
              <a:p>
                <a:pPr algn="r">
                  <a:lnSpc>
                    <a:spcPct val="120000"/>
                  </a:lnSpc>
                  <a:spcBef>
                    <a:spcPct val="0"/>
                  </a:spcBef>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grpSp>
        <p:grpSp>
          <p:nvGrpSpPr>
            <p:cNvPr id="25" name="Group 38"/>
            <p:cNvGrpSpPr/>
            <p:nvPr/>
          </p:nvGrpSpPr>
          <p:grpSpPr>
            <a:xfrm>
              <a:off x="719667" y="4133489"/>
              <a:ext cx="2818676" cy="787075"/>
              <a:chOff x="719667" y="1744271"/>
              <a:chExt cx="2818676" cy="787075"/>
            </a:xfrm>
          </p:grpSpPr>
          <p:sp>
            <p:nvSpPr>
              <p:cNvPr id="32" name="íṡľíḍè-TextBox 39"/>
              <p:cNvSpPr txBox="1"/>
              <p:nvPr/>
            </p:nvSpPr>
            <p:spPr>
              <a:xfrm flipH="1">
                <a:off x="2307237" y="1744271"/>
                <a:ext cx="1231106" cy="246221"/>
              </a:xfrm>
              <a:prstGeom prst="rect">
                <a:avLst/>
              </a:prstGeom>
              <a:noFill/>
            </p:spPr>
            <p:txBody>
              <a:bodyPr wrap="none" lIns="0" tIns="0" rIns="0" bIns="0" anchor="t">
                <a:noAutofit/>
              </a:bodyPr>
              <a:lstStyle/>
              <a:p>
                <a:pPr algn="r">
                  <a:spcBef>
                    <a:spcPct val="0"/>
                  </a:spcBef>
                  <a:defRPr/>
                </a:pPr>
                <a:r>
                  <a:rPr lang="zh-CN" altLang="en-US" sz="2000" b="1">
                    <a:solidFill>
                      <a:schemeClr val="accent1">
                        <a:lumMod val="100000"/>
                      </a:schemeClr>
                    </a:solidFill>
                    <a:cs typeface="+mn-ea"/>
                    <a:sym typeface="+mn-lt"/>
                  </a:rPr>
                  <a:t>标题文本预设</a:t>
                </a:r>
              </a:p>
            </p:txBody>
          </p:sp>
          <p:sp>
            <p:nvSpPr>
              <p:cNvPr id="33" name="íṡľíḍè-Rectangle 40"/>
              <p:cNvSpPr/>
              <p:nvPr/>
            </p:nvSpPr>
            <p:spPr>
              <a:xfrm>
                <a:off x="719667" y="2069681"/>
                <a:ext cx="2818676" cy="461665"/>
              </a:xfrm>
              <a:prstGeom prst="rect">
                <a:avLst/>
              </a:prstGeom>
            </p:spPr>
            <p:txBody>
              <a:bodyPr wrap="square" lIns="0" tIns="0" rIns="0" bIns="0">
                <a:noAutofit/>
              </a:bodyPr>
              <a:lstStyle/>
              <a:p>
                <a:pPr algn="r">
                  <a:lnSpc>
                    <a:spcPct val="120000"/>
                  </a:lnSpc>
                  <a:spcBef>
                    <a:spcPct val="0"/>
                  </a:spcBef>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grpSp>
        <p:grpSp>
          <p:nvGrpSpPr>
            <p:cNvPr id="26" name="Group 41"/>
            <p:cNvGrpSpPr/>
            <p:nvPr/>
          </p:nvGrpSpPr>
          <p:grpSpPr>
            <a:xfrm>
              <a:off x="8672822" y="2002396"/>
              <a:ext cx="2800042" cy="787075"/>
              <a:chOff x="719667" y="1744271"/>
              <a:chExt cx="2818676" cy="787075"/>
            </a:xfrm>
          </p:grpSpPr>
          <p:sp>
            <p:nvSpPr>
              <p:cNvPr id="30" name="íṡľíḍè-TextBox 42"/>
              <p:cNvSpPr txBox="1"/>
              <p:nvPr/>
            </p:nvSpPr>
            <p:spPr>
              <a:xfrm flipH="1">
                <a:off x="719667" y="1744271"/>
                <a:ext cx="1239299" cy="246221"/>
              </a:xfrm>
              <a:prstGeom prst="rect">
                <a:avLst/>
              </a:prstGeom>
              <a:noFill/>
            </p:spPr>
            <p:txBody>
              <a:bodyPr wrap="none" lIns="0" tIns="0" rIns="0" bIns="0" anchor="t">
                <a:noAutofit/>
              </a:bodyPr>
              <a:lstStyle/>
              <a:p>
                <a:pPr>
                  <a:spcBef>
                    <a:spcPct val="0"/>
                  </a:spcBef>
                  <a:defRPr/>
                </a:pPr>
                <a:r>
                  <a:rPr lang="zh-CN" altLang="en-US" sz="2000" b="1">
                    <a:solidFill>
                      <a:schemeClr val="accent3">
                        <a:lumMod val="100000"/>
                      </a:schemeClr>
                    </a:solidFill>
                    <a:cs typeface="+mn-ea"/>
                    <a:sym typeface="+mn-lt"/>
                  </a:rPr>
                  <a:t>标题文本预设</a:t>
                </a:r>
              </a:p>
            </p:txBody>
          </p:sp>
          <p:sp>
            <p:nvSpPr>
              <p:cNvPr id="31" name="íṡľíḍè-Rectangle 43"/>
              <p:cNvSpPr/>
              <p:nvPr/>
            </p:nvSpPr>
            <p:spPr>
              <a:xfrm>
                <a:off x="719667" y="2069681"/>
                <a:ext cx="2818676" cy="461665"/>
              </a:xfrm>
              <a:prstGeom prst="rect">
                <a:avLst/>
              </a:prstGeom>
            </p:spPr>
            <p:txBody>
              <a:bodyPr wrap="square" lIns="0" tIns="0" rIns="0" bIns="0">
                <a:noAutofit/>
              </a:bodyPr>
              <a:lstStyle/>
              <a:p>
                <a:pPr>
                  <a:lnSpc>
                    <a:spcPct val="120000"/>
                  </a:lnSpc>
                  <a:spcBef>
                    <a:spcPct val="0"/>
                  </a:spcBef>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grpSp>
        <p:grpSp>
          <p:nvGrpSpPr>
            <p:cNvPr id="27" name="Group 78"/>
            <p:cNvGrpSpPr/>
            <p:nvPr/>
          </p:nvGrpSpPr>
          <p:grpSpPr>
            <a:xfrm>
              <a:off x="7819101" y="5174269"/>
              <a:ext cx="3653762" cy="929628"/>
              <a:chOff x="719667" y="1744271"/>
              <a:chExt cx="3653762" cy="929628"/>
            </a:xfrm>
          </p:grpSpPr>
          <p:sp>
            <p:nvSpPr>
              <p:cNvPr id="28" name="íṡľíḍè-TextBox 79"/>
              <p:cNvSpPr txBox="1"/>
              <p:nvPr/>
            </p:nvSpPr>
            <p:spPr>
              <a:xfrm flipH="1">
                <a:off x="719667" y="1744271"/>
                <a:ext cx="3653762" cy="246221"/>
              </a:xfrm>
              <a:prstGeom prst="rect">
                <a:avLst/>
              </a:prstGeom>
              <a:noFill/>
            </p:spPr>
            <p:txBody>
              <a:bodyPr wrap="none" lIns="0" tIns="0" rIns="0" bIns="0" anchor="t">
                <a:noAutofit/>
              </a:bodyPr>
              <a:lstStyle/>
              <a:p>
                <a:pPr>
                  <a:spcBef>
                    <a:spcPct val="0"/>
                  </a:spcBef>
                  <a:defRPr/>
                </a:pPr>
                <a:r>
                  <a:rPr lang="zh-CN" altLang="en-US" sz="2000" b="1" dirty="0">
                    <a:solidFill>
                      <a:schemeClr val="accent4">
                        <a:lumMod val="60000"/>
                        <a:lumOff val="40000"/>
                      </a:schemeClr>
                    </a:solidFill>
                    <a:cs typeface="+mn-ea"/>
                    <a:sym typeface="+mn-lt"/>
                  </a:rPr>
                  <a:t>标题文本预设</a:t>
                </a:r>
              </a:p>
            </p:txBody>
          </p:sp>
          <p:sp>
            <p:nvSpPr>
              <p:cNvPr id="29" name="íṡľíḍè-Rectangle 80"/>
              <p:cNvSpPr/>
              <p:nvPr/>
            </p:nvSpPr>
            <p:spPr>
              <a:xfrm>
                <a:off x="719667" y="2069681"/>
                <a:ext cx="3653762" cy="604218"/>
              </a:xfrm>
              <a:prstGeom prst="rect">
                <a:avLst/>
              </a:prstGeom>
            </p:spPr>
            <p:txBody>
              <a:bodyPr wrap="square" lIns="0" tIns="0" rIns="0" bIns="0">
                <a:normAutofit/>
              </a:bodyPr>
              <a:lstStyle/>
              <a:p>
                <a:pPr>
                  <a:lnSpc>
                    <a:spcPct val="120000"/>
                  </a:lnSpc>
                  <a:spcBef>
                    <a:spcPct val="0"/>
                  </a:spcBef>
                  <a:defRPr/>
                </a:pPr>
                <a:r>
                  <a:rPr lang="zh-CN" altLang="en-US" sz="1400" dirty="0">
                    <a:solidFill>
                      <a:schemeClr val="bg1"/>
                    </a:solidFill>
                    <a:cs typeface="+mn-ea"/>
                    <a:sym typeface="+mn-lt"/>
                  </a:rPr>
                  <a:t>点击此处更换</a:t>
                </a:r>
                <a:r>
                  <a:rPr lang="zh-CN" altLang="en-US" sz="1400" dirty="0" smtClean="0">
                    <a:solidFill>
                      <a:schemeClr val="bg1"/>
                    </a:solidFill>
                    <a:cs typeface="+mn-ea"/>
                    <a:sym typeface="+mn-lt"/>
                  </a:rPr>
                  <a:t>文本点击</a:t>
                </a:r>
                <a:r>
                  <a:rPr lang="zh-CN" altLang="en-US" sz="1400" dirty="0">
                    <a:solidFill>
                      <a:schemeClr val="bg1"/>
                    </a:solidFill>
                    <a:cs typeface="+mn-ea"/>
                    <a:sym typeface="+mn-lt"/>
                  </a:rPr>
                  <a:t>此处更换</a:t>
                </a:r>
                <a:r>
                  <a:rPr lang="zh-CN" altLang="en-US" sz="1400" dirty="0" smtClean="0">
                    <a:solidFill>
                      <a:schemeClr val="bg1"/>
                    </a:solidFill>
                    <a:cs typeface="+mn-ea"/>
                    <a:sym typeface="+mn-lt"/>
                  </a:rPr>
                  <a:t>文本</a:t>
                </a:r>
                <a:endParaRPr lang="zh-CN" altLang="en-US" sz="1400" dirty="0">
                  <a:solidFill>
                    <a:schemeClr val="bg1"/>
                  </a:solidFill>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014e37c3-d30b-43a9-a412-91c2c914ab79"/>
          <p:cNvGrpSpPr>
            <a:grpSpLocks noChangeAspect="1"/>
          </p:cNvGrpSpPr>
          <p:nvPr/>
        </p:nvGrpSpPr>
        <p:grpSpPr>
          <a:xfrm>
            <a:off x="1297308" y="2144328"/>
            <a:ext cx="9613068" cy="3575184"/>
            <a:chOff x="1307468" y="1585528"/>
            <a:chExt cx="9613068" cy="3575184"/>
          </a:xfrm>
        </p:grpSpPr>
        <p:grpSp>
          <p:nvGrpSpPr>
            <p:cNvPr id="7" name="Group 18"/>
            <p:cNvGrpSpPr/>
            <p:nvPr/>
          </p:nvGrpSpPr>
          <p:grpSpPr>
            <a:xfrm>
              <a:off x="3809378" y="2634757"/>
              <a:ext cx="4573245" cy="2404094"/>
              <a:chOff x="3676269" y="2136032"/>
              <a:chExt cx="4839464" cy="2544042"/>
            </a:xfrm>
          </p:grpSpPr>
          <p:sp>
            <p:nvSpPr>
              <p:cNvPr id="35" name="ïşḻïďê-Freeform: Shape 1"/>
              <p:cNvSpPr/>
              <p:nvPr/>
            </p:nvSpPr>
            <p:spPr>
              <a:xfrm>
                <a:off x="3855000" y="2356008"/>
                <a:ext cx="1201860" cy="810318"/>
              </a:xfrm>
              <a:custGeom>
                <a:avLst/>
                <a:gdLst/>
                <a:ahLst/>
                <a:cxnLst>
                  <a:cxn ang="0">
                    <a:pos x="wd2" y="hd2"/>
                  </a:cxn>
                  <a:cxn ang="5400000">
                    <a:pos x="wd2" y="hd2"/>
                  </a:cxn>
                  <a:cxn ang="10800000">
                    <a:pos x="wd2" y="hd2"/>
                  </a:cxn>
                  <a:cxn ang="16200000">
                    <a:pos x="wd2" y="hd2"/>
                  </a:cxn>
                </a:cxnLst>
                <a:rect l="0" t="0" r="r" b="b"/>
                <a:pathLst>
                  <a:path w="21600" h="21600" extrusionOk="0">
                    <a:moveTo>
                      <a:pt x="14208" y="21600"/>
                    </a:moveTo>
                    <a:lnTo>
                      <a:pt x="21600" y="18493"/>
                    </a:lnTo>
                    <a:lnTo>
                      <a:pt x="0" y="0"/>
                    </a:lnTo>
                    <a:cubicBezTo>
                      <a:pt x="0" y="0"/>
                      <a:pt x="14208" y="21600"/>
                      <a:pt x="14208" y="21600"/>
                    </a:cubicBezTo>
                    <a:close/>
                  </a:path>
                </a:pathLst>
              </a:custGeom>
              <a:solidFill>
                <a:schemeClr val="accent2"/>
              </a:solidFill>
              <a:ln w="12700">
                <a:miter lim="400000"/>
              </a:ln>
            </p:spPr>
            <p:txBody>
              <a:bodyPr anchor="ctr"/>
              <a:lstStyle/>
              <a:p>
                <a:pPr algn="ctr"/>
                <a:endParaRPr>
                  <a:cs typeface="+mn-ea"/>
                  <a:sym typeface="+mn-lt"/>
                </a:endParaRPr>
              </a:p>
            </p:txBody>
          </p:sp>
          <p:sp>
            <p:nvSpPr>
              <p:cNvPr id="36" name="ïşḻïďê-Freeform: Shape 2"/>
              <p:cNvSpPr/>
              <p:nvPr/>
            </p:nvSpPr>
            <p:spPr>
              <a:xfrm>
                <a:off x="7140897" y="2356008"/>
                <a:ext cx="1201874" cy="810318"/>
              </a:xfrm>
              <a:custGeom>
                <a:avLst/>
                <a:gdLst/>
                <a:ahLst/>
                <a:cxnLst>
                  <a:cxn ang="0">
                    <a:pos x="wd2" y="hd2"/>
                  </a:cxn>
                  <a:cxn ang="5400000">
                    <a:pos x="wd2" y="hd2"/>
                  </a:cxn>
                  <a:cxn ang="10800000">
                    <a:pos x="wd2" y="hd2"/>
                  </a:cxn>
                  <a:cxn ang="16200000">
                    <a:pos x="wd2" y="hd2"/>
                  </a:cxn>
                </a:cxnLst>
                <a:rect l="0" t="0" r="r" b="b"/>
                <a:pathLst>
                  <a:path w="21600" h="21600" extrusionOk="0">
                    <a:moveTo>
                      <a:pt x="7393" y="21600"/>
                    </a:moveTo>
                    <a:lnTo>
                      <a:pt x="0" y="18493"/>
                    </a:lnTo>
                    <a:lnTo>
                      <a:pt x="21600" y="0"/>
                    </a:lnTo>
                    <a:cubicBezTo>
                      <a:pt x="21600" y="0"/>
                      <a:pt x="7393" y="21600"/>
                      <a:pt x="7393" y="21600"/>
                    </a:cubicBezTo>
                    <a:close/>
                  </a:path>
                </a:pathLst>
              </a:custGeom>
              <a:solidFill>
                <a:schemeClr val="accent2"/>
              </a:solidFill>
              <a:ln w="12700">
                <a:miter lim="400000"/>
              </a:ln>
            </p:spPr>
            <p:txBody>
              <a:bodyPr anchor="ctr"/>
              <a:lstStyle/>
              <a:p>
                <a:pPr algn="ctr"/>
                <a:endParaRPr>
                  <a:cs typeface="+mn-ea"/>
                  <a:sym typeface="+mn-lt"/>
                </a:endParaRPr>
              </a:p>
            </p:txBody>
          </p:sp>
          <p:grpSp>
            <p:nvGrpSpPr>
              <p:cNvPr id="37" name="Group 3"/>
              <p:cNvGrpSpPr/>
              <p:nvPr/>
            </p:nvGrpSpPr>
            <p:grpSpPr>
              <a:xfrm>
                <a:off x="3676269" y="2163529"/>
                <a:ext cx="439935" cy="439920"/>
                <a:chOff x="0" y="0"/>
                <a:chExt cx="879867" cy="879838"/>
              </a:xfrm>
              <a:solidFill>
                <a:schemeClr val="bg1"/>
              </a:solidFill>
            </p:grpSpPr>
            <p:sp>
              <p:nvSpPr>
                <p:cNvPr id="50" name="ïşḻïďê-Oval 4"/>
                <p:cNvSpPr/>
                <p:nvPr/>
              </p:nvSpPr>
              <p:spPr>
                <a:xfrm>
                  <a:off x="0" y="0"/>
                  <a:ext cx="879867" cy="879838"/>
                </a:xfrm>
                <a:prstGeom prst="ellipse">
                  <a:avLst/>
                </a:prstGeom>
                <a:solidFill>
                  <a:schemeClr val="accent1"/>
                </a:solidFill>
                <a:ln w="12700" cap="flat">
                  <a:solidFill>
                    <a:srgbClr val="DCDEE0"/>
                  </a:solidFill>
                  <a:prstDash val="solid"/>
                  <a:round/>
                </a:ln>
                <a:effectLst/>
              </p:spPr>
              <p:txBody>
                <a:bodyPr anchor="ctr"/>
                <a:lstStyle/>
                <a:p>
                  <a:pPr algn="ctr"/>
                  <a:endParaRPr>
                    <a:cs typeface="+mn-ea"/>
                    <a:sym typeface="+mn-lt"/>
                  </a:endParaRPr>
                </a:p>
              </p:txBody>
            </p:sp>
            <p:sp>
              <p:nvSpPr>
                <p:cNvPr id="51" name="ïşḻïďê-Freeform: Shape 5"/>
                <p:cNvSpPr/>
                <p:nvPr/>
              </p:nvSpPr>
              <p:spPr>
                <a:xfrm>
                  <a:off x="230842" y="230829"/>
                  <a:ext cx="418182" cy="418179"/>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1795"/>
                        <a:pt x="21514" y="12600"/>
                        <a:pt x="20518" y="12600"/>
                      </a:cubicBezTo>
                      <a:lnTo>
                        <a:pt x="12600" y="12600"/>
                      </a:lnTo>
                      <a:lnTo>
                        <a:pt x="12600" y="20518"/>
                      </a:lnTo>
                      <a:cubicBezTo>
                        <a:pt x="12600" y="21512"/>
                        <a:pt x="11795" y="21600"/>
                        <a:pt x="10800" y="21600"/>
                      </a:cubicBezTo>
                      <a:cubicBezTo>
                        <a:pt x="9805" y="21600"/>
                        <a:pt x="9000" y="21512"/>
                        <a:pt x="9000" y="20518"/>
                      </a:cubicBezTo>
                      <a:lnTo>
                        <a:pt x="9000" y="12600"/>
                      </a:lnTo>
                      <a:lnTo>
                        <a:pt x="1082" y="12600"/>
                      </a:lnTo>
                      <a:cubicBezTo>
                        <a:pt x="88" y="12600"/>
                        <a:pt x="0" y="11796"/>
                        <a:pt x="0" y="10800"/>
                      </a:cubicBezTo>
                      <a:cubicBezTo>
                        <a:pt x="0" y="9805"/>
                        <a:pt x="88" y="9000"/>
                        <a:pt x="1082" y="9000"/>
                      </a:cubicBezTo>
                      <a:lnTo>
                        <a:pt x="9000" y="9000"/>
                      </a:lnTo>
                      <a:lnTo>
                        <a:pt x="9000" y="1082"/>
                      </a:lnTo>
                      <a:cubicBezTo>
                        <a:pt x="9000" y="86"/>
                        <a:pt x="9805" y="0"/>
                        <a:pt x="10800" y="0"/>
                      </a:cubicBezTo>
                      <a:cubicBezTo>
                        <a:pt x="11795" y="0"/>
                        <a:pt x="12600" y="86"/>
                        <a:pt x="12600" y="1082"/>
                      </a:cubicBezTo>
                      <a:lnTo>
                        <a:pt x="12600" y="9000"/>
                      </a:lnTo>
                      <a:lnTo>
                        <a:pt x="20518" y="9000"/>
                      </a:lnTo>
                      <a:cubicBezTo>
                        <a:pt x="21514" y="9000"/>
                        <a:pt x="21600" y="9805"/>
                        <a:pt x="21600" y="10800"/>
                      </a:cubicBezTo>
                      <a:close/>
                    </a:path>
                  </a:pathLst>
                </a:custGeom>
                <a:grpFill/>
                <a:ln w="12700" cap="flat">
                  <a:noFill/>
                  <a:miter lim="400000"/>
                </a:ln>
                <a:effectLst/>
              </p:spPr>
              <p:txBody>
                <a:bodyPr anchor="ctr"/>
                <a:lstStyle/>
                <a:p>
                  <a:pPr algn="ctr"/>
                  <a:endParaRPr>
                    <a:cs typeface="+mn-ea"/>
                    <a:sym typeface="+mn-lt"/>
                  </a:endParaRPr>
                </a:p>
              </p:txBody>
            </p:sp>
          </p:grpSp>
          <p:grpSp>
            <p:nvGrpSpPr>
              <p:cNvPr id="38" name="Group 6"/>
              <p:cNvGrpSpPr/>
              <p:nvPr/>
            </p:nvGrpSpPr>
            <p:grpSpPr>
              <a:xfrm>
                <a:off x="8075798" y="2136032"/>
                <a:ext cx="439935" cy="439934"/>
                <a:chOff x="0" y="0"/>
                <a:chExt cx="879867" cy="879866"/>
              </a:xfrm>
            </p:grpSpPr>
            <p:sp>
              <p:nvSpPr>
                <p:cNvPr id="48" name="ïşḻïďê-Oval 7"/>
                <p:cNvSpPr/>
                <p:nvPr/>
              </p:nvSpPr>
              <p:spPr>
                <a:xfrm>
                  <a:off x="0" y="0"/>
                  <a:ext cx="879867" cy="879866"/>
                </a:xfrm>
                <a:prstGeom prst="ellipse">
                  <a:avLst/>
                </a:prstGeom>
                <a:solidFill>
                  <a:schemeClr val="accent1"/>
                </a:solidFill>
                <a:ln w="12700" cap="flat">
                  <a:solidFill>
                    <a:srgbClr val="DCDEE0"/>
                  </a:solidFill>
                  <a:prstDash val="solid"/>
                  <a:round/>
                </a:ln>
                <a:effectLst/>
              </p:spPr>
              <p:txBody>
                <a:bodyPr anchor="ctr"/>
                <a:lstStyle/>
                <a:p>
                  <a:pPr algn="ctr"/>
                  <a:endParaRPr>
                    <a:cs typeface="+mn-ea"/>
                    <a:sym typeface="+mn-lt"/>
                  </a:endParaRPr>
                </a:p>
              </p:txBody>
            </p:sp>
            <p:sp>
              <p:nvSpPr>
                <p:cNvPr id="49" name="ïşḻïďê-Freeform: Shape 8"/>
                <p:cNvSpPr/>
                <p:nvPr/>
              </p:nvSpPr>
              <p:spPr>
                <a:xfrm>
                  <a:off x="245534" y="214775"/>
                  <a:ext cx="388799" cy="399556"/>
                </a:xfrm>
                <a:custGeom>
                  <a:avLst/>
                  <a:gdLst/>
                  <a:ahLst/>
                  <a:cxnLst>
                    <a:cxn ang="0">
                      <a:pos x="wd2" y="hd2"/>
                    </a:cxn>
                    <a:cxn ang="5400000">
                      <a:pos x="wd2" y="hd2"/>
                    </a:cxn>
                    <a:cxn ang="10800000">
                      <a:pos x="wd2" y="hd2"/>
                    </a:cxn>
                    <a:cxn ang="16200000">
                      <a:pos x="wd2" y="hd2"/>
                    </a:cxn>
                  </a:cxnLst>
                  <a:rect l="0" t="0" r="r" b="b"/>
                  <a:pathLst>
                    <a:path w="21600" h="21494" extrusionOk="0">
                      <a:moveTo>
                        <a:pt x="17852" y="10732"/>
                      </a:moveTo>
                      <a:lnTo>
                        <a:pt x="15287" y="8141"/>
                      </a:lnTo>
                      <a:lnTo>
                        <a:pt x="14103" y="9287"/>
                      </a:lnTo>
                      <a:lnTo>
                        <a:pt x="16780" y="11770"/>
                      </a:lnTo>
                      <a:lnTo>
                        <a:pt x="14104" y="14253"/>
                      </a:lnTo>
                      <a:lnTo>
                        <a:pt x="15288" y="15399"/>
                      </a:lnTo>
                      <a:lnTo>
                        <a:pt x="17852" y="12808"/>
                      </a:lnTo>
                      <a:lnTo>
                        <a:pt x="20416" y="15399"/>
                      </a:lnTo>
                      <a:lnTo>
                        <a:pt x="21600" y="14253"/>
                      </a:lnTo>
                      <a:lnTo>
                        <a:pt x="18924" y="11770"/>
                      </a:lnTo>
                      <a:lnTo>
                        <a:pt x="21599" y="9287"/>
                      </a:lnTo>
                      <a:lnTo>
                        <a:pt x="20415" y="8141"/>
                      </a:lnTo>
                      <a:cubicBezTo>
                        <a:pt x="20415" y="8141"/>
                        <a:pt x="17852" y="10732"/>
                        <a:pt x="17852" y="10732"/>
                      </a:cubicBezTo>
                      <a:close/>
                      <a:moveTo>
                        <a:pt x="17840" y="20553"/>
                      </a:moveTo>
                      <a:cubicBezTo>
                        <a:pt x="17840" y="18126"/>
                        <a:pt x="15400" y="16891"/>
                        <a:pt x="13023" y="15899"/>
                      </a:cubicBezTo>
                      <a:cubicBezTo>
                        <a:pt x="10654" y="14912"/>
                        <a:pt x="9898" y="14080"/>
                        <a:pt x="9898" y="12297"/>
                      </a:cubicBezTo>
                      <a:cubicBezTo>
                        <a:pt x="9898" y="11229"/>
                        <a:pt x="10621" y="11577"/>
                        <a:pt x="10938" y="9617"/>
                      </a:cubicBezTo>
                      <a:cubicBezTo>
                        <a:pt x="11072" y="8804"/>
                        <a:pt x="11710" y="9604"/>
                        <a:pt x="11833" y="7749"/>
                      </a:cubicBezTo>
                      <a:cubicBezTo>
                        <a:pt x="11833" y="7010"/>
                        <a:pt x="11483" y="6826"/>
                        <a:pt x="11483" y="6826"/>
                      </a:cubicBezTo>
                      <a:cubicBezTo>
                        <a:pt x="11483" y="6826"/>
                        <a:pt x="11661" y="5732"/>
                        <a:pt x="11730" y="4889"/>
                      </a:cubicBezTo>
                      <a:cubicBezTo>
                        <a:pt x="11801" y="4006"/>
                        <a:pt x="11286" y="2123"/>
                        <a:pt x="9163" y="1545"/>
                      </a:cubicBezTo>
                      <a:cubicBezTo>
                        <a:pt x="8792" y="1177"/>
                        <a:pt x="8541" y="592"/>
                        <a:pt x="9684" y="7"/>
                      </a:cubicBezTo>
                      <a:cubicBezTo>
                        <a:pt x="7184" y="-106"/>
                        <a:pt x="6603" y="1160"/>
                        <a:pt x="5272" y="2092"/>
                      </a:cubicBezTo>
                      <a:cubicBezTo>
                        <a:pt x="4139" y="2909"/>
                        <a:pt x="3834" y="4202"/>
                        <a:pt x="3888" y="4890"/>
                      </a:cubicBezTo>
                      <a:cubicBezTo>
                        <a:pt x="3961" y="5733"/>
                        <a:pt x="4137" y="6827"/>
                        <a:pt x="4137" y="6827"/>
                      </a:cubicBezTo>
                      <a:cubicBezTo>
                        <a:pt x="4137" y="6827"/>
                        <a:pt x="3787" y="7011"/>
                        <a:pt x="3787" y="7750"/>
                      </a:cubicBezTo>
                      <a:cubicBezTo>
                        <a:pt x="3910" y="9606"/>
                        <a:pt x="4550" y="8805"/>
                        <a:pt x="4683" y="9618"/>
                      </a:cubicBezTo>
                      <a:cubicBezTo>
                        <a:pt x="5000" y="11578"/>
                        <a:pt x="5724" y="11230"/>
                        <a:pt x="5724" y="12298"/>
                      </a:cubicBezTo>
                      <a:cubicBezTo>
                        <a:pt x="5724" y="14081"/>
                        <a:pt x="5487" y="14686"/>
                        <a:pt x="3118" y="15674"/>
                      </a:cubicBezTo>
                      <a:cubicBezTo>
                        <a:pt x="740" y="16664"/>
                        <a:pt x="0" y="18253"/>
                        <a:pt x="12" y="20553"/>
                      </a:cubicBezTo>
                      <a:cubicBezTo>
                        <a:pt x="16" y="21241"/>
                        <a:pt x="0" y="21494"/>
                        <a:pt x="0" y="21494"/>
                      </a:cubicBezTo>
                      <a:lnTo>
                        <a:pt x="17852" y="21494"/>
                      </a:lnTo>
                      <a:cubicBezTo>
                        <a:pt x="17852" y="21494"/>
                        <a:pt x="17840" y="21241"/>
                        <a:pt x="17840" y="20553"/>
                      </a:cubicBezTo>
                      <a:close/>
                    </a:path>
                  </a:pathLst>
                </a:custGeom>
                <a:solidFill>
                  <a:schemeClr val="bg1"/>
                </a:solidFill>
                <a:ln w="12700" cap="flat">
                  <a:noFill/>
                  <a:miter lim="400000"/>
                </a:ln>
                <a:effectLst/>
              </p:spPr>
              <p:txBody>
                <a:bodyPr anchor="ctr"/>
                <a:lstStyle/>
                <a:p>
                  <a:pPr algn="ctr"/>
                  <a:endParaRPr>
                    <a:cs typeface="+mn-ea"/>
                    <a:sym typeface="+mn-lt"/>
                  </a:endParaRPr>
                </a:p>
              </p:txBody>
            </p:sp>
          </p:grpSp>
          <p:grpSp>
            <p:nvGrpSpPr>
              <p:cNvPr id="39" name="Group 9"/>
              <p:cNvGrpSpPr/>
              <p:nvPr/>
            </p:nvGrpSpPr>
            <p:grpSpPr>
              <a:xfrm>
                <a:off x="4693660" y="3084680"/>
                <a:ext cx="1348437" cy="911351"/>
                <a:chOff x="4693660" y="3084680"/>
                <a:chExt cx="1348437" cy="911351"/>
              </a:xfrm>
            </p:grpSpPr>
            <p:sp>
              <p:nvSpPr>
                <p:cNvPr id="46" name="ïşḻïďê-Freeform: Shape 10"/>
                <p:cNvSpPr/>
                <p:nvPr/>
              </p:nvSpPr>
              <p:spPr>
                <a:xfrm>
                  <a:off x="4693660" y="3084680"/>
                  <a:ext cx="1348437" cy="911351"/>
                </a:xfrm>
                <a:custGeom>
                  <a:avLst/>
                  <a:gdLst/>
                  <a:ahLst/>
                  <a:cxnLst>
                    <a:cxn ang="0">
                      <a:pos x="wd2" y="hd2"/>
                    </a:cxn>
                    <a:cxn ang="5400000">
                      <a:pos x="wd2" y="hd2"/>
                    </a:cxn>
                    <a:cxn ang="10800000">
                      <a:pos x="wd2" y="hd2"/>
                    </a:cxn>
                    <a:cxn ang="16200000">
                      <a:pos x="wd2" y="hd2"/>
                    </a:cxn>
                  </a:cxnLst>
                  <a:rect l="0" t="0" r="r" b="b"/>
                  <a:pathLst>
                    <a:path w="21600" h="21600" extrusionOk="0">
                      <a:moveTo>
                        <a:pt x="6997" y="0"/>
                      </a:moveTo>
                      <a:lnTo>
                        <a:pt x="0" y="2934"/>
                      </a:lnTo>
                      <a:lnTo>
                        <a:pt x="12305" y="21600"/>
                      </a:lnTo>
                      <a:lnTo>
                        <a:pt x="12322" y="21583"/>
                      </a:lnTo>
                      <a:lnTo>
                        <a:pt x="21600" y="12476"/>
                      </a:lnTo>
                      <a:cubicBezTo>
                        <a:pt x="21600" y="12476"/>
                        <a:pt x="6997" y="0"/>
                        <a:pt x="6997" y="0"/>
                      </a:cubicBezTo>
                      <a:close/>
                    </a:path>
                  </a:pathLst>
                </a:custGeom>
                <a:solidFill>
                  <a:schemeClr val="accent3"/>
                </a:solidFill>
                <a:ln w="12700">
                  <a:miter lim="400000"/>
                </a:ln>
              </p:spPr>
              <p:txBody>
                <a:bodyPr anchor="ctr"/>
                <a:lstStyle/>
                <a:p>
                  <a:pPr algn="ctr"/>
                  <a:endParaRPr>
                    <a:cs typeface="+mn-ea"/>
                    <a:sym typeface="+mn-lt"/>
                  </a:endParaRPr>
                </a:p>
              </p:txBody>
            </p:sp>
            <p:sp>
              <p:nvSpPr>
                <p:cNvPr id="47" name="ïşḻïďê-Freeform: Shape 11"/>
                <p:cNvSpPr/>
                <p:nvPr/>
              </p:nvSpPr>
              <p:spPr>
                <a:xfrm>
                  <a:off x="5342468" y="3446892"/>
                  <a:ext cx="249236" cy="186927"/>
                </a:xfrm>
                <a:custGeom>
                  <a:avLst/>
                  <a:gdLst/>
                  <a:ahLst/>
                  <a:cxnLst>
                    <a:cxn ang="0">
                      <a:pos x="wd2" y="hd2"/>
                    </a:cxn>
                    <a:cxn ang="5400000">
                      <a:pos x="wd2" y="hd2"/>
                    </a:cxn>
                    <a:cxn ang="10800000">
                      <a:pos x="wd2" y="hd2"/>
                    </a:cxn>
                    <a:cxn ang="16200000">
                      <a:pos x="wd2" y="hd2"/>
                    </a:cxn>
                  </a:cxnLst>
                  <a:rect l="0" t="0" r="r" b="b"/>
                  <a:pathLst>
                    <a:path w="21600" h="21600" extrusionOk="0">
                      <a:moveTo>
                        <a:pt x="21262" y="12600"/>
                      </a:moveTo>
                      <a:cubicBezTo>
                        <a:pt x="21442" y="12600"/>
                        <a:pt x="21600" y="12811"/>
                        <a:pt x="21600" y="13050"/>
                      </a:cubicBezTo>
                      <a:lnTo>
                        <a:pt x="21600" y="15750"/>
                      </a:lnTo>
                      <a:cubicBezTo>
                        <a:pt x="21600" y="15989"/>
                        <a:pt x="21442" y="16200"/>
                        <a:pt x="21262" y="16200"/>
                      </a:cubicBezTo>
                      <a:lnTo>
                        <a:pt x="17550" y="16200"/>
                      </a:lnTo>
                      <a:lnTo>
                        <a:pt x="17550" y="21150"/>
                      </a:lnTo>
                      <a:cubicBezTo>
                        <a:pt x="17550" y="21389"/>
                        <a:pt x="17392" y="21600"/>
                        <a:pt x="17212" y="21600"/>
                      </a:cubicBezTo>
                      <a:lnTo>
                        <a:pt x="15187" y="21600"/>
                      </a:lnTo>
                      <a:cubicBezTo>
                        <a:pt x="15008" y="21600"/>
                        <a:pt x="14850" y="21389"/>
                        <a:pt x="14850" y="21150"/>
                      </a:cubicBezTo>
                      <a:lnTo>
                        <a:pt x="14850" y="16200"/>
                      </a:lnTo>
                      <a:lnTo>
                        <a:pt x="11137" y="16200"/>
                      </a:lnTo>
                      <a:cubicBezTo>
                        <a:pt x="10958" y="16200"/>
                        <a:pt x="10800" y="15989"/>
                        <a:pt x="10800" y="15750"/>
                      </a:cubicBezTo>
                      <a:lnTo>
                        <a:pt x="10800" y="13050"/>
                      </a:lnTo>
                      <a:cubicBezTo>
                        <a:pt x="10800" y="12811"/>
                        <a:pt x="10958" y="12600"/>
                        <a:pt x="11137" y="12600"/>
                      </a:cubicBezTo>
                      <a:lnTo>
                        <a:pt x="14850" y="12600"/>
                      </a:lnTo>
                      <a:lnTo>
                        <a:pt x="14850" y="7650"/>
                      </a:lnTo>
                      <a:cubicBezTo>
                        <a:pt x="14850" y="7411"/>
                        <a:pt x="15008" y="7200"/>
                        <a:pt x="15187" y="7200"/>
                      </a:cubicBezTo>
                      <a:lnTo>
                        <a:pt x="17212" y="7200"/>
                      </a:lnTo>
                      <a:cubicBezTo>
                        <a:pt x="17392" y="7200"/>
                        <a:pt x="17550" y="7411"/>
                        <a:pt x="17550" y="7650"/>
                      </a:cubicBezTo>
                      <a:lnTo>
                        <a:pt x="17550" y="12600"/>
                      </a:lnTo>
                      <a:cubicBezTo>
                        <a:pt x="17550" y="12600"/>
                        <a:pt x="21262" y="12600"/>
                        <a:pt x="21262" y="12600"/>
                      </a:cubicBezTo>
                      <a:close/>
                      <a:moveTo>
                        <a:pt x="3375" y="5400"/>
                      </a:moveTo>
                      <a:cubicBezTo>
                        <a:pt x="3375" y="2419"/>
                        <a:pt x="5189" y="0"/>
                        <a:pt x="7425" y="0"/>
                      </a:cubicBezTo>
                      <a:cubicBezTo>
                        <a:pt x="9661" y="0"/>
                        <a:pt x="11475" y="2419"/>
                        <a:pt x="11475" y="5400"/>
                      </a:cubicBezTo>
                      <a:cubicBezTo>
                        <a:pt x="11475" y="8381"/>
                        <a:pt x="9661" y="10800"/>
                        <a:pt x="7425" y="10800"/>
                      </a:cubicBezTo>
                      <a:cubicBezTo>
                        <a:pt x="5189" y="10800"/>
                        <a:pt x="3375" y="8381"/>
                        <a:pt x="3375" y="5400"/>
                      </a:cubicBezTo>
                      <a:close/>
                      <a:moveTo>
                        <a:pt x="11137" y="17550"/>
                      </a:moveTo>
                      <a:lnTo>
                        <a:pt x="13837" y="17550"/>
                      </a:lnTo>
                      <a:lnTo>
                        <a:pt x="13837" y="20897"/>
                      </a:lnTo>
                      <a:cubicBezTo>
                        <a:pt x="13321" y="21403"/>
                        <a:pt x="12667" y="21600"/>
                        <a:pt x="12034" y="21600"/>
                      </a:cubicBezTo>
                      <a:lnTo>
                        <a:pt x="2816" y="21600"/>
                      </a:lnTo>
                      <a:cubicBezTo>
                        <a:pt x="1129" y="21600"/>
                        <a:pt x="0" y="20250"/>
                        <a:pt x="0" y="17958"/>
                      </a:cubicBezTo>
                      <a:cubicBezTo>
                        <a:pt x="0" y="14780"/>
                        <a:pt x="559" y="9900"/>
                        <a:pt x="3649" y="9900"/>
                      </a:cubicBezTo>
                      <a:cubicBezTo>
                        <a:pt x="3818" y="9900"/>
                        <a:pt x="3934" y="9998"/>
                        <a:pt x="4061" y="10139"/>
                      </a:cubicBezTo>
                      <a:cubicBezTo>
                        <a:pt x="5094" y="11194"/>
                        <a:pt x="6096" y="11855"/>
                        <a:pt x="7425" y="11855"/>
                      </a:cubicBezTo>
                      <a:cubicBezTo>
                        <a:pt x="8754" y="11855"/>
                        <a:pt x="9756" y="11194"/>
                        <a:pt x="10789" y="10139"/>
                      </a:cubicBezTo>
                      <a:cubicBezTo>
                        <a:pt x="10916" y="9998"/>
                        <a:pt x="11032" y="9900"/>
                        <a:pt x="11201" y="9900"/>
                      </a:cubicBezTo>
                      <a:cubicBezTo>
                        <a:pt x="12097" y="9900"/>
                        <a:pt x="12888" y="10350"/>
                        <a:pt x="13489" y="11250"/>
                      </a:cubicBezTo>
                      <a:lnTo>
                        <a:pt x="11137" y="11250"/>
                      </a:lnTo>
                      <a:cubicBezTo>
                        <a:pt x="10399" y="11250"/>
                        <a:pt x="9788" y="12066"/>
                        <a:pt x="9788" y="13050"/>
                      </a:cubicBezTo>
                      <a:lnTo>
                        <a:pt x="9788" y="15750"/>
                      </a:lnTo>
                      <a:cubicBezTo>
                        <a:pt x="9788" y="16734"/>
                        <a:pt x="10399" y="17550"/>
                        <a:pt x="11137" y="17550"/>
                      </a:cubicBezTo>
                      <a:close/>
                    </a:path>
                  </a:pathLst>
                </a:custGeom>
                <a:solidFill>
                  <a:srgbClr val="FFFFFF"/>
                </a:solidFill>
                <a:ln w="12700">
                  <a:miter lim="400000"/>
                </a:ln>
              </p:spPr>
              <p:txBody>
                <a:bodyPr anchor="ctr"/>
                <a:lstStyle/>
                <a:p>
                  <a:pPr algn="ctr"/>
                  <a:endParaRPr>
                    <a:cs typeface="+mn-ea"/>
                    <a:sym typeface="+mn-lt"/>
                  </a:endParaRPr>
                </a:p>
              </p:txBody>
            </p:sp>
          </p:grpSp>
          <p:grpSp>
            <p:nvGrpSpPr>
              <p:cNvPr id="40" name="Group 12"/>
              <p:cNvGrpSpPr/>
              <p:nvPr/>
            </p:nvGrpSpPr>
            <p:grpSpPr>
              <a:xfrm>
                <a:off x="6151004" y="3084680"/>
                <a:ext cx="1348430" cy="911351"/>
                <a:chOff x="6151004" y="3084680"/>
                <a:chExt cx="1348430" cy="911351"/>
              </a:xfrm>
            </p:grpSpPr>
            <p:sp>
              <p:nvSpPr>
                <p:cNvPr id="44" name="ïşḻïďê-Freeform: Shape 13"/>
                <p:cNvSpPr/>
                <p:nvPr/>
              </p:nvSpPr>
              <p:spPr>
                <a:xfrm>
                  <a:off x="6151004" y="3084680"/>
                  <a:ext cx="1348430" cy="911351"/>
                </a:xfrm>
                <a:custGeom>
                  <a:avLst/>
                  <a:gdLst/>
                  <a:ahLst/>
                  <a:cxnLst>
                    <a:cxn ang="0">
                      <a:pos x="wd2" y="hd2"/>
                    </a:cxn>
                    <a:cxn ang="5400000">
                      <a:pos x="wd2" y="hd2"/>
                    </a:cxn>
                    <a:cxn ang="10800000">
                      <a:pos x="wd2" y="hd2"/>
                    </a:cxn>
                    <a:cxn ang="16200000">
                      <a:pos x="wd2" y="hd2"/>
                    </a:cxn>
                  </a:cxnLst>
                  <a:rect l="0" t="0" r="r" b="b"/>
                  <a:pathLst>
                    <a:path w="21600" h="21600" extrusionOk="0">
                      <a:moveTo>
                        <a:pt x="14603" y="0"/>
                      </a:moveTo>
                      <a:lnTo>
                        <a:pt x="21600" y="2934"/>
                      </a:lnTo>
                      <a:lnTo>
                        <a:pt x="9295" y="21600"/>
                      </a:lnTo>
                      <a:lnTo>
                        <a:pt x="9278" y="21583"/>
                      </a:lnTo>
                      <a:lnTo>
                        <a:pt x="0" y="12476"/>
                      </a:lnTo>
                      <a:cubicBezTo>
                        <a:pt x="0" y="12476"/>
                        <a:pt x="14603" y="0"/>
                        <a:pt x="14603" y="0"/>
                      </a:cubicBezTo>
                      <a:close/>
                    </a:path>
                  </a:pathLst>
                </a:custGeom>
                <a:solidFill>
                  <a:schemeClr val="accent3"/>
                </a:solidFill>
                <a:ln w="12700">
                  <a:miter lim="400000"/>
                </a:ln>
              </p:spPr>
              <p:txBody>
                <a:bodyPr anchor="ctr"/>
                <a:lstStyle/>
                <a:p>
                  <a:pPr algn="ctr"/>
                  <a:endParaRPr>
                    <a:cs typeface="+mn-ea"/>
                    <a:sym typeface="+mn-lt"/>
                  </a:endParaRPr>
                </a:p>
              </p:txBody>
            </p:sp>
            <p:sp>
              <p:nvSpPr>
                <p:cNvPr id="45" name="ïşḻïďê-Freeform: Shape 14"/>
                <p:cNvSpPr/>
                <p:nvPr/>
              </p:nvSpPr>
              <p:spPr>
                <a:xfrm>
                  <a:off x="6705517" y="3460119"/>
                  <a:ext cx="182356" cy="160473"/>
                </a:xfrm>
                <a:custGeom>
                  <a:avLst/>
                  <a:gdLst/>
                  <a:ahLst/>
                  <a:cxnLst>
                    <a:cxn ang="0">
                      <a:pos x="wd2" y="hd2"/>
                    </a:cxn>
                    <a:cxn ang="5400000">
                      <a:pos x="wd2" y="hd2"/>
                    </a:cxn>
                    <a:cxn ang="10800000">
                      <a:pos x="wd2" y="hd2"/>
                    </a:cxn>
                    <a:cxn ang="16200000">
                      <a:pos x="wd2" y="hd2"/>
                    </a:cxn>
                  </a:cxnLst>
                  <a:rect l="0" t="0" r="r" b="b"/>
                  <a:pathLst>
                    <a:path w="21600" h="21600" extrusionOk="0">
                      <a:moveTo>
                        <a:pt x="7776" y="5891"/>
                      </a:moveTo>
                      <a:lnTo>
                        <a:pt x="4320" y="5891"/>
                      </a:lnTo>
                      <a:cubicBezTo>
                        <a:pt x="4320" y="7855"/>
                        <a:pt x="4320" y="9818"/>
                        <a:pt x="4320" y="9818"/>
                      </a:cubicBezTo>
                      <a:cubicBezTo>
                        <a:pt x="4320" y="10907"/>
                        <a:pt x="5090" y="11782"/>
                        <a:pt x="6048" y="11782"/>
                      </a:cubicBezTo>
                      <a:cubicBezTo>
                        <a:pt x="7088" y="11782"/>
                        <a:pt x="7574" y="11782"/>
                        <a:pt x="7776" y="11782"/>
                      </a:cubicBezTo>
                      <a:cubicBezTo>
                        <a:pt x="7776" y="11782"/>
                        <a:pt x="7776" y="5891"/>
                        <a:pt x="7776" y="5891"/>
                      </a:cubicBezTo>
                      <a:close/>
                      <a:moveTo>
                        <a:pt x="21600" y="21600"/>
                      </a:moveTo>
                      <a:lnTo>
                        <a:pt x="6048" y="21600"/>
                      </a:lnTo>
                      <a:lnTo>
                        <a:pt x="6048" y="18655"/>
                      </a:lnTo>
                      <a:lnTo>
                        <a:pt x="7776" y="15709"/>
                      </a:lnTo>
                      <a:cubicBezTo>
                        <a:pt x="7628" y="15709"/>
                        <a:pt x="6197" y="15709"/>
                        <a:pt x="6048" y="15709"/>
                      </a:cubicBezTo>
                      <a:cubicBezTo>
                        <a:pt x="3186" y="15709"/>
                        <a:pt x="864" y="13070"/>
                        <a:pt x="864" y="9818"/>
                      </a:cubicBezTo>
                      <a:lnTo>
                        <a:pt x="864" y="4909"/>
                      </a:lnTo>
                      <a:lnTo>
                        <a:pt x="0" y="3927"/>
                      </a:lnTo>
                      <a:lnTo>
                        <a:pt x="432" y="1964"/>
                      </a:lnTo>
                      <a:lnTo>
                        <a:pt x="6912" y="1964"/>
                      </a:lnTo>
                      <a:lnTo>
                        <a:pt x="7344" y="0"/>
                      </a:lnTo>
                      <a:lnTo>
                        <a:pt x="20304" y="0"/>
                      </a:lnTo>
                      <a:lnTo>
                        <a:pt x="20736" y="2945"/>
                      </a:lnTo>
                      <a:lnTo>
                        <a:pt x="19872" y="3436"/>
                      </a:lnTo>
                      <a:lnTo>
                        <a:pt x="19872" y="15709"/>
                      </a:lnTo>
                      <a:lnTo>
                        <a:pt x="21600" y="18655"/>
                      </a:lnTo>
                      <a:cubicBezTo>
                        <a:pt x="21600" y="18655"/>
                        <a:pt x="21600" y="21600"/>
                        <a:pt x="21600" y="21600"/>
                      </a:cubicBezTo>
                      <a:close/>
                    </a:path>
                  </a:pathLst>
                </a:custGeom>
                <a:solidFill>
                  <a:srgbClr val="FFFFFF"/>
                </a:solidFill>
                <a:ln w="12700">
                  <a:miter lim="400000"/>
                </a:ln>
              </p:spPr>
              <p:txBody>
                <a:bodyPr anchor="ctr"/>
                <a:lstStyle/>
                <a:p>
                  <a:pPr algn="ctr"/>
                  <a:endParaRPr>
                    <a:cs typeface="+mn-ea"/>
                    <a:sym typeface="+mn-lt"/>
                  </a:endParaRPr>
                </a:p>
              </p:txBody>
            </p:sp>
          </p:grpSp>
          <p:grpSp>
            <p:nvGrpSpPr>
              <p:cNvPr id="41" name="Group 15"/>
              <p:cNvGrpSpPr/>
              <p:nvPr/>
            </p:nvGrpSpPr>
            <p:grpSpPr>
              <a:xfrm>
                <a:off x="5504823" y="3648370"/>
                <a:ext cx="1197217" cy="1031704"/>
                <a:chOff x="5504823" y="3648370"/>
                <a:chExt cx="1197217" cy="1031704"/>
              </a:xfrm>
            </p:grpSpPr>
            <p:sp>
              <p:nvSpPr>
                <p:cNvPr id="42" name="ïşḻïďê-Freeform: Shape 16"/>
                <p:cNvSpPr/>
                <p:nvPr/>
              </p:nvSpPr>
              <p:spPr>
                <a:xfrm>
                  <a:off x="5504823" y="3648370"/>
                  <a:ext cx="1197217" cy="1031704"/>
                </a:xfrm>
                <a:custGeom>
                  <a:avLst/>
                  <a:gdLst/>
                  <a:ahLst/>
                  <a:cxnLst>
                    <a:cxn ang="0">
                      <a:pos x="wd2" y="hd2"/>
                    </a:cxn>
                    <a:cxn ang="5400000">
                      <a:pos x="wd2" y="hd2"/>
                    </a:cxn>
                    <a:cxn ang="10800000">
                      <a:pos x="wd2" y="hd2"/>
                    </a:cxn>
                    <a:cxn ang="16200000">
                      <a:pos x="wd2" y="hd2"/>
                    </a:cxn>
                  </a:cxnLst>
                  <a:rect l="0" t="0" r="r" b="b"/>
                  <a:pathLst>
                    <a:path w="21600" h="21600" extrusionOk="0">
                      <a:moveTo>
                        <a:pt x="10756" y="0"/>
                      </a:moveTo>
                      <a:lnTo>
                        <a:pt x="917" y="7575"/>
                      </a:lnTo>
                      <a:lnTo>
                        <a:pt x="0" y="8280"/>
                      </a:lnTo>
                      <a:lnTo>
                        <a:pt x="10685" y="21600"/>
                      </a:lnTo>
                      <a:lnTo>
                        <a:pt x="21600" y="8349"/>
                      </a:lnTo>
                    </a:path>
                  </a:pathLst>
                </a:custGeom>
                <a:solidFill>
                  <a:schemeClr val="accent4"/>
                </a:solidFill>
                <a:ln w="12700">
                  <a:miter lim="400000"/>
                </a:ln>
              </p:spPr>
              <p:txBody>
                <a:bodyPr anchor="ctr"/>
                <a:lstStyle/>
                <a:p>
                  <a:pPr algn="ctr"/>
                  <a:endParaRPr>
                    <a:cs typeface="+mn-ea"/>
                    <a:sym typeface="+mn-lt"/>
                  </a:endParaRPr>
                </a:p>
              </p:txBody>
            </p:sp>
            <p:sp>
              <p:nvSpPr>
                <p:cNvPr id="43" name="ïşḻïďê-Freeform: Shape 17"/>
                <p:cNvSpPr/>
                <p:nvPr/>
              </p:nvSpPr>
              <p:spPr>
                <a:xfrm>
                  <a:off x="5999252" y="4058203"/>
                  <a:ext cx="212038" cy="212037"/>
                </a:xfrm>
                <a:custGeom>
                  <a:avLst/>
                  <a:gdLst/>
                  <a:ahLst/>
                  <a:cxnLst>
                    <a:cxn ang="0">
                      <a:pos x="wd2" y="hd2"/>
                    </a:cxn>
                    <a:cxn ang="5400000">
                      <a:pos x="wd2" y="hd2"/>
                    </a:cxn>
                    <a:cxn ang="10800000">
                      <a:pos x="wd2" y="hd2"/>
                    </a:cxn>
                    <a:cxn ang="16200000">
                      <a:pos x="wd2" y="hd2"/>
                    </a:cxn>
                  </a:cxnLst>
                  <a:rect l="0" t="0" r="r" b="b"/>
                  <a:pathLst>
                    <a:path w="21600" h="21600" extrusionOk="0">
                      <a:moveTo>
                        <a:pt x="21138" y="19791"/>
                      </a:moveTo>
                      <a:lnTo>
                        <a:pt x="19803" y="21138"/>
                      </a:lnTo>
                      <a:cubicBezTo>
                        <a:pt x="19504" y="21425"/>
                        <a:pt x="19092" y="21600"/>
                        <a:pt x="18668" y="21600"/>
                      </a:cubicBezTo>
                      <a:cubicBezTo>
                        <a:pt x="18243" y="21600"/>
                        <a:pt x="17832" y="21425"/>
                        <a:pt x="17545" y="21138"/>
                      </a:cubicBezTo>
                      <a:lnTo>
                        <a:pt x="13015" y="16596"/>
                      </a:lnTo>
                      <a:cubicBezTo>
                        <a:pt x="12715" y="16309"/>
                        <a:pt x="12541" y="15897"/>
                        <a:pt x="12541" y="15473"/>
                      </a:cubicBezTo>
                      <a:cubicBezTo>
                        <a:pt x="12541" y="14999"/>
                        <a:pt x="12740" y="14612"/>
                        <a:pt x="13077" y="14275"/>
                      </a:cubicBezTo>
                      <a:lnTo>
                        <a:pt x="9883" y="11081"/>
                      </a:lnTo>
                      <a:lnTo>
                        <a:pt x="8311" y="12653"/>
                      </a:lnTo>
                      <a:cubicBezTo>
                        <a:pt x="8198" y="12765"/>
                        <a:pt x="8049" y="12828"/>
                        <a:pt x="7886" y="12828"/>
                      </a:cubicBezTo>
                      <a:cubicBezTo>
                        <a:pt x="7724" y="12828"/>
                        <a:pt x="7574" y="12765"/>
                        <a:pt x="7462" y="12653"/>
                      </a:cubicBezTo>
                      <a:cubicBezTo>
                        <a:pt x="7836" y="13027"/>
                        <a:pt x="8186" y="13302"/>
                        <a:pt x="8186" y="13876"/>
                      </a:cubicBezTo>
                      <a:cubicBezTo>
                        <a:pt x="8186" y="14200"/>
                        <a:pt x="8061" y="14487"/>
                        <a:pt x="7836" y="14724"/>
                      </a:cubicBezTo>
                      <a:cubicBezTo>
                        <a:pt x="7412" y="15174"/>
                        <a:pt x="6963" y="15773"/>
                        <a:pt x="6289" y="15773"/>
                      </a:cubicBezTo>
                      <a:cubicBezTo>
                        <a:pt x="5977" y="15773"/>
                        <a:pt x="5665" y="15648"/>
                        <a:pt x="5441" y="15423"/>
                      </a:cubicBezTo>
                      <a:lnTo>
                        <a:pt x="349" y="10332"/>
                      </a:lnTo>
                      <a:cubicBezTo>
                        <a:pt x="125" y="10107"/>
                        <a:pt x="0" y="9795"/>
                        <a:pt x="0" y="9484"/>
                      </a:cubicBezTo>
                      <a:cubicBezTo>
                        <a:pt x="0" y="8810"/>
                        <a:pt x="599" y="8360"/>
                        <a:pt x="1048" y="7936"/>
                      </a:cubicBezTo>
                      <a:cubicBezTo>
                        <a:pt x="1285" y="7712"/>
                        <a:pt x="1572" y="7587"/>
                        <a:pt x="1897" y="7587"/>
                      </a:cubicBezTo>
                      <a:cubicBezTo>
                        <a:pt x="2471" y="7587"/>
                        <a:pt x="2745" y="7936"/>
                        <a:pt x="3120" y="8311"/>
                      </a:cubicBezTo>
                      <a:cubicBezTo>
                        <a:pt x="3007" y="8198"/>
                        <a:pt x="2945" y="8049"/>
                        <a:pt x="2945" y="7886"/>
                      </a:cubicBezTo>
                      <a:cubicBezTo>
                        <a:pt x="2945" y="7724"/>
                        <a:pt x="3007" y="7574"/>
                        <a:pt x="3120" y="7462"/>
                      </a:cubicBezTo>
                      <a:lnTo>
                        <a:pt x="7462" y="3120"/>
                      </a:lnTo>
                      <a:cubicBezTo>
                        <a:pt x="7574" y="3007"/>
                        <a:pt x="7724" y="2945"/>
                        <a:pt x="7886" y="2945"/>
                      </a:cubicBezTo>
                      <a:cubicBezTo>
                        <a:pt x="8049" y="2945"/>
                        <a:pt x="8198" y="3007"/>
                        <a:pt x="8311" y="3120"/>
                      </a:cubicBezTo>
                      <a:cubicBezTo>
                        <a:pt x="7936" y="2745"/>
                        <a:pt x="7587" y="2471"/>
                        <a:pt x="7587" y="1897"/>
                      </a:cubicBezTo>
                      <a:cubicBezTo>
                        <a:pt x="7587" y="1572"/>
                        <a:pt x="7712" y="1285"/>
                        <a:pt x="7936" y="1048"/>
                      </a:cubicBezTo>
                      <a:cubicBezTo>
                        <a:pt x="8360" y="599"/>
                        <a:pt x="8810" y="0"/>
                        <a:pt x="9484" y="0"/>
                      </a:cubicBezTo>
                      <a:cubicBezTo>
                        <a:pt x="9795" y="0"/>
                        <a:pt x="10107" y="125"/>
                        <a:pt x="10332" y="349"/>
                      </a:cubicBezTo>
                      <a:lnTo>
                        <a:pt x="15423" y="5441"/>
                      </a:lnTo>
                      <a:cubicBezTo>
                        <a:pt x="15648" y="5665"/>
                        <a:pt x="15773" y="5977"/>
                        <a:pt x="15773" y="6289"/>
                      </a:cubicBezTo>
                      <a:cubicBezTo>
                        <a:pt x="15773" y="6963"/>
                        <a:pt x="15174" y="7412"/>
                        <a:pt x="14724" y="7836"/>
                      </a:cubicBezTo>
                      <a:cubicBezTo>
                        <a:pt x="14487" y="8061"/>
                        <a:pt x="14200" y="8186"/>
                        <a:pt x="13876" y="8186"/>
                      </a:cubicBezTo>
                      <a:cubicBezTo>
                        <a:pt x="13302" y="8186"/>
                        <a:pt x="13027" y="7836"/>
                        <a:pt x="12653" y="7462"/>
                      </a:cubicBezTo>
                      <a:cubicBezTo>
                        <a:pt x="12765" y="7574"/>
                        <a:pt x="12828" y="7724"/>
                        <a:pt x="12828" y="7886"/>
                      </a:cubicBezTo>
                      <a:cubicBezTo>
                        <a:pt x="12828" y="8049"/>
                        <a:pt x="12765" y="8198"/>
                        <a:pt x="12653" y="8311"/>
                      </a:cubicBezTo>
                      <a:lnTo>
                        <a:pt x="11081" y="9883"/>
                      </a:lnTo>
                      <a:lnTo>
                        <a:pt x="14275" y="13077"/>
                      </a:lnTo>
                      <a:cubicBezTo>
                        <a:pt x="14612" y="12740"/>
                        <a:pt x="14999" y="12541"/>
                        <a:pt x="15473" y="12541"/>
                      </a:cubicBezTo>
                      <a:cubicBezTo>
                        <a:pt x="15897" y="12541"/>
                        <a:pt x="16309" y="12715"/>
                        <a:pt x="16609" y="13002"/>
                      </a:cubicBezTo>
                      <a:lnTo>
                        <a:pt x="21138" y="17532"/>
                      </a:lnTo>
                      <a:cubicBezTo>
                        <a:pt x="21425" y="17832"/>
                        <a:pt x="21600" y="18243"/>
                        <a:pt x="21600" y="18668"/>
                      </a:cubicBezTo>
                      <a:cubicBezTo>
                        <a:pt x="21600" y="19092"/>
                        <a:pt x="21425" y="19504"/>
                        <a:pt x="21138" y="19791"/>
                      </a:cubicBezTo>
                      <a:close/>
                    </a:path>
                  </a:pathLst>
                </a:custGeom>
                <a:solidFill>
                  <a:srgbClr val="FFFFFF"/>
                </a:solidFill>
                <a:ln w="12700">
                  <a:miter lim="400000"/>
                </a:ln>
              </p:spPr>
              <p:txBody>
                <a:bodyPr anchor="ctr"/>
                <a:lstStyle/>
                <a:p>
                  <a:pPr algn="ctr"/>
                  <a:endParaRPr>
                    <a:cs typeface="+mn-ea"/>
                    <a:sym typeface="+mn-lt"/>
                  </a:endParaRPr>
                </a:p>
              </p:txBody>
            </p:sp>
          </p:grpSp>
        </p:grpSp>
        <p:grpSp>
          <p:nvGrpSpPr>
            <p:cNvPr id="8" name="Group 68"/>
            <p:cNvGrpSpPr/>
            <p:nvPr/>
          </p:nvGrpSpPr>
          <p:grpSpPr>
            <a:xfrm>
              <a:off x="8170814" y="1585528"/>
              <a:ext cx="2749722" cy="3575184"/>
              <a:chOff x="8170814" y="1800356"/>
              <a:chExt cx="2749722" cy="3575184"/>
            </a:xfrm>
          </p:grpSpPr>
          <p:grpSp>
            <p:nvGrpSpPr>
              <p:cNvPr id="23" name="Group 69"/>
              <p:cNvGrpSpPr/>
              <p:nvPr/>
            </p:nvGrpSpPr>
            <p:grpSpPr>
              <a:xfrm>
                <a:off x="8170814" y="1800356"/>
                <a:ext cx="2611177" cy="3575184"/>
                <a:chOff x="1193500" y="1379877"/>
                <a:chExt cx="3761195" cy="3575184"/>
              </a:xfrm>
            </p:grpSpPr>
            <p:grpSp>
              <p:nvGrpSpPr>
                <p:cNvPr id="26" name="Group 72"/>
                <p:cNvGrpSpPr/>
                <p:nvPr/>
              </p:nvGrpSpPr>
              <p:grpSpPr>
                <a:xfrm>
                  <a:off x="1193500" y="1379877"/>
                  <a:ext cx="3761195" cy="927368"/>
                  <a:chOff x="1317257" y="1713115"/>
                  <a:chExt cx="3761195" cy="927368"/>
                </a:xfrm>
              </p:grpSpPr>
              <p:sp>
                <p:nvSpPr>
                  <p:cNvPr id="33" name="ïşḻïďê-TextBox 79"/>
                  <p:cNvSpPr txBox="1"/>
                  <p:nvPr/>
                </p:nvSpPr>
                <p:spPr>
                  <a:xfrm>
                    <a:off x="1317257" y="2132652"/>
                    <a:ext cx="3761195" cy="507831"/>
                  </a:xfrm>
                  <a:prstGeom prst="rect">
                    <a:avLst/>
                  </a:prstGeom>
                  <a:noFill/>
                </p:spPr>
                <p:txBody>
                  <a:bodyPr wrap="square" lIns="0" tIns="0" rIns="0" bIns="0">
                    <a:noAutofit/>
                  </a:bodyPr>
                  <a:lstStyle/>
                  <a:p>
                    <a:pPr algn="r">
                      <a:lnSpc>
                        <a:spcPct val="120000"/>
                      </a:lnSpc>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34" name="ïşḻïďê-Rectangle 80"/>
                  <p:cNvSpPr/>
                  <p:nvPr/>
                </p:nvSpPr>
                <p:spPr>
                  <a:xfrm>
                    <a:off x="1317257" y="1713115"/>
                    <a:ext cx="3761195" cy="307777"/>
                  </a:xfrm>
                  <a:prstGeom prst="rect">
                    <a:avLst/>
                  </a:prstGeom>
                </p:spPr>
                <p:txBody>
                  <a:bodyPr wrap="none" lIns="0" tIns="0" rIns="0" bIns="0">
                    <a:noAutofit/>
                  </a:bodyPr>
                  <a:lstStyle/>
                  <a:p>
                    <a:pPr algn="r"/>
                    <a:r>
                      <a:rPr lang="zh-CN" altLang="en-US" sz="2000" b="1">
                        <a:solidFill>
                          <a:schemeClr val="accent1"/>
                        </a:solidFill>
                        <a:cs typeface="+mn-ea"/>
                        <a:sym typeface="+mn-lt"/>
                      </a:rPr>
                      <a:t>标题文本预设</a:t>
                    </a:r>
                  </a:p>
                </p:txBody>
              </p:sp>
            </p:grpSp>
            <p:grpSp>
              <p:nvGrpSpPr>
                <p:cNvPr id="27" name="Group 73"/>
                <p:cNvGrpSpPr/>
                <p:nvPr/>
              </p:nvGrpSpPr>
              <p:grpSpPr>
                <a:xfrm>
                  <a:off x="1193500" y="2703785"/>
                  <a:ext cx="3761195" cy="927368"/>
                  <a:chOff x="1317257" y="1713115"/>
                  <a:chExt cx="3761195" cy="927368"/>
                </a:xfrm>
              </p:grpSpPr>
              <p:sp>
                <p:nvSpPr>
                  <p:cNvPr id="31" name="ïşḻïďê-TextBox 77"/>
                  <p:cNvSpPr txBox="1"/>
                  <p:nvPr/>
                </p:nvSpPr>
                <p:spPr>
                  <a:xfrm>
                    <a:off x="1317257" y="2132652"/>
                    <a:ext cx="3761195" cy="507831"/>
                  </a:xfrm>
                  <a:prstGeom prst="rect">
                    <a:avLst/>
                  </a:prstGeom>
                  <a:noFill/>
                </p:spPr>
                <p:txBody>
                  <a:bodyPr wrap="square" lIns="0" tIns="0" rIns="0" bIns="0">
                    <a:noAutofit/>
                  </a:bodyPr>
                  <a:lstStyle/>
                  <a:p>
                    <a:pPr algn="r">
                      <a:lnSpc>
                        <a:spcPct val="120000"/>
                      </a:lnSpc>
                    </a:pPr>
                    <a:r>
                      <a:rPr lang="zh-CN" altLang="en-US" sz="1400" dirty="0" smtClean="0">
                        <a:solidFill>
                          <a:schemeClr val="bg1"/>
                        </a:solidFill>
                        <a:cs typeface="+mn-ea"/>
                        <a:sym typeface="+mn-lt"/>
                      </a:rPr>
                      <a:t>点击此处更换文本点击此处更换文本 ）</a:t>
                    </a:r>
                    <a:endParaRPr lang="zh-CN" altLang="en-US" sz="1400" dirty="0">
                      <a:solidFill>
                        <a:schemeClr val="bg1"/>
                      </a:solidFill>
                      <a:cs typeface="+mn-ea"/>
                      <a:sym typeface="+mn-lt"/>
                    </a:endParaRPr>
                  </a:p>
                </p:txBody>
              </p:sp>
              <p:sp>
                <p:nvSpPr>
                  <p:cNvPr id="32" name="ïşḻïďê-Rectangle 78"/>
                  <p:cNvSpPr/>
                  <p:nvPr/>
                </p:nvSpPr>
                <p:spPr>
                  <a:xfrm>
                    <a:off x="1317257" y="1713115"/>
                    <a:ext cx="3761195" cy="307777"/>
                  </a:xfrm>
                  <a:prstGeom prst="rect">
                    <a:avLst/>
                  </a:prstGeom>
                </p:spPr>
                <p:txBody>
                  <a:bodyPr wrap="none" lIns="0" tIns="0" rIns="0" bIns="0">
                    <a:noAutofit/>
                  </a:bodyPr>
                  <a:lstStyle/>
                  <a:p>
                    <a:pPr algn="r"/>
                    <a:r>
                      <a:rPr lang="zh-CN" altLang="en-US" sz="2000" b="1">
                        <a:solidFill>
                          <a:schemeClr val="accent2"/>
                        </a:solidFill>
                        <a:cs typeface="+mn-ea"/>
                        <a:sym typeface="+mn-lt"/>
                      </a:rPr>
                      <a:t>标题文本预设</a:t>
                    </a:r>
                  </a:p>
                </p:txBody>
              </p:sp>
            </p:grpSp>
            <p:grpSp>
              <p:nvGrpSpPr>
                <p:cNvPr id="28" name="Group 74"/>
                <p:cNvGrpSpPr/>
                <p:nvPr/>
              </p:nvGrpSpPr>
              <p:grpSpPr>
                <a:xfrm>
                  <a:off x="1193500" y="4027693"/>
                  <a:ext cx="3761195" cy="927368"/>
                  <a:chOff x="1317257" y="1713115"/>
                  <a:chExt cx="3761195" cy="927368"/>
                </a:xfrm>
              </p:grpSpPr>
              <p:sp>
                <p:nvSpPr>
                  <p:cNvPr id="29" name="ïşḻïďê-TextBox 75"/>
                  <p:cNvSpPr txBox="1"/>
                  <p:nvPr/>
                </p:nvSpPr>
                <p:spPr>
                  <a:xfrm>
                    <a:off x="1317257" y="2132652"/>
                    <a:ext cx="3761195" cy="507831"/>
                  </a:xfrm>
                  <a:prstGeom prst="rect">
                    <a:avLst/>
                  </a:prstGeom>
                  <a:noFill/>
                </p:spPr>
                <p:txBody>
                  <a:bodyPr wrap="square" lIns="0" tIns="0" rIns="0" bIns="0">
                    <a:noAutofit/>
                  </a:bodyPr>
                  <a:lstStyle/>
                  <a:p>
                    <a:pPr algn="r">
                      <a:lnSpc>
                        <a:spcPct val="120000"/>
                      </a:lnSpc>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30" name="ïşḻïďê-Rectangle 76"/>
                  <p:cNvSpPr/>
                  <p:nvPr/>
                </p:nvSpPr>
                <p:spPr>
                  <a:xfrm>
                    <a:off x="1317257" y="1713115"/>
                    <a:ext cx="3761195" cy="307777"/>
                  </a:xfrm>
                  <a:prstGeom prst="rect">
                    <a:avLst/>
                  </a:prstGeom>
                </p:spPr>
                <p:txBody>
                  <a:bodyPr wrap="none" lIns="0" tIns="0" rIns="0" bIns="0">
                    <a:noAutofit/>
                  </a:bodyPr>
                  <a:lstStyle/>
                  <a:p>
                    <a:pPr algn="r"/>
                    <a:r>
                      <a:rPr lang="zh-CN" altLang="en-US" sz="2000" b="1">
                        <a:solidFill>
                          <a:schemeClr val="accent5"/>
                        </a:solidFill>
                        <a:cs typeface="+mn-ea"/>
                        <a:sym typeface="+mn-lt"/>
                      </a:rPr>
                      <a:t>标题文本预设</a:t>
                    </a:r>
                  </a:p>
                </p:txBody>
              </p:sp>
            </p:grpSp>
          </p:grpSp>
          <p:cxnSp>
            <p:nvCxnSpPr>
              <p:cNvPr id="24" name="ïşḻïďê-Straight Connector 70"/>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5" name="ïşḻïďê-Straight Connector 71"/>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9" name="Group 81"/>
            <p:cNvGrpSpPr/>
            <p:nvPr/>
          </p:nvGrpSpPr>
          <p:grpSpPr>
            <a:xfrm>
              <a:off x="1307468" y="1585528"/>
              <a:ext cx="2713719" cy="3575184"/>
              <a:chOff x="1307468" y="1585528"/>
              <a:chExt cx="2713719" cy="3575184"/>
            </a:xfrm>
          </p:grpSpPr>
          <p:grpSp>
            <p:nvGrpSpPr>
              <p:cNvPr id="10" name="Group 82"/>
              <p:cNvGrpSpPr/>
              <p:nvPr/>
            </p:nvGrpSpPr>
            <p:grpSpPr>
              <a:xfrm>
                <a:off x="1410010" y="1585528"/>
                <a:ext cx="2611177" cy="3575184"/>
                <a:chOff x="1193500" y="1379877"/>
                <a:chExt cx="3761195" cy="3575184"/>
              </a:xfrm>
            </p:grpSpPr>
            <p:grpSp>
              <p:nvGrpSpPr>
                <p:cNvPr id="14" name="Group 86"/>
                <p:cNvGrpSpPr/>
                <p:nvPr/>
              </p:nvGrpSpPr>
              <p:grpSpPr>
                <a:xfrm>
                  <a:off x="1193500" y="1379877"/>
                  <a:ext cx="3761195" cy="927368"/>
                  <a:chOff x="1317257" y="1713115"/>
                  <a:chExt cx="3761195" cy="927368"/>
                </a:xfrm>
              </p:grpSpPr>
              <p:sp>
                <p:nvSpPr>
                  <p:cNvPr id="21" name="ïşḻïďê-TextBox 93"/>
                  <p:cNvSpPr txBox="1"/>
                  <p:nvPr/>
                </p:nvSpPr>
                <p:spPr>
                  <a:xfrm>
                    <a:off x="1317257" y="2132652"/>
                    <a:ext cx="3761195" cy="507831"/>
                  </a:xfrm>
                  <a:prstGeom prst="rect">
                    <a:avLst/>
                  </a:prstGeom>
                  <a:noFill/>
                </p:spPr>
                <p:txBody>
                  <a:bodyPr wrap="square" lIns="0" tIns="0" rIns="0" bIns="0">
                    <a:noAutofit/>
                  </a:bodyPr>
                  <a:lstStyle/>
                  <a:p>
                    <a:pPr>
                      <a:lnSpc>
                        <a:spcPct val="120000"/>
                      </a:lnSpc>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22" name="ïşḻïďê-Rectangle 94"/>
                  <p:cNvSpPr/>
                  <p:nvPr/>
                </p:nvSpPr>
                <p:spPr>
                  <a:xfrm>
                    <a:off x="1317257" y="1713115"/>
                    <a:ext cx="3761195" cy="307777"/>
                  </a:xfrm>
                  <a:prstGeom prst="rect">
                    <a:avLst/>
                  </a:prstGeom>
                </p:spPr>
                <p:txBody>
                  <a:bodyPr wrap="none" lIns="0" tIns="0" rIns="0" bIns="0">
                    <a:noAutofit/>
                  </a:bodyPr>
                  <a:lstStyle/>
                  <a:p>
                    <a:r>
                      <a:rPr lang="zh-CN" altLang="en-US" sz="2000" b="1" dirty="0">
                        <a:solidFill>
                          <a:schemeClr val="accent1"/>
                        </a:solidFill>
                        <a:cs typeface="+mn-ea"/>
                        <a:sym typeface="+mn-lt"/>
                      </a:rPr>
                      <a:t>标题文本预设</a:t>
                    </a:r>
                  </a:p>
                </p:txBody>
              </p:sp>
            </p:grpSp>
            <p:grpSp>
              <p:nvGrpSpPr>
                <p:cNvPr id="15" name="Group 87"/>
                <p:cNvGrpSpPr/>
                <p:nvPr/>
              </p:nvGrpSpPr>
              <p:grpSpPr>
                <a:xfrm>
                  <a:off x="1193500" y="2703785"/>
                  <a:ext cx="3761195" cy="927368"/>
                  <a:chOff x="1317257" y="1713115"/>
                  <a:chExt cx="3761195" cy="927368"/>
                </a:xfrm>
              </p:grpSpPr>
              <p:sp>
                <p:nvSpPr>
                  <p:cNvPr id="19" name="ïşḻïďê-TextBox 91"/>
                  <p:cNvSpPr txBox="1"/>
                  <p:nvPr/>
                </p:nvSpPr>
                <p:spPr>
                  <a:xfrm>
                    <a:off x="1317257" y="2132652"/>
                    <a:ext cx="3761195" cy="507831"/>
                  </a:xfrm>
                  <a:prstGeom prst="rect">
                    <a:avLst/>
                  </a:prstGeom>
                  <a:noFill/>
                </p:spPr>
                <p:txBody>
                  <a:bodyPr wrap="square" lIns="0" tIns="0" rIns="0" bIns="0">
                    <a:noAutofit/>
                  </a:bodyPr>
                  <a:lstStyle/>
                  <a:p>
                    <a:pPr>
                      <a:lnSpc>
                        <a:spcPct val="120000"/>
                      </a:lnSpc>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20" name="ïşḻïďê-Rectangle 92"/>
                  <p:cNvSpPr/>
                  <p:nvPr/>
                </p:nvSpPr>
                <p:spPr>
                  <a:xfrm>
                    <a:off x="1317257" y="1713115"/>
                    <a:ext cx="3761195" cy="307777"/>
                  </a:xfrm>
                  <a:prstGeom prst="rect">
                    <a:avLst/>
                  </a:prstGeom>
                </p:spPr>
                <p:txBody>
                  <a:bodyPr wrap="none" lIns="0" tIns="0" rIns="0" bIns="0">
                    <a:noAutofit/>
                  </a:bodyPr>
                  <a:lstStyle/>
                  <a:p>
                    <a:r>
                      <a:rPr lang="zh-CN" altLang="en-US" sz="2000" b="1">
                        <a:solidFill>
                          <a:schemeClr val="accent2"/>
                        </a:solidFill>
                        <a:cs typeface="+mn-ea"/>
                        <a:sym typeface="+mn-lt"/>
                      </a:rPr>
                      <a:t>标题文本预设</a:t>
                    </a:r>
                  </a:p>
                </p:txBody>
              </p:sp>
            </p:grpSp>
            <p:grpSp>
              <p:nvGrpSpPr>
                <p:cNvPr id="16" name="Group 88"/>
                <p:cNvGrpSpPr/>
                <p:nvPr/>
              </p:nvGrpSpPr>
              <p:grpSpPr>
                <a:xfrm>
                  <a:off x="1193500" y="4027693"/>
                  <a:ext cx="3761195" cy="927368"/>
                  <a:chOff x="1317257" y="1713115"/>
                  <a:chExt cx="3761195" cy="927368"/>
                </a:xfrm>
              </p:grpSpPr>
              <p:sp>
                <p:nvSpPr>
                  <p:cNvPr id="17" name="íṡľíḍè-TextBox 89"/>
                  <p:cNvSpPr txBox="1"/>
                  <p:nvPr/>
                </p:nvSpPr>
                <p:spPr>
                  <a:xfrm>
                    <a:off x="1317257" y="2132652"/>
                    <a:ext cx="3761195" cy="507831"/>
                  </a:xfrm>
                  <a:prstGeom prst="rect">
                    <a:avLst/>
                  </a:prstGeom>
                  <a:noFill/>
                </p:spPr>
                <p:txBody>
                  <a:bodyPr wrap="square" lIns="0" tIns="0" rIns="0" bIns="0">
                    <a:noAutofit/>
                  </a:bodyPr>
                  <a:lstStyle/>
                  <a:p>
                    <a:pPr>
                      <a:lnSpc>
                        <a:spcPct val="120000"/>
                      </a:lnSpc>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18" name="íṡľíḍè-Rectangle 90"/>
                  <p:cNvSpPr/>
                  <p:nvPr/>
                </p:nvSpPr>
                <p:spPr>
                  <a:xfrm>
                    <a:off x="1317257" y="1713115"/>
                    <a:ext cx="3761195" cy="307777"/>
                  </a:xfrm>
                  <a:prstGeom prst="rect">
                    <a:avLst/>
                  </a:prstGeom>
                </p:spPr>
                <p:txBody>
                  <a:bodyPr wrap="none" lIns="0" tIns="0" rIns="0" bIns="0">
                    <a:noAutofit/>
                  </a:bodyPr>
                  <a:lstStyle/>
                  <a:p>
                    <a:r>
                      <a:rPr lang="zh-CN" altLang="en-US" sz="2000" b="1">
                        <a:solidFill>
                          <a:schemeClr val="accent5"/>
                        </a:solidFill>
                        <a:cs typeface="+mn-ea"/>
                        <a:sym typeface="+mn-lt"/>
                      </a:rPr>
                      <a:t>标题文本预设</a:t>
                    </a:r>
                  </a:p>
                </p:txBody>
              </p:sp>
            </p:grpSp>
          </p:grpSp>
          <p:grpSp>
            <p:nvGrpSpPr>
              <p:cNvPr id="11" name="Group 83"/>
              <p:cNvGrpSpPr/>
              <p:nvPr/>
            </p:nvGrpSpPr>
            <p:grpSpPr>
              <a:xfrm>
                <a:off x="1307468" y="2710116"/>
                <a:ext cx="2448272" cy="1338747"/>
                <a:chOff x="1307468" y="2924944"/>
                <a:chExt cx="2448272" cy="1338747"/>
              </a:xfrm>
            </p:grpSpPr>
            <p:cxnSp>
              <p:nvCxnSpPr>
                <p:cNvPr id="12" name="íṡľíḍè-Straight Connector 84"/>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íṡľíḍè-Straight Connector 85"/>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0c93663c-500d-4796-926b-9803a34e9438"/>
          <p:cNvGrpSpPr>
            <a:grpSpLocks noChangeAspect="1"/>
          </p:cNvGrpSpPr>
          <p:nvPr/>
        </p:nvGrpSpPr>
        <p:grpSpPr>
          <a:xfrm>
            <a:off x="1193800" y="1992644"/>
            <a:ext cx="9804400" cy="3893906"/>
            <a:chOff x="1193800" y="1667524"/>
            <a:chExt cx="9804400" cy="3893906"/>
          </a:xfrm>
        </p:grpSpPr>
        <p:grpSp>
          <p:nvGrpSpPr>
            <p:cNvPr id="7" name="组合 6"/>
            <p:cNvGrpSpPr/>
            <p:nvPr/>
          </p:nvGrpSpPr>
          <p:grpSpPr>
            <a:xfrm>
              <a:off x="1479550" y="1667524"/>
              <a:ext cx="9213850" cy="1341364"/>
              <a:chOff x="839692" y="2134040"/>
              <a:chExt cx="10493566" cy="1341364"/>
            </a:xfrm>
          </p:grpSpPr>
          <p:grpSp>
            <p:nvGrpSpPr>
              <p:cNvPr id="20" name="组合 19"/>
              <p:cNvGrpSpPr/>
              <p:nvPr/>
            </p:nvGrpSpPr>
            <p:grpSpPr>
              <a:xfrm>
                <a:off x="3713912" y="2134040"/>
                <a:ext cx="2020976" cy="1341364"/>
                <a:chOff x="5122025" y="99094"/>
                <a:chExt cx="2020976" cy="1341364"/>
              </a:xfrm>
            </p:grpSpPr>
            <p:sp>
              <p:nvSpPr>
                <p:cNvPr id="30" name="iS1ide-文本框 10"/>
                <p:cNvSpPr txBox="1"/>
                <p:nvPr/>
              </p:nvSpPr>
              <p:spPr>
                <a:xfrm>
                  <a:off x="5122026" y="694828"/>
                  <a:ext cx="2020975" cy="745630"/>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31" name="iS1ide-Rectangle 29"/>
                <p:cNvSpPr/>
                <p:nvPr/>
              </p:nvSpPr>
              <p:spPr>
                <a:xfrm>
                  <a:off x="5122025" y="99094"/>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sz="2000" b="1">
                      <a:solidFill>
                        <a:schemeClr val="accent2"/>
                      </a:solidFill>
                      <a:cs typeface="+mn-ea"/>
                      <a:sym typeface="+mn-lt"/>
                    </a:rPr>
                    <a:t>标题文本预设</a:t>
                  </a:r>
                </a:p>
              </p:txBody>
            </p:sp>
          </p:grpSp>
          <p:grpSp>
            <p:nvGrpSpPr>
              <p:cNvPr id="21" name="组合 20"/>
              <p:cNvGrpSpPr/>
              <p:nvPr/>
            </p:nvGrpSpPr>
            <p:grpSpPr>
              <a:xfrm>
                <a:off x="6456335" y="2134040"/>
                <a:ext cx="2020976" cy="1341364"/>
                <a:chOff x="5122025" y="99094"/>
                <a:chExt cx="2020976" cy="1341364"/>
              </a:xfrm>
            </p:grpSpPr>
            <p:sp>
              <p:nvSpPr>
                <p:cNvPr id="28" name="iS1ide-文本框 13"/>
                <p:cNvSpPr txBox="1"/>
                <p:nvPr/>
              </p:nvSpPr>
              <p:spPr>
                <a:xfrm>
                  <a:off x="5122026" y="694828"/>
                  <a:ext cx="2020975" cy="745630"/>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29" name="iS1ide-Rectangle 27"/>
                <p:cNvSpPr/>
                <p:nvPr/>
              </p:nvSpPr>
              <p:spPr>
                <a:xfrm>
                  <a:off x="5122025" y="99094"/>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sz="2000" b="1">
                      <a:solidFill>
                        <a:schemeClr val="accent4"/>
                      </a:solidFill>
                      <a:cs typeface="+mn-ea"/>
                      <a:sym typeface="+mn-lt"/>
                    </a:rPr>
                    <a:t>标题文本预设</a:t>
                  </a:r>
                </a:p>
              </p:txBody>
            </p:sp>
          </p:grpSp>
          <p:grpSp>
            <p:nvGrpSpPr>
              <p:cNvPr id="22" name="组合 21"/>
              <p:cNvGrpSpPr/>
              <p:nvPr/>
            </p:nvGrpSpPr>
            <p:grpSpPr>
              <a:xfrm>
                <a:off x="9312282" y="2134040"/>
                <a:ext cx="2020976" cy="1341364"/>
                <a:chOff x="5122025" y="99094"/>
                <a:chExt cx="2020976" cy="1341364"/>
              </a:xfrm>
            </p:grpSpPr>
            <p:sp>
              <p:nvSpPr>
                <p:cNvPr id="26" name="iS1ide-文本框 16"/>
                <p:cNvSpPr txBox="1"/>
                <p:nvPr/>
              </p:nvSpPr>
              <p:spPr>
                <a:xfrm>
                  <a:off x="5122026" y="694828"/>
                  <a:ext cx="2020975" cy="745630"/>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27" name="iS1ide-Rectangle 25"/>
                <p:cNvSpPr/>
                <p:nvPr/>
              </p:nvSpPr>
              <p:spPr>
                <a:xfrm>
                  <a:off x="5122025" y="99094"/>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sz="2000" b="1">
                      <a:solidFill>
                        <a:schemeClr val="accent3"/>
                      </a:solidFill>
                      <a:cs typeface="+mn-ea"/>
                      <a:sym typeface="+mn-lt"/>
                    </a:rPr>
                    <a:t>标题文本预设</a:t>
                  </a:r>
                </a:p>
              </p:txBody>
            </p:sp>
          </p:grpSp>
          <p:grpSp>
            <p:nvGrpSpPr>
              <p:cNvPr id="23" name="组合 22"/>
              <p:cNvGrpSpPr/>
              <p:nvPr/>
            </p:nvGrpSpPr>
            <p:grpSpPr>
              <a:xfrm>
                <a:off x="839692" y="2134040"/>
                <a:ext cx="2020976" cy="1341364"/>
                <a:chOff x="5122025" y="99094"/>
                <a:chExt cx="2020976" cy="1341364"/>
              </a:xfrm>
            </p:grpSpPr>
            <p:sp>
              <p:nvSpPr>
                <p:cNvPr id="24" name="iS1ide-文本框 24"/>
                <p:cNvSpPr txBox="1"/>
                <p:nvPr/>
              </p:nvSpPr>
              <p:spPr>
                <a:xfrm>
                  <a:off x="5122026" y="694828"/>
                  <a:ext cx="2020975" cy="745630"/>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25" name="iS1ide-Rectangle 23"/>
                <p:cNvSpPr/>
                <p:nvPr/>
              </p:nvSpPr>
              <p:spPr>
                <a:xfrm>
                  <a:off x="5122025" y="99094"/>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sz="2000" b="1" dirty="0">
                      <a:solidFill>
                        <a:schemeClr val="accent1"/>
                      </a:solidFill>
                      <a:cs typeface="+mn-ea"/>
                      <a:sym typeface="+mn-lt"/>
                    </a:rPr>
                    <a:t>标题文本预设</a:t>
                  </a:r>
                </a:p>
              </p:txBody>
            </p:sp>
          </p:grpSp>
        </p:grpSp>
        <p:cxnSp>
          <p:nvCxnSpPr>
            <p:cNvPr id="8" name="iS1ide-Straight Connector 6"/>
            <p:cNvCxnSpPr/>
            <p:nvPr/>
          </p:nvCxnSpPr>
          <p:spPr>
            <a:xfrm flipV="1">
              <a:off x="2672120" y="3140968"/>
              <a:ext cx="0" cy="842068"/>
            </a:xfrm>
            <a:prstGeom prst="line">
              <a:avLst/>
            </a:prstGeom>
            <a:ln w="127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iS1ide-任意多边形: 形状 18"/>
            <p:cNvSpPr/>
            <p:nvPr/>
          </p:nvSpPr>
          <p:spPr>
            <a:xfrm flipV="1">
              <a:off x="1193800" y="3906937"/>
              <a:ext cx="3006345" cy="1654493"/>
            </a:xfrm>
            <a:custGeom>
              <a:avLst/>
              <a:gdLst>
                <a:gd name="connsiteX0" fmla="*/ 0 w 3390900"/>
                <a:gd name="connsiteY0" fmla="*/ 0 h 1695450"/>
                <a:gd name="connsiteX1" fmla="*/ 3390900 w 3390900"/>
                <a:gd name="connsiteY1" fmla="*/ 0 h 1695450"/>
                <a:gd name="connsiteX2" fmla="*/ 1695450 w 3390900"/>
                <a:gd name="connsiteY2" fmla="*/ 1695450 h 1695450"/>
                <a:gd name="connsiteX3" fmla="*/ 0 w 3390900"/>
                <a:gd name="connsiteY3" fmla="*/ 0 h 1695450"/>
              </a:gdLst>
              <a:ahLst/>
              <a:cxnLst>
                <a:cxn ang="0">
                  <a:pos x="connsiteX0" y="connsiteY0"/>
                </a:cxn>
                <a:cxn ang="0">
                  <a:pos x="connsiteX1" y="connsiteY1"/>
                </a:cxn>
                <a:cxn ang="0">
                  <a:pos x="connsiteX2" y="connsiteY2"/>
                </a:cxn>
                <a:cxn ang="0">
                  <a:pos x="connsiteX3" y="connsiteY3"/>
                </a:cxn>
              </a:cxnLst>
              <a:rect l="l" t="t" r="r" b="b"/>
              <a:pathLst>
                <a:path w="3390900" h="1695450">
                  <a:moveTo>
                    <a:pt x="0" y="0"/>
                  </a:moveTo>
                  <a:lnTo>
                    <a:pt x="3390900" y="0"/>
                  </a:lnTo>
                  <a:cubicBezTo>
                    <a:pt x="3390900" y="936371"/>
                    <a:pt x="2631821" y="1695450"/>
                    <a:pt x="1695450" y="1695450"/>
                  </a:cubicBezTo>
                  <a:cubicBezTo>
                    <a:pt x="759079" y="1695450"/>
                    <a:pt x="0" y="936371"/>
                    <a:pt x="0" y="0"/>
                  </a:cubicBezTo>
                  <a:close/>
                </a:path>
              </a:pathLst>
            </a:custGeom>
            <a:solidFill>
              <a:schemeClr val="accent1">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 name="iS1ide-任意多边形: 形状 19"/>
            <p:cNvSpPr/>
            <p:nvPr/>
          </p:nvSpPr>
          <p:spPr>
            <a:xfrm flipV="1">
              <a:off x="3459819" y="3906937"/>
              <a:ext cx="3006345" cy="1654493"/>
            </a:xfrm>
            <a:custGeom>
              <a:avLst/>
              <a:gdLst>
                <a:gd name="connsiteX0" fmla="*/ 0 w 3390900"/>
                <a:gd name="connsiteY0" fmla="*/ 0 h 1695450"/>
                <a:gd name="connsiteX1" fmla="*/ 3390900 w 3390900"/>
                <a:gd name="connsiteY1" fmla="*/ 0 h 1695450"/>
                <a:gd name="connsiteX2" fmla="*/ 1695450 w 3390900"/>
                <a:gd name="connsiteY2" fmla="*/ 1695450 h 1695450"/>
                <a:gd name="connsiteX3" fmla="*/ 0 w 3390900"/>
                <a:gd name="connsiteY3" fmla="*/ 0 h 1695450"/>
              </a:gdLst>
              <a:ahLst/>
              <a:cxnLst>
                <a:cxn ang="0">
                  <a:pos x="connsiteX0" y="connsiteY0"/>
                </a:cxn>
                <a:cxn ang="0">
                  <a:pos x="connsiteX1" y="connsiteY1"/>
                </a:cxn>
                <a:cxn ang="0">
                  <a:pos x="connsiteX2" y="connsiteY2"/>
                </a:cxn>
                <a:cxn ang="0">
                  <a:pos x="connsiteX3" y="connsiteY3"/>
                </a:cxn>
              </a:cxnLst>
              <a:rect l="l" t="t" r="r" b="b"/>
              <a:pathLst>
                <a:path w="3390900" h="1695450">
                  <a:moveTo>
                    <a:pt x="0" y="0"/>
                  </a:moveTo>
                  <a:lnTo>
                    <a:pt x="3390900" y="0"/>
                  </a:lnTo>
                  <a:cubicBezTo>
                    <a:pt x="3390900" y="936371"/>
                    <a:pt x="2631821" y="1695450"/>
                    <a:pt x="1695450" y="1695450"/>
                  </a:cubicBezTo>
                  <a:cubicBezTo>
                    <a:pt x="759079" y="1695450"/>
                    <a:pt x="0" y="936371"/>
                    <a:pt x="0" y="0"/>
                  </a:cubicBezTo>
                  <a:close/>
                </a:path>
              </a:pathLst>
            </a:custGeom>
            <a:solidFill>
              <a:schemeClr val="accent2">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 name="iS1ide-任意多边形: 形状 20"/>
            <p:cNvSpPr/>
            <p:nvPr/>
          </p:nvSpPr>
          <p:spPr>
            <a:xfrm flipV="1">
              <a:off x="5725836" y="3906937"/>
              <a:ext cx="3006345" cy="1654493"/>
            </a:xfrm>
            <a:custGeom>
              <a:avLst/>
              <a:gdLst>
                <a:gd name="connsiteX0" fmla="*/ 0 w 3390900"/>
                <a:gd name="connsiteY0" fmla="*/ 0 h 1695450"/>
                <a:gd name="connsiteX1" fmla="*/ 3390900 w 3390900"/>
                <a:gd name="connsiteY1" fmla="*/ 0 h 1695450"/>
                <a:gd name="connsiteX2" fmla="*/ 1695450 w 3390900"/>
                <a:gd name="connsiteY2" fmla="*/ 1695450 h 1695450"/>
                <a:gd name="connsiteX3" fmla="*/ 0 w 3390900"/>
                <a:gd name="connsiteY3" fmla="*/ 0 h 1695450"/>
              </a:gdLst>
              <a:ahLst/>
              <a:cxnLst>
                <a:cxn ang="0">
                  <a:pos x="connsiteX0" y="connsiteY0"/>
                </a:cxn>
                <a:cxn ang="0">
                  <a:pos x="connsiteX1" y="connsiteY1"/>
                </a:cxn>
                <a:cxn ang="0">
                  <a:pos x="connsiteX2" y="connsiteY2"/>
                </a:cxn>
                <a:cxn ang="0">
                  <a:pos x="connsiteX3" y="connsiteY3"/>
                </a:cxn>
              </a:cxnLst>
              <a:rect l="l" t="t" r="r" b="b"/>
              <a:pathLst>
                <a:path w="3390900" h="1695450">
                  <a:moveTo>
                    <a:pt x="0" y="0"/>
                  </a:moveTo>
                  <a:lnTo>
                    <a:pt x="3390900" y="0"/>
                  </a:lnTo>
                  <a:cubicBezTo>
                    <a:pt x="3390900" y="936371"/>
                    <a:pt x="2631821" y="1695450"/>
                    <a:pt x="1695450" y="1695450"/>
                  </a:cubicBezTo>
                  <a:cubicBezTo>
                    <a:pt x="759079" y="1695450"/>
                    <a:pt x="0" y="936371"/>
                    <a:pt x="0" y="0"/>
                  </a:cubicBezTo>
                  <a:close/>
                </a:path>
              </a:pathLst>
            </a:custGeom>
            <a:solidFill>
              <a:schemeClr val="accent4">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 name="iS1ide-任意多边形: 形状 21"/>
            <p:cNvSpPr/>
            <p:nvPr/>
          </p:nvSpPr>
          <p:spPr>
            <a:xfrm flipV="1">
              <a:off x="7991855" y="3906937"/>
              <a:ext cx="3006345" cy="1654493"/>
            </a:xfrm>
            <a:custGeom>
              <a:avLst/>
              <a:gdLst>
                <a:gd name="connsiteX0" fmla="*/ 0 w 3390900"/>
                <a:gd name="connsiteY0" fmla="*/ 0 h 1695450"/>
                <a:gd name="connsiteX1" fmla="*/ 3390900 w 3390900"/>
                <a:gd name="connsiteY1" fmla="*/ 0 h 1695450"/>
                <a:gd name="connsiteX2" fmla="*/ 1695450 w 3390900"/>
                <a:gd name="connsiteY2" fmla="*/ 1695450 h 1695450"/>
                <a:gd name="connsiteX3" fmla="*/ 0 w 3390900"/>
                <a:gd name="connsiteY3" fmla="*/ 0 h 1695450"/>
              </a:gdLst>
              <a:ahLst/>
              <a:cxnLst>
                <a:cxn ang="0">
                  <a:pos x="connsiteX0" y="connsiteY0"/>
                </a:cxn>
                <a:cxn ang="0">
                  <a:pos x="connsiteX1" y="connsiteY1"/>
                </a:cxn>
                <a:cxn ang="0">
                  <a:pos x="connsiteX2" y="connsiteY2"/>
                </a:cxn>
                <a:cxn ang="0">
                  <a:pos x="connsiteX3" y="connsiteY3"/>
                </a:cxn>
              </a:cxnLst>
              <a:rect l="l" t="t" r="r" b="b"/>
              <a:pathLst>
                <a:path w="3390900" h="1695450">
                  <a:moveTo>
                    <a:pt x="0" y="0"/>
                  </a:moveTo>
                  <a:lnTo>
                    <a:pt x="3390900" y="0"/>
                  </a:lnTo>
                  <a:cubicBezTo>
                    <a:pt x="3390900" y="936371"/>
                    <a:pt x="2631821" y="1695450"/>
                    <a:pt x="1695450" y="1695450"/>
                  </a:cubicBezTo>
                  <a:cubicBezTo>
                    <a:pt x="759079" y="1695450"/>
                    <a:pt x="0" y="936371"/>
                    <a:pt x="0" y="0"/>
                  </a:cubicBezTo>
                  <a:close/>
                </a:path>
              </a:pathLst>
            </a:custGeom>
            <a:solidFill>
              <a:schemeClr val="accent3">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cxnSp>
          <p:nvCxnSpPr>
            <p:cNvPr id="13" name="iS1ide-Straight Connector 11"/>
            <p:cNvCxnSpPr/>
            <p:nvPr/>
          </p:nvCxnSpPr>
          <p:spPr>
            <a:xfrm flipV="1">
              <a:off x="7183676" y="3140968"/>
              <a:ext cx="0" cy="842068"/>
            </a:xfrm>
            <a:prstGeom prst="line">
              <a:avLst/>
            </a:prstGeom>
            <a:ln w="12700">
              <a:solidFill>
                <a:schemeClr val="accent4"/>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 name="iS1ide-Straight Connector 12"/>
            <p:cNvCxnSpPr/>
            <p:nvPr/>
          </p:nvCxnSpPr>
          <p:spPr>
            <a:xfrm flipV="1">
              <a:off x="9504561" y="3140968"/>
              <a:ext cx="0" cy="842068"/>
            </a:xfrm>
            <a:prstGeom prst="line">
              <a:avLst/>
            </a:prstGeom>
            <a:ln w="12700">
              <a:solidFill>
                <a:schemeClr val="accent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iS1ide-Straight Connector 13"/>
            <p:cNvCxnSpPr/>
            <p:nvPr/>
          </p:nvCxnSpPr>
          <p:spPr>
            <a:xfrm flipV="1">
              <a:off x="4993005" y="3140968"/>
              <a:ext cx="0" cy="842068"/>
            </a:xfrm>
            <a:prstGeom prst="line">
              <a:avLst/>
            </a:prstGeom>
            <a:ln w="12700">
              <a:solidFill>
                <a:schemeClr val="accent2"/>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6" name="iS1ide-任意多边形: 形状 85"/>
            <p:cNvSpPr/>
            <p:nvPr/>
          </p:nvSpPr>
          <p:spPr bwMode="auto">
            <a:xfrm>
              <a:off x="6943494" y="4522241"/>
              <a:ext cx="509753" cy="430778"/>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cs typeface="+mn-ea"/>
                <a:sym typeface="+mn-lt"/>
              </a:endParaRPr>
            </a:p>
          </p:txBody>
        </p:sp>
        <p:sp>
          <p:nvSpPr>
            <p:cNvPr id="17" name="iS1ide-任意多边形: 形状 86"/>
            <p:cNvSpPr>
              <a:spLocks noChangeAspect="1"/>
            </p:cNvSpPr>
            <p:nvPr/>
          </p:nvSpPr>
          <p:spPr bwMode="auto">
            <a:xfrm>
              <a:off x="4711876" y="4487110"/>
              <a:ext cx="592896" cy="501040"/>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cs typeface="+mn-ea"/>
                <a:sym typeface="+mn-lt"/>
              </a:endParaRPr>
            </a:p>
          </p:txBody>
        </p:sp>
        <p:sp>
          <p:nvSpPr>
            <p:cNvPr id="18" name="iS1ide-任意多边形: 形状 87"/>
            <p:cNvSpPr/>
            <p:nvPr/>
          </p:nvSpPr>
          <p:spPr bwMode="auto">
            <a:xfrm>
              <a:off x="2388711" y="4498130"/>
              <a:ext cx="566817" cy="479001"/>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cs typeface="+mn-ea"/>
                <a:sym typeface="+mn-lt"/>
              </a:endParaRPr>
            </a:p>
          </p:txBody>
        </p:sp>
        <p:sp>
          <p:nvSpPr>
            <p:cNvPr id="19" name="iS1ide-任意多边形: 形状 88"/>
            <p:cNvSpPr/>
            <p:nvPr/>
          </p:nvSpPr>
          <p:spPr bwMode="auto">
            <a:xfrm>
              <a:off x="9192885" y="4482298"/>
              <a:ext cx="604285" cy="510664"/>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t="-6000" b="-6000"/>
          </a:stretch>
        </a:blipFill>
        <a:effectLst/>
      </p:bgPr>
    </p:bg>
    <p:spTree>
      <p:nvGrpSpPr>
        <p:cNvPr id="1" name=""/>
        <p:cNvGrpSpPr/>
        <p:nvPr/>
      </p:nvGrpSpPr>
      <p:grpSpPr>
        <a:xfrm>
          <a:off x="0" y="0"/>
          <a:ext cx="0" cy="0"/>
          <a:chOff x="0" y="0"/>
          <a:chExt cx="0" cy="0"/>
        </a:xfrm>
      </p:grpSpPr>
      <p:grpSp>
        <p:nvGrpSpPr>
          <p:cNvPr id="7" name="组合 6"/>
          <p:cNvGrpSpPr/>
          <p:nvPr/>
        </p:nvGrpSpPr>
        <p:grpSpPr>
          <a:xfrm>
            <a:off x="3078920" y="2021709"/>
            <a:ext cx="6034160" cy="1407291"/>
            <a:chOff x="5608320" y="1899674"/>
            <a:chExt cx="6034160" cy="1407291"/>
          </a:xfrm>
        </p:grpSpPr>
        <p:sp>
          <p:nvSpPr>
            <p:cNvPr id="8" name="MH_Title"/>
            <p:cNvSpPr/>
            <p:nvPr>
              <p:custDataLst>
                <p:tags r:id="rId2"/>
              </p:custDataLst>
            </p:nvPr>
          </p:nvSpPr>
          <p:spPr>
            <a:xfrm>
              <a:off x="5608321" y="1899674"/>
              <a:ext cx="6034159" cy="140729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2520280" y="0"/>
                  </a:lnTo>
                  <a:lnTo>
                    <a:pt x="0" y="0"/>
                  </a:lnTo>
                  <a:close/>
                </a:path>
              </a:pathLst>
            </a:custGeom>
            <a:noFill/>
            <a:ln w="25400" cap="sq">
              <a:solidFill>
                <a:schemeClr val="accent1">
                  <a:lumMod val="60000"/>
                  <a:lumOff val="4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wrap="square" lIns="1008000" tIns="0" rIns="0" bIns="0" rtlCol="0" anchor="ctr">
              <a:normAutofit/>
            </a:bodyPr>
            <a:lstStyle/>
            <a:p>
              <a:pPr lvl="0"/>
              <a:r>
                <a:rPr lang="zh-CN" altLang="en-US" sz="4000" spc="600" dirty="0" smtClean="0">
                  <a:solidFill>
                    <a:schemeClr val="bg1"/>
                  </a:solidFill>
                  <a:cs typeface="+mn-ea"/>
                  <a:sym typeface="+mn-lt"/>
                </a:rPr>
                <a:t>    标题文字</a:t>
              </a:r>
              <a:endParaRPr lang="zh-CN" altLang="en-US" sz="4000" spc="600" dirty="0">
                <a:solidFill>
                  <a:schemeClr val="bg1"/>
                </a:solidFill>
                <a:cs typeface="+mn-ea"/>
                <a:sym typeface="+mn-lt"/>
              </a:endParaRPr>
            </a:p>
          </p:txBody>
        </p:sp>
        <p:sp>
          <p:nvSpPr>
            <p:cNvPr id="9" name="MH_Others_1"/>
            <p:cNvSpPr/>
            <p:nvPr>
              <p:custDataLst>
                <p:tags r:id="rId3"/>
              </p:custDataLst>
            </p:nvPr>
          </p:nvSpPr>
          <p:spPr>
            <a:xfrm>
              <a:off x="5608323" y="1988852"/>
              <a:ext cx="1215724" cy="1215724"/>
            </a:xfrm>
            <a:custGeom>
              <a:avLst/>
              <a:gdLst>
                <a:gd name="connsiteX0" fmla="*/ 0 w 397934"/>
                <a:gd name="connsiteY0" fmla="*/ 0 h 397934"/>
                <a:gd name="connsiteX1" fmla="*/ 397934 w 397934"/>
                <a:gd name="connsiteY1" fmla="*/ 0 h 397934"/>
                <a:gd name="connsiteX2" fmla="*/ 0 w 397934"/>
                <a:gd name="connsiteY2" fmla="*/ 397934 h 397934"/>
              </a:gdLst>
              <a:ahLst/>
              <a:cxnLst>
                <a:cxn ang="0">
                  <a:pos x="connsiteX0" y="connsiteY0"/>
                </a:cxn>
                <a:cxn ang="0">
                  <a:pos x="connsiteX1" y="connsiteY1"/>
                </a:cxn>
                <a:cxn ang="0">
                  <a:pos x="connsiteX2" y="connsiteY2"/>
                </a:cxn>
              </a:cxnLst>
              <a:rect l="l" t="t" r="r" b="b"/>
              <a:pathLst>
                <a:path w="397934" h="397934">
                  <a:moveTo>
                    <a:pt x="0" y="0"/>
                  </a:moveTo>
                  <a:lnTo>
                    <a:pt x="397934" y="0"/>
                  </a:lnTo>
                  <a:lnTo>
                    <a:pt x="0" y="39793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432000" rtlCol="0" anchor="t">
              <a:noAutofit/>
            </a:bodyPr>
            <a:lstStyle/>
            <a:p>
              <a:endParaRPr lang="zh-CN" altLang="en-US" dirty="0">
                <a:solidFill>
                  <a:schemeClr val="bg1"/>
                </a:solidFill>
                <a:cs typeface="+mn-ea"/>
                <a:sym typeface="+mn-lt"/>
              </a:endParaRPr>
            </a:p>
          </p:txBody>
        </p:sp>
        <p:sp>
          <p:nvSpPr>
            <p:cNvPr id="15" name="MH_Number"/>
            <p:cNvSpPr/>
            <p:nvPr>
              <p:custDataLst>
                <p:tags r:id="rId4"/>
              </p:custDataLst>
            </p:nvPr>
          </p:nvSpPr>
          <p:spPr>
            <a:xfrm>
              <a:off x="5608320" y="2003249"/>
              <a:ext cx="606548" cy="607862"/>
            </a:xfrm>
            <a:prstGeom prst="rect">
              <a:avLst/>
            </a:prstGeom>
          </p:spPr>
          <p:txBody>
            <a:bodyPr wrap="square" lIns="0" tIns="0" rIns="0" bIns="0" anchor="ctr" anchorCtr="0">
              <a:noAutofit/>
            </a:bodyPr>
            <a:lstStyle/>
            <a:p>
              <a:pPr algn="ctr"/>
              <a:r>
                <a:rPr lang="en-US" altLang="zh-CN" sz="4000" dirty="0">
                  <a:solidFill>
                    <a:schemeClr val="bg1"/>
                  </a:solidFill>
                  <a:cs typeface="+mn-ea"/>
                  <a:sym typeface="+mn-lt"/>
                </a:rPr>
                <a:t>2</a:t>
              </a:r>
              <a:endParaRPr lang="zh-CN" altLang="en-US" sz="4000" dirty="0">
                <a:solidFill>
                  <a:schemeClr val="bg1"/>
                </a:solidFill>
                <a:cs typeface="+mn-ea"/>
                <a:sym typeface="+mn-lt"/>
              </a:endParaRPr>
            </a:p>
          </p:txBody>
        </p:sp>
      </p:grpSp>
      <p:sp>
        <p:nvSpPr>
          <p:cNvPr id="16" name="MH_Title"/>
          <p:cNvSpPr txBox="1">
            <a:spLocks noChangeArrowheads="1"/>
          </p:cNvSpPr>
          <p:nvPr>
            <p:custDataLst>
              <p:tags r:id="rId1"/>
            </p:custDataLst>
          </p:nvPr>
        </p:nvSpPr>
        <p:spPr bwMode="auto">
          <a:xfrm>
            <a:off x="3078920" y="3743513"/>
            <a:ext cx="6034160" cy="1740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gn="ctr">
              <a:lnSpc>
                <a:spcPct val="130000"/>
              </a:lnSpc>
            </a:pPr>
            <a:r>
              <a:rPr lang="zh-CN" altLang="en-US" sz="1600" dirty="0" smtClean="0">
                <a:solidFill>
                  <a:schemeClr val="bg1"/>
                </a:solidFill>
                <a:latin typeface="+mn-lt"/>
                <a:ea typeface="+mn-ea"/>
                <a:cs typeface="+mn-ea"/>
                <a:sym typeface="+mn-lt"/>
              </a:rPr>
              <a:t>点击</a:t>
            </a:r>
            <a:r>
              <a:rPr lang="zh-CN" altLang="en-US" sz="1600" dirty="0">
                <a:solidFill>
                  <a:schemeClr val="bg1"/>
                </a:solidFill>
                <a:latin typeface="+mn-lt"/>
                <a:ea typeface="+mn-ea"/>
                <a:cs typeface="+mn-ea"/>
                <a:sym typeface="+mn-lt"/>
              </a:rPr>
              <a:t>此处更换</a:t>
            </a:r>
            <a:r>
              <a:rPr lang="zh-CN" altLang="en-US" sz="1600" dirty="0" smtClean="0">
                <a:solidFill>
                  <a:schemeClr val="bg1"/>
                </a:solidFill>
                <a:latin typeface="+mn-lt"/>
                <a:ea typeface="+mn-ea"/>
                <a:cs typeface="+mn-ea"/>
                <a:sym typeface="+mn-lt"/>
              </a:rPr>
              <a:t>文本点击</a:t>
            </a:r>
            <a:r>
              <a:rPr lang="zh-CN" altLang="en-US" sz="1600" dirty="0">
                <a:solidFill>
                  <a:schemeClr val="bg1"/>
                </a:solidFill>
                <a:latin typeface="+mn-lt"/>
                <a:ea typeface="+mn-ea"/>
                <a:cs typeface="+mn-ea"/>
                <a:sym typeface="+mn-lt"/>
              </a:rPr>
              <a:t>此处更换</a:t>
            </a:r>
            <a:r>
              <a:rPr lang="zh-CN" altLang="en-US" sz="1600" dirty="0" smtClean="0">
                <a:solidFill>
                  <a:schemeClr val="bg1"/>
                </a:solidFill>
                <a:latin typeface="+mn-lt"/>
                <a:ea typeface="+mn-ea"/>
                <a:cs typeface="+mn-ea"/>
                <a:sym typeface="+mn-lt"/>
              </a:rPr>
              <a:t>文本 </a:t>
            </a:r>
            <a:r>
              <a:rPr lang="zh-CN" altLang="en-US" sz="1600" dirty="0">
                <a:solidFill>
                  <a:schemeClr val="bg1"/>
                </a:solidFill>
                <a:latin typeface="+mn-lt"/>
                <a:ea typeface="+mn-ea"/>
                <a:cs typeface="+mn-ea"/>
                <a:sym typeface="+mn-lt"/>
              </a:rPr>
              <a:t>，点击此处更换</a:t>
            </a:r>
            <a:r>
              <a:rPr lang="zh-CN" altLang="en-US" sz="1600" dirty="0" smtClean="0">
                <a:solidFill>
                  <a:schemeClr val="bg1"/>
                </a:solidFill>
                <a:latin typeface="+mn-lt"/>
                <a:ea typeface="+mn-ea"/>
                <a:cs typeface="+mn-ea"/>
                <a:sym typeface="+mn-lt"/>
              </a:rPr>
              <a:t>文本点击</a:t>
            </a:r>
            <a:r>
              <a:rPr lang="zh-CN" altLang="en-US" sz="1600" dirty="0">
                <a:solidFill>
                  <a:schemeClr val="bg1"/>
                </a:solidFill>
                <a:latin typeface="+mn-lt"/>
                <a:ea typeface="+mn-ea"/>
                <a:cs typeface="+mn-ea"/>
                <a:sym typeface="+mn-lt"/>
              </a:rPr>
              <a:t>此处更换文本点击此处更换文本点击此处更换文本点击此处更换文本</a:t>
            </a:r>
          </a:p>
        </p:txBody>
      </p:sp>
    </p:spTree>
  </p:cSld>
  <p:clrMapOvr>
    <a:masterClrMapping/>
  </p:clrMapOvr>
  <mc:AlternateContent xmlns:mc="http://schemas.openxmlformats.org/markup-compatibility/2006" xmlns:p14="http://schemas.microsoft.com/office/powerpoint/2010/main">
    <mc:Choice Requires="p14">
      <p:transition spd="slow" p14:dur="4400" advTm="2000">
        <p14:honeycomb/>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47040" y="396240"/>
            <a:ext cx="436880" cy="436880"/>
            <a:chOff x="2164080" y="579120"/>
            <a:chExt cx="436880" cy="436880"/>
          </a:xfrm>
          <a:solidFill>
            <a:schemeClr val="bg1">
              <a:alpha val="40000"/>
            </a:schemeClr>
          </a:solidFill>
        </p:grpSpPr>
        <p:sp>
          <p:nvSpPr>
            <p:cNvPr id="2" name="矩形 1"/>
            <p:cNvSpPr/>
            <p:nvPr/>
          </p:nvSpPr>
          <p:spPr>
            <a:xfrm>
              <a:off x="2164080" y="579120"/>
              <a:ext cx="436880" cy="436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59330" y="674370"/>
              <a:ext cx="246380" cy="2463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127760" y="353070"/>
            <a:ext cx="2804160" cy="523220"/>
          </a:xfrm>
          <a:prstGeom prst="rect">
            <a:avLst/>
          </a:prstGeom>
          <a:noFill/>
        </p:spPr>
        <p:txBody>
          <a:bodyPr wrap="square" rtlCol="0">
            <a:spAutoFit/>
          </a:bodyPr>
          <a:lstStyle/>
          <a:p>
            <a:r>
              <a:rPr lang="zh-CN" altLang="en-US" sz="2800" spc="600" dirty="0" smtClean="0">
                <a:solidFill>
                  <a:schemeClr val="bg1"/>
                </a:solidFill>
                <a:cs typeface="+mn-ea"/>
                <a:sym typeface="+mn-lt"/>
              </a:rPr>
              <a:t>标题文字</a:t>
            </a:r>
            <a:endParaRPr lang="zh-CN" altLang="en-US" sz="2800" spc="600" dirty="0">
              <a:solidFill>
                <a:schemeClr val="bg1"/>
              </a:solidFill>
              <a:cs typeface="+mn-ea"/>
              <a:sym typeface="+mn-lt"/>
            </a:endParaRPr>
          </a:p>
        </p:txBody>
      </p:sp>
      <p:grpSp>
        <p:nvGrpSpPr>
          <p:cNvPr id="6" name="1a597827-6b16-4730-8e35-b5f5b3ece29a"/>
          <p:cNvGrpSpPr>
            <a:grpSpLocks noChangeAspect="1"/>
          </p:cNvGrpSpPr>
          <p:nvPr/>
        </p:nvGrpSpPr>
        <p:grpSpPr>
          <a:xfrm>
            <a:off x="950288" y="1937766"/>
            <a:ext cx="10301584" cy="4078571"/>
            <a:chOff x="1123008" y="1836166"/>
            <a:chExt cx="10301584" cy="4078571"/>
          </a:xfrm>
        </p:grpSpPr>
        <p:sp useBgFill="1">
          <p:nvSpPr>
            <p:cNvPr id="7" name="iS1ide-矩形: 圆角 1"/>
            <p:cNvSpPr/>
            <p:nvPr/>
          </p:nvSpPr>
          <p:spPr>
            <a:xfrm>
              <a:off x="5457372" y="2989195"/>
              <a:ext cx="1626485" cy="1571920"/>
            </a:xfrm>
            <a:prstGeom prst="roundRect">
              <a:avLst>
                <a:gd name="adj" fmla="val 7550"/>
              </a:avLst>
            </a:prstGeom>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cs typeface="+mn-ea"/>
                <a:sym typeface="+mn-lt"/>
              </a:endParaRPr>
            </a:p>
          </p:txBody>
        </p:sp>
        <p:sp>
          <p:nvSpPr>
            <p:cNvPr id="8" name="iS1ide-矩形: 圆角 97"/>
            <p:cNvSpPr/>
            <p:nvPr/>
          </p:nvSpPr>
          <p:spPr>
            <a:xfrm>
              <a:off x="5810824" y="3317581"/>
              <a:ext cx="946914" cy="915148"/>
            </a:xfrm>
            <a:prstGeom prst="roundRect">
              <a:avLst>
                <a:gd name="adj" fmla="val 7550"/>
              </a:avLst>
            </a:prstGeom>
            <a:solidFill>
              <a:schemeClr val="accent4">
                <a:lumMod val="60000"/>
                <a:lumOff val="40000"/>
                <a:alpha val="89000"/>
              </a:schemeClr>
            </a:solid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a:cs typeface="+mn-ea"/>
                <a:sym typeface="+mn-lt"/>
              </a:endParaRPr>
            </a:p>
          </p:txBody>
        </p:sp>
        <p:cxnSp>
          <p:nvCxnSpPr>
            <p:cNvPr id="9" name="iS1ide-Straight Connector 7"/>
            <p:cNvCxnSpPr>
              <a:endCxn id="37" idx="3"/>
            </p:cNvCxnSpPr>
            <p:nvPr/>
          </p:nvCxnSpPr>
          <p:spPr>
            <a:xfrm flipH="1">
              <a:off x="4773670" y="3775155"/>
              <a:ext cx="655258" cy="2656"/>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iS1ide-Straight Connector 8"/>
            <p:cNvCxnSpPr>
              <a:stCxn id="7" idx="3"/>
            </p:cNvCxnSpPr>
            <p:nvPr/>
          </p:nvCxnSpPr>
          <p:spPr>
            <a:xfrm>
              <a:off x="7083857" y="3775155"/>
              <a:ext cx="685082" cy="2656"/>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iS1ide-Straight Connector 9"/>
            <p:cNvCxnSpPr>
              <a:stCxn id="7" idx="1"/>
              <a:endCxn id="45" idx="3"/>
            </p:cNvCxnSpPr>
            <p:nvPr/>
          </p:nvCxnSpPr>
          <p:spPr>
            <a:xfrm flipH="1" flipV="1">
              <a:off x="4773670" y="2117535"/>
              <a:ext cx="683702" cy="165762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iS1ide-Straight Connector 10"/>
            <p:cNvCxnSpPr>
              <a:stCxn id="7" idx="3"/>
            </p:cNvCxnSpPr>
            <p:nvPr/>
          </p:nvCxnSpPr>
          <p:spPr>
            <a:xfrm flipV="1">
              <a:off x="7083857" y="2117535"/>
              <a:ext cx="685082" cy="165762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iS1ide-Straight Connector 11"/>
            <p:cNvCxnSpPr>
              <a:stCxn id="7" idx="1"/>
              <a:endCxn id="35" idx="3"/>
            </p:cNvCxnSpPr>
            <p:nvPr/>
          </p:nvCxnSpPr>
          <p:spPr>
            <a:xfrm flipH="1">
              <a:off x="4846590" y="3775155"/>
              <a:ext cx="610782" cy="1511451"/>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iS1ide-Straight Connector 12"/>
            <p:cNvCxnSpPr>
              <a:stCxn id="7" idx="3"/>
            </p:cNvCxnSpPr>
            <p:nvPr/>
          </p:nvCxnSpPr>
          <p:spPr>
            <a:xfrm>
              <a:off x="7083857" y="3775155"/>
              <a:ext cx="687798" cy="1511451"/>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4377186" y="1919293"/>
              <a:ext cx="396484" cy="396484"/>
              <a:chOff x="1078239" y="3542244"/>
              <a:chExt cx="504056" cy="504056"/>
            </a:xfrm>
          </p:grpSpPr>
          <p:sp>
            <p:nvSpPr>
              <p:cNvPr id="45" name="iS1ide-矩形: 圆角 43"/>
              <p:cNvSpPr/>
              <p:nvPr/>
            </p:nvSpPr>
            <p:spPr bwMode="auto">
              <a:xfrm>
                <a:off x="1078239" y="3542244"/>
                <a:ext cx="504056" cy="504056"/>
              </a:xfrm>
              <a:prstGeom prst="roundRect">
                <a:avLst>
                  <a:gd name="adj" fmla="val 11236"/>
                </a:avLst>
              </a:prstGeom>
              <a:solidFill>
                <a:schemeClr val="accent1"/>
              </a:solidFill>
              <a:ln w="19050">
                <a:noFill/>
              </a:ln>
            </p:spPr>
            <p:txBody>
              <a:bodyPr lIns="0" tIns="0" rIns="0" bIns="0" anchor="ctr"/>
              <a:lstStyle/>
              <a:p>
                <a:pPr algn="ctr"/>
                <a:endParaRPr>
                  <a:cs typeface="+mn-ea"/>
                  <a:sym typeface="+mn-lt"/>
                </a:endParaRPr>
              </a:p>
            </p:txBody>
          </p:sp>
          <p:sp>
            <p:nvSpPr>
              <p:cNvPr id="46" name="iS1ide-任意多边形: 形状 44"/>
              <p:cNvSpPr>
                <a:spLocks noChangeAspect="1"/>
              </p:cNvSpPr>
              <p:nvPr/>
            </p:nvSpPr>
            <p:spPr bwMode="auto">
              <a:xfrm>
                <a:off x="1161783" y="3633589"/>
                <a:ext cx="336969" cy="321365"/>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lIns="0" tIns="0" rIns="0" bIns="0" anchor="ctr"/>
              <a:lstStyle/>
              <a:p>
                <a:pPr algn="ctr"/>
                <a:endParaRPr>
                  <a:cs typeface="+mn-ea"/>
                  <a:sym typeface="+mn-lt"/>
                </a:endParaRPr>
              </a:p>
            </p:txBody>
          </p:sp>
        </p:grpSp>
        <p:grpSp>
          <p:nvGrpSpPr>
            <p:cNvPr id="16" name="组合 15"/>
            <p:cNvGrpSpPr/>
            <p:nvPr/>
          </p:nvGrpSpPr>
          <p:grpSpPr>
            <a:xfrm>
              <a:off x="7768939" y="1919293"/>
              <a:ext cx="396484" cy="396484"/>
              <a:chOff x="1078239" y="3542244"/>
              <a:chExt cx="504056" cy="504056"/>
            </a:xfrm>
          </p:grpSpPr>
          <p:sp>
            <p:nvSpPr>
              <p:cNvPr id="43" name="iS1ide-矩形: 圆角 102"/>
              <p:cNvSpPr/>
              <p:nvPr/>
            </p:nvSpPr>
            <p:spPr bwMode="auto">
              <a:xfrm>
                <a:off x="1078239" y="3542244"/>
                <a:ext cx="504056" cy="504056"/>
              </a:xfrm>
              <a:prstGeom prst="roundRect">
                <a:avLst>
                  <a:gd name="adj" fmla="val 11236"/>
                </a:avLst>
              </a:prstGeom>
              <a:solidFill>
                <a:schemeClr val="accent2"/>
              </a:solidFill>
              <a:ln w="19050">
                <a:noFill/>
              </a:ln>
            </p:spPr>
            <p:txBody>
              <a:bodyPr lIns="0" tIns="0" rIns="0" bIns="0" anchor="ctr"/>
              <a:lstStyle/>
              <a:p>
                <a:pPr algn="ctr"/>
                <a:endParaRPr>
                  <a:cs typeface="+mn-ea"/>
                  <a:sym typeface="+mn-lt"/>
                </a:endParaRPr>
              </a:p>
            </p:txBody>
          </p:sp>
          <p:sp>
            <p:nvSpPr>
              <p:cNvPr id="44" name="iS1ide-任意多边形: 形状 103"/>
              <p:cNvSpPr>
                <a:spLocks noChangeAspect="1"/>
              </p:cNvSpPr>
              <p:nvPr/>
            </p:nvSpPr>
            <p:spPr bwMode="auto">
              <a:xfrm>
                <a:off x="1161783" y="3641891"/>
                <a:ext cx="336969" cy="304760"/>
              </a:xfrm>
              <a:custGeom>
                <a:avLst/>
                <a:gdLst>
                  <a:gd name="connsiteX0" fmla="*/ 503202 w 607568"/>
                  <a:gd name="connsiteY0" fmla="*/ 459310 h 549494"/>
                  <a:gd name="connsiteX1" fmla="*/ 548364 w 607568"/>
                  <a:gd name="connsiteY1" fmla="*/ 504402 h 549494"/>
                  <a:gd name="connsiteX2" fmla="*/ 503202 w 607568"/>
                  <a:gd name="connsiteY2" fmla="*/ 549494 h 549494"/>
                  <a:gd name="connsiteX3" fmla="*/ 458040 w 607568"/>
                  <a:gd name="connsiteY3" fmla="*/ 504402 h 549494"/>
                  <a:gd name="connsiteX4" fmla="*/ 503202 w 607568"/>
                  <a:gd name="connsiteY4" fmla="*/ 459310 h 549494"/>
                  <a:gd name="connsiteX5" fmla="*/ 197795 w 607568"/>
                  <a:gd name="connsiteY5" fmla="*/ 459310 h 549494"/>
                  <a:gd name="connsiteX6" fmla="*/ 242957 w 607568"/>
                  <a:gd name="connsiteY6" fmla="*/ 504402 h 549494"/>
                  <a:gd name="connsiteX7" fmla="*/ 197795 w 607568"/>
                  <a:gd name="connsiteY7" fmla="*/ 549494 h 549494"/>
                  <a:gd name="connsiteX8" fmla="*/ 152633 w 607568"/>
                  <a:gd name="connsiteY8" fmla="*/ 504402 h 549494"/>
                  <a:gd name="connsiteX9" fmla="*/ 197795 w 607568"/>
                  <a:gd name="connsiteY9" fmla="*/ 459310 h 549494"/>
                  <a:gd name="connsiteX10" fmla="*/ 143318 w 607568"/>
                  <a:gd name="connsiteY10" fmla="*/ 390791 h 549494"/>
                  <a:gd name="connsiteX11" fmla="*/ 554573 w 607568"/>
                  <a:gd name="connsiteY11" fmla="*/ 390791 h 549494"/>
                  <a:gd name="connsiteX12" fmla="*/ 554573 w 607568"/>
                  <a:gd name="connsiteY12" fmla="*/ 437435 h 549494"/>
                  <a:gd name="connsiteX13" fmla="*/ 143318 w 607568"/>
                  <a:gd name="connsiteY13" fmla="*/ 437435 h 549494"/>
                  <a:gd name="connsiteX14" fmla="*/ 115304 w 607568"/>
                  <a:gd name="connsiteY14" fmla="*/ 313028 h 549494"/>
                  <a:gd name="connsiteX15" fmla="*/ 582659 w 607568"/>
                  <a:gd name="connsiteY15" fmla="*/ 313028 h 549494"/>
                  <a:gd name="connsiteX16" fmla="*/ 582659 w 607568"/>
                  <a:gd name="connsiteY16" fmla="*/ 359672 h 549494"/>
                  <a:gd name="connsiteX17" fmla="*/ 115304 w 607568"/>
                  <a:gd name="connsiteY17" fmla="*/ 359672 h 549494"/>
                  <a:gd name="connsiteX18" fmla="*/ 0 w 607568"/>
                  <a:gd name="connsiteY18" fmla="*/ 169922 h 549494"/>
                  <a:gd name="connsiteX19" fmla="*/ 78962 w 607568"/>
                  <a:gd name="connsiteY19" fmla="*/ 169922 h 549494"/>
                  <a:gd name="connsiteX20" fmla="*/ 108516 w 607568"/>
                  <a:gd name="connsiteY20" fmla="*/ 235254 h 549494"/>
                  <a:gd name="connsiteX21" fmla="*/ 607568 w 607568"/>
                  <a:gd name="connsiteY21" fmla="*/ 235254 h 549494"/>
                  <a:gd name="connsiteX22" fmla="*/ 607568 w 607568"/>
                  <a:gd name="connsiteY22" fmla="*/ 281909 h 549494"/>
                  <a:gd name="connsiteX23" fmla="*/ 78428 w 607568"/>
                  <a:gd name="connsiteY23" fmla="*/ 281909 h 549494"/>
                  <a:gd name="connsiteX24" fmla="*/ 48798 w 607568"/>
                  <a:gd name="connsiteY24" fmla="*/ 216577 h 549494"/>
                  <a:gd name="connsiteX25" fmla="*/ 0 w 607568"/>
                  <a:gd name="connsiteY25" fmla="*/ 216577 h 549494"/>
                  <a:gd name="connsiteX26" fmla="*/ 257720 w 607568"/>
                  <a:gd name="connsiteY26" fmla="*/ 0 h 549494"/>
                  <a:gd name="connsiteX27" fmla="*/ 254207 w 607568"/>
                  <a:gd name="connsiteY27" fmla="*/ 30201 h 549494"/>
                  <a:gd name="connsiteX28" fmla="*/ 407797 w 607568"/>
                  <a:gd name="connsiteY28" fmla="*/ 197372 h 549494"/>
                  <a:gd name="connsiteX29" fmla="*/ 241147 w 607568"/>
                  <a:gd name="connsiteY29" fmla="*/ 144063 h 549494"/>
                  <a:gd name="connsiteX30" fmla="*/ 237633 w 607568"/>
                  <a:gd name="connsiteY30" fmla="*/ 174264 h 549494"/>
                  <a:gd name="connsiteX31" fmla="*/ 115586 w 607568"/>
                  <a:gd name="connsiteY31" fmla="*/ 71993 h 549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7568" h="549494">
                    <a:moveTo>
                      <a:pt x="503202" y="459310"/>
                    </a:moveTo>
                    <a:cubicBezTo>
                      <a:pt x="528144" y="459310"/>
                      <a:pt x="548364" y="479498"/>
                      <a:pt x="548364" y="504402"/>
                    </a:cubicBezTo>
                    <a:cubicBezTo>
                      <a:pt x="548364" y="529306"/>
                      <a:pt x="528144" y="549494"/>
                      <a:pt x="503202" y="549494"/>
                    </a:cubicBezTo>
                    <a:cubicBezTo>
                      <a:pt x="478260" y="549494"/>
                      <a:pt x="458040" y="529306"/>
                      <a:pt x="458040" y="504402"/>
                    </a:cubicBezTo>
                    <a:cubicBezTo>
                      <a:pt x="458040" y="479498"/>
                      <a:pt x="478260" y="459310"/>
                      <a:pt x="503202" y="459310"/>
                    </a:cubicBezTo>
                    <a:close/>
                    <a:moveTo>
                      <a:pt x="197795" y="459310"/>
                    </a:moveTo>
                    <a:cubicBezTo>
                      <a:pt x="222737" y="459310"/>
                      <a:pt x="242957" y="479498"/>
                      <a:pt x="242957" y="504402"/>
                    </a:cubicBezTo>
                    <a:cubicBezTo>
                      <a:pt x="242957" y="529306"/>
                      <a:pt x="222737" y="549494"/>
                      <a:pt x="197795" y="549494"/>
                    </a:cubicBezTo>
                    <a:cubicBezTo>
                      <a:pt x="172853" y="549494"/>
                      <a:pt x="152633" y="529306"/>
                      <a:pt x="152633" y="504402"/>
                    </a:cubicBezTo>
                    <a:cubicBezTo>
                      <a:pt x="152633" y="479498"/>
                      <a:pt x="172853" y="459310"/>
                      <a:pt x="197795" y="459310"/>
                    </a:cubicBezTo>
                    <a:close/>
                    <a:moveTo>
                      <a:pt x="143318" y="390791"/>
                    </a:moveTo>
                    <a:lnTo>
                      <a:pt x="554573" y="390791"/>
                    </a:lnTo>
                    <a:lnTo>
                      <a:pt x="554573" y="437435"/>
                    </a:lnTo>
                    <a:lnTo>
                      <a:pt x="143318" y="437435"/>
                    </a:lnTo>
                    <a:close/>
                    <a:moveTo>
                      <a:pt x="115304" y="313028"/>
                    </a:moveTo>
                    <a:lnTo>
                      <a:pt x="582659" y="313028"/>
                    </a:lnTo>
                    <a:lnTo>
                      <a:pt x="582659" y="359672"/>
                    </a:lnTo>
                    <a:lnTo>
                      <a:pt x="115304" y="359672"/>
                    </a:lnTo>
                    <a:close/>
                    <a:moveTo>
                      <a:pt x="0" y="169922"/>
                    </a:moveTo>
                    <a:lnTo>
                      <a:pt x="78962" y="169922"/>
                    </a:lnTo>
                    <a:lnTo>
                      <a:pt x="108516" y="235254"/>
                    </a:lnTo>
                    <a:lnTo>
                      <a:pt x="607568" y="235254"/>
                    </a:lnTo>
                    <a:lnTo>
                      <a:pt x="607568" y="281909"/>
                    </a:lnTo>
                    <a:lnTo>
                      <a:pt x="78428" y="281909"/>
                    </a:lnTo>
                    <a:lnTo>
                      <a:pt x="48798" y="216577"/>
                    </a:lnTo>
                    <a:lnTo>
                      <a:pt x="0" y="216577"/>
                    </a:lnTo>
                    <a:close/>
                    <a:moveTo>
                      <a:pt x="257720" y="0"/>
                    </a:moveTo>
                    <a:lnTo>
                      <a:pt x="254207" y="30201"/>
                    </a:lnTo>
                    <a:cubicBezTo>
                      <a:pt x="405964" y="47665"/>
                      <a:pt x="407797" y="197372"/>
                      <a:pt x="407797" y="197372"/>
                    </a:cubicBezTo>
                    <a:cubicBezTo>
                      <a:pt x="407797" y="197372"/>
                      <a:pt x="364340" y="158248"/>
                      <a:pt x="241147" y="144063"/>
                    </a:cubicBezTo>
                    <a:lnTo>
                      <a:pt x="237633" y="174264"/>
                    </a:lnTo>
                    <a:lnTo>
                      <a:pt x="115586" y="71993"/>
                    </a:lnTo>
                    <a:close/>
                  </a:path>
                </a:pathLst>
              </a:custGeom>
              <a:solidFill>
                <a:schemeClr val="bg1"/>
              </a:solidFill>
              <a:ln>
                <a:noFill/>
              </a:ln>
            </p:spPr>
            <p:txBody>
              <a:bodyPr lIns="0" tIns="0" rIns="0" bIns="0" anchor="ctr"/>
              <a:lstStyle/>
              <a:p>
                <a:pPr algn="ctr"/>
                <a:endParaRPr>
                  <a:cs typeface="+mn-ea"/>
                  <a:sym typeface="+mn-lt"/>
                </a:endParaRPr>
              </a:p>
            </p:txBody>
          </p:sp>
        </p:grpSp>
        <p:grpSp>
          <p:nvGrpSpPr>
            <p:cNvPr id="17" name="组合 16"/>
            <p:cNvGrpSpPr/>
            <p:nvPr/>
          </p:nvGrpSpPr>
          <p:grpSpPr>
            <a:xfrm>
              <a:off x="7768939" y="3579569"/>
              <a:ext cx="396484" cy="396484"/>
              <a:chOff x="4269913" y="3542244"/>
              <a:chExt cx="504056" cy="504056"/>
            </a:xfrm>
          </p:grpSpPr>
          <p:sp>
            <p:nvSpPr>
              <p:cNvPr id="41" name="iS1ide-矩形: 圆角 108"/>
              <p:cNvSpPr/>
              <p:nvPr/>
            </p:nvSpPr>
            <p:spPr bwMode="auto">
              <a:xfrm>
                <a:off x="4269913" y="3542244"/>
                <a:ext cx="504056" cy="504056"/>
              </a:xfrm>
              <a:prstGeom prst="roundRect">
                <a:avLst>
                  <a:gd name="adj" fmla="val 11236"/>
                </a:avLst>
              </a:prstGeom>
              <a:solidFill>
                <a:schemeClr val="accent4"/>
              </a:solidFill>
              <a:ln w="19050">
                <a:noFill/>
              </a:ln>
            </p:spPr>
            <p:txBody>
              <a:bodyPr lIns="0" tIns="0" rIns="0" bIns="0" anchor="ctr"/>
              <a:lstStyle/>
              <a:p>
                <a:pPr algn="ctr"/>
                <a:endParaRPr>
                  <a:cs typeface="+mn-ea"/>
                  <a:sym typeface="+mn-lt"/>
                </a:endParaRPr>
              </a:p>
            </p:txBody>
          </p:sp>
          <p:sp>
            <p:nvSpPr>
              <p:cNvPr id="42" name="iS1ide-任意多边形: 形状 109"/>
              <p:cNvSpPr>
                <a:spLocks noChangeAspect="1"/>
              </p:cNvSpPr>
              <p:nvPr/>
            </p:nvSpPr>
            <p:spPr bwMode="auto">
              <a:xfrm>
                <a:off x="4353457" y="3626053"/>
                <a:ext cx="336969" cy="336437"/>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81459" h="580542">
                    <a:moveTo>
                      <a:pt x="213875" y="146706"/>
                    </a:moveTo>
                    <a:cubicBezTo>
                      <a:pt x="227226" y="146706"/>
                      <a:pt x="238084" y="157547"/>
                      <a:pt x="238084" y="171055"/>
                    </a:cubicBezTo>
                    <a:cubicBezTo>
                      <a:pt x="238084" y="184562"/>
                      <a:pt x="227226" y="195493"/>
                      <a:pt x="213875" y="195493"/>
                    </a:cubicBezTo>
                    <a:cubicBezTo>
                      <a:pt x="161630" y="195493"/>
                      <a:pt x="118998" y="238236"/>
                      <a:pt x="118998" y="290755"/>
                    </a:cubicBezTo>
                    <a:cubicBezTo>
                      <a:pt x="118998" y="300086"/>
                      <a:pt x="120422" y="309328"/>
                      <a:pt x="123092" y="318214"/>
                    </a:cubicBezTo>
                    <a:cubicBezTo>
                      <a:pt x="126741" y="330300"/>
                      <a:pt x="120422" y="343274"/>
                      <a:pt x="108673" y="347895"/>
                    </a:cubicBezTo>
                    <a:cubicBezTo>
                      <a:pt x="72182" y="362291"/>
                      <a:pt x="48507" y="397126"/>
                      <a:pt x="48507" y="436582"/>
                    </a:cubicBezTo>
                    <a:cubicBezTo>
                      <a:pt x="48507" y="489101"/>
                      <a:pt x="91050" y="531844"/>
                      <a:pt x="143384" y="531844"/>
                    </a:cubicBezTo>
                    <a:lnTo>
                      <a:pt x="438164" y="531844"/>
                    </a:lnTo>
                    <a:cubicBezTo>
                      <a:pt x="490320" y="531844"/>
                      <a:pt x="532952" y="489101"/>
                      <a:pt x="532952" y="436582"/>
                    </a:cubicBezTo>
                    <a:cubicBezTo>
                      <a:pt x="532952" y="408678"/>
                      <a:pt x="520759" y="382108"/>
                      <a:pt x="499398" y="363979"/>
                    </a:cubicBezTo>
                    <a:cubicBezTo>
                      <a:pt x="494147" y="359625"/>
                      <a:pt x="491032" y="353049"/>
                      <a:pt x="490854" y="346207"/>
                    </a:cubicBezTo>
                    <a:cubicBezTo>
                      <a:pt x="489252" y="294399"/>
                      <a:pt x="447598" y="253876"/>
                      <a:pt x="395976" y="253876"/>
                    </a:cubicBezTo>
                    <a:cubicBezTo>
                      <a:pt x="382625" y="253876"/>
                      <a:pt x="371767" y="243035"/>
                      <a:pt x="371767" y="229528"/>
                    </a:cubicBezTo>
                    <a:cubicBezTo>
                      <a:pt x="371767" y="216020"/>
                      <a:pt x="382625" y="205090"/>
                      <a:pt x="395976" y="205090"/>
                    </a:cubicBezTo>
                    <a:cubicBezTo>
                      <a:pt x="433535" y="205090"/>
                      <a:pt x="468959" y="219575"/>
                      <a:pt x="495927" y="245879"/>
                    </a:cubicBezTo>
                    <a:cubicBezTo>
                      <a:pt x="520225" y="269517"/>
                      <a:pt x="535177" y="300441"/>
                      <a:pt x="538648" y="334032"/>
                    </a:cubicBezTo>
                    <a:cubicBezTo>
                      <a:pt x="565972" y="361047"/>
                      <a:pt x="581459" y="397748"/>
                      <a:pt x="581459" y="436582"/>
                    </a:cubicBezTo>
                    <a:cubicBezTo>
                      <a:pt x="581459" y="516026"/>
                      <a:pt x="517199" y="580542"/>
                      <a:pt x="438164" y="580542"/>
                    </a:cubicBezTo>
                    <a:lnTo>
                      <a:pt x="143384" y="580542"/>
                    </a:lnTo>
                    <a:cubicBezTo>
                      <a:pt x="64349" y="580542"/>
                      <a:pt x="0" y="516026"/>
                      <a:pt x="0" y="436582"/>
                    </a:cubicBezTo>
                    <a:cubicBezTo>
                      <a:pt x="0" y="407079"/>
                      <a:pt x="8811" y="378820"/>
                      <a:pt x="25544" y="354471"/>
                    </a:cubicBezTo>
                    <a:cubicBezTo>
                      <a:pt x="37737" y="336698"/>
                      <a:pt x="53669" y="322124"/>
                      <a:pt x="72004" y="311638"/>
                    </a:cubicBezTo>
                    <a:cubicBezTo>
                      <a:pt x="70936" y="304618"/>
                      <a:pt x="70491" y="297598"/>
                      <a:pt x="70491" y="290666"/>
                    </a:cubicBezTo>
                    <a:cubicBezTo>
                      <a:pt x="70491" y="211222"/>
                      <a:pt x="134840" y="146706"/>
                      <a:pt x="213875" y="146706"/>
                    </a:cubicBezTo>
                    <a:close/>
                    <a:moveTo>
                      <a:pt x="301555" y="0"/>
                    </a:moveTo>
                    <a:cubicBezTo>
                      <a:pt x="314815" y="0"/>
                      <a:pt x="325673" y="10930"/>
                      <a:pt x="325673" y="24259"/>
                    </a:cubicBezTo>
                    <a:lnTo>
                      <a:pt x="325673" y="369392"/>
                    </a:lnTo>
                    <a:lnTo>
                      <a:pt x="379960" y="313055"/>
                    </a:lnTo>
                    <a:cubicBezTo>
                      <a:pt x="389215" y="303458"/>
                      <a:pt x="404433" y="303191"/>
                      <a:pt x="414045" y="312522"/>
                    </a:cubicBezTo>
                    <a:cubicBezTo>
                      <a:pt x="423567" y="321763"/>
                      <a:pt x="423745" y="337225"/>
                      <a:pt x="414490" y="346822"/>
                    </a:cubicBezTo>
                    <a:lnTo>
                      <a:pt x="318642" y="446079"/>
                    </a:lnTo>
                    <a:cubicBezTo>
                      <a:pt x="314103" y="450788"/>
                      <a:pt x="307874" y="453454"/>
                      <a:pt x="301288" y="453454"/>
                    </a:cubicBezTo>
                    <a:cubicBezTo>
                      <a:pt x="294791" y="453454"/>
                      <a:pt x="288473" y="450788"/>
                      <a:pt x="284023" y="446079"/>
                    </a:cubicBezTo>
                    <a:lnTo>
                      <a:pt x="188086" y="346822"/>
                    </a:lnTo>
                    <a:cubicBezTo>
                      <a:pt x="178742" y="337225"/>
                      <a:pt x="179009" y="321941"/>
                      <a:pt x="188620" y="312522"/>
                    </a:cubicBezTo>
                    <a:cubicBezTo>
                      <a:pt x="198054" y="303191"/>
                      <a:pt x="213361" y="303458"/>
                      <a:pt x="222617" y="313055"/>
                    </a:cubicBezTo>
                    <a:lnTo>
                      <a:pt x="277437" y="369392"/>
                    </a:lnTo>
                    <a:lnTo>
                      <a:pt x="277437" y="24259"/>
                    </a:lnTo>
                    <a:cubicBezTo>
                      <a:pt x="277437" y="10930"/>
                      <a:pt x="288295" y="0"/>
                      <a:pt x="301555" y="0"/>
                    </a:cubicBezTo>
                    <a:close/>
                  </a:path>
                </a:pathLst>
              </a:custGeom>
              <a:solidFill>
                <a:schemeClr val="bg1"/>
              </a:solidFill>
              <a:ln>
                <a:noFill/>
              </a:ln>
            </p:spPr>
            <p:txBody>
              <a:bodyPr lIns="0" tIns="0" rIns="0" bIns="0" anchor="ctr"/>
              <a:lstStyle/>
              <a:p>
                <a:pPr algn="ctr"/>
                <a:endParaRPr>
                  <a:cs typeface="+mn-ea"/>
                  <a:sym typeface="+mn-lt"/>
                </a:endParaRPr>
              </a:p>
            </p:txBody>
          </p:sp>
        </p:grpSp>
        <p:grpSp>
          <p:nvGrpSpPr>
            <p:cNvPr id="18" name="组合 17"/>
            <p:cNvGrpSpPr/>
            <p:nvPr/>
          </p:nvGrpSpPr>
          <p:grpSpPr>
            <a:xfrm>
              <a:off x="7771655" y="5088364"/>
              <a:ext cx="396484" cy="396484"/>
              <a:chOff x="1078239" y="4862394"/>
              <a:chExt cx="504056" cy="504056"/>
            </a:xfrm>
          </p:grpSpPr>
          <p:sp>
            <p:nvSpPr>
              <p:cNvPr id="39" name="iS1ide-矩形: 圆角 114"/>
              <p:cNvSpPr/>
              <p:nvPr/>
            </p:nvSpPr>
            <p:spPr bwMode="auto">
              <a:xfrm>
                <a:off x="1078239" y="4862394"/>
                <a:ext cx="504056" cy="504056"/>
              </a:xfrm>
              <a:prstGeom prst="roundRect">
                <a:avLst>
                  <a:gd name="adj" fmla="val 11236"/>
                </a:avLst>
              </a:prstGeom>
              <a:solidFill>
                <a:schemeClr val="accent6"/>
              </a:solidFill>
              <a:ln w="19050">
                <a:noFill/>
              </a:ln>
            </p:spPr>
            <p:txBody>
              <a:bodyPr lIns="0" tIns="0" rIns="0" bIns="0" anchor="ctr"/>
              <a:lstStyle/>
              <a:p>
                <a:pPr algn="ctr"/>
                <a:endParaRPr>
                  <a:cs typeface="+mn-ea"/>
                  <a:sym typeface="+mn-lt"/>
                </a:endParaRPr>
              </a:p>
            </p:txBody>
          </p:sp>
          <p:sp>
            <p:nvSpPr>
              <p:cNvPr id="40" name="iS1ide-任意多边形: 形状 115"/>
              <p:cNvSpPr>
                <a:spLocks noChangeAspect="1"/>
              </p:cNvSpPr>
              <p:nvPr/>
            </p:nvSpPr>
            <p:spPr bwMode="auto">
              <a:xfrm>
                <a:off x="1161783" y="4946191"/>
                <a:ext cx="336969" cy="336460"/>
              </a:xfrm>
              <a:custGeom>
                <a:avLst/>
                <a:gdLst>
                  <a:gd name="connsiteX0" fmla="*/ 497095 w 607639"/>
                  <a:gd name="connsiteY0" fmla="*/ 261992 h 606722"/>
                  <a:gd name="connsiteX1" fmla="*/ 497095 w 607639"/>
                  <a:gd name="connsiteY1" fmla="*/ 468794 h 606722"/>
                  <a:gd name="connsiteX2" fmla="*/ 524775 w 607639"/>
                  <a:gd name="connsiteY2" fmla="*/ 468794 h 606722"/>
                  <a:gd name="connsiteX3" fmla="*/ 524775 w 607639"/>
                  <a:gd name="connsiteY3" fmla="*/ 261992 h 606722"/>
                  <a:gd name="connsiteX4" fmla="*/ 414320 w 607639"/>
                  <a:gd name="connsiteY4" fmla="*/ 261992 h 606722"/>
                  <a:gd name="connsiteX5" fmla="*/ 414320 w 607639"/>
                  <a:gd name="connsiteY5" fmla="*/ 468794 h 606722"/>
                  <a:gd name="connsiteX6" fmla="*/ 469503 w 607639"/>
                  <a:gd name="connsiteY6" fmla="*/ 468794 h 606722"/>
                  <a:gd name="connsiteX7" fmla="*/ 469503 w 607639"/>
                  <a:gd name="connsiteY7" fmla="*/ 261992 h 606722"/>
                  <a:gd name="connsiteX8" fmla="*/ 359047 w 607639"/>
                  <a:gd name="connsiteY8" fmla="*/ 261992 h 606722"/>
                  <a:gd name="connsiteX9" fmla="*/ 359047 w 607639"/>
                  <a:gd name="connsiteY9" fmla="*/ 468794 h 606722"/>
                  <a:gd name="connsiteX10" fmla="*/ 386639 w 607639"/>
                  <a:gd name="connsiteY10" fmla="*/ 468794 h 606722"/>
                  <a:gd name="connsiteX11" fmla="*/ 386639 w 607639"/>
                  <a:gd name="connsiteY11" fmla="*/ 261992 h 606722"/>
                  <a:gd name="connsiteX12" fmla="*/ 276183 w 607639"/>
                  <a:gd name="connsiteY12" fmla="*/ 261992 h 606722"/>
                  <a:gd name="connsiteX13" fmla="*/ 276183 w 607639"/>
                  <a:gd name="connsiteY13" fmla="*/ 468794 h 606722"/>
                  <a:gd name="connsiteX14" fmla="*/ 331456 w 607639"/>
                  <a:gd name="connsiteY14" fmla="*/ 468794 h 606722"/>
                  <a:gd name="connsiteX15" fmla="*/ 331456 w 607639"/>
                  <a:gd name="connsiteY15" fmla="*/ 261992 h 606722"/>
                  <a:gd name="connsiteX16" fmla="*/ 220911 w 607639"/>
                  <a:gd name="connsiteY16" fmla="*/ 261992 h 606722"/>
                  <a:gd name="connsiteX17" fmla="*/ 220911 w 607639"/>
                  <a:gd name="connsiteY17" fmla="*/ 468794 h 606722"/>
                  <a:gd name="connsiteX18" fmla="*/ 248592 w 607639"/>
                  <a:gd name="connsiteY18" fmla="*/ 468794 h 606722"/>
                  <a:gd name="connsiteX19" fmla="*/ 248592 w 607639"/>
                  <a:gd name="connsiteY19" fmla="*/ 261992 h 606722"/>
                  <a:gd name="connsiteX20" fmla="*/ 138136 w 607639"/>
                  <a:gd name="connsiteY20" fmla="*/ 261992 h 606722"/>
                  <a:gd name="connsiteX21" fmla="*/ 138136 w 607639"/>
                  <a:gd name="connsiteY21" fmla="*/ 468794 h 606722"/>
                  <a:gd name="connsiteX22" fmla="*/ 193319 w 607639"/>
                  <a:gd name="connsiteY22" fmla="*/ 468794 h 606722"/>
                  <a:gd name="connsiteX23" fmla="*/ 193319 w 607639"/>
                  <a:gd name="connsiteY23" fmla="*/ 261992 h 606722"/>
                  <a:gd name="connsiteX24" fmla="*/ 82864 w 607639"/>
                  <a:gd name="connsiteY24" fmla="*/ 261992 h 606722"/>
                  <a:gd name="connsiteX25" fmla="*/ 82864 w 607639"/>
                  <a:gd name="connsiteY25" fmla="*/ 468794 h 606722"/>
                  <a:gd name="connsiteX26" fmla="*/ 110455 w 607639"/>
                  <a:gd name="connsiteY26" fmla="*/ 468794 h 606722"/>
                  <a:gd name="connsiteX27" fmla="*/ 110455 w 607639"/>
                  <a:gd name="connsiteY27" fmla="*/ 261992 h 606722"/>
                  <a:gd name="connsiteX28" fmla="*/ 303820 w 607639"/>
                  <a:gd name="connsiteY28" fmla="*/ 110294 h 606722"/>
                  <a:gd name="connsiteX29" fmla="*/ 331447 w 607639"/>
                  <a:gd name="connsiteY29" fmla="*/ 137885 h 606722"/>
                  <a:gd name="connsiteX30" fmla="*/ 303820 w 607639"/>
                  <a:gd name="connsiteY30" fmla="*/ 165476 h 606722"/>
                  <a:gd name="connsiteX31" fmla="*/ 276193 w 607639"/>
                  <a:gd name="connsiteY31" fmla="*/ 137885 h 606722"/>
                  <a:gd name="connsiteX32" fmla="*/ 303820 w 607639"/>
                  <a:gd name="connsiteY32" fmla="*/ 110294 h 606722"/>
                  <a:gd name="connsiteX33" fmla="*/ 303775 w 607639"/>
                  <a:gd name="connsiteY33" fmla="*/ 27550 h 606722"/>
                  <a:gd name="connsiteX34" fmla="*/ 174005 w 607639"/>
                  <a:gd name="connsiteY34" fmla="*/ 103446 h 606722"/>
                  <a:gd name="connsiteX35" fmla="*/ 299681 w 607639"/>
                  <a:gd name="connsiteY35" fmla="*/ 56522 h 606722"/>
                  <a:gd name="connsiteX36" fmla="*/ 309293 w 607639"/>
                  <a:gd name="connsiteY36" fmla="*/ 55189 h 606722"/>
                  <a:gd name="connsiteX37" fmla="*/ 434969 w 607639"/>
                  <a:gd name="connsiteY37" fmla="*/ 102024 h 606722"/>
                  <a:gd name="connsiteX38" fmla="*/ 303775 w 607639"/>
                  <a:gd name="connsiteY38" fmla="*/ 27550 h 606722"/>
                  <a:gd name="connsiteX39" fmla="*/ 303775 w 607639"/>
                  <a:gd name="connsiteY39" fmla="*/ 0 h 606722"/>
                  <a:gd name="connsiteX40" fmla="*/ 470927 w 607639"/>
                  <a:gd name="connsiteY40" fmla="*/ 115799 h 606722"/>
                  <a:gd name="connsiteX41" fmla="*/ 570346 w 607639"/>
                  <a:gd name="connsiteY41" fmla="*/ 153036 h 606722"/>
                  <a:gd name="connsiteX42" fmla="*/ 579958 w 607639"/>
                  <a:gd name="connsiteY42" fmla="*/ 165478 h 606722"/>
                  <a:gd name="connsiteX43" fmla="*/ 579958 w 607639"/>
                  <a:gd name="connsiteY43" fmla="*/ 193028 h 606722"/>
                  <a:gd name="connsiteX44" fmla="*/ 579958 w 607639"/>
                  <a:gd name="connsiteY44" fmla="*/ 248217 h 606722"/>
                  <a:gd name="connsiteX45" fmla="*/ 566163 w 607639"/>
                  <a:gd name="connsiteY45" fmla="*/ 261992 h 606722"/>
                  <a:gd name="connsiteX46" fmla="*/ 552367 w 607639"/>
                  <a:gd name="connsiteY46" fmla="*/ 261992 h 606722"/>
                  <a:gd name="connsiteX47" fmla="*/ 552367 w 607639"/>
                  <a:gd name="connsiteY47" fmla="*/ 468794 h 606722"/>
                  <a:gd name="connsiteX48" fmla="*/ 566163 w 607639"/>
                  <a:gd name="connsiteY48" fmla="*/ 468794 h 606722"/>
                  <a:gd name="connsiteX49" fmla="*/ 579958 w 607639"/>
                  <a:gd name="connsiteY49" fmla="*/ 482569 h 606722"/>
                  <a:gd name="connsiteX50" fmla="*/ 566163 w 607639"/>
                  <a:gd name="connsiteY50" fmla="*/ 496344 h 606722"/>
                  <a:gd name="connsiteX51" fmla="*/ 538571 w 607639"/>
                  <a:gd name="connsiteY51" fmla="*/ 496344 h 606722"/>
                  <a:gd name="connsiteX52" fmla="*/ 483299 w 607639"/>
                  <a:gd name="connsiteY52" fmla="*/ 496344 h 606722"/>
                  <a:gd name="connsiteX53" fmla="*/ 400435 w 607639"/>
                  <a:gd name="connsiteY53" fmla="*/ 496344 h 606722"/>
                  <a:gd name="connsiteX54" fmla="*/ 345252 w 607639"/>
                  <a:gd name="connsiteY54" fmla="*/ 496344 h 606722"/>
                  <a:gd name="connsiteX55" fmla="*/ 262387 w 607639"/>
                  <a:gd name="connsiteY55" fmla="*/ 496344 h 606722"/>
                  <a:gd name="connsiteX56" fmla="*/ 207115 w 607639"/>
                  <a:gd name="connsiteY56" fmla="*/ 496344 h 606722"/>
                  <a:gd name="connsiteX57" fmla="*/ 124251 w 607639"/>
                  <a:gd name="connsiteY57" fmla="*/ 496344 h 606722"/>
                  <a:gd name="connsiteX58" fmla="*/ 69068 w 607639"/>
                  <a:gd name="connsiteY58" fmla="*/ 496344 h 606722"/>
                  <a:gd name="connsiteX59" fmla="*/ 55272 w 607639"/>
                  <a:gd name="connsiteY59" fmla="*/ 496344 h 606722"/>
                  <a:gd name="connsiteX60" fmla="*/ 55272 w 607639"/>
                  <a:gd name="connsiteY60" fmla="*/ 537758 h 606722"/>
                  <a:gd name="connsiteX61" fmla="*/ 41387 w 607639"/>
                  <a:gd name="connsiteY61" fmla="*/ 551533 h 606722"/>
                  <a:gd name="connsiteX62" fmla="*/ 27592 w 607639"/>
                  <a:gd name="connsiteY62" fmla="*/ 551533 h 606722"/>
                  <a:gd name="connsiteX63" fmla="*/ 27592 w 607639"/>
                  <a:gd name="connsiteY63" fmla="*/ 579083 h 606722"/>
                  <a:gd name="connsiteX64" fmla="*/ 579958 w 607639"/>
                  <a:gd name="connsiteY64" fmla="*/ 579083 h 606722"/>
                  <a:gd name="connsiteX65" fmla="*/ 579958 w 607639"/>
                  <a:gd name="connsiteY65" fmla="*/ 551533 h 606722"/>
                  <a:gd name="connsiteX66" fmla="*/ 96660 w 607639"/>
                  <a:gd name="connsiteY66" fmla="*/ 551533 h 606722"/>
                  <a:gd name="connsiteX67" fmla="*/ 82864 w 607639"/>
                  <a:gd name="connsiteY67" fmla="*/ 537758 h 606722"/>
                  <a:gd name="connsiteX68" fmla="*/ 96660 w 607639"/>
                  <a:gd name="connsiteY68" fmla="*/ 523983 h 606722"/>
                  <a:gd name="connsiteX69" fmla="*/ 593843 w 607639"/>
                  <a:gd name="connsiteY69" fmla="*/ 523983 h 606722"/>
                  <a:gd name="connsiteX70" fmla="*/ 607639 w 607639"/>
                  <a:gd name="connsiteY70" fmla="*/ 537758 h 606722"/>
                  <a:gd name="connsiteX71" fmla="*/ 607639 w 607639"/>
                  <a:gd name="connsiteY71" fmla="*/ 592947 h 606722"/>
                  <a:gd name="connsiteX72" fmla="*/ 593843 w 607639"/>
                  <a:gd name="connsiteY72" fmla="*/ 606722 h 606722"/>
                  <a:gd name="connsiteX73" fmla="*/ 13796 w 607639"/>
                  <a:gd name="connsiteY73" fmla="*/ 606722 h 606722"/>
                  <a:gd name="connsiteX74" fmla="*/ 0 w 607639"/>
                  <a:gd name="connsiteY74" fmla="*/ 592947 h 606722"/>
                  <a:gd name="connsiteX75" fmla="*/ 0 w 607639"/>
                  <a:gd name="connsiteY75" fmla="*/ 537758 h 606722"/>
                  <a:gd name="connsiteX76" fmla="*/ 13796 w 607639"/>
                  <a:gd name="connsiteY76" fmla="*/ 523983 h 606722"/>
                  <a:gd name="connsiteX77" fmla="*/ 27592 w 607639"/>
                  <a:gd name="connsiteY77" fmla="*/ 523983 h 606722"/>
                  <a:gd name="connsiteX78" fmla="*/ 27592 w 607639"/>
                  <a:gd name="connsiteY78" fmla="*/ 482569 h 606722"/>
                  <a:gd name="connsiteX79" fmla="*/ 41387 w 607639"/>
                  <a:gd name="connsiteY79" fmla="*/ 468794 h 606722"/>
                  <a:gd name="connsiteX80" fmla="*/ 55272 w 607639"/>
                  <a:gd name="connsiteY80" fmla="*/ 468794 h 606722"/>
                  <a:gd name="connsiteX81" fmla="*/ 55272 w 607639"/>
                  <a:gd name="connsiteY81" fmla="*/ 261992 h 606722"/>
                  <a:gd name="connsiteX82" fmla="*/ 41387 w 607639"/>
                  <a:gd name="connsiteY82" fmla="*/ 261992 h 606722"/>
                  <a:gd name="connsiteX83" fmla="*/ 27592 w 607639"/>
                  <a:gd name="connsiteY83" fmla="*/ 248217 h 606722"/>
                  <a:gd name="connsiteX84" fmla="*/ 41387 w 607639"/>
                  <a:gd name="connsiteY84" fmla="*/ 234442 h 606722"/>
                  <a:gd name="connsiteX85" fmla="*/ 69068 w 607639"/>
                  <a:gd name="connsiteY85" fmla="*/ 234442 h 606722"/>
                  <a:gd name="connsiteX86" fmla="*/ 124251 w 607639"/>
                  <a:gd name="connsiteY86" fmla="*/ 234442 h 606722"/>
                  <a:gd name="connsiteX87" fmla="*/ 207115 w 607639"/>
                  <a:gd name="connsiteY87" fmla="*/ 234442 h 606722"/>
                  <a:gd name="connsiteX88" fmla="*/ 262387 w 607639"/>
                  <a:gd name="connsiteY88" fmla="*/ 234442 h 606722"/>
                  <a:gd name="connsiteX89" fmla="*/ 345252 w 607639"/>
                  <a:gd name="connsiteY89" fmla="*/ 234442 h 606722"/>
                  <a:gd name="connsiteX90" fmla="*/ 400435 w 607639"/>
                  <a:gd name="connsiteY90" fmla="*/ 234442 h 606722"/>
                  <a:gd name="connsiteX91" fmla="*/ 483299 w 607639"/>
                  <a:gd name="connsiteY91" fmla="*/ 234442 h 606722"/>
                  <a:gd name="connsiteX92" fmla="*/ 538571 w 607639"/>
                  <a:gd name="connsiteY92" fmla="*/ 234442 h 606722"/>
                  <a:gd name="connsiteX93" fmla="*/ 552367 w 607639"/>
                  <a:gd name="connsiteY93" fmla="*/ 234442 h 606722"/>
                  <a:gd name="connsiteX94" fmla="*/ 552367 w 607639"/>
                  <a:gd name="connsiteY94" fmla="*/ 193028 h 606722"/>
                  <a:gd name="connsiteX95" fmla="*/ 552367 w 607639"/>
                  <a:gd name="connsiteY95" fmla="*/ 175076 h 606722"/>
                  <a:gd name="connsiteX96" fmla="*/ 303775 w 607639"/>
                  <a:gd name="connsiteY96" fmla="*/ 84072 h 606722"/>
                  <a:gd name="connsiteX97" fmla="*/ 55272 w 607639"/>
                  <a:gd name="connsiteY97" fmla="*/ 175076 h 606722"/>
                  <a:gd name="connsiteX98" fmla="*/ 55272 w 607639"/>
                  <a:gd name="connsiteY98" fmla="*/ 179253 h 606722"/>
                  <a:gd name="connsiteX99" fmla="*/ 510979 w 607639"/>
                  <a:gd name="connsiteY99" fmla="*/ 179253 h 606722"/>
                  <a:gd name="connsiteX100" fmla="*/ 524775 w 607639"/>
                  <a:gd name="connsiteY100" fmla="*/ 193028 h 606722"/>
                  <a:gd name="connsiteX101" fmla="*/ 510979 w 607639"/>
                  <a:gd name="connsiteY101" fmla="*/ 206803 h 606722"/>
                  <a:gd name="connsiteX102" fmla="*/ 41387 w 607639"/>
                  <a:gd name="connsiteY102" fmla="*/ 206803 h 606722"/>
                  <a:gd name="connsiteX103" fmla="*/ 27592 w 607639"/>
                  <a:gd name="connsiteY103" fmla="*/ 193028 h 606722"/>
                  <a:gd name="connsiteX104" fmla="*/ 27592 w 607639"/>
                  <a:gd name="connsiteY104" fmla="*/ 165478 h 606722"/>
                  <a:gd name="connsiteX105" fmla="*/ 37293 w 607639"/>
                  <a:gd name="connsiteY105" fmla="*/ 153036 h 606722"/>
                  <a:gd name="connsiteX106" fmla="*/ 136712 w 607639"/>
                  <a:gd name="connsiteY106" fmla="*/ 115799 h 606722"/>
                  <a:gd name="connsiteX107" fmla="*/ 303775 w 607639"/>
                  <a:gd name="connsiteY10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607639" h="606722">
                    <a:moveTo>
                      <a:pt x="497095" y="261992"/>
                    </a:moveTo>
                    <a:lnTo>
                      <a:pt x="497095" y="468794"/>
                    </a:lnTo>
                    <a:lnTo>
                      <a:pt x="524775" y="468794"/>
                    </a:lnTo>
                    <a:lnTo>
                      <a:pt x="524775" y="261992"/>
                    </a:lnTo>
                    <a:close/>
                    <a:moveTo>
                      <a:pt x="414320" y="261992"/>
                    </a:moveTo>
                    <a:lnTo>
                      <a:pt x="414320" y="468794"/>
                    </a:lnTo>
                    <a:lnTo>
                      <a:pt x="469503" y="468794"/>
                    </a:lnTo>
                    <a:lnTo>
                      <a:pt x="469503" y="261992"/>
                    </a:lnTo>
                    <a:close/>
                    <a:moveTo>
                      <a:pt x="359047" y="261992"/>
                    </a:moveTo>
                    <a:lnTo>
                      <a:pt x="359047" y="468794"/>
                    </a:lnTo>
                    <a:lnTo>
                      <a:pt x="386639" y="468794"/>
                    </a:lnTo>
                    <a:lnTo>
                      <a:pt x="386639" y="261992"/>
                    </a:lnTo>
                    <a:close/>
                    <a:moveTo>
                      <a:pt x="276183" y="261992"/>
                    </a:moveTo>
                    <a:lnTo>
                      <a:pt x="276183" y="468794"/>
                    </a:lnTo>
                    <a:lnTo>
                      <a:pt x="331456" y="468794"/>
                    </a:lnTo>
                    <a:lnTo>
                      <a:pt x="331456" y="261992"/>
                    </a:lnTo>
                    <a:close/>
                    <a:moveTo>
                      <a:pt x="220911" y="261992"/>
                    </a:moveTo>
                    <a:lnTo>
                      <a:pt x="220911" y="468794"/>
                    </a:lnTo>
                    <a:lnTo>
                      <a:pt x="248592" y="468794"/>
                    </a:lnTo>
                    <a:lnTo>
                      <a:pt x="248592" y="261992"/>
                    </a:lnTo>
                    <a:close/>
                    <a:moveTo>
                      <a:pt x="138136" y="261992"/>
                    </a:moveTo>
                    <a:lnTo>
                      <a:pt x="138136" y="468794"/>
                    </a:lnTo>
                    <a:lnTo>
                      <a:pt x="193319" y="468794"/>
                    </a:lnTo>
                    <a:lnTo>
                      <a:pt x="193319" y="261992"/>
                    </a:lnTo>
                    <a:close/>
                    <a:moveTo>
                      <a:pt x="82864" y="261992"/>
                    </a:moveTo>
                    <a:lnTo>
                      <a:pt x="82864" y="468794"/>
                    </a:lnTo>
                    <a:lnTo>
                      <a:pt x="110455" y="468794"/>
                    </a:lnTo>
                    <a:lnTo>
                      <a:pt x="110455" y="261992"/>
                    </a:lnTo>
                    <a:close/>
                    <a:moveTo>
                      <a:pt x="303820" y="110294"/>
                    </a:moveTo>
                    <a:cubicBezTo>
                      <a:pt x="319078" y="110294"/>
                      <a:pt x="331447" y="122647"/>
                      <a:pt x="331447" y="137885"/>
                    </a:cubicBezTo>
                    <a:cubicBezTo>
                      <a:pt x="331447" y="153123"/>
                      <a:pt x="319078" y="165476"/>
                      <a:pt x="303820" y="165476"/>
                    </a:cubicBezTo>
                    <a:cubicBezTo>
                      <a:pt x="288562" y="165476"/>
                      <a:pt x="276193" y="153123"/>
                      <a:pt x="276193" y="137885"/>
                    </a:cubicBezTo>
                    <a:cubicBezTo>
                      <a:pt x="276193" y="122647"/>
                      <a:pt x="288562" y="110294"/>
                      <a:pt x="303820" y="110294"/>
                    </a:cubicBezTo>
                    <a:close/>
                    <a:moveTo>
                      <a:pt x="303775" y="27550"/>
                    </a:moveTo>
                    <a:cubicBezTo>
                      <a:pt x="248592" y="27550"/>
                      <a:pt x="198838" y="57944"/>
                      <a:pt x="174005" y="103446"/>
                    </a:cubicBezTo>
                    <a:lnTo>
                      <a:pt x="299681" y="56522"/>
                    </a:lnTo>
                    <a:cubicBezTo>
                      <a:pt x="302440" y="55189"/>
                      <a:pt x="305199" y="55189"/>
                      <a:pt x="309293" y="55189"/>
                    </a:cubicBezTo>
                    <a:lnTo>
                      <a:pt x="434969" y="102024"/>
                    </a:lnTo>
                    <a:cubicBezTo>
                      <a:pt x="408712" y="57944"/>
                      <a:pt x="359047" y="27550"/>
                      <a:pt x="303775" y="27550"/>
                    </a:cubicBezTo>
                    <a:close/>
                    <a:moveTo>
                      <a:pt x="303775" y="0"/>
                    </a:moveTo>
                    <a:cubicBezTo>
                      <a:pt x="379786" y="0"/>
                      <a:pt x="446006" y="48257"/>
                      <a:pt x="470927" y="115799"/>
                    </a:cubicBezTo>
                    <a:lnTo>
                      <a:pt x="570346" y="153036"/>
                    </a:lnTo>
                    <a:cubicBezTo>
                      <a:pt x="575864" y="154458"/>
                      <a:pt x="579958" y="159968"/>
                      <a:pt x="579958" y="165478"/>
                    </a:cubicBezTo>
                    <a:lnTo>
                      <a:pt x="579958" y="193028"/>
                    </a:lnTo>
                    <a:lnTo>
                      <a:pt x="579958" y="248217"/>
                    </a:lnTo>
                    <a:cubicBezTo>
                      <a:pt x="579958" y="256482"/>
                      <a:pt x="574440" y="261992"/>
                      <a:pt x="566163" y="261992"/>
                    </a:cubicBezTo>
                    <a:lnTo>
                      <a:pt x="552367" y="261992"/>
                    </a:lnTo>
                    <a:lnTo>
                      <a:pt x="552367" y="468794"/>
                    </a:lnTo>
                    <a:lnTo>
                      <a:pt x="566163" y="468794"/>
                    </a:lnTo>
                    <a:cubicBezTo>
                      <a:pt x="574440" y="468794"/>
                      <a:pt x="579958" y="474304"/>
                      <a:pt x="579958" y="482569"/>
                    </a:cubicBezTo>
                    <a:cubicBezTo>
                      <a:pt x="579958" y="490834"/>
                      <a:pt x="574440" y="496344"/>
                      <a:pt x="566163" y="496344"/>
                    </a:cubicBezTo>
                    <a:lnTo>
                      <a:pt x="538571" y="496344"/>
                    </a:lnTo>
                    <a:lnTo>
                      <a:pt x="483299" y="496344"/>
                    </a:lnTo>
                    <a:lnTo>
                      <a:pt x="400435" y="496344"/>
                    </a:lnTo>
                    <a:lnTo>
                      <a:pt x="345252" y="496344"/>
                    </a:lnTo>
                    <a:lnTo>
                      <a:pt x="262387" y="496344"/>
                    </a:lnTo>
                    <a:lnTo>
                      <a:pt x="207115" y="496344"/>
                    </a:lnTo>
                    <a:lnTo>
                      <a:pt x="124251" y="496344"/>
                    </a:lnTo>
                    <a:lnTo>
                      <a:pt x="69068" y="496344"/>
                    </a:lnTo>
                    <a:lnTo>
                      <a:pt x="55272" y="496344"/>
                    </a:lnTo>
                    <a:lnTo>
                      <a:pt x="55272" y="537758"/>
                    </a:lnTo>
                    <a:cubicBezTo>
                      <a:pt x="55272" y="546023"/>
                      <a:pt x="49754" y="551533"/>
                      <a:pt x="41387" y="551533"/>
                    </a:cubicBezTo>
                    <a:lnTo>
                      <a:pt x="27592" y="551533"/>
                    </a:lnTo>
                    <a:lnTo>
                      <a:pt x="27592" y="579083"/>
                    </a:lnTo>
                    <a:lnTo>
                      <a:pt x="579958" y="579083"/>
                    </a:lnTo>
                    <a:lnTo>
                      <a:pt x="579958" y="551533"/>
                    </a:lnTo>
                    <a:lnTo>
                      <a:pt x="96660" y="551533"/>
                    </a:lnTo>
                    <a:cubicBezTo>
                      <a:pt x="88382" y="551533"/>
                      <a:pt x="82864" y="546023"/>
                      <a:pt x="82864" y="537758"/>
                    </a:cubicBezTo>
                    <a:cubicBezTo>
                      <a:pt x="82864" y="529493"/>
                      <a:pt x="88382" y="523983"/>
                      <a:pt x="96660" y="523983"/>
                    </a:cubicBezTo>
                    <a:lnTo>
                      <a:pt x="593843" y="523983"/>
                    </a:lnTo>
                    <a:cubicBezTo>
                      <a:pt x="602121" y="523983"/>
                      <a:pt x="607639" y="529493"/>
                      <a:pt x="607639" y="537758"/>
                    </a:cubicBezTo>
                    <a:lnTo>
                      <a:pt x="607639" y="592947"/>
                    </a:lnTo>
                    <a:cubicBezTo>
                      <a:pt x="607639" y="601212"/>
                      <a:pt x="602121" y="606722"/>
                      <a:pt x="593843" y="606722"/>
                    </a:cubicBezTo>
                    <a:lnTo>
                      <a:pt x="13796" y="606722"/>
                    </a:lnTo>
                    <a:cubicBezTo>
                      <a:pt x="5518" y="606722"/>
                      <a:pt x="0" y="601212"/>
                      <a:pt x="0" y="592947"/>
                    </a:cubicBezTo>
                    <a:lnTo>
                      <a:pt x="0" y="537758"/>
                    </a:lnTo>
                    <a:cubicBezTo>
                      <a:pt x="0" y="529493"/>
                      <a:pt x="5518" y="523983"/>
                      <a:pt x="13796" y="523983"/>
                    </a:cubicBezTo>
                    <a:lnTo>
                      <a:pt x="27592" y="523983"/>
                    </a:lnTo>
                    <a:lnTo>
                      <a:pt x="27592" y="482569"/>
                    </a:lnTo>
                    <a:cubicBezTo>
                      <a:pt x="27592" y="474304"/>
                      <a:pt x="33110" y="468794"/>
                      <a:pt x="41387" y="468794"/>
                    </a:cubicBezTo>
                    <a:lnTo>
                      <a:pt x="55272" y="468794"/>
                    </a:lnTo>
                    <a:lnTo>
                      <a:pt x="55272" y="261992"/>
                    </a:lnTo>
                    <a:lnTo>
                      <a:pt x="41387" y="261992"/>
                    </a:lnTo>
                    <a:cubicBezTo>
                      <a:pt x="33110" y="261992"/>
                      <a:pt x="27592" y="256482"/>
                      <a:pt x="27592" y="248217"/>
                    </a:cubicBezTo>
                    <a:cubicBezTo>
                      <a:pt x="27592" y="239952"/>
                      <a:pt x="33110" y="234442"/>
                      <a:pt x="41387" y="234442"/>
                    </a:cubicBezTo>
                    <a:lnTo>
                      <a:pt x="69068" y="234442"/>
                    </a:lnTo>
                    <a:lnTo>
                      <a:pt x="124251" y="234442"/>
                    </a:lnTo>
                    <a:lnTo>
                      <a:pt x="207115" y="234442"/>
                    </a:lnTo>
                    <a:lnTo>
                      <a:pt x="262387" y="234442"/>
                    </a:lnTo>
                    <a:lnTo>
                      <a:pt x="345252" y="234442"/>
                    </a:lnTo>
                    <a:lnTo>
                      <a:pt x="400435" y="234442"/>
                    </a:lnTo>
                    <a:lnTo>
                      <a:pt x="483299" y="234442"/>
                    </a:lnTo>
                    <a:lnTo>
                      <a:pt x="538571" y="234442"/>
                    </a:lnTo>
                    <a:lnTo>
                      <a:pt x="552367" y="234442"/>
                    </a:lnTo>
                    <a:lnTo>
                      <a:pt x="552367" y="193028"/>
                    </a:lnTo>
                    <a:lnTo>
                      <a:pt x="552367" y="175076"/>
                    </a:lnTo>
                    <a:lnTo>
                      <a:pt x="303775" y="84072"/>
                    </a:lnTo>
                    <a:lnTo>
                      <a:pt x="55272" y="175076"/>
                    </a:lnTo>
                    <a:lnTo>
                      <a:pt x="55272" y="179253"/>
                    </a:lnTo>
                    <a:lnTo>
                      <a:pt x="510979" y="179253"/>
                    </a:lnTo>
                    <a:cubicBezTo>
                      <a:pt x="519257" y="179253"/>
                      <a:pt x="524775" y="184763"/>
                      <a:pt x="524775" y="193028"/>
                    </a:cubicBezTo>
                    <a:cubicBezTo>
                      <a:pt x="524775" y="201293"/>
                      <a:pt x="519257" y="206803"/>
                      <a:pt x="510979" y="206803"/>
                    </a:cubicBezTo>
                    <a:lnTo>
                      <a:pt x="41387" y="206803"/>
                    </a:lnTo>
                    <a:cubicBezTo>
                      <a:pt x="33110" y="206803"/>
                      <a:pt x="27592" y="201293"/>
                      <a:pt x="27592" y="193028"/>
                    </a:cubicBezTo>
                    <a:lnTo>
                      <a:pt x="27592" y="165478"/>
                    </a:lnTo>
                    <a:cubicBezTo>
                      <a:pt x="27592" y="159968"/>
                      <a:pt x="31775" y="154458"/>
                      <a:pt x="37293" y="153036"/>
                    </a:cubicBezTo>
                    <a:lnTo>
                      <a:pt x="136712" y="115799"/>
                    </a:lnTo>
                    <a:cubicBezTo>
                      <a:pt x="161545" y="48257"/>
                      <a:pt x="227853" y="0"/>
                      <a:pt x="303775" y="0"/>
                    </a:cubicBezTo>
                    <a:close/>
                  </a:path>
                </a:pathLst>
              </a:custGeom>
              <a:solidFill>
                <a:schemeClr val="bg1"/>
              </a:solidFill>
              <a:ln>
                <a:noFill/>
              </a:ln>
            </p:spPr>
            <p:txBody>
              <a:bodyPr lIns="0" tIns="0" rIns="0" bIns="0" anchor="ctr"/>
              <a:lstStyle/>
              <a:p>
                <a:pPr algn="ctr"/>
                <a:endParaRPr>
                  <a:cs typeface="+mn-ea"/>
                  <a:sym typeface="+mn-lt"/>
                </a:endParaRPr>
              </a:p>
            </p:txBody>
          </p:sp>
        </p:grpSp>
        <p:grpSp>
          <p:nvGrpSpPr>
            <p:cNvPr id="19" name="组合 18"/>
            <p:cNvGrpSpPr/>
            <p:nvPr/>
          </p:nvGrpSpPr>
          <p:grpSpPr>
            <a:xfrm>
              <a:off x="4377186" y="3579569"/>
              <a:ext cx="396484" cy="396484"/>
              <a:chOff x="4269913" y="3542244"/>
              <a:chExt cx="504056" cy="504056"/>
            </a:xfrm>
          </p:grpSpPr>
          <p:sp>
            <p:nvSpPr>
              <p:cNvPr id="37" name="iS1ide-矩形: 圆角 68"/>
              <p:cNvSpPr/>
              <p:nvPr/>
            </p:nvSpPr>
            <p:spPr bwMode="auto">
              <a:xfrm>
                <a:off x="4269913" y="3542244"/>
                <a:ext cx="504056" cy="504056"/>
              </a:xfrm>
              <a:prstGeom prst="roundRect">
                <a:avLst>
                  <a:gd name="adj" fmla="val 11236"/>
                </a:avLst>
              </a:prstGeom>
              <a:solidFill>
                <a:schemeClr val="accent3"/>
              </a:solidFill>
              <a:ln w="19050">
                <a:noFill/>
              </a:ln>
            </p:spPr>
            <p:txBody>
              <a:bodyPr lIns="0" tIns="0" rIns="0" bIns="0" anchor="ctr"/>
              <a:lstStyle/>
              <a:p>
                <a:pPr algn="ctr"/>
                <a:endParaRPr>
                  <a:cs typeface="+mn-ea"/>
                  <a:sym typeface="+mn-lt"/>
                </a:endParaRPr>
              </a:p>
            </p:txBody>
          </p:sp>
          <p:sp>
            <p:nvSpPr>
              <p:cNvPr id="38" name="iS1ide-任意多边形: 形状 69"/>
              <p:cNvSpPr>
                <a:spLocks noChangeAspect="1"/>
              </p:cNvSpPr>
              <p:nvPr/>
            </p:nvSpPr>
            <p:spPr bwMode="auto">
              <a:xfrm>
                <a:off x="4353457" y="3626022"/>
                <a:ext cx="336969" cy="336499"/>
              </a:xfrm>
              <a:custGeom>
                <a:avLst/>
                <a:gdLst>
                  <a:gd name="connsiteX0" fmla="*/ 126452 w 606933"/>
                  <a:gd name="connsiteY0" fmla="*/ 239923 h 606087"/>
                  <a:gd name="connsiteX1" fmla="*/ 191364 w 606933"/>
                  <a:gd name="connsiteY1" fmla="*/ 239923 h 606087"/>
                  <a:gd name="connsiteX2" fmla="*/ 289791 w 606933"/>
                  <a:gd name="connsiteY2" fmla="*/ 336874 h 606087"/>
                  <a:gd name="connsiteX3" fmla="*/ 303467 w 606933"/>
                  <a:gd name="connsiteY3" fmla="*/ 345627 h 606087"/>
                  <a:gd name="connsiteX4" fmla="*/ 317142 w 606933"/>
                  <a:gd name="connsiteY4" fmla="*/ 336874 h 606087"/>
                  <a:gd name="connsiteX5" fmla="*/ 415569 w 606933"/>
                  <a:gd name="connsiteY5" fmla="*/ 239923 h 606087"/>
                  <a:gd name="connsiteX6" fmla="*/ 480481 w 606933"/>
                  <a:gd name="connsiteY6" fmla="*/ 239923 h 606087"/>
                  <a:gd name="connsiteX7" fmla="*/ 480481 w 606933"/>
                  <a:gd name="connsiteY7" fmla="*/ 404009 h 606087"/>
                  <a:gd name="connsiteX8" fmla="*/ 316083 w 606933"/>
                  <a:gd name="connsiteY8" fmla="*/ 404009 h 606087"/>
                  <a:gd name="connsiteX9" fmla="*/ 316083 w 606933"/>
                  <a:gd name="connsiteY9" fmla="*/ 441905 h 606087"/>
                  <a:gd name="connsiteX10" fmla="*/ 568988 w 606933"/>
                  <a:gd name="connsiteY10" fmla="*/ 441905 h 606087"/>
                  <a:gd name="connsiteX11" fmla="*/ 568988 w 606933"/>
                  <a:gd name="connsiteY11" fmla="*/ 505096 h 606087"/>
                  <a:gd name="connsiteX12" fmla="*/ 606933 w 606933"/>
                  <a:gd name="connsiteY12" fmla="*/ 505096 h 606087"/>
                  <a:gd name="connsiteX13" fmla="*/ 606933 w 606933"/>
                  <a:gd name="connsiteY13" fmla="*/ 606087 h 606087"/>
                  <a:gd name="connsiteX14" fmla="*/ 505714 w 606933"/>
                  <a:gd name="connsiteY14" fmla="*/ 606087 h 606087"/>
                  <a:gd name="connsiteX15" fmla="*/ 505714 w 606933"/>
                  <a:gd name="connsiteY15" fmla="*/ 505096 h 606087"/>
                  <a:gd name="connsiteX16" fmla="*/ 543659 w 606933"/>
                  <a:gd name="connsiteY16" fmla="*/ 505096 h 606087"/>
                  <a:gd name="connsiteX17" fmla="*/ 543659 w 606933"/>
                  <a:gd name="connsiteY17" fmla="*/ 467105 h 606087"/>
                  <a:gd name="connsiteX18" fmla="*/ 316083 w 606933"/>
                  <a:gd name="connsiteY18" fmla="*/ 467105 h 606087"/>
                  <a:gd name="connsiteX19" fmla="*/ 316083 w 606933"/>
                  <a:gd name="connsiteY19" fmla="*/ 505096 h 606087"/>
                  <a:gd name="connsiteX20" fmla="*/ 354028 w 606933"/>
                  <a:gd name="connsiteY20" fmla="*/ 505096 h 606087"/>
                  <a:gd name="connsiteX21" fmla="*/ 354028 w 606933"/>
                  <a:gd name="connsiteY21" fmla="*/ 606087 h 606087"/>
                  <a:gd name="connsiteX22" fmla="*/ 252905 w 606933"/>
                  <a:gd name="connsiteY22" fmla="*/ 606087 h 606087"/>
                  <a:gd name="connsiteX23" fmla="*/ 252905 w 606933"/>
                  <a:gd name="connsiteY23" fmla="*/ 505096 h 606087"/>
                  <a:gd name="connsiteX24" fmla="*/ 290850 w 606933"/>
                  <a:gd name="connsiteY24" fmla="*/ 505096 h 606087"/>
                  <a:gd name="connsiteX25" fmla="*/ 290850 w 606933"/>
                  <a:gd name="connsiteY25" fmla="*/ 467105 h 606087"/>
                  <a:gd name="connsiteX26" fmla="*/ 63274 w 606933"/>
                  <a:gd name="connsiteY26" fmla="*/ 467105 h 606087"/>
                  <a:gd name="connsiteX27" fmla="*/ 63274 w 606933"/>
                  <a:gd name="connsiteY27" fmla="*/ 505096 h 606087"/>
                  <a:gd name="connsiteX28" fmla="*/ 101123 w 606933"/>
                  <a:gd name="connsiteY28" fmla="*/ 505096 h 606087"/>
                  <a:gd name="connsiteX29" fmla="*/ 101123 w 606933"/>
                  <a:gd name="connsiteY29" fmla="*/ 606087 h 606087"/>
                  <a:gd name="connsiteX30" fmla="*/ 0 w 606933"/>
                  <a:gd name="connsiteY30" fmla="*/ 606087 h 606087"/>
                  <a:gd name="connsiteX31" fmla="*/ 0 w 606933"/>
                  <a:gd name="connsiteY31" fmla="*/ 505096 h 606087"/>
                  <a:gd name="connsiteX32" fmla="*/ 37945 w 606933"/>
                  <a:gd name="connsiteY32" fmla="*/ 505096 h 606087"/>
                  <a:gd name="connsiteX33" fmla="*/ 37945 w 606933"/>
                  <a:gd name="connsiteY33" fmla="*/ 441905 h 606087"/>
                  <a:gd name="connsiteX34" fmla="*/ 290850 w 606933"/>
                  <a:gd name="connsiteY34" fmla="*/ 441905 h 606087"/>
                  <a:gd name="connsiteX35" fmla="*/ 290850 w 606933"/>
                  <a:gd name="connsiteY35" fmla="*/ 404009 h 606087"/>
                  <a:gd name="connsiteX36" fmla="*/ 126452 w 606933"/>
                  <a:gd name="connsiteY36" fmla="*/ 404009 h 606087"/>
                  <a:gd name="connsiteX37" fmla="*/ 303502 w 606933"/>
                  <a:gd name="connsiteY37" fmla="*/ 71264 h 606087"/>
                  <a:gd name="connsiteX38" fmla="*/ 250822 w 606933"/>
                  <a:gd name="connsiteY38" fmla="*/ 122140 h 606087"/>
                  <a:gd name="connsiteX39" fmla="*/ 303502 w 606933"/>
                  <a:gd name="connsiteY39" fmla="*/ 173111 h 606087"/>
                  <a:gd name="connsiteX40" fmla="*/ 356183 w 606933"/>
                  <a:gd name="connsiteY40" fmla="*/ 122140 h 606087"/>
                  <a:gd name="connsiteX41" fmla="*/ 303502 w 606933"/>
                  <a:gd name="connsiteY41" fmla="*/ 71264 h 606087"/>
                  <a:gd name="connsiteX42" fmla="*/ 303502 w 606933"/>
                  <a:gd name="connsiteY42" fmla="*/ 0 h 606087"/>
                  <a:gd name="connsiteX43" fmla="*/ 429955 w 606933"/>
                  <a:gd name="connsiteY43" fmla="*/ 122140 h 606087"/>
                  <a:gd name="connsiteX44" fmla="*/ 303502 w 606933"/>
                  <a:gd name="connsiteY44" fmla="*/ 315639 h 606087"/>
                  <a:gd name="connsiteX45" fmla="*/ 177049 w 606933"/>
                  <a:gd name="connsiteY45" fmla="*/ 122140 h 606087"/>
                  <a:gd name="connsiteX46" fmla="*/ 303502 w 606933"/>
                  <a:gd name="connsiteY46"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06933" h="606087">
                    <a:moveTo>
                      <a:pt x="126452" y="239923"/>
                    </a:moveTo>
                    <a:lnTo>
                      <a:pt x="191364" y="239923"/>
                    </a:lnTo>
                    <a:cubicBezTo>
                      <a:pt x="230851" y="298209"/>
                      <a:pt x="286131" y="334566"/>
                      <a:pt x="289791" y="336874"/>
                    </a:cubicBezTo>
                    <a:lnTo>
                      <a:pt x="303467" y="345627"/>
                    </a:lnTo>
                    <a:lnTo>
                      <a:pt x="317142" y="336874"/>
                    </a:lnTo>
                    <a:cubicBezTo>
                      <a:pt x="320802" y="334566"/>
                      <a:pt x="376083" y="298209"/>
                      <a:pt x="415569" y="239923"/>
                    </a:cubicBezTo>
                    <a:lnTo>
                      <a:pt x="480481" y="239923"/>
                    </a:lnTo>
                    <a:lnTo>
                      <a:pt x="480481" y="404009"/>
                    </a:lnTo>
                    <a:lnTo>
                      <a:pt x="316083" y="404009"/>
                    </a:lnTo>
                    <a:lnTo>
                      <a:pt x="316083" y="441905"/>
                    </a:lnTo>
                    <a:lnTo>
                      <a:pt x="568988" y="441905"/>
                    </a:lnTo>
                    <a:lnTo>
                      <a:pt x="568988" y="505096"/>
                    </a:lnTo>
                    <a:lnTo>
                      <a:pt x="606933" y="505096"/>
                    </a:lnTo>
                    <a:lnTo>
                      <a:pt x="606933" y="606087"/>
                    </a:lnTo>
                    <a:lnTo>
                      <a:pt x="505714" y="606087"/>
                    </a:lnTo>
                    <a:lnTo>
                      <a:pt x="505714" y="505096"/>
                    </a:lnTo>
                    <a:lnTo>
                      <a:pt x="543659" y="505096"/>
                    </a:lnTo>
                    <a:lnTo>
                      <a:pt x="543659" y="467105"/>
                    </a:lnTo>
                    <a:lnTo>
                      <a:pt x="316083" y="467105"/>
                    </a:lnTo>
                    <a:lnTo>
                      <a:pt x="316083" y="505096"/>
                    </a:lnTo>
                    <a:lnTo>
                      <a:pt x="354028" y="505096"/>
                    </a:lnTo>
                    <a:lnTo>
                      <a:pt x="354028" y="606087"/>
                    </a:lnTo>
                    <a:lnTo>
                      <a:pt x="252905" y="606087"/>
                    </a:lnTo>
                    <a:lnTo>
                      <a:pt x="252905" y="505096"/>
                    </a:lnTo>
                    <a:lnTo>
                      <a:pt x="290850" y="505096"/>
                    </a:lnTo>
                    <a:lnTo>
                      <a:pt x="290850" y="467105"/>
                    </a:lnTo>
                    <a:lnTo>
                      <a:pt x="63274" y="467105"/>
                    </a:lnTo>
                    <a:lnTo>
                      <a:pt x="63274" y="505096"/>
                    </a:lnTo>
                    <a:lnTo>
                      <a:pt x="101123" y="505096"/>
                    </a:lnTo>
                    <a:lnTo>
                      <a:pt x="101123" y="606087"/>
                    </a:lnTo>
                    <a:lnTo>
                      <a:pt x="0" y="606087"/>
                    </a:lnTo>
                    <a:lnTo>
                      <a:pt x="0" y="505096"/>
                    </a:lnTo>
                    <a:lnTo>
                      <a:pt x="37945" y="505096"/>
                    </a:lnTo>
                    <a:lnTo>
                      <a:pt x="37945" y="441905"/>
                    </a:lnTo>
                    <a:lnTo>
                      <a:pt x="290850" y="441905"/>
                    </a:lnTo>
                    <a:lnTo>
                      <a:pt x="290850" y="404009"/>
                    </a:lnTo>
                    <a:lnTo>
                      <a:pt x="126452" y="404009"/>
                    </a:lnTo>
                    <a:close/>
                    <a:moveTo>
                      <a:pt x="303502" y="71264"/>
                    </a:moveTo>
                    <a:cubicBezTo>
                      <a:pt x="274417" y="71264"/>
                      <a:pt x="250822" y="94057"/>
                      <a:pt x="250822" y="122140"/>
                    </a:cubicBezTo>
                    <a:cubicBezTo>
                      <a:pt x="250822" y="150318"/>
                      <a:pt x="274417" y="173111"/>
                      <a:pt x="303502" y="173111"/>
                    </a:cubicBezTo>
                    <a:cubicBezTo>
                      <a:pt x="332587" y="173111"/>
                      <a:pt x="356183" y="150318"/>
                      <a:pt x="356183" y="122140"/>
                    </a:cubicBezTo>
                    <a:cubicBezTo>
                      <a:pt x="356183" y="94057"/>
                      <a:pt x="332587" y="71264"/>
                      <a:pt x="303502" y="71264"/>
                    </a:cubicBezTo>
                    <a:close/>
                    <a:moveTo>
                      <a:pt x="303502" y="0"/>
                    </a:moveTo>
                    <a:cubicBezTo>
                      <a:pt x="373326" y="0"/>
                      <a:pt x="429955" y="54723"/>
                      <a:pt x="429955" y="122140"/>
                    </a:cubicBezTo>
                    <a:cubicBezTo>
                      <a:pt x="429955" y="234181"/>
                      <a:pt x="303502" y="315639"/>
                      <a:pt x="303502" y="315639"/>
                    </a:cubicBezTo>
                    <a:cubicBezTo>
                      <a:pt x="303502" y="315639"/>
                      <a:pt x="177049" y="234181"/>
                      <a:pt x="177049" y="122140"/>
                    </a:cubicBezTo>
                    <a:cubicBezTo>
                      <a:pt x="177049" y="54723"/>
                      <a:pt x="233679" y="0"/>
                      <a:pt x="303502" y="0"/>
                    </a:cubicBezTo>
                    <a:close/>
                  </a:path>
                </a:pathLst>
              </a:custGeom>
              <a:solidFill>
                <a:schemeClr val="bg1"/>
              </a:solidFill>
              <a:ln>
                <a:noFill/>
              </a:ln>
            </p:spPr>
            <p:txBody>
              <a:bodyPr lIns="0" tIns="0" rIns="0" bIns="0" anchor="ctr"/>
              <a:lstStyle/>
              <a:p>
                <a:pPr algn="ctr"/>
                <a:endParaRPr>
                  <a:cs typeface="+mn-ea"/>
                  <a:sym typeface="+mn-lt"/>
                </a:endParaRPr>
              </a:p>
            </p:txBody>
          </p:sp>
        </p:grpSp>
        <p:sp>
          <p:nvSpPr>
            <p:cNvPr id="20" name="iS1ide-Rectangle 18"/>
            <p:cNvSpPr/>
            <p:nvPr/>
          </p:nvSpPr>
          <p:spPr bwMode="auto">
            <a:xfrm>
              <a:off x="1123008" y="2188267"/>
              <a:ext cx="3104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gn="r">
                <a:lnSpc>
                  <a:spcPct val="120000"/>
                </a:lnSpc>
                <a:spcBef>
                  <a:spcPct val="0"/>
                </a:spcBef>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21" name="iS1ide-文本框 41"/>
            <p:cNvSpPr txBox="1"/>
            <p:nvPr/>
          </p:nvSpPr>
          <p:spPr bwMode="auto">
            <a:xfrm>
              <a:off x="1123008" y="1836166"/>
              <a:ext cx="3104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algn="r" eaLnBrk="1" hangingPunct="1">
                <a:lnSpc>
                  <a:spcPct val="120000"/>
                </a:lnSpc>
                <a:spcBef>
                  <a:spcPct val="0"/>
                </a:spcBef>
                <a:buFontTx/>
                <a:buNone/>
              </a:pPr>
              <a:r>
                <a:rPr lang="zh-CN" altLang="en-US" sz="2000" b="1" dirty="0">
                  <a:solidFill>
                    <a:schemeClr val="accent1"/>
                  </a:solidFill>
                  <a:cs typeface="+mn-ea"/>
                  <a:sym typeface="+mn-lt"/>
                </a:rPr>
                <a:t>标题文本预设</a:t>
              </a:r>
            </a:p>
          </p:txBody>
        </p:sp>
        <p:sp>
          <p:nvSpPr>
            <p:cNvPr id="22" name="iS1ide-Rectangle 20"/>
            <p:cNvSpPr/>
            <p:nvPr/>
          </p:nvSpPr>
          <p:spPr bwMode="auto">
            <a:xfrm>
              <a:off x="8317305" y="2188267"/>
              <a:ext cx="3104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nSpc>
                  <a:spcPct val="120000"/>
                </a:lnSpc>
                <a:spcBef>
                  <a:spcPct val="0"/>
                </a:spcBef>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23" name="iS1ide-文本框 100"/>
            <p:cNvSpPr txBox="1"/>
            <p:nvPr/>
          </p:nvSpPr>
          <p:spPr bwMode="auto">
            <a:xfrm>
              <a:off x="8317305" y="1836166"/>
              <a:ext cx="3104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eaLnBrk="1" hangingPunct="1">
                <a:lnSpc>
                  <a:spcPct val="120000"/>
                </a:lnSpc>
                <a:spcBef>
                  <a:spcPct val="0"/>
                </a:spcBef>
                <a:buFontTx/>
                <a:buNone/>
              </a:pPr>
              <a:r>
                <a:rPr lang="zh-CN" altLang="en-US" sz="2000" b="1" dirty="0">
                  <a:solidFill>
                    <a:schemeClr val="accent2"/>
                  </a:solidFill>
                  <a:cs typeface="+mn-ea"/>
                  <a:sym typeface="+mn-lt"/>
                </a:rPr>
                <a:t>标题文本预设</a:t>
              </a:r>
            </a:p>
          </p:txBody>
        </p:sp>
        <p:sp>
          <p:nvSpPr>
            <p:cNvPr id="24" name="iS1ide-Rectangle 22"/>
            <p:cNvSpPr/>
            <p:nvPr/>
          </p:nvSpPr>
          <p:spPr bwMode="auto">
            <a:xfrm>
              <a:off x="8317305" y="3848543"/>
              <a:ext cx="3104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nSpc>
                  <a:spcPct val="120000"/>
                </a:lnSpc>
                <a:spcBef>
                  <a:spcPct val="0"/>
                </a:spcBef>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25" name="iS1ide-文本框 106"/>
            <p:cNvSpPr txBox="1"/>
            <p:nvPr/>
          </p:nvSpPr>
          <p:spPr bwMode="auto">
            <a:xfrm>
              <a:off x="8317305" y="3496442"/>
              <a:ext cx="3104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eaLnBrk="1" hangingPunct="1">
                <a:lnSpc>
                  <a:spcPct val="120000"/>
                </a:lnSpc>
                <a:spcBef>
                  <a:spcPct val="0"/>
                </a:spcBef>
                <a:buFontTx/>
                <a:buNone/>
              </a:pPr>
              <a:r>
                <a:rPr lang="zh-CN" altLang="en-US" sz="2000" b="1" dirty="0">
                  <a:solidFill>
                    <a:schemeClr val="accent4">
                      <a:lumMod val="60000"/>
                      <a:lumOff val="40000"/>
                    </a:schemeClr>
                  </a:solidFill>
                  <a:cs typeface="+mn-ea"/>
                  <a:sym typeface="+mn-lt"/>
                </a:rPr>
                <a:t>标题文本预设</a:t>
              </a:r>
            </a:p>
          </p:txBody>
        </p:sp>
        <p:sp>
          <p:nvSpPr>
            <p:cNvPr id="26" name="iS1ide-Rectangle 24"/>
            <p:cNvSpPr/>
            <p:nvPr/>
          </p:nvSpPr>
          <p:spPr bwMode="auto">
            <a:xfrm>
              <a:off x="8320496" y="5357338"/>
              <a:ext cx="3104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nSpc>
                  <a:spcPct val="120000"/>
                </a:lnSpc>
                <a:spcBef>
                  <a:spcPct val="0"/>
                </a:spcBef>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27" name="iS1ide-文本框 112"/>
            <p:cNvSpPr txBox="1"/>
            <p:nvPr/>
          </p:nvSpPr>
          <p:spPr bwMode="auto">
            <a:xfrm>
              <a:off x="8320496" y="5005237"/>
              <a:ext cx="3104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eaLnBrk="1" hangingPunct="1">
                <a:lnSpc>
                  <a:spcPct val="120000"/>
                </a:lnSpc>
                <a:spcBef>
                  <a:spcPct val="0"/>
                </a:spcBef>
                <a:buFontTx/>
                <a:buNone/>
              </a:pPr>
              <a:r>
                <a:rPr lang="zh-CN" altLang="en-US" sz="2000" b="1" dirty="0">
                  <a:solidFill>
                    <a:schemeClr val="accent6">
                      <a:lumMod val="60000"/>
                      <a:lumOff val="40000"/>
                    </a:schemeClr>
                  </a:solidFill>
                  <a:cs typeface="+mn-ea"/>
                  <a:sym typeface="+mn-lt"/>
                </a:rPr>
                <a:t>标题文本预设</a:t>
              </a:r>
            </a:p>
          </p:txBody>
        </p:sp>
        <p:sp>
          <p:nvSpPr>
            <p:cNvPr id="28" name="iS1ide-Rectangle 26"/>
            <p:cNvSpPr/>
            <p:nvPr/>
          </p:nvSpPr>
          <p:spPr bwMode="auto">
            <a:xfrm>
              <a:off x="1123008" y="3848543"/>
              <a:ext cx="3104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gn="r">
                <a:lnSpc>
                  <a:spcPct val="120000"/>
                </a:lnSpc>
                <a:spcBef>
                  <a:spcPct val="0"/>
                </a:spcBef>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29" name="iS1ide-文本框 66"/>
            <p:cNvSpPr txBox="1"/>
            <p:nvPr/>
          </p:nvSpPr>
          <p:spPr bwMode="auto">
            <a:xfrm>
              <a:off x="1123008" y="3496442"/>
              <a:ext cx="3104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algn="r" eaLnBrk="1" hangingPunct="1">
                <a:lnSpc>
                  <a:spcPct val="120000"/>
                </a:lnSpc>
                <a:spcBef>
                  <a:spcPct val="0"/>
                </a:spcBef>
                <a:buFontTx/>
                <a:buNone/>
              </a:pPr>
              <a:r>
                <a:rPr lang="zh-CN" altLang="en-US" sz="2000" b="1">
                  <a:solidFill>
                    <a:schemeClr val="accent2"/>
                  </a:solidFill>
                  <a:cs typeface="+mn-ea"/>
                  <a:sym typeface="+mn-lt"/>
                </a:rPr>
                <a:t>标题文本预设</a:t>
              </a:r>
              <a:endParaRPr lang="zh-CN" altLang="en-US" sz="2000" b="1" dirty="0">
                <a:solidFill>
                  <a:schemeClr val="accent2"/>
                </a:solidFill>
                <a:cs typeface="+mn-ea"/>
                <a:sym typeface="+mn-lt"/>
              </a:endParaRPr>
            </a:p>
          </p:txBody>
        </p:sp>
        <p:sp>
          <p:nvSpPr>
            <p:cNvPr id="30" name="iS1ide-Rectangle 28"/>
            <p:cNvSpPr/>
            <p:nvPr/>
          </p:nvSpPr>
          <p:spPr bwMode="auto">
            <a:xfrm>
              <a:off x="1208679" y="5357338"/>
              <a:ext cx="3104096"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p>
              <a:pPr algn="r">
                <a:lnSpc>
                  <a:spcPct val="120000"/>
                </a:lnSpc>
                <a:spcBef>
                  <a:spcPct val="0"/>
                </a:spcBef>
              </a:pPr>
              <a:r>
                <a:rPr lang="zh-CN" altLang="en-US" sz="1400" dirty="0" smtClean="0">
                  <a:solidFill>
                    <a:schemeClr val="bg1"/>
                  </a:solidFill>
                  <a:cs typeface="+mn-ea"/>
                  <a:sym typeface="+mn-lt"/>
                </a:rPr>
                <a:t>点击此处更换文本点击此处更换文本</a:t>
              </a:r>
              <a:endParaRPr lang="zh-CN" altLang="en-US" sz="1400" dirty="0">
                <a:solidFill>
                  <a:schemeClr val="bg1"/>
                </a:solidFill>
                <a:cs typeface="+mn-ea"/>
                <a:sym typeface="+mn-lt"/>
              </a:endParaRPr>
            </a:p>
          </p:txBody>
        </p:sp>
        <p:sp>
          <p:nvSpPr>
            <p:cNvPr id="31" name="iS1ide-文本框 72"/>
            <p:cNvSpPr txBox="1"/>
            <p:nvPr/>
          </p:nvSpPr>
          <p:spPr bwMode="auto">
            <a:xfrm>
              <a:off x="1208679" y="5005237"/>
              <a:ext cx="3104096" cy="2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Autofit/>
            </a:bodyPr>
            <a:lstStyle/>
            <a:p>
              <a:pPr algn="r" eaLnBrk="1" hangingPunct="1">
                <a:lnSpc>
                  <a:spcPct val="120000"/>
                </a:lnSpc>
                <a:spcBef>
                  <a:spcPct val="0"/>
                </a:spcBef>
                <a:buFontTx/>
                <a:buNone/>
              </a:pPr>
              <a:r>
                <a:rPr lang="zh-CN" altLang="en-US" sz="2000" b="1">
                  <a:solidFill>
                    <a:schemeClr val="accent5"/>
                  </a:solidFill>
                  <a:cs typeface="+mn-ea"/>
                  <a:sym typeface="+mn-lt"/>
                </a:rPr>
                <a:t>标题文本预设</a:t>
              </a:r>
              <a:endParaRPr lang="zh-CN" altLang="en-US" sz="2000" b="1" dirty="0">
                <a:solidFill>
                  <a:schemeClr val="accent5"/>
                </a:solidFill>
                <a:cs typeface="+mn-ea"/>
                <a:sym typeface="+mn-lt"/>
              </a:endParaRPr>
            </a:p>
          </p:txBody>
        </p:sp>
        <p:grpSp>
          <p:nvGrpSpPr>
            <p:cNvPr id="32" name="组合 31"/>
            <p:cNvGrpSpPr/>
            <p:nvPr/>
          </p:nvGrpSpPr>
          <p:grpSpPr>
            <a:xfrm>
              <a:off x="4450106" y="5088364"/>
              <a:ext cx="396484" cy="396484"/>
              <a:chOff x="1078239" y="4862394"/>
              <a:chExt cx="504056" cy="504056"/>
            </a:xfrm>
          </p:grpSpPr>
          <p:sp>
            <p:nvSpPr>
              <p:cNvPr id="35" name="iS1ide-矩形: 圆角 74"/>
              <p:cNvSpPr/>
              <p:nvPr/>
            </p:nvSpPr>
            <p:spPr bwMode="auto">
              <a:xfrm>
                <a:off x="1078239" y="4862394"/>
                <a:ext cx="504056" cy="504056"/>
              </a:xfrm>
              <a:prstGeom prst="roundRect">
                <a:avLst>
                  <a:gd name="adj" fmla="val 11236"/>
                </a:avLst>
              </a:prstGeom>
              <a:solidFill>
                <a:schemeClr val="accent5"/>
              </a:solidFill>
              <a:ln w="19050">
                <a:noFill/>
              </a:ln>
            </p:spPr>
            <p:txBody>
              <a:bodyPr lIns="0" tIns="0" rIns="0" bIns="0" anchor="ctr"/>
              <a:lstStyle/>
              <a:p>
                <a:pPr algn="ctr"/>
                <a:endParaRPr>
                  <a:cs typeface="+mn-ea"/>
                  <a:sym typeface="+mn-lt"/>
                </a:endParaRPr>
              </a:p>
            </p:txBody>
          </p:sp>
          <p:sp>
            <p:nvSpPr>
              <p:cNvPr id="36" name="iS1ide-任意多边形: 形状 75"/>
              <p:cNvSpPr>
                <a:spLocks noChangeAspect="1"/>
              </p:cNvSpPr>
              <p:nvPr/>
            </p:nvSpPr>
            <p:spPr bwMode="auto">
              <a:xfrm>
                <a:off x="1181667" y="4945937"/>
                <a:ext cx="297201" cy="336969"/>
              </a:xfrm>
              <a:custGeom>
                <a:avLst/>
                <a:gdLst>
                  <a:gd name="T0" fmla="*/ 2125 w 2288"/>
                  <a:gd name="T1" fmla="*/ 924 h 2598"/>
                  <a:gd name="T2" fmla="*/ 1863 w 2288"/>
                  <a:gd name="T3" fmla="*/ 1258 h 2598"/>
                  <a:gd name="T4" fmla="*/ 1848 w 2288"/>
                  <a:gd name="T5" fmla="*/ 1586 h 2598"/>
                  <a:gd name="T6" fmla="*/ 1899 w 2288"/>
                  <a:gd name="T7" fmla="*/ 1716 h 2598"/>
                  <a:gd name="T8" fmla="*/ 1211 w 2288"/>
                  <a:gd name="T9" fmla="*/ 2079 h 2598"/>
                  <a:gd name="T10" fmla="*/ 1176 w 2288"/>
                  <a:gd name="T11" fmla="*/ 2038 h 2598"/>
                  <a:gd name="T12" fmla="*/ 1200 w 2288"/>
                  <a:gd name="T13" fmla="*/ 965 h 2598"/>
                  <a:gd name="T14" fmla="*/ 1409 w 2288"/>
                  <a:gd name="T15" fmla="*/ 1012 h 2598"/>
                  <a:gd name="T16" fmla="*/ 1522 w 2288"/>
                  <a:gd name="T17" fmla="*/ 978 h 2598"/>
                  <a:gd name="T18" fmla="*/ 1526 w 2288"/>
                  <a:gd name="T19" fmla="*/ 847 h 2598"/>
                  <a:gd name="T20" fmla="*/ 1387 w 2288"/>
                  <a:gd name="T21" fmla="*/ 828 h 2598"/>
                  <a:gd name="T22" fmla="*/ 1193 w 2288"/>
                  <a:gd name="T23" fmla="*/ 584 h 2598"/>
                  <a:gd name="T24" fmla="*/ 1375 w 2288"/>
                  <a:gd name="T25" fmla="*/ 124 h 2598"/>
                  <a:gd name="T26" fmla="*/ 1109 w 2288"/>
                  <a:gd name="T27" fmla="*/ 37 h 2598"/>
                  <a:gd name="T28" fmla="*/ 1013 w 2288"/>
                  <a:gd name="T29" fmla="*/ 570 h 2598"/>
                  <a:gd name="T30" fmla="*/ 1056 w 2288"/>
                  <a:gd name="T31" fmla="*/ 808 h 2598"/>
                  <a:gd name="T32" fmla="*/ 891 w 2288"/>
                  <a:gd name="T33" fmla="*/ 784 h 2598"/>
                  <a:gd name="T34" fmla="*/ 748 w 2288"/>
                  <a:gd name="T35" fmla="*/ 921 h 2598"/>
                  <a:gd name="T36" fmla="*/ 899 w 2288"/>
                  <a:gd name="T37" fmla="*/ 946 h 2598"/>
                  <a:gd name="T38" fmla="*/ 1024 w 2288"/>
                  <a:gd name="T39" fmla="*/ 1479 h 2598"/>
                  <a:gd name="T40" fmla="*/ 1022 w 2288"/>
                  <a:gd name="T41" fmla="*/ 2081 h 2598"/>
                  <a:gd name="T42" fmla="*/ 434 w 2288"/>
                  <a:gd name="T43" fmla="*/ 1569 h 2598"/>
                  <a:gd name="T44" fmla="*/ 395 w 2288"/>
                  <a:gd name="T45" fmla="*/ 1470 h 2598"/>
                  <a:gd name="T46" fmla="*/ 88 w 2288"/>
                  <a:gd name="T47" fmla="*/ 1148 h 2598"/>
                  <a:gd name="T48" fmla="*/ 101 w 2288"/>
                  <a:gd name="T49" fmla="*/ 1658 h 2598"/>
                  <a:gd name="T50" fmla="*/ 906 w 2288"/>
                  <a:gd name="T51" fmla="*/ 2228 h 2598"/>
                  <a:gd name="T52" fmla="*/ 1177 w 2288"/>
                  <a:gd name="T53" fmla="*/ 2500 h 2598"/>
                  <a:gd name="T54" fmla="*/ 1223 w 2288"/>
                  <a:gd name="T55" fmla="*/ 2405 h 2598"/>
                  <a:gd name="T56" fmla="*/ 1273 w 2288"/>
                  <a:gd name="T57" fmla="*/ 2328 h 2598"/>
                  <a:gd name="T58" fmla="*/ 1280 w 2288"/>
                  <a:gd name="T59" fmla="*/ 2234 h 2598"/>
                  <a:gd name="T60" fmla="*/ 2094 w 2288"/>
                  <a:gd name="T61" fmla="*/ 1624 h 2598"/>
                  <a:gd name="T62" fmla="*/ 2274 w 2288"/>
                  <a:gd name="T63" fmla="*/ 1517 h 2598"/>
                  <a:gd name="T64" fmla="*/ 1065 w 2288"/>
                  <a:gd name="T65" fmla="*/ 420 h 2598"/>
                  <a:gd name="T66" fmla="*/ 1131 w 2288"/>
                  <a:gd name="T67" fmla="*/ 148 h 2598"/>
                  <a:gd name="T68" fmla="*/ 1165 w 2288"/>
                  <a:gd name="T69" fmla="*/ 430 h 2598"/>
                  <a:gd name="T70" fmla="*/ 1065 w 2288"/>
                  <a:gd name="T71" fmla="*/ 420 h 2598"/>
                  <a:gd name="T72" fmla="*/ 1040 w 2288"/>
                  <a:gd name="T73" fmla="*/ 2287 h 2598"/>
                  <a:gd name="T74" fmla="*/ 1032 w 2288"/>
                  <a:gd name="T75" fmla="*/ 2241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8" h="2598">
                    <a:moveTo>
                      <a:pt x="2281" y="1465"/>
                    </a:moveTo>
                    <a:cubicBezTo>
                      <a:pt x="2220" y="1286"/>
                      <a:pt x="2159" y="1111"/>
                      <a:pt x="2125" y="924"/>
                    </a:cubicBezTo>
                    <a:cubicBezTo>
                      <a:pt x="2112" y="850"/>
                      <a:pt x="2018" y="868"/>
                      <a:pt x="1992" y="924"/>
                    </a:cubicBezTo>
                    <a:cubicBezTo>
                      <a:pt x="1948" y="1035"/>
                      <a:pt x="1904" y="1146"/>
                      <a:pt x="1863" y="1258"/>
                    </a:cubicBezTo>
                    <a:cubicBezTo>
                      <a:pt x="1840" y="1319"/>
                      <a:pt x="1790" y="1411"/>
                      <a:pt x="1809" y="1480"/>
                    </a:cubicBezTo>
                    <a:cubicBezTo>
                      <a:pt x="1783" y="1516"/>
                      <a:pt x="1783" y="1565"/>
                      <a:pt x="1848" y="1586"/>
                    </a:cubicBezTo>
                    <a:cubicBezTo>
                      <a:pt x="1878" y="1596"/>
                      <a:pt x="1908" y="1602"/>
                      <a:pt x="1938" y="1607"/>
                    </a:cubicBezTo>
                    <a:cubicBezTo>
                      <a:pt x="1927" y="1644"/>
                      <a:pt x="1916" y="1681"/>
                      <a:pt x="1899" y="1716"/>
                    </a:cubicBezTo>
                    <a:cubicBezTo>
                      <a:pt x="1861" y="1789"/>
                      <a:pt x="1799" y="1850"/>
                      <a:pt x="1734" y="1899"/>
                    </a:cubicBezTo>
                    <a:cubicBezTo>
                      <a:pt x="1586" y="2012"/>
                      <a:pt x="1393" y="2062"/>
                      <a:pt x="1211" y="2079"/>
                    </a:cubicBezTo>
                    <a:cubicBezTo>
                      <a:pt x="1201" y="2080"/>
                      <a:pt x="1190" y="2080"/>
                      <a:pt x="1180" y="2081"/>
                    </a:cubicBezTo>
                    <a:cubicBezTo>
                      <a:pt x="1178" y="2066"/>
                      <a:pt x="1177" y="2052"/>
                      <a:pt x="1176" y="2038"/>
                    </a:cubicBezTo>
                    <a:cubicBezTo>
                      <a:pt x="1167" y="1852"/>
                      <a:pt x="1173" y="1665"/>
                      <a:pt x="1178" y="1479"/>
                    </a:cubicBezTo>
                    <a:cubicBezTo>
                      <a:pt x="1183" y="1309"/>
                      <a:pt x="1195" y="1137"/>
                      <a:pt x="1200" y="965"/>
                    </a:cubicBezTo>
                    <a:cubicBezTo>
                      <a:pt x="1262" y="972"/>
                      <a:pt x="1326" y="981"/>
                      <a:pt x="1388" y="979"/>
                    </a:cubicBezTo>
                    <a:cubicBezTo>
                      <a:pt x="1391" y="992"/>
                      <a:pt x="1399" y="1003"/>
                      <a:pt x="1409" y="1012"/>
                    </a:cubicBezTo>
                    <a:cubicBezTo>
                      <a:pt x="1434" y="1041"/>
                      <a:pt x="1476" y="1041"/>
                      <a:pt x="1501" y="1012"/>
                    </a:cubicBezTo>
                    <a:cubicBezTo>
                      <a:pt x="1511" y="1003"/>
                      <a:pt x="1519" y="991"/>
                      <a:pt x="1522" y="978"/>
                    </a:cubicBezTo>
                    <a:cubicBezTo>
                      <a:pt x="1528" y="956"/>
                      <a:pt x="1526" y="931"/>
                      <a:pt x="1526" y="908"/>
                    </a:cubicBezTo>
                    <a:lnTo>
                      <a:pt x="1526" y="847"/>
                    </a:lnTo>
                    <a:cubicBezTo>
                      <a:pt x="1526" y="809"/>
                      <a:pt x="1493" y="776"/>
                      <a:pt x="1455" y="776"/>
                    </a:cubicBezTo>
                    <a:cubicBezTo>
                      <a:pt x="1423" y="776"/>
                      <a:pt x="1395" y="799"/>
                      <a:pt x="1387" y="828"/>
                    </a:cubicBezTo>
                    <a:cubicBezTo>
                      <a:pt x="1327" y="813"/>
                      <a:pt x="1264" y="812"/>
                      <a:pt x="1202" y="810"/>
                    </a:cubicBezTo>
                    <a:cubicBezTo>
                      <a:pt x="1202" y="735"/>
                      <a:pt x="1199" y="659"/>
                      <a:pt x="1193" y="584"/>
                    </a:cubicBezTo>
                    <a:cubicBezTo>
                      <a:pt x="1297" y="558"/>
                      <a:pt x="1391" y="480"/>
                      <a:pt x="1431" y="385"/>
                    </a:cubicBezTo>
                    <a:cubicBezTo>
                      <a:pt x="1470" y="292"/>
                      <a:pt x="1441" y="197"/>
                      <a:pt x="1375" y="124"/>
                    </a:cubicBezTo>
                    <a:cubicBezTo>
                      <a:pt x="1315" y="57"/>
                      <a:pt x="1196" y="0"/>
                      <a:pt x="1109" y="37"/>
                    </a:cubicBezTo>
                    <a:cubicBezTo>
                      <a:pt x="1109" y="37"/>
                      <a:pt x="1109" y="37"/>
                      <a:pt x="1109" y="37"/>
                    </a:cubicBezTo>
                    <a:cubicBezTo>
                      <a:pt x="988" y="48"/>
                      <a:pt x="885" y="127"/>
                      <a:pt x="860" y="255"/>
                    </a:cubicBezTo>
                    <a:cubicBezTo>
                      <a:pt x="837" y="376"/>
                      <a:pt x="900" y="516"/>
                      <a:pt x="1013" y="570"/>
                    </a:cubicBezTo>
                    <a:cubicBezTo>
                      <a:pt x="1033" y="580"/>
                      <a:pt x="1055" y="586"/>
                      <a:pt x="1077" y="590"/>
                    </a:cubicBezTo>
                    <a:cubicBezTo>
                      <a:pt x="1068" y="662"/>
                      <a:pt x="1062" y="735"/>
                      <a:pt x="1056" y="808"/>
                    </a:cubicBezTo>
                    <a:cubicBezTo>
                      <a:pt x="1001" y="808"/>
                      <a:pt x="947" y="810"/>
                      <a:pt x="892" y="813"/>
                    </a:cubicBezTo>
                    <a:cubicBezTo>
                      <a:pt x="892" y="803"/>
                      <a:pt x="891" y="793"/>
                      <a:pt x="891" y="784"/>
                    </a:cubicBezTo>
                    <a:cubicBezTo>
                      <a:pt x="896" y="691"/>
                      <a:pt x="748" y="690"/>
                      <a:pt x="747" y="784"/>
                    </a:cubicBezTo>
                    <a:cubicBezTo>
                      <a:pt x="747" y="829"/>
                      <a:pt x="742" y="876"/>
                      <a:pt x="748" y="921"/>
                    </a:cubicBezTo>
                    <a:cubicBezTo>
                      <a:pt x="756" y="983"/>
                      <a:pt x="811" y="1002"/>
                      <a:pt x="851" y="981"/>
                    </a:cubicBezTo>
                    <a:cubicBezTo>
                      <a:pt x="872" y="980"/>
                      <a:pt x="891" y="967"/>
                      <a:pt x="899" y="946"/>
                    </a:cubicBezTo>
                    <a:cubicBezTo>
                      <a:pt x="948" y="949"/>
                      <a:pt x="998" y="951"/>
                      <a:pt x="1047" y="954"/>
                    </a:cubicBezTo>
                    <a:cubicBezTo>
                      <a:pt x="1037" y="1129"/>
                      <a:pt x="1031" y="1305"/>
                      <a:pt x="1024" y="1479"/>
                    </a:cubicBezTo>
                    <a:cubicBezTo>
                      <a:pt x="1017" y="1665"/>
                      <a:pt x="1014" y="1851"/>
                      <a:pt x="1021" y="2038"/>
                    </a:cubicBezTo>
                    <a:cubicBezTo>
                      <a:pt x="1022" y="2051"/>
                      <a:pt x="1022" y="2066"/>
                      <a:pt x="1022" y="2081"/>
                    </a:cubicBezTo>
                    <a:cubicBezTo>
                      <a:pt x="722" y="2061"/>
                      <a:pt x="421" y="1927"/>
                      <a:pt x="289" y="1649"/>
                    </a:cubicBezTo>
                    <a:cubicBezTo>
                      <a:pt x="342" y="1639"/>
                      <a:pt x="422" y="1633"/>
                      <a:pt x="434" y="1569"/>
                    </a:cubicBezTo>
                    <a:cubicBezTo>
                      <a:pt x="439" y="1539"/>
                      <a:pt x="429" y="1506"/>
                      <a:pt x="402" y="1492"/>
                    </a:cubicBezTo>
                    <a:cubicBezTo>
                      <a:pt x="401" y="1485"/>
                      <a:pt x="399" y="1478"/>
                      <a:pt x="395" y="1470"/>
                    </a:cubicBezTo>
                    <a:cubicBezTo>
                      <a:pt x="338" y="1362"/>
                      <a:pt x="258" y="1263"/>
                      <a:pt x="215" y="1148"/>
                    </a:cubicBezTo>
                    <a:cubicBezTo>
                      <a:pt x="192" y="1085"/>
                      <a:pt x="111" y="1085"/>
                      <a:pt x="88" y="1148"/>
                    </a:cubicBezTo>
                    <a:cubicBezTo>
                      <a:pt x="29" y="1306"/>
                      <a:pt x="0" y="1457"/>
                      <a:pt x="39" y="1624"/>
                    </a:cubicBezTo>
                    <a:cubicBezTo>
                      <a:pt x="45" y="1653"/>
                      <a:pt x="75" y="1663"/>
                      <a:pt x="101" y="1658"/>
                    </a:cubicBezTo>
                    <a:cubicBezTo>
                      <a:pt x="125" y="1661"/>
                      <a:pt x="149" y="1661"/>
                      <a:pt x="172" y="1661"/>
                    </a:cubicBezTo>
                    <a:cubicBezTo>
                      <a:pt x="253" y="2008"/>
                      <a:pt x="572" y="2179"/>
                      <a:pt x="906" y="2228"/>
                    </a:cubicBezTo>
                    <a:cubicBezTo>
                      <a:pt x="931" y="2337"/>
                      <a:pt x="982" y="2443"/>
                      <a:pt x="1043" y="2536"/>
                    </a:cubicBezTo>
                    <a:cubicBezTo>
                      <a:pt x="1083" y="2598"/>
                      <a:pt x="1172" y="2572"/>
                      <a:pt x="1177" y="2500"/>
                    </a:cubicBezTo>
                    <a:cubicBezTo>
                      <a:pt x="1177" y="2509"/>
                      <a:pt x="1185" y="2477"/>
                      <a:pt x="1189" y="2468"/>
                    </a:cubicBezTo>
                    <a:cubicBezTo>
                      <a:pt x="1199" y="2446"/>
                      <a:pt x="1211" y="2426"/>
                      <a:pt x="1223" y="2405"/>
                    </a:cubicBezTo>
                    <a:cubicBezTo>
                      <a:pt x="1234" y="2386"/>
                      <a:pt x="1247" y="2368"/>
                      <a:pt x="1259" y="2349"/>
                    </a:cubicBezTo>
                    <a:cubicBezTo>
                      <a:pt x="1264" y="2342"/>
                      <a:pt x="1268" y="2335"/>
                      <a:pt x="1273" y="2328"/>
                    </a:cubicBezTo>
                    <a:cubicBezTo>
                      <a:pt x="1277" y="2322"/>
                      <a:pt x="1293" y="2305"/>
                      <a:pt x="1277" y="2322"/>
                    </a:cubicBezTo>
                    <a:cubicBezTo>
                      <a:pt x="1304" y="2294"/>
                      <a:pt x="1300" y="2258"/>
                      <a:pt x="1280" y="2234"/>
                    </a:cubicBezTo>
                    <a:cubicBezTo>
                      <a:pt x="1483" y="2210"/>
                      <a:pt x="1683" y="2139"/>
                      <a:pt x="1845" y="2018"/>
                    </a:cubicBezTo>
                    <a:cubicBezTo>
                      <a:pt x="1948" y="1936"/>
                      <a:pt x="2086" y="1773"/>
                      <a:pt x="2094" y="1624"/>
                    </a:cubicBezTo>
                    <a:cubicBezTo>
                      <a:pt x="2146" y="1628"/>
                      <a:pt x="2201" y="1630"/>
                      <a:pt x="2245" y="1609"/>
                    </a:cubicBezTo>
                    <a:cubicBezTo>
                      <a:pt x="2278" y="1594"/>
                      <a:pt x="2287" y="1550"/>
                      <a:pt x="2274" y="1517"/>
                    </a:cubicBezTo>
                    <a:cubicBezTo>
                      <a:pt x="2284" y="1503"/>
                      <a:pt x="2288" y="1485"/>
                      <a:pt x="2281" y="1465"/>
                    </a:cubicBezTo>
                    <a:close/>
                    <a:moveTo>
                      <a:pt x="1065" y="420"/>
                    </a:moveTo>
                    <a:cubicBezTo>
                      <a:pt x="1019" y="392"/>
                      <a:pt x="1002" y="323"/>
                      <a:pt x="1010" y="274"/>
                    </a:cubicBezTo>
                    <a:cubicBezTo>
                      <a:pt x="1021" y="207"/>
                      <a:pt x="1073" y="171"/>
                      <a:pt x="1131" y="148"/>
                    </a:cubicBezTo>
                    <a:cubicBezTo>
                      <a:pt x="1208" y="195"/>
                      <a:pt x="1340" y="234"/>
                      <a:pt x="1280" y="343"/>
                    </a:cubicBezTo>
                    <a:cubicBezTo>
                      <a:pt x="1258" y="383"/>
                      <a:pt x="1213" y="417"/>
                      <a:pt x="1165" y="430"/>
                    </a:cubicBezTo>
                    <a:cubicBezTo>
                      <a:pt x="1148" y="418"/>
                      <a:pt x="1121" y="420"/>
                      <a:pt x="1105" y="434"/>
                    </a:cubicBezTo>
                    <a:cubicBezTo>
                      <a:pt x="1091" y="432"/>
                      <a:pt x="1077" y="428"/>
                      <a:pt x="1065" y="420"/>
                    </a:cubicBezTo>
                    <a:close/>
                    <a:moveTo>
                      <a:pt x="1032" y="2241"/>
                    </a:moveTo>
                    <a:cubicBezTo>
                      <a:pt x="1034" y="2257"/>
                      <a:pt x="1037" y="2272"/>
                      <a:pt x="1040" y="2287"/>
                    </a:cubicBezTo>
                    <a:cubicBezTo>
                      <a:pt x="1029" y="2271"/>
                      <a:pt x="1019" y="2255"/>
                      <a:pt x="1010" y="2239"/>
                    </a:cubicBezTo>
                    <a:cubicBezTo>
                      <a:pt x="1017" y="2240"/>
                      <a:pt x="1025" y="2241"/>
                      <a:pt x="1032" y="2241"/>
                    </a:cubicBezTo>
                    <a:close/>
                  </a:path>
                </a:pathLst>
              </a:custGeom>
              <a:solidFill>
                <a:schemeClr val="bg1"/>
              </a:solidFill>
              <a:ln>
                <a:noFill/>
              </a:ln>
            </p:spPr>
            <p:txBody>
              <a:bodyPr lIns="0" tIns="0" rIns="0" bIns="0" anchor="ctr"/>
              <a:lstStyle/>
              <a:p>
                <a:pPr algn="ctr"/>
                <a:endParaRPr>
                  <a:cs typeface="+mn-ea"/>
                  <a:sym typeface="+mn-lt"/>
                </a:endParaRPr>
              </a:p>
            </p:txBody>
          </p:sp>
        </p:grpSp>
        <p:sp>
          <p:nvSpPr>
            <p:cNvPr id="33" name="iS1ide-任意多边形: 形状 117"/>
            <p:cNvSpPr/>
            <p:nvPr/>
          </p:nvSpPr>
          <p:spPr bwMode="auto">
            <a:xfrm>
              <a:off x="6184848" y="3404524"/>
              <a:ext cx="209279" cy="405841"/>
            </a:xfrm>
            <a:custGeom>
              <a:avLst/>
              <a:gdLst>
                <a:gd name="connsiteX0" fmla="*/ 159127 w 313668"/>
                <a:gd name="connsiteY0" fmla="*/ 411396 h 608274"/>
                <a:gd name="connsiteX1" fmla="*/ 159127 w 313668"/>
                <a:gd name="connsiteY1" fmla="*/ 577440 h 608274"/>
                <a:gd name="connsiteX2" fmla="*/ 128336 w 313668"/>
                <a:gd name="connsiteY2" fmla="*/ 608274 h 608274"/>
                <a:gd name="connsiteX3" fmla="*/ 97453 w 313668"/>
                <a:gd name="connsiteY3" fmla="*/ 577440 h 608274"/>
                <a:gd name="connsiteX4" fmla="*/ 97453 w 313668"/>
                <a:gd name="connsiteY4" fmla="*/ 458706 h 608274"/>
                <a:gd name="connsiteX5" fmla="*/ 128221 w 313668"/>
                <a:gd name="connsiteY5" fmla="*/ 306395 h 608274"/>
                <a:gd name="connsiteX6" fmla="*/ 168122 w 313668"/>
                <a:gd name="connsiteY6" fmla="*/ 358410 h 608274"/>
                <a:gd name="connsiteX7" fmla="*/ 171347 w 313668"/>
                <a:gd name="connsiteY7" fmla="*/ 370377 h 608274"/>
                <a:gd name="connsiteX8" fmla="*/ 165173 w 313668"/>
                <a:gd name="connsiteY8" fmla="*/ 381149 h 608274"/>
                <a:gd name="connsiteX9" fmla="*/ 71917 w 313668"/>
                <a:gd name="connsiteY9" fmla="*/ 452588 h 608274"/>
                <a:gd name="connsiteX10" fmla="*/ 62057 w 313668"/>
                <a:gd name="connsiteY10" fmla="*/ 455994 h 608274"/>
                <a:gd name="connsiteX11" fmla="*/ 49156 w 313668"/>
                <a:gd name="connsiteY11" fmla="*/ 449642 h 608274"/>
                <a:gd name="connsiteX12" fmla="*/ 3357 w 313668"/>
                <a:gd name="connsiteY12" fmla="*/ 390079 h 608274"/>
                <a:gd name="connsiteX13" fmla="*/ 132 w 313668"/>
                <a:gd name="connsiteY13" fmla="*/ 378019 h 608274"/>
                <a:gd name="connsiteX14" fmla="*/ 6398 w 313668"/>
                <a:gd name="connsiteY14" fmla="*/ 367339 h 608274"/>
                <a:gd name="connsiteX15" fmla="*/ 9162 w 313668"/>
                <a:gd name="connsiteY15" fmla="*/ 365130 h 608274"/>
                <a:gd name="connsiteX16" fmla="*/ 43904 w 313668"/>
                <a:gd name="connsiteY16" fmla="*/ 407754 h 608274"/>
                <a:gd name="connsiteX17" fmla="*/ 59661 w 313668"/>
                <a:gd name="connsiteY17" fmla="*/ 410240 h 608274"/>
                <a:gd name="connsiteX18" fmla="*/ 107948 w 313668"/>
                <a:gd name="connsiteY18" fmla="*/ 375165 h 608274"/>
                <a:gd name="connsiteX19" fmla="*/ 126009 w 313668"/>
                <a:gd name="connsiteY19" fmla="*/ 319836 h 608274"/>
                <a:gd name="connsiteX20" fmla="*/ 128221 w 313668"/>
                <a:gd name="connsiteY20" fmla="*/ 306395 h 608274"/>
                <a:gd name="connsiteX21" fmla="*/ 163534 w 313668"/>
                <a:gd name="connsiteY21" fmla="*/ 163741 h 608274"/>
                <a:gd name="connsiteX22" fmla="*/ 160861 w 313668"/>
                <a:gd name="connsiteY22" fmla="*/ 166411 h 608274"/>
                <a:gd name="connsiteX23" fmla="*/ 160861 w 313668"/>
                <a:gd name="connsiteY23" fmla="*/ 185098 h 608274"/>
                <a:gd name="connsiteX24" fmla="*/ 163534 w 313668"/>
                <a:gd name="connsiteY24" fmla="*/ 187767 h 608274"/>
                <a:gd name="connsiteX25" fmla="*/ 179484 w 313668"/>
                <a:gd name="connsiteY25" fmla="*/ 187767 h 608274"/>
                <a:gd name="connsiteX26" fmla="*/ 182157 w 313668"/>
                <a:gd name="connsiteY26" fmla="*/ 185098 h 608274"/>
                <a:gd name="connsiteX27" fmla="*/ 182157 w 313668"/>
                <a:gd name="connsiteY27" fmla="*/ 166411 h 608274"/>
                <a:gd name="connsiteX28" fmla="*/ 179484 w 313668"/>
                <a:gd name="connsiteY28" fmla="*/ 163741 h 608274"/>
                <a:gd name="connsiteX29" fmla="*/ 131358 w 313668"/>
                <a:gd name="connsiteY29" fmla="*/ 155456 h 608274"/>
                <a:gd name="connsiteX30" fmla="*/ 211383 w 313668"/>
                <a:gd name="connsiteY30" fmla="*/ 155456 h 608274"/>
                <a:gd name="connsiteX31" fmla="*/ 260338 w 313668"/>
                <a:gd name="connsiteY31" fmla="*/ 190989 h 608274"/>
                <a:gd name="connsiteX32" fmla="*/ 312151 w 313668"/>
                <a:gd name="connsiteY32" fmla="*/ 350060 h 608274"/>
                <a:gd name="connsiteX33" fmla="*/ 292606 w 313668"/>
                <a:gd name="connsiteY33" fmla="*/ 388447 h 608274"/>
                <a:gd name="connsiteX34" fmla="*/ 283110 w 313668"/>
                <a:gd name="connsiteY34" fmla="*/ 389920 h 608274"/>
                <a:gd name="connsiteX35" fmla="*/ 254069 w 313668"/>
                <a:gd name="connsiteY35" fmla="*/ 368931 h 608274"/>
                <a:gd name="connsiteX36" fmla="*/ 245310 w 313668"/>
                <a:gd name="connsiteY36" fmla="*/ 341867 h 608274"/>
                <a:gd name="connsiteX37" fmla="*/ 245310 w 313668"/>
                <a:gd name="connsiteY37" fmla="*/ 383108 h 608274"/>
                <a:gd name="connsiteX38" fmla="*/ 245310 w 313668"/>
                <a:gd name="connsiteY38" fmla="*/ 577436 h 608274"/>
                <a:gd name="connsiteX39" fmla="*/ 214425 w 313668"/>
                <a:gd name="connsiteY39" fmla="*/ 608274 h 608274"/>
                <a:gd name="connsiteX40" fmla="*/ 183540 w 313668"/>
                <a:gd name="connsiteY40" fmla="*/ 577436 h 608274"/>
                <a:gd name="connsiteX41" fmla="*/ 183540 w 313668"/>
                <a:gd name="connsiteY41" fmla="*/ 391301 h 608274"/>
                <a:gd name="connsiteX42" fmla="*/ 191561 w 313668"/>
                <a:gd name="connsiteY42" fmla="*/ 373074 h 608274"/>
                <a:gd name="connsiteX43" fmla="*/ 184278 w 313668"/>
                <a:gd name="connsiteY43" fmla="*/ 346102 h 608274"/>
                <a:gd name="connsiteX44" fmla="*/ 181789 w 313668"/>
                <a:gd name="connsiteY44" fmla="*/ 342788 h 608274"/>
                <a:gd name="connsiteX45" fmla="*/ 197646 w 313668"/>
                <a:gd name="connsiteY45" fmla="*/ 323825 h 608274"/>
                <a:gd name="connsiteX46" fmla="*/ 201242 w 313668"/>
                <a:gd name="connsiteY46" fmla="*/ 310661 h 608274"/>
                <a:gd name="connsiteX47" fmla="*/ 185015 w 313668"/>
                <a:gd name="connsiteY47" fmla="*/ 216396 h 608274"/>
                <a:gd name="connsiteX48" fmla="*/ 182526 w 313668"/>
                <a:gd name="connsiteY48" fmla="*/ 201860 h 608274"/>
                <a:gd name="connsiteX49" fmla="*/ 179853 w 313668"/>
                <a:gd name="connsiteY49" fmla="*/ 199550 h 608274"/>
                <a:gd name="connsiteX50" fmla="*/ 162797 w 313668"/>
                <a:gd name="connsiteY50" fmla="*/ 199550 h 608274"/>
                <a:gd name="connsiteX51" fmla="*/ 160123 w 313668"/>
                <a:gd name="connsiteY51" fmla="*/ 201860 h 608274"/>
                <a:gd name="connsiteX52" fmla="*/ 157634 w 313668"/>
                <a:gd name="connsiteY52" fmla="*/ 216396 h 608274"/>
                <a:gd name="connsiteX53" fmla="*/ 144266 w 313668"/>
                <a:gd name="connsiteY53" fmla="*/ 293999 h 608274"/>
                <a:gd name="connsiteX54" fmla="*/ 138550 w 313668"/>
                <a:gd name="connsiteY54" fmla="*/ 286450 h 608274"/>
                <a:gd name="connsiteX55" fmla="*/ 119650 w 313668"/>
                <a:gd name="connsiteY55" fmla="*/ 273747 h 608274"/>
                <a:gd name="connsiteX56" fmla="*/ 119189 w 313668"/>
                <a:gd name="connsiteY56" fmla="*/ 275127 h 608274"/>
                <a:gd name="connsiteX57" fmla="*/ 88580 w 313668"/>
                <a:gd name="connsiteY57" fmla="*/ 368931 h 608274"/>
                <a:gd name="connsiteX58" fmla="*/ 50135 w 313668"/>
                <a:gd name="connsiteY58" fmla="*/ 388447 h 608274"/>
                <a:gd name="connsiteX59" fmla="*/ 30590 w 313668"/>
                <a:gd name="connsiteY59" fmla="*/ 350060 h 608274"/>
                <a:gd name="connsiteX60" fmla="*/ 61107 w 313668"/>
                <a:gd name="connsiteY60" fmla="*/ 256256 h 608274"/>
                <a:gd name="connsiteX61" fmla="*/ 82403 w 313668"/>
                <a:gd name="connsiteY61" fmla="*/ 190989 h 608274"/>
                <a:gd name="connsiteX62" fmla="*/ 131358 w 313668"/>
                <a:gd name="connsiteY62" fmla="*/ 155456 h 608274"/>
                <a:gd name="connsiteX63" fmla="*/ 171336 w 313668"/>
                <a:gd name="connsiteY63" fmla="*/ 0 h 608274"/>
                <a:gd name="connsiteX64" fmla="*/ 238585 w 313668"/>
                <a:gd name="connsiteY64" fmla="*/ 67108 h 608274"/>
                <a:gd name="connsiteX65" fmla="*/ 171336 w 313668"/>
                <a:gd name="connsiteY65" fmla="*/ 134216 h 608274"/>
                <a:gd name="connsiteX66" fmla="*/ 104087 w 313668"/>
                <a:gd name="connsiteY66" fmla="*/ 67108 h 608274"/>
                <a:gd name="connsiteX67" fmla="*/ 171336 w 313668"/>
                <a:gd name="connsiteY67" fmla="*/ 0 h 608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13668" h="608274">
                  <a:moveTo>
                    <a:pt x="159127" y="411396"/>
                  </a:moveTo>
                  <a:lnTo>
                    <a:pt x="159127" y="577440"/>
                  </a:lnTo>
                  <a:cubicBezTo>
                    <a:pt x="159127" y="594468"/>
                    <a:pt x="145391" y="608274"/>
                    <a:pt x="128336" y="608274"/>
                  </a:cubicBezTo>
                  <a:cubicBezTo>
                    <a:pt x="111282" y="608274"/>
                    <a:pt x="97453" y="594468"/>
                    <a:pt x="97453" y="577440"/>
                  </a:cubicBezTo>
                  <a:lnTo>
                    <a:pt x="97453" y="458706"/>
                  </a:lnTo>
                  <a:close/>
                  <a:moveTo>
                    <a:pt x="128221" y="306395"/>
                  </a:moveTo>
                  <a:lnTo>
                    <a:pt x="168122" y="358410"/>
                  </a:lnTo>
                  <a:cubicBezTo>
                    <a:pt x="170794" y="361816"/>
                    <a:pt x="171900" y="366143"/>
                    <a:pt x="171347" y="370377"/>
                  </a:cubicBezTo>
                  <a:cubicBezTo>
                    <a:pt x="170794" y="374612"/>
                    <a:pt x="168583" y="378479"/>
                    <a:pt x="165173" y="381149"/>
                  </a:cubicBezTo>
                  <a:lnTo>
                    <a:pt x="71917" y="452588"/>
                  </a:lnTo>
                  <a:cubicBezTo>
                    <a:pt x="68968" y="454889"/>
                    <a:pt x="65467" y="455994"/>
                    <a:pt x="62057" y="455994"/>
                  </a:cubicBezTo>
                  <a:cubicBezTo>
                    <a:pt x="57173" y="455994"/>
                    <a:pt x="52289" y="453785"/>
                    <a:pt x="49156" y="449642"/>
                  </a:cubicBezTo>
                  <a:lnTo>
                    <a:pt x="3357" y="390079"/>
                  </a:lnTo>
                  <a:cubicBezTo>
                    <a:pt x="777" y="386672"/>
                    <a:pt x="-421" y="382345"/>
                    <a:pt x="132" y="378019"/>
                  </a:cubicBezTo>
                  <a:cubicBezTo>
                    <a:pt x="685" y="373784"/>
                    <a:pt x="2988" y="369917"/>
                    <a:pt x="6398" y="367339"/>
                  </a:cubicBezTo>
                  <a:lnTo>
                    <a:pt x="9162" y="365130"/>
                  </a:lnTo>
                  <a:cubicBezTo>
                    <a:pt x="11374" y="384279"/>
                    <a:pt x="24367" y="401402"/>
                    <a:pt x="43904" y="407754"/>
                  </a:cubicBezTo>
                  <a:cubicBezTo>
                    <a:pt x="49064" y="409411"/>
                    <a:pt x="54409" y="410240"/>
                    <a:pt x="59661" y="410240"/>
                  </a:cubicBezTo>
                  <a:cubicBezTo>
                    <a:pt x="81040" y="410240"/>
                    <a:pt x="100945" y="396615"/>
                    <a:pt x="107948" y="375165"/>
                  </a:cubicBezTo>
                  <a:lnTo>
                    <a:pt x="126009" y="319836"/>
                  </a:lnTo>
                  <a:cubicBezTo>
                    <a:pt x="127484" y="315325"/>
                    <a:pt x="128037" y="310906"/>
                    <a:pt x="128221" y="306395"/>
                  </a:cubicBezTo>
                  <a:close/>
                  <a:moveTo>
                    <a:pt x="163534" y="163741"/>
                  </a:moveTo>
                  <a:cubicBezTo>
                    <a:pt x="162059" y="163741"/>
                    <a:pt x="160861" y="164938"/>
                    <a:pt x="160861" y="166411"/>
                  </a:cubicBezTo>
                  <a:lnTo>
                    <a:pt x="160861" y="185098"/>
                  </a:lnTo>
                  <a:cubicBezTo>
                    <a:pt x="160861" y="186571"/>
                    <a:pt x="162059" y="187767"/>
                    <a:pt x="163534" y="187767"/>
                  </a:cubicBezTo>
                  <a:lnTo>
                    <a:pt x="179484" y="187767"/>
                  </a:lnTo>
                  <a:cubicBezTo>
                    <a:pt x="180959" y="187767"/>
                    <a:pt x="182157" y="186571"/>
                    <a:pt x="182157" y="185098"/>
                  </a:cubicBezTo>
                  <a:lnTo>
                    <a:pt x="182157" y="166411"/>
                  </a:lnTo>
                  <a:cubicBezTo>
                    <a:pt x="182157" y="164938"/>
                    <a:pt x="180959" y="163741"/>
                    <a:pt x="179484" y="163741"/>
                  </a:cubicBezTo>
                  <a:close/>
                  <a:moveTo>
                    <a:pt x="131358" y="155456"/>
                  </a:moveTo>
                  <a:lnTo>
                    <a:pt x="211383" y="155456"/>
                  </a:lnTo>
                  <a:cubicBezTo>
                    <a:pt x="233694" y="155456"/>
                    <a:pt x="253424" y="169725"/>
                    <a:pt x="260338" y="190989"/>
                  </a:cubicBezTo>
                  <a:lnTo>
                    <a:pt x="312151" y="350060"/>
                  </a:lnTo>
                  <a:cubicBezTo>
                    <a:pt x="317406" y="366078"/>
                    <a:pt x="308556" y="383292"/>
                    <a:pt x="292606" y="388447"/>
                  </a:cubicBezTo>
                  <a:cubicBezTo>
                    <a:pt x="289471" y="389460"/>
                    <a:pt x="286245" y="389920"/>
                    <a:pt x="283110" y="389920"/>
                  </a:cubicBezTo>
                  <a:cubicBezTo>
                    <a:pt x="270295" y="389920"/>
                    <a:pt x="258310" y="381819"/>
                    <a:pt x="254069" y="368931"/>
                  </a:cubicBezTo>
                  <a:lnTo>
                    <a:pt x="245310" y="341867"/>
                  </a:lnTo>
                  <a:lnTo>
                    <a:pt x="245310" y="383108"/>
                  </a:lnTo>
                  <a:lnTo>
                    <a:pt x="245310" y="577436"/>
                  </a:lnTo>
                  <a:cubicBezTo>
                    <a:pt x="245310" y="594466"/>
                    <a:pt x="231481" y="608274"/>
                    <a:pt x="214425" y="608274"/>
                  </a:cubicBezTo>
                  <a:cubicBezTo>
                    <a:pt x="197369" y="608274"/>
                    <a:pt x="183540" y="594466"/>
                    <a:pt x="183540" y="577436"/>
                  </a:cubicBezTo>
                  <a:lnTo>
                    <a:pt x="183540" y="391301"/>
                  </a:lnTo>
                  <a:cubicBezTo>
                    <a:pt x="187873" y="386146"/>
                    <a:pt x="190639" y="379886"/>
                    <a:pt x="191561" y="373074"/>
                  </a:cubicBezTo>
                  <a:cubicBezTo>
                    <a:pt x="192852" y="363316"/>
                    <a:pt x="190271" y="353742"/>
                    <a:pt x="184278" y="346102"/>
                  </a:cubicBezTo>
                  <a:lnTo>
                    <a:pt x="181789" y="342788"/>
                  </a:lnTo>
                  <a:lnTo>
                    <a:pt x="197646" y="323825"/>
                  </a:lnTo>
                  <a:cubicBezTo>
                    <a:pt x="200688" y="320142"/>
                    <a:pt x="201979" y="315355"/>
                    <a:pt x="201242" y="310661"/>
                  </a:cubicBezTo>
                  <a:lnTo>
                    <a:pt x="185015" y="216396"/>
                  </a:lnTo>
                  <a:lnTo>
                    <a:pt x="182526" y="201860"/>
                  </a:lnTo>
                  <a:cubicBezTo>
                    <a:pt x="182250" y="200471"/>
                    <a:pt x="181143" y="199550"/>
                    <a:pt x="179853" y="199550"/>
                  </a:cubicBezTo>
                  <a:lnTo>
                    <a:pt x="162797" y="199550"/>
                  </a:lnTo>
                  <a:cubicBezTo>
                    <a:pt x="161506" y="199550"/>
                    <a:pt x="160400" y="200471"/>
                    <a:pt x="160123" y="201860"/>
                  </a:cubicBezTo>
                  <a:lnTo>
                    <a:pt x="157634" y="216396"/>
                  </a:lnTo>
                  <a:lnTo>
                    <a:pt x="144266" y="293999"/>
                  </a:lnTo>
                  <a:lnTo>
                    <a:pt x="138550" y="286450"/>
                  </a:lnTo>
                  <a:cubicBezTo>
                    <a:pt x="133663" y="280191"/>
                    <a:pt x="127025" y="275864"/>
                    <a:pt x="119650" y="273747"/>
                  </a:cubicBezTo>
                  <a:lnTo>
                    <a:pt x="119189" y="275127"/>
                  </a:lnTo>
                  <a:lnTo>
                    <a:pt x="88580" y="368931"/>
                  </a:lnTo>
                  <a:cubicBezTo>
                    <a:pt x="83418" y="384949"/>
                    <a:pt x="66177" y="393694"/>
                    <a:pt x="50135" y="388447"/>
                  </a:cubicBezTo>
                  <a:cubicBezTo>
                    <a:pt x="34094" y="383200"/>
                    <a:pt x="25335" y="366078"/>
                    <a:pt x="30590" y="350060"/>
                  </a:cubicBezTo>
                  <a:lnTo>
                    <a:pt x="61107" y="256256"/>
                  </a:lnTo>
                  <a:lnTo>
                    <a:pt x="82403" y="190989"/>
                  </a:lnTo>
                  <a:cubicBezTo>
                    <a:pt x="89318" y="169725"/>
                    <a:pt x="108955" y="155456"/>
                    <a:pt x="131358" y="155456"/>
                  </a:cubicBezTo>
                  <a:close/>
                  <a:moveTo>
                    <a:pt x="171336" y="0"/>
                  </a:moveTo>
                  <a:cubicBezTo>
                    <a:pt x="208477" y="0"/>
                    <a:pt x="238585" y="30045"/>
                    <a:pt x="238585" y="67108"/>
                  </a:cubicBezTo>
                  <a:cubicBezTo>
                    <a:pt x="238585" y="104171"/>
                    <a:pt x="208477" y="134216"/>
                    <a:pt x="171336" y="134216"/>
                  </a:cubicBezTo>
                  <a:cubicBezTo>
                    <a:pt x="134195" y="134216"/>
                    <a:pt x="104087" y="104171"/>
                    <a:pt x="104087" y="67108"/>
                  </a:cubicBezTo>
                  <a:cubicBezTo>
                    <a:pt x="104087" y="30045"/>
                    <a:pt x="134195" y="0"/>
                    <a:pt x="171336" y="0"/>
                  </a:cubicBezTo>
                  <a:close/>
                </a:path>
              </a:pathLst>
            </a:custGeom>
            <a:solidFill>
              <a:schemeClr val="bg1"/>
            </a:solidFill>
            <a:ln>
              <a:noFill/>
            </a:ln>
          </p:spPr>
          <p:txBody>
            <a:bodyPr lIns="0" tIns="0" rIns="0" bIns="0" anchor="ctr"/>
            <a:lstStyle/>
            <a:p>
              <a:pPr algn="ctr"/>
              <a:endParaRPr>
                <a:cs typeface="+mn-ea"/>
                <a:sym typeface="+mn-lt"/>
              </a:endParaRPr>
            </a:p>
          </p:txBody>
        </p:sp>
        <p:sp>
          <p:nvSpPr>
            <p:cNvPr id="34" name="iS1ide-文本框 118"/>
            <p:cNvSpPr txBox="1"/>
            <p:nvPr/>
          </p:nvSpPr>
          <p:spPr>
            <a:xfrm>
              <a:off x="5501848" y="3662490"/>
              <a:ext cx="1575278" cy="748151"/>
            </a:xfrm>
            <a:prstGeom prst="rect">
              <a:avLst/>
            </a:prstGeom>
            <a:noFill/>
          </p:spPr>
          <p:txBody>
            <a:bodyPr wrap="none" lIns="0" tIns="0" rIns="0" bIns="0" anchor="ctr" anchorCtr="0">
              <a:normAutofit/>
            </a:bodyPr>
            <a:lstStyle/>
            <a:p>
              <a:pPr algn="ctr"/>
              <a:r>
                <a:rPr lang="zh-CN" altLang="en-US" b="1">
                  <a:solidFill>
                    <a:schemeClr val="bg1"/>
                  </a:solidFill>
                  <a:cs typeface="+mn-ea"/>
                  <a:sym typeface="+mn-lt"/>
                </a:rPr>
                <a:t>关键词</a:t>
              </a:r>
              <a:endParaRPr lang="zh-CN" altLang="en-US" b="1" dirty="0">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8"/>
</p:tagLst>
</file>

<file path=ppt/tags/tag10.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NUMBER"/>
  <p:tag name="ID" val="553518"/>
  <p:tag name="MH_ORDER" val="2"/>
</p:tagLst>
</file>

<file path=ppt/tags/tag11.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ENTRY"/>
  <p:tag name="ID" val="553518"/>
  <p:tag name="MH_ORDER" val="3"/>
</p:tagLst>
</file>

<file path=ppt/tags/tag12.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NUMBER"/>
  <p:tag name="ID" val="553518"/>
  <p:tag name="MH_ORDER" val="3"/>
</p:tagLst>
</file>

<file path=ppt/tags/tag13.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ENTRY"/>
  <p:tag name="ID" val="553518"/>
  <p:tag name="MH_ORDER" val="4"/>
</p:tagLst>
</file>

<file path=ppt/tags/tag14.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NUMBER"/>
  <p:tag name="ID" val="553518"/>
  <p:tag name="MH_ORDER" val="4"/>
</p:tagLst>
</file>

<file path=ppt/tags/tag15.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16.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TITLE"/>
  <p:tag name="ID" val="553518"/>
</p:tagLst>
</file>

<file path=ppt/tags/tag17.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OTHERS"/>
  <p:tag name="ID" val="553518"/>
</p:tagLst>
</file>

<file path=ppt/tags/tag18.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NUMBER"/>
  <p:tag name="ID" val="553518"/>
  <p:tag name="MH_ORDER" val="NUMBER"/>
</p:tagLst>
</file>

<file path=ppt/tags/tag19.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20.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TITLE"/>
  <p:tag name="ID" val="553518"/>
</p:tagLst>
</file>

<file path=ppt/tags/tag21.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OTHERS"/>
  <p:tag name="ID" val="553518"/>
</p:tagLst>
</file>

<file path=ppt/tags/tag22.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NUMBER"/>
  <p:tag name="ID" val="553518"/>
  <p:tag name="MH_ORDER" val="NUMBER"/>
</p:tagLst>
</file>

<file path=ppt/tags/tag23.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24.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TITLE"/>
  <p:tag name="ID" val="553518"/>
</p:tagLst>
</file>

<file path=ppt/tags/tag25.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OTHERS"/>
  <p:tag name="ID" val="553518"/>
</p:tagLst>
</file>

<file path=ppt/tags/tag26.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NUMBER"/>
  <p:tag name="ID" val="553518"/>
  <p:tag name="MH_ORDER" val="NUMBER"/>
</p:tagLst>
</file>

<file path=ppt/tags/tag27.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28.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TITLE"/>
  <p:tag name="ID" val="553518"/>
</p:tagLst>
</file>

<file path=ppt/tags/tag29.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OTHERS"/>
  <p:tag name="ID" val="553518"/>
</p:tagLst>
</file>

<file path=ppt/tags/tag3.xml><?xml version="1.0" encoding="utf-8"?>
<p:tagLst xmlns:a="http://schemas.openxmlformats.org/drawingml/2006/main" xmlns:r="http://schemas.openxmlformats.org/officeDocument/2006/relationships" xmlns:p="http://schemas.openxmlformats.org/presentationml/2006/main">
  <p:tag name="PA" val="v3.2.0"/>
</p:tagLst>
</file>

<file path=ppt/tags/tag30.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NUMBER"/>
  <p:tag name="ID" val="553518"/>
  <p:tag name="MH_ORDER" val="NUMBER"/>
</p:tagLst>
</file>

<file path=ppt/tags/tag31.xml><?xml version="1.0" encoding="utf-8"?>
<p:tagLst xmlns:a="http://schemas.openxmlformats.org/drawingml/2006/main" xmlns:r="http://schemas.openxmlformats.org/officeDocument/2006/relationships" xmlns:p="http://schemas.openxmlformats.org/presentationml/2006/main">
  <p:tag name="PA" val="v3.2.0"/>
</p:tagLst>
</file>

<file path=ppt/tags/tag32.xml><?xml version="1.0" encoding="utf-8"?>
<p:tagLst xmlns:a="http://schemas.openxmlformats.org/drawingml/2006/main" xmlns:r="http://schemas.openxmlformats.org/officeDocument/2006/relationships" xmlns:p="http://schemas.openxmlformats.org/presentationml/2006/main">
  <p:tag name="PA" val="v3.2.0"/>
</p:tagLst>
</file>

<file path=ppt/tags/tag33.xml><?xml version="1.0" encoding="utf-8"?>
<p:tagLst xmlns:a="http://schemas.openxmlformats.org/drawingml/2006/main" xmlns:r="http://schemas.openxmlformats.org/officeDocument/2006/relationships" xmlns:p="http://schemas.openxmlformats.org/presentationml/2006/main">
  <p:tag name="PA" val="v3.2.0"/>
</p:tagLst>
</file>

<file path=ppt/tags/tag4.xml><?xml version="1.0" encoding="utf-8"?>
<p:tagLst xmlns:a="http://schemas.openxmlformats.org/drawingml/2006/main" xmlns:r="http://schemas.openxmlformats.org/officeDocument/2006/relationships" xmlns:p="http://schemas.openxmlformats.org/presentationml/2006/main">
  <p:tag name="PA" val="v3.2.0"/>
</p:tagLst>
</file>

<file path=ppt/tags/tag5.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OTHERS"/>
  <p:tag name="ID" val="553518"/>
  <p:tag name="PA" val="v3.2.0"/>
</p:tagLst>
</file>

<file path=ppt/tags/tag6.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OTHERS"/>
  <p:tag name="ID" val="553518"/>
  <p:tag name="PA" val="v3.2.0"/>
</p:tagLst>
</file>

<file path=ppt/tags/tag7.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ENTRY"/>
  <p:tag name="ID" val="553518"/>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NUMBER"/>
  <p:tag name="ID" val="553518"/>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70729231115"/>
  <p:tag name="MH_LIBRARY" val="CONTENTS"/>
  <p:tag name="MH_TYPE" val="ENTRY"/>
  <p:tag name="ID" val="553518"/>
  <p:tag name="MH_ORDER" val="2"/>
</p:tagLst>
</file>

<file path=ppt/theme/theme1.xml><?xml version="1.0" encoding="utf-8"?>
<a:theme xmlns:a="http://schemas.openxmlformats.org/drawingml/2006/main" name=" www.2ppt.com">
  <a:themeElements>
    <a:clrScheme name="Office">
      <a:dk1>
        <a:srgbClr val="000000"/>
      </a:dk1>
      <a:lt1>
        <a:srgbClr val="FFFFFF"/>
      </a:lt1>
      <a:dk2>
        <a:srgbClr val="778495"/>
      </a:dk2>
      <a:lt2>
        <a:srgbClr val="F0F0F0"/>
      </a:lt2>
      <a:accent1>
        <a:srgbClr val="5A889E"/>
      </a:accent1>
      <a:accent2>
        <a:srgbClr val="00A8A7"/>
      </a:accent2>
      <a:accent3>
        <a:srgbClr val="5A6C90"/>
      </a:accent3>
      <a:accent4>
        <a:srgbClr val="8595A4"/>
      </a:accent4>
      <a:accent5>
        <a:srgbClr val="A5A5A5"/>
      </a:accent5>
      <a:accent6>
        <a:srgbClr val="44546A"/>
      </a:accent6>
      <a:hlink>
        <a:srgbClr val="5A889E"/>
      </a:hlink>
      <a:folHlink>
        <a:srgbClr val="BFBFBF"/>
      </a:folHlink>
    </a:clrScheme>
    <a:fontScheme name="dxb1lbs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1150</Words>
  <Application>Microsoft Office PowerPoint</Application>
  <PresentationFormat>宽屏</PresentationFormat>
  <Paragraphs>237</Paragraphs>
  <Slides>24</Slides>
  <Notes>24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等线</vt:lpstr>
      <vt:lpstr>宋体</vt:lpstr>
      <vt:lpstr>微软雅黑</vt:lpstr>
      <vt:lpstr>Agency FB</vt:lpstr>
      <vt:lpstr>Arial</vt:lpstr>
      <vt:lpstr>Calibri</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2022-03-17T03:36:45Z</dcterms:created>
  <dcterms:modified xsi:type="dcterms:W3CDTF">2023-01-10T05:36:27Z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9B3FC2CA23104667A2FF0FF46704C66E</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