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notesSlides/notesSlide11.xml" ContentType="application/vnd.openxmlformats-officedocument.presentationml.notesSlide+xml"/>
  <Override PartName="/ppt/tags/tag84.xml" ContentType="application/vnd.openxmlformats-officedocument.presentationml.tags+xml"/>
  <Override PartName="/ppt/notesSlides/notesSlide1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3.xml" ContentType="application/vnd.openxmlformats-officedocument.presentationml.notesSlide+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6.xml" ContentType="application/vnd.openxmlformats-officedocument.presentationml.notesSlide+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0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2E91C2"/>
    <a:srgbClr val="F8B846"/>
    <a:srgbClr val="BD90C0"/>
    <a:srgbClr val="DDE140"/>
    <a:srgbClr val="246BAB"/>
    <a:srgbClr val="762166"/>
    <a:srgbClr val="DBE4E6"/>
    <a:srgbClr val="D9E3E5"/>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60"/>
        <p:guide pos="380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rgbClr val="BD90C0"/>
            </a:solidFill>
            <a:ln>
              <a:noFill/>
            </a:ln>
          </c:spPr>
          <c:dPt>
            <c:idx val="0"/>
            <c:bubble3D val="0"/>
            <c:spPr>
              <a:solidFill>
                <a:srgbClr val="BD90C0"/>
              </a:solidFill>
              <a:ln w="19050">
                <a:noFill/>
              </a:ln>
              <a:effectLst/>
            </c:spPr>
            <c:extLst>
              <c:ext xmlns:c16="http://schemas.microsoft.com/office/drawing/2014/chart" uri="{C3380CC4-5D6E-409C-BE32-E72D297353CC}">
                <c16:uniqueId val="{00000001-08BD-4EA1-8A22-FCED37F2A7EF}"/>
              </c:ext>
            </c:extLst>
          </c:dPt>
          <c:dPt>
            <c:idx val="1"/>
            <c:bubble3D val="0"/>
            <c:spPr>
              <a:solidFill>
                <a:srgbClr val="BD90C0"/>
              </a:solidFill>
              <a:ln w="19050">
                <a:noFill/>
              </a:ln>
              <a:effectLst/>
            </c:spPr>
            <c:extLst>
              <c:ext xmlns:c16="http://schemas.microsoft.com/office/drawing/2014/chart" uri="{C3380CC4-5D6E-409C-BE32-E72D297353CC}">
                <c16:uniqueId val="{00000003-08BD-4EA1-8A22-FCED37F2A7EF}"/>
              </c:ext>
            </c:extLst>
          </c:dPt>
          <c:dPt>
            <c:idx val="2"/>
            <c:bubble3D val="0"/>
            <c:spPr>
              <a:solidFill>
                <a:srgbClr val="E7E6E6"/>
              </a:solidFill>
              <a:ln w="19050">
                <a:noFill/>
              </a:ln>
              <a:effectLst/>
            </c:spPr>
            <c:extLst>
              <c:ext xmlns:c16="http://schemas.microsoft.com/office/drawing/2014/chart" uri="{C3380CC4-5D6E-409C-BE32-E72D297353CC}">
                <c16:uniqueId val="{00000005-08BD-4EA1-8A22-FCED37F2A7EF}"/>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08BD-4EA1-8A22-FCED37F2A7E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bg2"/>
              </a:solidFill>
              <a:ln w="19050">
                <a:noFill/>
              </a:ln>
              <a:effectLst/>
            </c:spPr>
            <c:extLst>
              <c:ext xmlns:c16="http://schemas.microsoft.com/office/drawing/2014/chart" uri="{C3380CC4-5D6E-409C-BE32-E72D297353CC}">
                <c16:uniqueId val="{00000001-1911-4186-881A-84E0C95C6D7B}"/>
              </c:ext>
            </c:extLst>
          </c:dPt>
          <c:dPt>
            <c:idx val="1"/>
            <c:bubble3D val="0"/>
            <c:spPr>
              <a:solidFill>
                <a:schemeClr val="accent2"/>
              </a:solidFill>
              <a:ln w="19050">
                <a:noFill/>
              </a:ln>
              <a:effectLst/>
            </c:spPr>
            <c:extLst>
              <c:ext xmlns:c16="http://schemas.microsoft.com/office/drawing/2014/chart" uri="{C3380CC4-5D6E-409C-BE32-E72D297353CC}">
                <c16:uniqueId val="{00000003-1911-4186-881A-84E0C95C6D7B}"/>
              </c:ext>
            </c:extLst>
          </c:dPt>
          <c:dPt>
            <c:idx val="2"/>
            <c:bubble3D val="0"/>
            <c:spPr>
              <a:solidFill>
                <a:srgbClr val="DDE140"/>
              </a:solidFill>
              <a:ln w="19050">
                <a:noFill/>
              </a:ln>
              <a:effectLst/>
            </c:spPr>
            <c:extLst>
              <c:ext xmlns:c16="http://schemas.microsoft.com/office/drawing/2014/chart" uri="{C3380CC4-5D6E-409C-BE32-E72D297353CC}">
                <c16:uniqueId val="{00000005-1911-4186-881A-84E0C95C6D7B}"/>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1911-4186-881A-84E0C95C6D7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2"/>
              </a:solidFill>
              <a:ln w="19050">
                <a:noFill/>
              </a:ln>
              <a:effectLst/>
            </c:spPr>
            <c:extLst>
              <c:ext xmlns:c16="http://schemas.microsoft.com/office/drawing/2014/chart" uri="{C3380CC4-5D6E-409C-BE32-E72D297353CC}">
                <c16:uniqueId val="{00000001-E093-4F6B-9712-3248CEB55D55}"/>
              </c:ext>
            </c:extLst>
          </c:dPt>
          <c:dPt>
            <c:idx val="1"/>
            <c:bubble3D val="0"/>
            <c:spPr>
              <a:solidFill>
                <a:schemeClr val="accent1"/>
              </a:solidFill>
              <a:ln w="19050">
                <a:noFill/>
              </a:ln>
              <a:effectLst/>
            </c:spPr>
            <c:extLst>
              <c:ext xmlns:c16="http://schemas.microsoft.com/office/drawing/2014/chart" uri="{C3380CC4-5D6E-409C-BE32-E72D297353CC}">
                <c16:uniqueId val="{00000003-E093-4F6B-9712-3248CEB55D55}"/>
              </c:ext>
            </c:extLst>
          </c:dPt>
          <c:dPt>
            <c:idx val="2"/>
            <c:bubble3D val="0"/>
            <c:spPr>
              <a:solidFill>
                <a:srgbClr val="2E91C2"/>
              </a:solidFill>
              <a:ln w="19050">
                <a:noFill/>
              </a:ln>
              <a:effectLst/>
            </c:spPr>
            <c:extLst>
              <c:ext xmlns:c16="http://schemas.microsoft.com/office/drawing/2014/chart" uri="{C3380CC4-5D6E-409C-BE32-E72D297353CC}">
                <c16:uniqueId val="{00000005-E093-4F6B-9712-3248CEB55D55}"/>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E093-4F6B-9712-3248CEB55D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1.xml"/><Relationship Id="rId7" Type="http://schemas.openxmlformats.org/officeDocument/2006/relationships/image" Target="../media/image4.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0.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82.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7.xml"/><Relationship Id="rId7" Type="http://schemas.openxmlformats.org/officeDocument/2006/relationships/image" Target="../media/image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9.png"/><Relationship Id="rId5" Type="http://schemas.openxmlformats.org/officeDocument/2006/relationships/tags" Target="../tags/tag95.xml"/><Relationship Id="rId10" Type="http://schemas.openxmlformats.org/officeDocument/2006/relationships/image" Target="../media/image4.png"/><Relationship Id="rId4" Type="http://schemas.openxmlformats.org/officeDocument/2006/relationships/tags" Target="../tags/tag94.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8.xml"/><Relationship Id="rId5" Type="http://schemas.openxmlformats.org/officeDocument/2006/relationships/image" Target="../media/image2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99.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image" Target="../media/image3.png"/><Relationship Id="rId2" Type="http://schemas.openxmlformats.org/officeDocument/2006/relationships/tags" Target="../tags/tag59.xml"/><Relationship Id="rId16" Type="http://schemas.openxmlformats.org/officeDocument/2006/relationships/notesSlide" Target="../notesSlides/notesSlide2.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slideLayout" Target="../slideLayouts/slideLayout2.xml"/><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extBox 42"/>
          <p:cNvSpPr txBox="1"/>
          <p:nvPr/>
        </p:nvSpPr>
        <p:spPr>
          <a:xfrm>
            <a:off x="1750695" y="2792095"/>
            <a:ext cx="8686800" cy="1106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w="19050">
                  <a:solidFill>
                    <a:prstClr val="white"/>
                  </a:solidFill>
                </a:ln>
                <a:solidFill>
                  <a:srgbClr val="246BAB"/>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时尚多彩求职简历模板</a:t>
            </a:r>
          </a:p>
        </p:txBody>
      </p:sp>
      <p:sp>
        <p:nvSpPr>
          <p:cNvPr id="10" name="TextBox 1"/>
          <p:cNvSpPr txBox="1"/>
          <p:nvPr/>
        </p:nvSpPr>
        <p:spPr>
          <a:xfrm>
            <a:off x="2723327" y="4153012"/>
            <a:ext cx="6740266"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适合工作求职简历</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商业计划书</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工作竞聘</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路演</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自我介绍等点此</a:t>
            </a:r>
          </a:p>
        </p:txBody>
      </p:sp>
      <p:sp>
        <p:nvSpPr>
          <p:cNvPr id="11" name="文本框 20"/>
          <p:cNvSpPr txBox="1"/>
          <p:nvPr/>
        </p:nvSpPr>
        <p:spPr>
          <a:xfrm>
            <a:off x="3468147" y="1105851"/>
            <a:ext cx="5251897" cy="1938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0" b="0" i="0" u="none" strike="noStrike" kern="1200" cap="none" spc="0" normalizeH="0" baseline="0" noProof="0" dirty="0">
                <a:ln w="19050">
                  <a:solidFill>
                    <a:prstClr val="white"/>
                  </a:solidFill>
                </a:ln>
                <a:solidFill>
                  <a:srgbClr val="246BAB"/>
                </a:solidFill>
                <a:effectLst/>
                <a:uLnTx/>
                <a:uFillTx/>
                <a:latin typeface="Impact" panose="020B0806030902050204" pitchFamily="34" charset="0"/>
                <a:ea typeface="宋体" panose="02010600030101010101" pitchFamily="2" charset="-122"/>
                <a:cs typeface="+mn-cs"/>
              </a:rPr>
              <a:t>20XX</a:t>
            </a:r>
          </a:p>
        </p:txBody>
      </p:sp>
      <p:sp>
        <p:nvSpPr>
          <p:cNvPr id="13" name="文本框 12"/>
          <p:cNvSpPr txBox="1"/>
          <p:nvPr/>
        </p:nvSpPr>
        <p:spPr>
          <a:xfrm>
            <a:off x="5090160" y="4775835"/>
            <a:ext cx="1935145" cy="369332"/>
          </a:xfrm>
          <a:prstGeom prst="rect">
            <a:avLst/>
          </a:prstGeom>
          <a:noFill/>
        </p:spPr>
        <p:txBody>
          <a:bodyPr wrap="none" rtlCol="0">
            <a:spAutoFit/>
          </a:bodyPr>
          <a:lstStyle/>
          <a:p>
            <a:r>
              <a:rPr lang="zh-CN" altLang="en-US" smtClean="0">
                <a:solidFill>
                  <a:srgbClr val="246BAB"/>
                </a:solidFill>
                <a:latin typeface="阿里巴巴普惠体 B" panose="00020600040101010101" pitchFamily="18" charset="-122"/>
                <a:ea typeface="阿里巴巴普惠体 B" panose="00020600040101010101" pitchFamily="18" charset="-122"/>
              </a:rPr>
              <a:t>汇报人：</a:t>
            </a:r>
            <a:r>
              <a:rPr lang="en-US" altLang="zh-CN" smtClean="0">
                <a:solidFill>
                  <a:srgbClr val="246BAB"/>
                </a:solidFill>
                <a:latin typeface="阿里巴巴普惠体 B" panose="00020600040101010101" pitchFamily="18" charset="-122"/>
                <a:ea typeface="阿里巴巴普惠体 B" panose="00020600040101010101" pitchFamily="18" charset="-122"/>
              </a:rPr>
              <a:t>PPT818</a:t>
            </a:r>
            <a:endParaRPr lang="en-US" altLang="zh-CN">
              <a:solidFill>
                <a:srgbClr val="246BAB"/>
              </a:solidFill>
              <a:latin typeface="阿里巴巴普惠体 B" panose="00020600040101010101" pitchFamily="18" charset="-122"/>
              <a:ea typeface="阿里巴巴普惠体 B" panose="00020600040101010101" pitchFamily="18"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8"/>
          <a:srcRect l="17147" r="8468" b="164"/>
          <a:stretch>
            <a:fillRect/>
          </a:stretch>
        </p:blipFill>
        <p:spPr>
          <a:xfrm>
            <a:off x="7968615" y="1627505"/>
            <a:ext cx="3145790" cy="2710180"/>
          </a:xfrm>
          <a:custGeom>
            <a:avLst/>
            <a:gdLst/>
            <a:ahLst/>
            <a:cxnLst>
              <a:cxn ang="3">
                <a:pos x="hc" y="t"/>
              </a:cxn>
              <a:cxn ang="cd2">
                <a:pos x="l" y="vc"/>
              </a:cxn>
              <a:cxn ang="cd4">
                <a:pos x="hc" y="b"/>
              </a:cxn>
              <a:cxn ang="0">
                <a:pos x="r" y="vc"/>
              </a:cxn>
            </a:cxnLst>
            <a:rect l="l" t="t" r="r" b="b"/>
            <a:pathLst>
              <a:path w="4954" h="4268">
                <a:moveTo>
                  <a:pt x="319" y="0"/>
                </a:moveTo>
                <a:lnTo>
                  <a:pt x="4635" y="0"/>
                </a:lnTo>
                <a:cubicBezTo>
                  <a:pt x="4811" y="0"/>
                  <a:pt x="4954" y="143"/>
                  <a:pt x="4954" y="319"/>
                </a:cubicBezTo>
                <a:lnTo>
                  <a:pt x="4954" y="3949"/>
                </a:lnTo>
                <a:cubicBezTo>
                  <a:pt x="4954" y="4125"/>
                  <a:pt x="4811" y="4268"/>
                  <a:pt x="4635" y="4268"/>
                </a:cubicBezTo>
                <a:lnTo>
                  <a:pt x="319" y="4268"/>
                </a:lnTo>
                <a:cubicBezTo>
                  <a:pt x="143" y="4268"/>
                  <a:pt x="0" y="4125"/>
                  <a:pt x="0" y="3949"/>
                </a:cubicBezTo>
                <a:lnTo>
                  <a:pt x="0" y="319"/>
                </a:lnTo>
                <a:cubicBezTo>
                  <a:pt x="0" y="143"/>
                  <a:pt x="143" y="0"/>
                  <a:pt x="319" y="0"/>
                </a:cubicBezTo>
                <a:close/>
              </a:path>
            </a:pathLst>
          </a:custGeom>
        </p:spPr>
      </p:pic>
      <p:pic>
        <p:nvPicPr>
          <p:cNvPr id="9" name="图片 8"/>
          <p:cNvPicPr>
            <a:picLocks noChangeAspect="1"/>
          </p:cNvPicPr>
          <p:nvPr/>
        </p:nvPicPr>
        <p:blipFill>
          <a:blip r:embed="rId9"/>
          <a:srcRect l="13155" t="943" r="13125" b="943"/>
          <a:stretch>
            <a:fillRect/>
          </a:stretch>
        </p:blipFill>
        <p:spPr>
          <a:xfrm>
            <a:off x="4523105" y="1627505"/>
            <a:ext cx="3145790" cy="2710180"/>
          </a:xfrm>
          <a:custGeom>
            <a:avLst/>
            <a:gdLst/>
            <a:ahLst/>
            <a:cxnLst>
              <a:cxn ang="3">
                <a:pos x="hc" y="t"/>
              </a:cxn>
              <a:cxn ang="cd2">
                <a:pos x="l" y="vc"/>
              </a:cxn>
              <a:cxn ang="cd4">
                <a:pos x="hc" y="b"/>
              </a:cxn>
              <a:cxn ang="0">
                <a:pos x="r" y="vc"/>
              </a:cxn>
            </a:cxnLst>
            <a:rect l="l" t="t" r="r" b="b"/>
            <a:pathLst>
              <a:path w="4954" h="4268">
                <a:moveTo>
                  <a:pt x="319" y="0"/>
                </a:moveTo>
                <a:lnTo>
                  <a:pt x="4635" y="0"/>
                </a:lnTo>
                <a:cubicBezTo>
                  <a:pt x="4811" y="0"/>
                  <a:pt x="4954" y="143"/>
                  <a:pt x="4954" y="319"/>
                </a:cubicBezTo>
                <a:lnTo>
                  <a:pt x="4954" y="3949"/>
                </a:lnTo>
                <a:cubicBezTo>
                  <a:pt x="4954" y="4125"/>
                  <a:pt x="4811" y="4268"/>
                  <a:pt x="4635" y="4268"/>
                </a:cubicBezTo>
                <a:lnTo>
                  <a:pt x="319" y="4268"/>
                </a:lnTo>
                <a:cubicBezTo>
                  <a:pt x="143" y="4268"/>
                  <a:pt x="0" y="4125"/>
                  <a:pt x="0" y="3949"/>
                </a:cubicBezTo>
                <a:lnTo>
                  <a:pt x="0" y="319"/>
                </a:lnTo>
                <a:cubicBezTo>
                  <a:pt x="0" y="143"/>
                  <a:pt x="143" y="0"/>
                  <a:pt x="319" y="0"/>
                </a:cubicBezTo>
                <a:close/>
              </a:path>
            </a:pathLst>
          </a:custGeom>
        </p:spPr>
      </p:pic>
      <p:pic>
        <p:nvPicPr>
          <p:cNvPr id="8" name="图片 7"/>
          <p:cNvPicPr>
            <a:picLocks noChangeAspect="1"/>
          </p:cNvPicPr>
          <p:nvPr/>
        </p:nvPicPr>
        <p:blipFill>
          <a:blip r:embed="rId10"/>
          <a:srcRect l="3543" t="1279" r="24524" b="1256"/>
          <a:stretch>
            <a:fillRect/>
          </a:stretch>
        </p:blipFill>
        <p:spPr>
          <a:xfrm>
            <a:off x="1077595" y="1627505"/>
            <a:ext cx="3145790" cy="2710180"/>
          </a:xfrm>
          <a:custGeom>
            <a:avLst/>
            <a:gdLst/>
            <a:ahLst/>
            <a:cxnLst>
              <a:cxn ang="3">
                <a:pos x="hc" y="t"/>
              </a:cxn>
              <a:cxn ang="cd2">
                <a:pos x="l" y="vc"/>
              </a:cxn>
              <a:cxn ang="cd4">
                <a:pos x="hc" y="b"/>
              </a:cxn>
              <a:cxn ang="0">
                <a:pos x="r" y="vc"/>
              </a:cxn>
            </a:cxnLst>
            <a:rect l="l" t="t" r="r" b="b"/>
            <a:pathLst>
              <a:path w="4954" h="4268">
                <a:moveTo>
                  <a:pt x="319" y="0"/>
                </a:moveTo>
                <a:lnTo>
                  <a:pt x="4635" y="0"/>
                </a:lnTo>
                <a:cubicBezTo>
                  <a:pt x="4811" y="0"/>
                  <a:pt x="4954" y="143"/>
                  <a:pt x="4954" y="319"/>
                </a:cubicBezTo>
                <a:lnTo>
                  <a:pt x="4954" y="3949"/>
                </a:lnTo>
                <a:cubicBezTo>
                  <a:pt x="4954" y="4125"/>
                  <a:pt x="4811" y="4268"/>
                  <a:pt x="4635" y="4268"/>
                </a:cubicBezTo>
                <a:lnTo>
                  <a:pt x="319" y="4268"/>
                </a:lnTo>
                <a:cubicBezTo>
                  <a:pt x="143" y="4268"/>
                  <a:pt x="0" y="4125"/>
                  <a:pt x="0" y="3949"/>
                </a:cubicBezTo>
                <a:lnTo>
                  <a:pt x="0" y="319"/>
                </a:lnTo>
                <a:cubicBezTo>
                  <a:pt x="0" y="143"/>
                  <a:pt x="143" y="0"/>
                  <a:pt x="319" y="0"/>
                </a:cubicBez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4" name="千图设计师MC：ID 29795607库_组合 33"/>
          <p:cNvGrpSpPr/>
          <p:nvPr>
            <p:custDataLst>
              <p:tags r:id="rId2"/>
            </p:custDataLst>
          </p:nvPr>
        </p:nvGrpSpPr>
        <p:grpSpPr>
          <a:xfrm>
            <a:off x="1077656" y="4483866"/>
            <a:ext cx="3455822" cy="1309737"/>
            <a:chOff x="1068258" y="4498598"/>
            <a:chExt cx="3455822" cy="1309737"/>
          </a:xfrm>
        </p:grpSpPr>
        <p:sp>
          <p:nvSpPr>
            <p:cNvPr id="28" name="Rectangle: Rounded Corners 44"/>
            <p:cNvSpPr/>
            <p:nvPr/>
          </p:nvSpPr>
          <p:spPr>
            <a:xfrm>
              <a:off x="1068258" y="4498598"/>
              <a:ext cx="3145653" cy="1309737"/>
            </a:xfrm>
            <a:prstGeom prst="roundRect">
              <a:avLst>
                <a:gd name="adj" fmla="val 7483"/>
              </a:avLst>
            </a:prstGeom>
            <a:solidFill>
              <a:srgbClr val="DDE1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0" rIns="0" bIns="0" anchor="t" anchorCtr="1">
              <a:normAutofit/>
            </a:body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点击此处更换文本点击此处更换文本</a:t>
              </a:r>
            </a:p>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a:t>
              </a:r>
            </a:p>
          </p:txBody>
        </p:sp>
        <p:cxnSp>
          <p:nvCxnSpPr>
            <p:cNvPr id="29" name="Straight Connector 49"/>
            <p:cNvCxnSpPr/>
            <p:nvPr/>
          </p:nvCxnSpPr>
          <p:spPr>
            <a:xfrm>
              <a:off x="4213912" y="5153465"/>
              <a:ext cx="310168" cy="0"/>
            </a:xfrm>
            <a:prstGeom prst="line">
              <a:avLst/>
            </a:prstGeom>
            <a:ln w="190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TextBox 66"/>
            <p:cNvSpPr txBox="1"/>
            <p:nvPr/>
          </p:nvSpPr>
          <p:spPr bwMode="auto">
            <a:xfrm>
              <a:off x="1992593" y="4653137"/>
              <a:ext cx="1258975" cy="309958"/>
            </a:xfrm>
            <a:prstGeom prst="rect">
              <a:avLst/>
            </a:prstGeom>
            <a:noFill/>
          </p:spPr>
          <p:txBody>
            <a:bodyPr wrap="none" lIns="90000" tIns="46800" rIns="90000" bIns="46800">
              <a:normAutofit/>
            </a:bodyPr>
            <a:lstStyle/>
            <a:p>
              <a:r>
                <a:rPr lang="zh-CN" altLang="en-US" sz="1400" b="1" dirty="0">
                  <a:solidFill>
                    <a:schemeClr val="bg1"/>
                  </a:solidFill>
                  <a:effectLst/>
                  <a:latin typeface="阿里巴巴普惠体 R" panose="00020600040101010101" pitchFamily="18" charset="-122"/>
                  <a:ea typeface="阿里巴巴普惠体 R" panose="00020600040101010101" pitchFamily="18" charset="-122"/>
                  <a:cs typeface="阿里巴巴普惠体 B" panose="00020600040101010101" pitchFamily="18" charset="-122"/>
                </a:rPr>
                <a:t>点此输入标题</a:t>
              </a:r>
            </a:p>
          </p:txBody>
        </p:sp>
      </p:grpSp>
      <p:grpSp>
        <p:nvGrpSpPr>
          <p:cNvPr id="35" name="千图设计师MC：ID 29795607库_组合 34"/>
          <p:cNvGrpSpPr/>
          <p:nvPr>
            <p:custDataLst>
              <p:tags r:id="rId3"/>
            </p:custDataLst>
          </p:nvPr>
        </p:nvGrpSpPr>
        <p:grpSpPr>
          <a:xfrm>
            <a:off x="4532874" y="4483866"/>
            <a:ext cx="3455218" cy="1309737"/>
            <a:chOff x="4523476" y="4498598"/>
            <a:chExt cx="3455218" cy="1309737"/>
          </a:xfrm>
        </p:grpSpPr>
        <p:sp>
          <p:nvSpPr>
            <p:cNvPr id="26" name="Rectangle: Rounded Corners 37"/>
            <p:cNvSpPr/>
            <p:nvPr/>
          </p:nvSpPr>
          <p:spPr>
            <a:xfrm>
              <a:off x="4523476" y="4498598"/>
              <a:ext cx="3145653" cy="1309737"/>
            </a:xfrm>
            <a:prstGeom prst="roundRect">
              <a:avLst>
                <a:gd name="adj" fmla="val 7483"/>
              </a:avLst>
            </a:prstGeom>
            <a:solidFill>
              <a:srgbClr val="BD9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0" rIns="0" bIns="0" anchor="t" anchorCtr="1">
              <a:normAutofit/>
            </a:body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点击此处更换文本点击此处更换文本</a:t>
              </a:r>
            </a:p>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a:t>
              </a:r>
            </a:p>
          </p:txBody>
        </p:sp>
        <p:cxnSp>
          <p:nvCxnSpPr>
            <p:cNvPr id="30" name="Straight Connector 51"/>
            <p:cNvCxnSpPr/>
            <p:nvPr/>
          </p:nvCxnSpPr>
          <p:spPr>
            <a:xfrm>
              <a:off x="7668526" y="5153465"/>
              <a:ext cx="310168" cy="0"/>
            </a:xfrm>
            <a:prstGeom prst="line">
              <a:avLst/>
            </a:prstGeom>
            <a:ln w="1905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67"/>
            <p:cNvSpPr txBox="1"/>
            <p:nvPr/>
          </p:nvSpPr>
          <p:spPr bwMode="auto">
            <a:xfrm>
              <a:off x="5466813" y="4653137"/>
              <a:ext cx="1258975" cy="309958"/>
            </a:xfrm>
            <a:prstGeom prst="rect">
              <a:avLst/>
            </a:prstGeom>
            <a:noFill/>
          </p:spPr>
          <p:txBody>
            <a:bodyPr wrap="none" lIns="90000" tIns="46800" rIns="90000" bIns="46800">
              <a:normAutofit/>
            </a:bodyPr>
            <a:lstStyle/>
            <a:p>
              <a:r>
                <a:rPr lang="zh-CN" altLang="en-US" sz="1400" b="1" dirty="0">
                  <a:solidFill>
                    <a:schemeClr val="bg1"/>
                  </a:solidFill>
                  <a:latin typeface="阿里巴巴普惠体 R" panose="00020600040101010101" pitchFamily="18" charset="-122"/>
                  <a:ea typeface="阿里巴巴普惠体 R" panose="00020600040101010101" pitchFamily="18" charset="-122"/>
                  <a:cs typeface="阿里巴巴普惠体 B" panose="00020600040101010101" pitchFamily="18" charset="-122"/>
                </a:rPr>
                <a:t>点此输入标题</a:t>
              </a:r>
            </a:p>
          </p:txBody>
        </p:sp>
      </p:grpSp>
      <p:grpSp>
        <p:nvGrpSpPr>
          <p:cNvPr id="36" name="千图设计师MC：ID 29795607库_组合 35"/>
          <p:cNvGrpSpPr/>
          <p:nvPr>
            <p:custDataLst>
              <p:tags r:id="rId4"/>
            </p:custDataLst>
          </p:nvPr>
        </p:nvGrpSpPr>
        <p:grpSpPr>
          <a:xfrm>
            <a:off x="7988088" y="4483866"/>
            <a:ext cx="3145653" cy="1309737"/>
            <a:chOff x="7978690" y="4498598"/>
            <a:chExt cx="3145653" cy="1309737"/>
          </a:xfrm>
        </p:grpSpPr>
        <p:sp>
          <p:nvSpPr>
            <p:cNvPr id="27" name="Rectangle: Rounded Corners 41"/>
            <p:cNvSpPr/>
            <p:nvPr/>
          </p:nvSpPr>
          <p:spPr>
            <a:xfrm>
              <a:off x="7978690" y="4498598"/>
              <a:ext cx="3145653" cy="1309737"/>
            </a:xfrm>
            <a:prstGeom prst="roundRect">
              <a:avLst>
                <a:gd name="adj" fmla="val 7483"/>
              </a:avLst>
            </a:prstGeom>
            <a:solidFill>
              <a:srgbClr val="F8B8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0" rIns="0" bIns="216000" anchor="t" anchorCtr="1">
              <a:normAutofit/>
            </a:body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点击此处更换文本点击此处更换文本</a:t>
              </a:r>
            </a:p>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a:t>
              </a:r>
            </a:p>
          </p:txBody>
        </p:sp>
        <p:sp>
          <p:nvSpPr>
            <p:cNvPr id="33" name="TextBox 68"/>
            <p:cNvSpPr txBox="1"/>
            <p:nvPr/>
          </p:nvSpPr>
          <p:spPr bwMode="auto">
            <a:xfrm>
              <a:off x="8903027" y="4653137"/>
              <a:ext cx="1258975" cy="309958"/>
            </a:xfrm>
            <a:prstGeom prst="rect">
              <a:avLst/>
            </a:prstGeom>
            <a:noFill/>
          </p:spPr>
          <p:txBody>
            <a:bodyPr wrap="none" lIns="90000" tIns="46800" rIns="90000" bIns="46800">
              <a:normAutofit/>
            </a:bodyPr>
            <a:lstStyle/>
            <a:p>
              <a:r>
                <a:rPr lang="zh-CN" altLang="en-US" sz="1400" b="1" dirty="0">
                  <a:solidFill>
                    <a:schemeClr val="bg1"/>
                  </a:solidFill>
                  <a:latin typeface="阿里巴巴普惠体 R" panose="00020600040101010101" pitchFamily="18" charset="-122"/>
                  <a:ea typeface="阿里巴巴普惠体 R" panose="00020600040101010101" pitchFamily="18" charset="-122"/>
                  <a:cs typeface="阿里巴巴普惠体 B" panose="00020600040101010101" pitchFamily="18" charset="-122"/>
                </a:rPr>
                <a:t>点此输入标题</a:t>
              </a:r>
            </a:p>
          </p:txBody>
        </p:sp>
      </p:gr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162611" y="2505075"/>
            <a:ext cx="2284087" cy="1938020"/>
          </a:xfrm>
          <a:prstGeom prst="rect">
            <a:avLst/>
          </a:prstGeom>
          <a:noFill/>
        </p:spPr>
        <p:txBody>
          <a:bodyPr wrap="square" rtlCol="0" anchor="ctr" anchorCtr="0">
            <a:spAutoFit/>
          </a:bodyPr>
          <a:lstStyle/>
          <a:p>
            <a:r>
              <a:rPr lang="en-US" altLang="zh-CN"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2"/>
          <p:cNvSpPr txBox="1"/>
          <p:nvPr/>
        </p:nvSpPr>
        <p:spPr>
          <a:xfrm>
            <a:off x="4446698" y="2372201"/>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输入您的标题内容</a:t>
            </a:r>
          </a:p>
        </p:txBody>
      </p:sp>
      <p:sp>
        <p:nvSpPr>
          <p:cNvPr id="4" name="文本框 3"/>
          <p:cNvSpPr txBox="1"/>
          <p:nvPr/>
        </p:nvSpPr>
        <p:spPr>
          <a:xfrm>
            <a:off x="4446698" y="3652639"/>
            <a:ext cx="5816372"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a:t>
            </a:r>
          </a:p>
          <a:p>
            <a:endPar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2" name="组合 21"/>
          <p:cNvGrpSpPr/>
          <p:nvPr/>
        </p:nvGrpSpPr>
        <p:grpSpPr>
          <a:xfrm>
            <a:off x="4541948" y="3225956"/>
            <a:ext cx="5659425" cy="193474"/>
            <a:chOff x="4549977" y="3733103"/>
            <a:chExt cx="5659425" cy="193474"/>
          </a:xfrm>
        </p:grpSpPr>
        <p:cxnSp>
          <p:nvCxnSpPr>
            <p:cNvPr id="20" name="直接连接符 19"/>
            <p:cNvCxnSpPr/>
            <p:nvPr/>
          </p:nvCxnSpPr>
          <p:spPr>
            <a:xfrm>
              <a:off x="4630723" y="3829840"/>
              <a:ext cx="5578679" cy="0"/>
            </a:xfrm>
            <a:prstGeom prst="line">
              <a:avLst/>
            </a:prstGeom>
            <a:ln w="34925">
              <a:solidFill>
                <a:srgbClr val="BD90C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549977" y="3733103"/>
              <a:ext cx="193474" cy="193474"/>
            </a:xfrm>
            <a:prstGeom prst="ellipse">
              <a:avLst/>
            </a:prstGeom>
            <a:solidFill>
              <a:srgbClr val="BD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Rectangle 10"/>
          <p:cNvSpPr/>
          <p:nvPr/>
        </p:nvSpPr>
        <p:spPr>
          <a:xfrm rot="18900000">
            <a:off x="2724150" y="2595245"/>
            <a:ext cx="2056765" cy="2056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阿里巴巴普惠体 B" panose="00020600040101010101" pitchFamily="18" charset="-122"/>
            </a:endParaRPr>
          </a:p>
        </p:txBody>
      </p:sp>
      <p:sp>
        <p:nvSpPr>
          <p:cNvPr id="6" name="Rectangle 2"/>
          <p:cNvSpPr/>
          <p:nvPr/>
        </p:nvSpPr>
        <p:spPr>
          <a:xfrm rot="18900000">
            <a:off x="5384800" y="2905760"/>
            <a:ext cx="2056765" cy="2056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阿里巴巴普惠体 B" panose="00020600040101010101" pitchFamily="18" charset="-122"/>
            </a:endParaRPr>
          </a:p>
        </p:txBody>
      </p:sp>
      <p:sp>
        <p:nvSpPr>
          <p:cNvPr id="12" name="Rectangle 3"/>
          <p:cNvSpPr/>
          <p:nvPr/>
        </p:nvSpPr>
        <p:spPr>
          <a:xfrm rot="18900000">
            <a:off x="7715885" y="2913380"/>
            <a:ext cx="1957070" cy="1957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阿里巴巴普惠体 B" panose="00020600040101010101" pitchFamily="18" charset="-122"/>
            </a:endParaRPr>
          </a:p>
        </p:txBody>
      </p:sp>
      <p:pic>
        <p:nvPicPr>
          <p:cNvPr id="29" name="图片 28"/>
          <p:cNvPicPr>
            <a:picLocks noChangeAspect="1"/>
          </p:cNvPicPr>
          <p:nvPr/>
        </p:nvPicPr>
        <p:blipFill>
          <a:blip r:embed="rId5"/>
          <a:srcRect l="15197" t="1037" r="6198" b="16"/>
          <a:stretch>
            <a:fillRect/>
          </a:stretch>
        </p:blipFill>
        <p:spPr>
          <a:xfrm>
            <a:off x="6963853" y="2498533"/>
            <a:ext cx="2767715" cy="2767715"/>
          </a:xfrm>
          <a:custGeom>
            <a:avLst/>
            <a:gdLst/>
            <a:ahLst/>
            <a:cxnLst>
              <a:cxn ang="3">
                <a:pos x="hc" y="t"/>
              </a:cxn>
              <a:cxn ang="cd2">
                <a:pos x="l" y="vc"/>
              </a:cxn>
              <a:cxn ang="cd4">
                <a:pos x="hc" y="b"/>
              </a:cxn>
              <a:cxn ang="0">
                <a:pos x="r" y="vc"/>
              </a:cxn>
            </a:cxnLst>
            <a:rect l="l" t="t" r="r" b="b"/>
            <a:pathLst>
              <a:path w="4359" h="4359">
                <a:moveTo>
                  <a:pt x="2179" y="0"/>
                </a:moveTo>
                <a:lnTo>
                  <a:pt x="4359" y="2179"/>
                </a:lnTo>
                <a:lnTo>
                  <a:pt x="2179" y="4359"/>
                </a:lnTo>
                <a:lnTo>
                  <a:pt x="0" y="2179"/>
                </a:lnTo>
                <a:lnTo>
                  <a:pt x="2179" y="0"/>
                </a:lnTo>
                <a:close/>
              </a:path>
            </a:pathLst>
          </a:custGeom>
        </p:spPr>
      </p:pic>
      <p:pic>
        <p:nvPicPr>
          <p:cNvPr id="28" name="图片 27"/>
          <p:cNvPicPr>
            <a:picLocks noChangeAspect="1"/>
          </p:cNvPicPr>
          <p:nvPr/>
        </p:nvPicPr>
        <p:blipFill>
          <a:blip r:embed="rId6"/>
          <a:srcRect l="4416" t="4464" r="12150" b="15"/>
          <a:stretch>
            <a:fillRect/>
          </a:stretch>
        </p:blipFill>
        <p:spPr>
          <a:xfrm>
            <a:off x="4712143" y="2497898"/>
            <a:ext cx="2767715" cy="2767715"/>
          </a:xfrm>
          <a:custGeom>
            <a:avLst/>
            <a:gdLst/>
            <a:ahLst/>
            <a:cxnLst>
              <a:cxn ang="3">
                <a:pos x="hc" y="t"/>
              </a:cxn>
              <a:cxn ang="cd2">
                <a:pos x="l" y="vc"/>
              </a:cxn>
              <a:cxn ang="cd4">
                <a:pos x="hc" y="b"/>
              </a:cxn>
              <a:cxn ang="0">
                <a:pos x="r" y="vc"/>
              </a:cxn>
            </a:cxnLst>
            <a:rect l="l" t="t" r="r" b="b"/>
            <a:pathLst>
              <a:path w="4359" h="4359">
                <a:moveTo>
                  <a:pt x="2179" y="0"/>
                </a:moveTo>
                <a:lnTo>
                  <a:pt x="4359" y="2179"/>
                </a:lnTo>
                <a:lnTo>
                  <a:pt x="2179" y="4359"/>
                </a:lnTo>
                <a:lnTo>
                  <a:pt x="0" y="2179"/>
                </a:lnTo>
                <a:lnTo>
                  <a:pt x="2179" y="0"/>
                </a:lnTo>
                <a:close/>
              </a:path>
            </a:pathLst>
          </a:custGeom>
        </p:spPr>
      </p:pic>
      <p:pic>
        <p:nvPicPr>
          <p:cNvPr id="27" name="图片 26"/>
          <p:cNvPicPr>
            <a:picLocks noChangeAspect="1"/>
          </p:cNvPicPr>
          <p:nvPr/>
        </p:nvPicPr>
        <p:blipFill>
          <a:blip r:embed="rId7"/>
          <a:srcRect l="14615" t="3127" r="21662" b="15"/>
          <a:stretch>
            <a:fillRect/>
          </a:stretch>
        </p:blipFill>
        <p:spPr>
          <a:xfrm>
            <a:off x="2379788" y="2489008"/>
            <a:ext cx="2767715" cy="2767715"/>
          </a:xfrm>
          <a:custGeom>
            <a:avLst/>
            <a:gdLst/>
            <a:ahLst/>
            <a:cxnLst>
              <a:cxn ang="3">
                <a:pos x="hc" y="t"/>
              </a:cxn>
              <a:cxn ang="cd2">
                <a:pos x="l" y="vc"/>
              </a:cxn>
              <a:cxn ang="cd4">
                <a:pos x="hc" y="b"/>
              </a:cxn>
              <a:cxn ang="0">
                <a:pos x="r" y="vc"/>
              </a:cxn>
            </a:cxnLst>
            <a:rect l="l" t="t" r="r" b="b"/>
            <a:pathLst>
              <a:path w="4359" h="4359">
                <a:moveTo>
                  <a:pt x="2179" y="0"/>
                </a:moveTo>
                <a:lnTo>
                  <a:pt x="4359" y="2179"/>
                </a:lnTo>
                <a:lnTo>
                  <a:pt x="2179" y="4359"/>
                </a:lnTo>
                <a:lnTo>
                  <a:pt x="0" y="2179"/>
                </a:lnTo>
                <a:lnTo>
                  <a:pt x="2179" y="0"/>
                </a:ln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14"/>
          <p:cNvCxnSpPr/>
          <p:nvPr/>
        </p:nvCxnSpPr>
        <p:spPr>
          <a:xfrm rot="16200000">
            <a:off x="3660721" y="3579183"/>
            <a:ext cx="1781894" cy="1778730"/>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15"/>
          <p:cNvCxnSpPr/>
          <p:nvPr/>
        </p:nvCxnSpPr>
        <p:spPr>
          <a:xfrm rot="16200000" flipH="1">
            <a:off x="2284730" y="3784600"/>
            <a:ext cx="1741805" cy="1747520"/>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26"/>
          <p:cNvCxnSpPr/>
          <p:nvPr/>
        </p:nvCxnSpPr>
        <p:spPr>
          <a:xfrm>
            <a:off x="4925695" y="2082800"/>
            <a:ext cx="0" cy="1815465"/>
          </a:xfrm>
          <a:prstGeom prst="line">
            <a:avLst/>
          </a:prstGeom>
          <a:ln w="3175">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28"/>
          <p:cNvCxnSpPr/>
          <p:nvPr/>
        </p:nvCxnSpPr>
        <p:spPr>
          <a:xfrm>
            <a:off x="4925695" y="2066290"/>
            <a:ext cx="2326005" cy="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29"/>
          <p:cNvCxnSpPr/>
          <p:nvPr/>
        </p:nvCxnSpPr>
        <p:spPr>
          <a:xfrm>
            <a:off x="6088380" y="1800860"/>
            <a:ext cx="0" cy="26670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TextBox 38"/>
          <p:cNvSpPr txBox="1"/>
          <p:nvPr/>
        </p:nvSpPr>
        <p:spPr bwMode="auto">
          <a:xfrm>
            <a:off x="4996815" y="1328420"/>
            <a:ext cx="2183765" cy="451485"/>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rmAutofit/>
          </a:bodyPr>
          <a:lstStyle/>
          <a:p>
            <a:pPr algn="ctr">
              <a:buClr>
                <a:prstClr val="white"/>
              </a:buClr>
              <a:defRPr/>
            </a:pPr>
            <a:r>
              <a:rPr lang="zh-CN" altLang="en-US" sz="2000" b="1" dirty="0">
                <a:solidFill>
                  <a:schemeClr val="tx1">
                    <a:lumMod val="85000"/>
                    <a:lumOff val="15000"/>
                  </a:schemeClr>
                </a:solidFill>
                <a:latin typeface="阿里巴巴普惠体 L" panose="00020600040101010101" charset="-122"/>
                <a:ea typeface="阿里巴巴普惠体 L" panose="00020600040101010101" charset="-122"/>
                <a:cs typeface="阿里巴巴普惠体 B" panose="00020600040101010101" pitchFamily="18" charset="-122"/>
              </a:rPr>
              <a:t>输入标题文本</a:t>
            </a:r>
          </a:p>
        </p:txBody>
      </p:sp>
      <p:cxnSp>
        <p:nvCxnSpPr>
          <p:cNvPr id="25" name="Straight Connector 27"/>
          <p:cNvCxnSpPr/>
          <p:nvPr/>
        </p:nvCxnSpPr>
        <p:spPr>
          <a:xfrm>
            <a:off x="7251700" y="2070100"/>
            <a:ext cx="0" cy="1828165"/>
          </a:xfrm>
          <a:prstGeom prst="line">
            <a:avLst/>
          </a:prstGeom>
          <a:ln w="3175">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2605405" y="5486400"/>
            <a:ext cx="2293620" cy="975995"/>
          </a:xfrm>
          <a:prstGeom prst="rect">
            <a:avLst/>
          </a:prstGeom>
          <a:noFill/>
        </p:spPr>
        <p:txBody>
          <a:bodyPr wrap="square" rtlCol="0" anchor="t">
            <a:spAutoFit/>
          </a:bodyPr>
          <a:lstStyle/>
          <a:p>
            <a:pPr algn="ctr">
              <a:lnSpc>
                <a:spcPct val="12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sym typeface="+mn-ea"/>
              </a:rPr>
              <a:t>点击此处更换文本点击此处更换文本</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endParaRPr>
          </a:p>
          <a:p>
            <a:pPr algn="ctr">
              <a:lnSpc>
                <a:spcPct val="12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sym typeface="+mn-ea"/>
              </a:rPr>
              <a:t>点击此处更换文本</a:t>
            </a:r>
          </a:p>
        </p:txBody>
      </p:sp>
      <p:sp>
        <p:nvSpPr>
          <p:cNvPr id="31" name="文本框 30"/>
          <p:cNvSpPr txBox="1"/>
          <p:nvPr/>
        </p:nvSpPr>
        <p:spPr>
          <a:xfrm>
            <a:off x="4903470" y="5486400"/>
            <a:ext cx="2293620" cy="975995"/>
          </a:xfrm>
          <a:prstGeom prst="rect">
            <a:avLst/>
          </a:prstGeom>
          <a:noFill/>
        </p:spPr>
        <p:txBody>
          <a:bodyPr wrap="square" rtlCol="0" anchor="t">
            <a:spAutoFit/>
          </a:bodyPr>
          <a:lstStyle/>
          <a:p>
            <a:pPr algn="ctr">
              <a:lnSpc>
                <a:spcPct val="12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sym typeface="+mn-ea"/>
              </a:rPr>
              <a:t>点击此处更换文本点击此处更换文本</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endParaRPr>
          </a:p>
          <a:p>
            <a:pPr algn="ctr">
              <a:lnSpc>
                <a:spcPct val="12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sym typeface="+mn-ea"/>
              </a:rPr>
              <a:t>点击此处更换文本</a:t>
            </a:r>
          </a:p>
        </p:txBody>
      </p:sp>
      <p:sp>
        <p:nvSpPr>
          <p:cNvPr id="32" name="文本框 31"/>
          <p:cNvSpPr txBox="1"/>
          <p:nvPr/>
        </p:nvSpPr>
        <p:spPr>
          <a:xfrm>
            <a:off x="7201535" y="5486400"/>
            <a:ext cx="2293620" cy="975995"/>
          </a:xfrm>
          <a:prstGeom prst="rect">
            <a:avLst/>
          </a:prstGeom>
          <a:noFill/>
        </p:spPr>
        <p:txBody>
          <a:bodyPr wrap="square" rtlCol="0" anchor="t">
            <a:spAutoFit/>
          </a:bodyPr>
          <a:lstStyle/>
          <a:p>
            <a:pPr algn="ctr">
              <a:lnSpc>
                <a:spcPct val="12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sym typeface="+mn-ea"/>
              </a:rPr>
              <a:t>点击此处更换文本点击此处更换文本</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endParaRPr>
          </a:p>
          <a:p>
            <a:pPr algn="ctr">
              <a:lnSpc>
                <a:spcPct val="120000"/>
              </a:lnSpc>
            </a:pPr>
            <a:r>
              <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M" panose="00020600040101010101" charset="-122"/>
                <a:sym typeface="+mn-ea"/>
              </a:rPr>
              <a:t>点击此处更换文本</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8"/>
          <a:srcRect l="8538" r="12404"/>
          <a:stretch>
            <a:fillRect/>
          </a:stretch>
        </p:blipFill>
        <p:spPr>
          <a:xfrm>
            <a:off x="4693285" y="2824480"/>
            <a:ext cx="2804795" cy="2804795"/>
          </a:xfrm>
          <a:custGeom>
            <a:avLst/>
            <a:gdLst/>
            <a:ahLst/>
            <a:cxnLst>
              <a:cxn ang="3">
                <a:pos x="hc" y="t"/>
              </a:cxn>
              <a:cxn ang="cd2">
                <a:pos x="l" y="vc"/>
              </a:cxn>
              <a:cxn ang="cd4">
                <a:pos x="hc" y="b"/>
              </a:cxn>
              <a:cxn ang="0">
                <a:pos x="r" y="vc"/>
              </a:cxn>
            </a:cxnLst>
            <a:rect l="l" t="t" r="r" b="b"/>
            <a:pathLst>
              <a:path w="4417" h="4417">
                <a:moveTo>
                  <a:pt x="2209" y="0"/>
                </a:moveTo>
                <a:cubicBezTo>
                  <a:pt x="3428" y="0"/>
                  <a:pt x="4417" y="989"/>
                  <a:pt x="4417" y="2209"/>
                </a:cubicBezTo>
                <a:cubicBezTo>
                  <a:pt x="4417" y="3428"/>
                  <a:pt x="3428" y="4417"/>
                  <a:pt x="2209" y="4417"/>
                </a:cubicBezTo>
                <a:cubicBezTo>
                  <a:pt x="989" y="4417"/>
                  <a:pt x="0" y="3428"/>
                  <a:pt x="0" y="2209"/>
                </a:cubicBezTo>
                <a:cubicBezTo>
                  <a:pt x="0" y="989"/>
                  <a:pt x="989" y="0"/>
                  <a:pt x="2209" y="0"/>
                </a:cubicBez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千图设计师MC：ID 29795607库_组合 31"/>
          <p:cNvGrpSpPr/>
          <p:nvPr>
            <p:custDataLst>
              <p:tags r:id="rId2"/>
            </p:custDataLst>
          </p:nvPr>
        </p:nvGrpSpPr>
        <p:grpSpPr>
          <a:xfrm>
            <a:off x="1112232" y="4749596"/>
            <a:ext cx="2935893" cy="1006991"/>
            <a:chOff x="8328246" y="2276873"/>
            <a:chExt cx="2198694" cy="1006991"/>
          </a:xfrm>
        </p:grpSpPr>
        <p:sp>
          <p:nvSpPr>
            <p:cNvPr id="25" name="TextBox 32"/>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dirty="0">
                  <a:solidFill>
                    <a:srgbClr val="2E91C2"/>
                  </a:solidFill>
                  <a:latin typeface="阿里巴巴普惠体 R" panose="00020600040101010101" pitchFamily="18" charset="-122"/>
                  <a:ea typeface="阿里巴巴普惠体 R" panose="00020600040101010101" pitchFamily="18" charset="-122"/>
                  <a:cs typeface="阿里巴巴普惠体 B" panose="00020600040101010101" pitchFamily="18" charset="-122"/>
                </a:rPr>
                <a:t>输入标题文本</a:t>
              </a:r>
            </a:p>
          </p:txBody>
        </p:sp>
        <p:sp>
          <p:nvSpPr>
            <p:cNvPr id="26" name="TextBox 33"/>
            <p:cNvSpPr txBox="1"/>
            <p:nvPr/>
          </p:nvSpPr>
          <p:spPr>
            <a:xfrm>
              <a:off x="8328246" y="2665098"/>
              <a:ext cx="2198693" cy="618766"/>
            </a:xfrm>
            <a:prstGeom prst="rect">
              <a:avLst/>
            </a:prstGeom>
          </p:spPr>
          <p:txBody>
            <a:bodyPr vert="horz" wrap="square" lIns="0" tIns="0" rIns="360000" bIns="0" anchor="ctr">
              <a:normAutofit/>
            </a:bodyPr>
            <a:lstStyle/>
            <a:p>
              <a:pPr algn="r" defTabSz="914400">
                <a:lnSpc>
                  <a:spcPct val="120000"/>
                </a:lnSpc>
                <a:defRPr/>
              </a:pPr>
              <a:r>
                <a:rPr lang="zh-CN" altLang="en-US" sz="1050" dirty="0">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点击此处更换文本点击此处更换文本</a:t>
              </a:r>
              <a:endParaRPr lang="en-US" altLang="zh-CN" sz="1050" dirty="0">
                <a:latin typeface="阿里巴巴普惠体 R" panose="00020600040101010101" pitchFamily="18" charset="-122"/>
                <a:ea typeface="阿里巴巴普惠体 R" panose="00020600040101010101" pitchFamily="18" charset="-122"/>
                <a:cs typeface="阿里巴巴普惠体 M" panose="00020600040101010101" charset="-122"/>
              </a:endParaRPr>
            </a:p>
            <a:p>
              <a:pPr algn="r" defTabSz="914400">
                <a:lnSpc>
                  <a:spcPct val="120000"/>
                </a:lnSpc>
                <a:defRPr/>
              </a:pPr>
              <a:r>
                <a:rPr lang="zh-CN" altLang="en-US" sz="1050" dirty="0">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a:t>
              </a:r>
            </a:p>
          </p:txBody>
        </p:sp>
      </p:grpSp>
      <p:grpSp>
        <p:nvGrpSpPr>
          <p:cNvPr id="19" name="千图设计师MC：ID 29795607库_组合 34"/>
          <p:cNvGrpSpPr/>
          <p:nvPr>
            <p:custDataLst>
              <p:tags r:id="rId3"/>
            </p:custDataLst>
          </p:nvPr>
        </p:nvGrpSpPr>
        <p:grpSpPr>
          <a:xfrm>
            <a:off x="8162566" y="4749596"/>
            <a:ext cx="2823587" cy="1006991"/>
            <a:chOff x="1197898" y="2503545"/>
            <a:chExt cx="2198693" cy="1006991"/>
          </a:xfrm>
        </p:grpSpPr>
        <p:sp>
          <p:nvSpPr>
            <p:cNvPr id="23" name="TextBox 35"/>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dirty="0">
                  <a:solidFill>
                    <a:srgbClr val="2E91C2"/>
                  </a:solidFill>
                  <a:latin typeface="阿里巴巴普惠体 R" panose="00020600040101010101" pitchFamily="18" charset="-122"/>
                  <a:ea typeface="阿里巴巴普惠体 R" panose="00020600040101010101" pitchFamily="18" charset="-122"/>
                  <a:cs typeface="阿里巴巴普惠体 B" panose="00020600040101010101" pitchFamily="18" charset="-122"/>
                </a:rPr>
                <a:t>输入标题文本</a:t>
              </a:r>
            </a:p>
          </p:txBody>
        </p:sp>
        <p:sp>
          <p:nvSpPr>
            <p:cNvPr id="24" name="TextBox 36"/>
            <p:cNvSpPr txBox="1"/>
            <p:nvPr/>
          </p:nvSpPr>
          <p:spPr>
            <a:xfrm>
              <a:off x="1197898" y="2891770"/>
              <a:ext cx="2198693" cy="618766"/>
            </a:xfrm>
            <a:prstGeom prst="rect">
              <a:avLst/>
            </a:prstGeom>
          </p:spPr>
          <p:txBody>
            <a:bodyPr vert="horz" wrap="square" lIns="360000" tIns="0" rIns="0" bIns="0" anchor="ctr" anchorCtr="0">
              <a:normAutofit/>
            </a:bodyPr>
            <a:lstStyle/>
            <a:p>
              <a:pPr defTabSz="914400">
                <a:lnSpc>
                  <a:spcPct val="120000"/>
                </a:lnSpc>
                <a:defRPr/>
              </a:pPr>
              <a:r>
                <a:rPr lang="zh-CN" altLang="en-US" sz="1050" dirty="0">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点击此处更换文本点击此处更换文本</a:t>
              </a:r>
            </a:p>
            <a:p>
              <a:pPr defTabSz="914400">
                <a:lnSpc>
                  <a:spcPct val="120000"/>
                </a:lnSpc>
                <a:defRPr/>
              </a:pPr>
              <a:r>
                <a:rPr lang="zh-CN" altLang="en-US" sz="1050" dirty="0">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a:t>
              </a:r>
            </a:p>
          </p:txBody>
        </p:sp>
      </p:grpSp>
      <p:grpSp>
        <p:nvGrpSpPr>
          <p:cNvPr id="20" name="千图设计师MC：ID 29795607库_组合 37"/>
          <p:cNvGrpSpPr/>
          <p:nvPr>
            <p:custDataLst>
              <p:tags r:id="rId4"/>
            </p:custDataLst>
          </p:nvPr>
        </p:nvGrpSpPr>
        <p:grpSpPr>
          <a:xfrm>
            <a:off x="4693233" y="1175096"/>
            <a:ext cx="2823587" cy="1006991"/>
            <a:chOff x="4685471" y="1120457"/>
            <a:chExt cx="2823587" cy="1006991"/>
          </a:xfrm>
        </p:grpSpPr>
        <p:sp>
          <p:nvSpPr>
            <p:cNvPr id="21" name="TextBox 38"/>
            <p:cNvSpPr txBox="1"/>
            <p:nvPr/>
          </p:nvSpPr>
          <p:spPr>
            <a:xfrm>
              <a:off x="4685471" y="1120457"/>
              <a:ext cx="2823587" cy="388226"/>
            </a:xfrm>
            <a:prstGeom prst="rect">
              <a:avLst/>
            </a:prstGeom>
            <a:noFill/>
          </p:spPr>
          <p:txBody>
            <a:bodyPr wrap="none" lIns="0" tIns="0" rIns="0" bIns="0" anchor="b" anchorCtr="1">
              <a:normAutofit/>
            </a:bodyPr>
            <a:lstStyle/>
            <a:p>
              <a:pPr algn="ctr"/>
              <a:r>
                <a:rPr lang="zh-CN" altLang="en-US" sz="1600" b="1" dirty="0">
                  <a:solidFill>
                    <a:srgbClr val="2E91C2"/>
                  </a:solidFill>
                  <a:latin typeface="阿里巴巴普惠体 R" panose="00020600040101010101" pitchFamily="18" charset="-122"/>
                  <a:ea typeface="阿里巴巴普惠体 R" panose="00020600040101010101" pitchFamily="18" charset="-122"/>
                  <a:cs typeface="阿里巴巴普惠体 B" panose="00020600040101010101" pitchFamily="18" charset="-122"/>
                </a:rPr>
                <a:t>输入标题文本</a:t>
              </a:r>
            </a:p>
          </p:txBody>
        </p:sp>
        <p:sp>
          <p:nvSpPr>
            <p:cNvPr id="22" name="TextBox 39"/>
            <p:cNvSpPr txBox="1"/>
            <p:nvPr/>
          </p:nvSpPr>
          <p:spPr>
            <a:xfrm>
              <a:off x="4685471" y="1508682"/>
              <a:ext cx="2823587" cy="618766"/>
            </a:xfrm>
            <a:prstGeom prst="rect">
              <a:avLst/>
            </a:prstGeom>
          </p:spPr>
          <p:txBody>
            <a:bodyPr vert="horz" wrap="square" lIns="0" tIns="0" rIns="0" bIns="0" anchor="ctr" anchorCtr="1">
              <a:normAutofit/>
            </a:bodyPr>
            <a:lstStyle/>
            <a:p>
              <a:pPr defTabSz="914400">
                <a:lnSpc>
                  <a:spcPct val="120000"/>
                </a:lnSpc>
                <a:defRPr/>
              </a:pPr>
              <a:r>
                <a:rPr lang="zh-CN" altLang="en-US" sz="1050" dirty="0">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点击此处更换文本点击此处更换文本</a:t>
              </a:r>
            </a:p>
            <a:p>
              <a:pPr defTabSz="914400">
                <a:lnSpc>
                  <a:spcPct val="120000"/>
                </a:lnSpc>
                <a:defRPr/>
              </a:pPr>
              <a:r>
                <a:rPr lang="zh-CN" altLang="en-US" sz="1050" dirty="0">
                  <a:latin typeface="阿里巴巴普惠体 R" panose="00020600040101010101" pitchFamily="18" charset="-122"/>
                  <a:ea typeface="阿里巴巴普惠体 R" panose="00020600040101010101" pitchFamily="18" charset="-122"/>
                  <a:cs typeface="阿里巴巴普惠体 M" panose="00020600040101010101" charset="-122"/>
                </a:rPr>
                <a:t>点击此处更换文本</a:t>
              </a:r>
            </a:p>
          </p:txBody>
        </p:sp>
      </p:grpSp>
      <p:sp>
        <p:nvSpPr>
          <p:cNvPr id="9" name="Arc 24"/>
          <p:cNvSpPr/>
          <p:nvPr/>
        </p:nvSpPr>
        <p:spPr>
          <a:xfrm>
            <a:off x="4566920" y="2689225"/>
            <a:ext cx="3075940" cy="3075940"/>
          </a:xfrm>
          <a:prstGeom prst="arc">
            <a:avLst>
              <a:gd name="adj1" fmla="val 3536788"/>
              <a:gd name="adj2" fmla="val 7262157"/>
            </a:avLst>
          </a:prstGeom>
          <a:noFill/>
          <a:ln w="28575">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a typeface="阿里巴巴普惠体 R" panose="00020600040101010101" pitchFamily="18" charset="-122"/>
            </a:endParaRPr>
          </a:p>
        </p:txBody>
      </p:sp>
      <p:sp>
        <p:nvSpPr>
          <p:cNvPr id="10" name="Oval 25"/>
          <p:cNvSpPr/>
          <p:nvPr/>
        </p:nvSpPr>
        <p:spPr>
          <a:xfrm>
            <a:off x="5520055" y="2181860"/>
            <a:ext cx="1170305" cy="1170305"/>
          </a:xfrm>
          <a:prstGeom prst="ellipse">
            <a:avLst/>
          </a:prstGeom>
          <a:solidFill>
            <a:srgbClr val="246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latin typeface="阿里巴巴普惠体 R" panose="00020600040101010101" pitchFamily="18" charset="-122"/>
                <a:ea typeface="阿里巴巴普惠体 R" panose="00020600040101010101" pitchFamily="18" charset="-122"/>
              </a:rPr>
              <a:t>01</a:t>
            </a:r>
          </a:p>
        </p:txBody>
      </p:sp>
      <p:sp>
        <p:nvSpPr>
          <p:cNvPr id="11" name="Oval 26"/>
          <p:cNvSpPr/>
          <p:nvPr/>
        </p:nvSpPr>
        <p:spPr>
          <a:xfrm>
            <a:off x="4048125" y="4667885"/>
            <a:ext cx="1170305" cy="1170305"/>
          </a:xfrm>
          <a:prstGeom prst="ellipse">
            <a:avLst/>
          </a:prstGeom>
          <a:solidFill>
            <a:srgbClr val="246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latin typeface="阿里巴巴普惠体 R" panose="00020600040101010101" pitchFamily="18" charset="-122"/>
                <a:ea typeface="阿里巴巴普惠体 R" panose="00020600040101010101" pitchFamily="18" charset="-122"/>
              </a:rPr>
              <a:t>02</a:t>
            </a:r>
          </a:p>
        </p:txBody>
      </p:sp>
      <p:sp>
        <p:nvSpPr>
          <p:cNvPr id="12" name="Oval 27"/>
          <p:cNvSpPr/>
          <p:nvPr/>
        </p:nvSpPr>
        <p:spPr>
          <a:xfrm>
            <a:off x="6991985" y="4667885"/>
            <a:ext cx="1170305" cy="1170305"/>
          </a:xfrm>
          <a:prstGeom prst="ellipse">
            <a:avLst/>
          </a:prstGeom>
          <a:solidFill>
            <a:srgbClr val="246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dirty="0">
                <a:latin typeface="阿里巴巴普惠体 R" panose="00020600040101010101" pitchFamily="18" charset="-122"/>
                <a:ea typeface="阿里巴巴普惠体 R" panose="00020600040101010101" pitchFamily="18" charset="-122"/>
              </a:rPr>
              <a:t>03</a:t>
            </a:r>
          </a:p>
        </p:txBody>
      </p:sp>
      <p:sp>
        <p:nvSpPr>
          <p:cNvPr id="13" name="Arc 28"/>
          <p:cNvSpPr/>
          <p:nvPr/>
        </p:nvSpPr>
        <p:spPr>
          <a:xfrm>
            <a:off x="4566920" y="2689225"/>
            <a:ext cx="3075940" cy="3075940"/>
          </a:xfrm>
          <a:prstGeom prst="arc">
            <a:avLst>
              <a:gd name="adj1" fmla="val 17886654"/>
              <a:gd name="adj2" fmla="val 632427"/>
            </a:avLst>
          </a:prstGeom>
          <a:noFill/>
          <a:ln w="28575">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a typeface="阿里巴巴普惠体 R" panose="00020600040101010101" pitchFamily="18" charset="-122"/>
            </a:endParaRPr>
          </a:p>
        </p:txBody>
      </p:sp>
      <p:sp>
        <p:nvSpPr>
          <p:cNvPr id="14" name="Arc 29"/>
          <p:cNvSpPr/>
          <p:nvPr/>
        </p:nvSpPr>
        <p:spPr>
          <a:xfrm>
            <a:off x="4566920" y="2689225"/>
            <a:ext cx="3075940" cy="3075940"/>
          </a:xfrm>
          <a:prstGeom prst="arc">
            <a:avLst>
              <a:gd name="adj1" fmla="val 10111078"/>
              <a:gd name="adj2" fmla="val 14528886"/>
            </a:avLst>
          </a:prstGeom>
          <a:noFill/>
          <a:ln w="28575">
            <a:solidFill>
              <a:schemeClr val="bg1">
                <a:lumMod val="6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阿里巴巴普惠体 R" panose="00020600040101010101" pitchFamily="18" charset="-122"/>
              <a:ea typeface="阿里巴巴普惠体 R" panose="00020600040101010101" pitchFamily="18" charset="-122"/>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srcRect l="9446" t="2000" r="19066" b="3597"/>
          <a:stretch>
            <a:fillRect/>
          </a:stretch>
        </p:blipFill>
        <p:spPr>
          <a:xfrm>
            <a:off x="1266190" y="1845945"/>
            <a:ext cx="4431030" cy="3865880"/>
          </a:xfrm>
          <a:custGeom>
            <a:avLst/>
            <a:gdLst/>
            <a:ahLst/>
            <a:cxnLst>
              <a:cxn ang="3">
                <a:pos x="hc" y="t"/>
              </a:cxn>
              <a:cxn ang="cd2">
                <a:pos x="l" y="vc"/>
              </a:cxn>
              <a:cxn ang="cd4">
                <a:pos x="hc" y="b"/>
              </a:cxn>
              <a:cxn ang="0">
                <a:pos x="r" y="vc"/>
              </a:cxn>
            </a:cxnLst>
            <a:rect l="l" t="t" r="r" b="b"/>
            <a:pathLst>
              <a:path w="6978" h="6088">
                <a:moveTo>
                  <a:pt x="1015" y="0"/>
                </a:moveTo>
                <a:lnTo>
                  <a:pt x="5963" y="0"/>
                </a:lnTo>
                <a:cubicBezTo>
                  <a:pt x="6524" y="0"/>
                  <a:pt x="6978" y="454"/>
                  <a:pt x="6978" y="1015"/>
                </a:cubicBezTo>
                <a:lnTo>
                  <a:pt x="6978" y="5073"/>
                </a:lnTo>
                <a:cubicBezTo>
                  <a:pt x="6978" y="5634"/>
                  <a:pt x="6524" y="6088"/>
                  <a:pt x="5963" y="6088"/>
                </a:cubicBezTo>
                <a:lnTo>
                  <a:pt x="1015" y="6088"/>
                </a:lnTo>
                <a:cubicBezTo>
                  <a:pt x="454" y="6088"/>
                  <a:pt x="0" y="5634"/>
                  <a:pt x="0" y="5073"/>
                </a:cubicBezTo>
                <a:lnTo>
                  <a:pt x="0" y="1015"/>
                </a:lnTo>
                <a:cubicBezTo>
                  <a:pt x="0" y="454"/>
                  <a:pt x="454" y="0"/>
                  <a:pt x="1015" y="0"/>
                </a:cubicBez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KSO_Shape"/>
          <p:cNvSpPr/>
          <p:nvPr/>
        </p:nvSpPr>
        <p:spPr bwMode="auto">
          <a:xfrm>
            <a:off x="6352244" y="2195443"/>
            <a:ext cx="497151" cy="338891"/>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7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7"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246BA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60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nvGrpSpPr>
          <p:cNvPr id="61" name="组合 60"/>
          <p:cNvGrpSpPr/>
          <p:nvPr/>
        </p:nvGrpSpPr>
        <p:grpSpPr>
          <a:xfrm>
            <a:off x="7176186" y="1931628"/>
            <a:ext cx="4894816" cy="881871"/>
            <a:chOff x="6992384" y="1585864"/>
            <a:chExt cx="4894816" cy="881871"/>
          </a:xfrm>
        </p:grpSpPr>
        <p:sp>
          <p:nvSpPr>
            <p:cNvPr id="62" name="文本框 61"/>
            <p:cNvSpPr txBox="1"/>
            <p:nvPr/>
          </p:nvSpPr>
          <p:spPr>
            <a:xfrm>
              <a:off x="6992384" y="1585864"/>
              <a:ext cx="2655858"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3" name="文本框 62"/>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
        <p:nvSpPr>
          <p:cNvPr id="56" name="KSO_Shape"/>
          <p:cNvSpPr/>
          <p:nvPr/>
        </p:nvSpPr>
        <p:spPr>
          <a:xfrm>
            <a:off x="6422694" y="3657345"/>
            <a:ext cx="252331" cy="43133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246BAB"/>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nvGrpSpPr>
          <p:cNvPr id="64" name="组合 63"/>
          <p:cNvGrpSpPr/>
          <p:nvPr/>
        </p:nvGrpSpPr>
        <p:grpSpPr>
          <a:xfrm>
            <a:off x="7176186" y="3439752"/>
            <a:ext cx="4894816" cy="881871"/>
            <a:chOff x="6992384" y="1585864"/>
            <a:chExt cx="4894816" cy="881871"/>
          </a:xfrm>
        </p:grpSpPr>
        <p:sp>
          <p:nvSpPr>
            <p:cNvPr id="65" name="文本框 64"/>
            <p:cNvSpPr txBox="1"/>
            <p:nvPr/>
          </p:nvSpPr>
          <p:spPr>
            <a:xfrm>
              <a:off x="6992384" y="1585864"/>
              <a:ext cx="2655858"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6" name="文本框 65"/>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
        <p:nvSpPr>
          <p:cNvPr id="59" name="KSO_Shape"/>
          <p:cNvSpPr/>
          <p:nvPr/>
        </p:nvSpPr>
        <p:spPr bwMode="auto">
          <a:xfrm>
            <a:off x="6352244" y="5177330"/>
            <a:ext cx="393233" cy="407611"/>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rgbClr val="246BAB"/>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nvGrpSpPr>
          <p:cNvPr id="67" name="组合 66"/>
          <p:cNvGrpSpPr/>
          <p:nvPr/>
        </p:nvGrpSpPr>
        <p:grpSpPr>
          <a:xfrm>
            <a:off x="7176186" y="4947874"/>
            <a:ext cx="4894816" cy="881872"/>
            <a:chOff x="6992384" y="1585863"/>
            <a:chExt cx="4894816" cy="881872"/>
          </a:xfrm>
        </p:grpSpPr>
        <p:sp>
          <p:nvSpPr>
            <p:cNvPr id="68" name="文本框 67"/>
            <p:cNvSpPr txBox="1"/>
            <p:nvPr/>
          </p:nvSpPr>
          <p:spPr>
            <a:xfrm>
              <a:off x="6992384" y="1585863"/>
              <a:ext cx="2655858"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69" name="文本框 68"/>
            <p:cNvSpPr txBox="1"/>
            <p:nvPr/>
          </p:nvSpPr>
          <p:spPr>
            <a:xfrm>
              <a:off x="6992384" y="2130550"/>
              <a:ext cx="4894816" cy="337185"/>
            </a:xfrm>
            <a:prstGeom prst="rect">
              <a:avLst/>
            </a:prstGeom>
            <a:noFill/>
          </p:spPr>
          <p:txBody>
            <a:bodyPr wrap="square" rtlCol="0" anchor="ctr" anchorCtr="0">
              <a:spAutoFit/>
            </a:bodyPr>
            <a:lstStyle/>
            <a:p>
              <a:r>
                <a:rPr lang="zh-CN" altLang="en-US" sz="16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162611" y="2505075"/>
            <a:ext cx="2284087" cy="1938020"/>
          </a:xfrm>
          <a:prstGeom prst="rect">
            <a:avLst/>
          </a:prstGeom>
          <a:noFill/>
        </p:spPr>
        <p:txBody>
          <a:bodyPr wrap="square" rtlCol="0" anchor="ctr" anchorCtr="0">
            <a:spAutoFit/>
          </a:bodyPr>
          <a:lstStyle/>
          <a:p>
            <a:r>
              <a:rPr lang="en-US" altLang="zh-CN"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2"/>
          <p:cNvSpPr txBox="1"/>
          <p:nvPr/>
        </p:nvSpPr>
        <p:spPr>
          <a:xfrm>
            <a:off x="4446698" y="2372201"/>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输入您的标题内容</a:t>
            </a:r>
          </a:p>
        </p:txBody>
      </p:sp>
      <p:sp>
        <p:nvSpPr>
          <p:cNvPr id="4" name="文本框 3"/>
          <p:cNvSpPr txBox="1"/>
          <p:nvPr/>
        </p:nvSpPr>
        <p:spPr>
          <a:xfrm>
            <a:off x="4446698" y="3652639"/>
            <a:ext cx="5816372"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a:t>
            </a:r>
          </a:p>
          <a:p>
            <a:endPar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2" name="组合 21"/>
          <p:cNvGrpSpPr/>
          <p:nvPr/>
        </p:nvGrpSpPr>
        <p:grpSpPr>
          <a:xfrm>
            <a:off x="4541948" y="3225956"/>
            <a:ext cx="5659425" cy="193474"/>
            <a:chOff x="4549977" y="3733103"/>
            <a:chExt cx="5659425" cy="193474"/>
          </a:xfrm>
        </p:grpSpPr>
        <p:cxnSp>
          <p:nvCxnSpPr>
            <p:cNvPr id="20" name="直接连接符 19"/>
            <p:cNvCxnSpPr/>
            <p:nvPr/>
          </p:nvCxnSpPr>
          <p:spPr>
            <a:xfrm>
              <a:off x="4630723" y="3829840"/>
              <a:ext cx="5578679" cy="0"/>
            </a:xfrm>
            <a:prstGeom prst="line">
              <a:avLst/>
            </a:prstGeom>
            <a:ln w="34925">
              <a:solidFill>
                <a:srgbClr val="2E91C2"/>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549977" y="3733103"/>
              <a:ext cx="193474" cy="193474"/>
            </a:xfrm>
            <a:prstGeom prst="ellipse">
              <a:avLst/>
            </a:prstGeom>
            <a:solidFill>
              <a:srgbClr val="2E9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1"/>
          <a:srcRect l="3347" t="13995" r="3335" b="13995"/>
          <a:stretch>
            <a:fillRect/>
          </a:stretch>
        </p:blipFill>
        <p:spPr>
          <a:xfrm>
            <a:off x="6280785" y="1524635"/>
            <a:ext cx="4744720" cy="1529080"/>
          </a:xfrm>
          <a:custGeom>
            <a:avLst/>
            <a:gdLst/>
            <a:ahLst/>
            <a:cxnLst>
              <a:cxn ang="3">
                <a:pos x="hc" y="t"/>
              </a:cxn>
              <a:cxn ang="cd2">
                <a:pos x="l" y="vc"/>
              </a:cxn>
              <a:cxn ang="cd4">
                <a:pos x="hc" y="b"/>
              </a:cxn>
              <a:cxn ang="0">
                <a:pos x="r" y="vc"/>
              </a:cxn>
            </a:cxnLst>
            <a:rect l="l" t="t" r="r" b="b"/>
            <a:pathLst>
              <a:path w="7472" h="2408">
                <a:moveTo>
                  <a:pt x="0" y="0"/>
                </a:moveTo>
                <a:lnTo>
                  <a:pt x="7071" y="0"/>
                </a:lnTo>
                <a:lnTo>
                  <a:pt x="7472" y="401"/>
                </a:lnTo>
                <a:lnTo>
                  <a:pt x="7472" y="2408"/>
                </a:lnTo>
                <a:lnTo>
                  <a:pt x="401" y="2408"/>
                </a:lnTo>
                <a:lnTo>
                  <a:pt x="0" y="2007"/>
                </a:lnTo>
                <a:lnTo>
                  <a:pt x="0" y="0"/>
                </a:lnTo>
                <a:close/>
              </a:path>
            </a:pathLst>
          </a:custGeom>
        </p:spPr>
      </p:pic>
      <p:pic>
        <p:nvPicPr>
          <p:cNvPr id="11" name="图片 10"/>
          <p:cNvPicPr>
            <a:picLocks noChangeAspect="1"/>
          </p:cNvPicPr>
          <p:nvPr/>
        </p:nvPicPr>
        <p:blipFill>
          <a:blip r:embed="rId12"/>
          <a:srcRect l="2562" t="14775" r="2688" b="14775"/>
          <a:stretch>
            <a:fillRect/>
          </a:stretch>
        </p:blipFill>
        <p:spPr>
          <a:xfrm>
            <a:off x="1060450" y="1524635"/>
            <a:ext cx="4744720" cy="1529080"/>
          </a:xfrm>
          <a:custGeom>
            <a:avLst/>
            <a:gdLst/>
            <a:ahLst/>
            <a:cxnLst>
              <a:cxn ang="3">
                <a:pos x="hc" y="t"/>
              </a:cxn>
              <a:cxn ang="cd2">
                <a:pos x="l" y="vc"/>
              </a:cxn>
              <a:cxn ang="cd4">
                <a:pos x="hc" y="b"/>
              </a:cxn>
              <a:cxn ang="0">
                <a:pos x="r" y="vc"/>
              </a:cxn>
            </a:cxnLst>
            <a:rect l="l" t="t" r="r" b="b"/>
            <a:pathLst>
              <a:path w="7472" h="2408">
                <a:moveTo>
                  <a:pt x="0" y="0"/>
                </a:moveTo>
                <a:lnTo>
                  <a:pt x="7071" y="0"/>
                </a:lnTo>
                <a:lnTo>
                  <a:pt x="7472" y="401"/>
                </a:lnTo>
                <a:lnTo>
                  <a:pt x="7472" y="2408"/>
                </a:lnTo>
                <a:lnTo>
                  <a:pt x="401" y="2408"/>
                </a:lnTo>
                <a:lnTo>
                  <a:pt x="0" y="2007"/>
                </a:lnTo>
                <a:lnTo>
                  <a:pt x="0" y="0"/>
                </a:ln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MH_Other_3"/>
          <p:cNvSpPr/>
          <p:nvPr>
            <p:custDataLst>
              <p:tags r:id="rId2"/>
            </p:custDataLst>
          </p:nvPr>
        </p:nvSpPr>
        <p:spPr>
          <a:xfrm>
            <a:off x="1398995" y="3471840"/>
            <a:ext cx="46551" cy="2513751"/>
          </a:xfrm>
          <a:prstGeom prst="rect">
            <a:avLst/>
          </a:prstGeom>
          <a:solidFill>
            <a:srgbClr val="BD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7" name="MH_Other_5"/>
          <p:cNvSpPr/>
          <p:nvPr>
            <p:custDataLst>
              <p:tags r:id="rId3"/>
            </p:custDataLst>
          </p:nvPr>
        </p:nvSpPr>
        <p:spPr>
          <a:xfrm>
            <a:off x="3402814" y="3471840"/>
            <a:ext cx="46551" cy="2513751"/>
          </a:xfrm>
          <a:prstGeom prst="rect">
            <a:avLst/>
          </a:prstGeom>
          <a:solidFill>
            <a:srgbClr val="2E9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10" name="MH_Other_7"/>
          <p:cNvSpPr/>
          <p:nvPr>
            <p:custDataLst>
              <p:tags r:id="rId4"/>
            </p:custDataLst>
          </p:nvPr>
        </p:nvSpPr>
        <p:spPr>
          <a:xfrm>
            <a:off x="5406630" y="3471840"/>
            <a:ext cx="46551" cy="2513751"/>
          </a:xfrm>
          <a:prstGeom prst="rect">
            <a:avLst/>
          </a:prstGeom>
          <a:solidFill>
            <a:srgbClr val="BD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13" name="MH_Other_9"/>
          <p:cNvSpPr/>
          <p:nvPr>
            <p:custDataLst>
              <p:tags r:id="rId5"/>
            </p:custDataLst>
          </p:nvPr>
        </p:nvSpPr>
        <p:spPr>
          <a:xfrm>
            <a:off x="7410448" y="3471840"/>
            <a:ext cx="46551" cy="2513751"/>
          </a:xfrm>
          <a:prstGeom prst="rect">
            <a:avLst/>
          </a:prstGeom>
          <a:solidFill>
            <a:srgbClr val="2E9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sp>
        <p:nvSpPr>
          <p:cNvPr id="16" name="MH_Other_11"/>
          <p:cNvSpPr/>
          <p:nvPr>
            <p:custDataLst>
              <p:tags r:id="rId6"/>
            </p:custDataLst>
          </p:nvPr>
        </p:nvSpPr>
        <p:spPr>
          <a:xfrm>
            <a:off x="9414266" y="3471840"/>
            <a:ext cx="46551" cy="2513751"/>
          </a:xfrm>
          <a:prstGeom prst="rect">
            <a:avLst/>
          </a:prstGeom>
          <a:solidFill>
            <a:srgbClr val="BD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25" name="组合 24"/>
          <p:cNvGrpSpPr/>
          <p:nvPr/>
        </p:nvGrpSpPr>
        <p:grpSpPr>
          <a:xfrm>
            <a:off x="1543082" y="4083567"/>
            <a:ext cx="1791011" cy="1453649"/>
            <a:chOff x="1552607" y="3864238"/>
            <a:chExt cx="1791011" cy="1453649"/>
          </a:xfrm>
        </p:grpSpPr>
        <p:sp>
          <p:nvSpPr>
            <p:cNvPr id="23" name="文本框 22"/>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4" name="文本框 23"/>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26" name="组合 25"/>
          <p:cNvGrpSpPr/>
          <p:nvPr/>
        </p:nvGrpSpPr>
        <p:grpSpPr>
          <a:xfrm>
            <a:off x="3569627" y="4083567"/>
            <a:ext cx="1791011" cy="1453649"/>
            <a:chOff x="1552607" y="3864238"/>
            <a:chExt cx="1791011" cy="1453649"/>
          </a:xfrm>
        </p:grpSpPr>
        <p:sp>
          <p:nvSpPr>
            <p:cNvPr id="27" name="文本框 26"/>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8" name="文本框 27"/>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29" name="组合 28"/>
          <p:cNvGrpSpPr/>
          <p:nvPr/>
        </p:nvGrpSpPr>
        <p:grpSpPr>
          <a:xfrm>
            <a:off x="5596172" y="4083567"/>
            <a:ext cx="1791011" cy="1453649"/>
            <a:chOff x="1552607" y="3864238"/>
            <a:chExt cx="1791011" cy="1453649"/>
          </a:xfrm>
        </p:grpSpPr>
        <p:sp>
          <p:nvSpPr>
            <p:cNvPr id="30" name="文本框 29"/>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1" name="文本框 30"/>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32" name="组合 31"/>
          <p:cNvGrpSpPr/>
          <p:nvPr/>
        </p:nvGrpSpPr>
        <p:grpSpPr>
          <a:xfrm>
            <a:off x="7549565" y="4083567"/>
            <a:ext cx="1791011" cy="1453649"/>
            <a:chOff x="1552607" y="3864238"/>
            <a:chExt cx="1791011" cy="1453649"/>
          </a:xfrm>
        </p:grpSpPr>
        <p:sp>
          <p:nvSpPr>
            <p:cNvPr id="33" name="文本框 32"/>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4" name="文本框 33"/>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grpSp>
        <p:nvGrpSpPr>
          <p:cNvPr id="35" name="组合 34"/>
          <p:cNvGrpSpPr/>
          <p:nvPr/>
        </p:nvGrpSpPr>
        <p:grpSpPr>
          <a:xfrm>
            <a:off x="9588301" y="4083567"/>
            <a:ext cx="1791011" cy="1453649"/>
            <a:chOff x="1552607" y="3864238"/>
            <a:chExt cx="1791011" cy="1453649"/>
          </a:xfrm>
        </p:grpSpPr>
        <p:sp>
          <p:nvSpPr>
            <p:cNvPr id="36" name="文本框 35"/>
            <p:cNvSpPr txBox="1"/>
            <p:nvPr/>
          </p:nvSpPr>
          <p:spPr>
            <a:xfrm>
              <a:off x="1552607" y="3864238"/>
              <a:ext cx="1670825" cy="460375"/>
            </a:xfrm>
            <a:prstGeom prst="rect">
              <a:avLst/>
            </a:prstGeom>
            <a:noFill/>
          </p:spPr>
          <p:txBody>
            <a:bodyPr wrap="square" rtlCol="0" anchor="ctr" anchorCtr="0">
              <a:spAutoFit/>
            </a:bodyPr>
            <a:lstStyle/>
            <a:p>
              <a:r>
                <a:rPr lang="zh-CN" altLang="en-US" sz="24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7" name="文本框 36"/>
            <p:cNvSpPr txBox="1"/>
            <p:nvPr/>
          </p:nvSpPr>
          <p:spPr>
            <a:xfrm>
              <a:off x="1552607" y="4580652"/>
              <a:ext cx="1791011" cy="737235"/>
            </a:xfrm>
            <a:prstGeom prst="rect">
              <a:avLst/>
            </a:prstGeom>
            <a:noFill/>
          </p:spPr>
          <p:txBody>
            <a:bodyPr wrap="square" rtlCol="0" anchor="ctr" anchorCtr="0">
              <a:spAutoFit/>
            </a:bodyPr>
            <a:lstStyle/>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a:p>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grpSp>
      <p:cxnSp>
        <p:nvCxnSpPr>
          <p:cNvPr id="6" name="MH_Other_1"/>
          <p:cNvCxnSpPr/>
          <p:nvPr>
            <p:custDataLst>
              <p:tags r:id="rId7"/>
            </p:custDataLst>
          </p:nvPr>
        </p:nvCxnSpPr>
        <p:spPr>
          <a:xfrm>
            <a:off x="1060156" y="3262715"/>
            <a:ext cx="996508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5"/>
          <a:srcRect l="4378" t="1377" r="19234" b="1377"/>
          <a:stretch>
            <a:fillRect/>
          </a:stretch>
        </p:blipFill>
        <p:spPr>
          <a:xfrm>
            <a:off x="6553200" y="2040890"/>
            <a:ext cx="4420870" cy="3856990"/>
          </a:xfrm>
          <a:custGeom>
            <a:avLst/>
            <a:gdLst/>
            <a:ahLst/>
            <a:cxnLst>
              <a:cxn ang="3">
                <a:pos x="hc" y="t"/>
              </a:cxn>
              <a:cxn ang="cd2">
                <a:pos x="l" y="vc"/>
              </a:cxn>
              <a:cxn ang="cd4">
                <a:pos x="hc" y="b"/>
              </a:cxn>
              <a:cxn ang="0">
                <a:pos x="r" y="vc"/>
              </a:cxn>
            </a:cxnLst>
            <a:rect l="l" t="t" r="r" b="b"/>
            <a:pathLst>
              <a:path w="6962" h="6074">
                <a:moveTo>
                  <a:pt x="0" y="0"/>
                </a:moveTo>
                <a:lnTo>
                  <a:pt x="5950" y="0"/>
                </a:lnTo>
                <a:lnTo>
                  <a:pt x="6962" y="1012"/>
                </a:lnTo>
                <a:lnTo>
                  <a:pt x="6962" y="6074"/>
                </a:lnTo>
                <a:lnTo>
                  <a:pt x="1012" y="6074"/>
                </a:lnTo>
                <a:lnTo>
                  <a:pt x="0" y="5062"/>
                </a:lnTo>
                <a:lnTo>
                  <a:pt x="0" y="0"/>
                </a:ln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278476" y="2037757"/>
            <a:ext cx="798795" cy="798795"/>
            <a:chOff x="995901" y="2037757"/>
            <a:chExt cx="798795" cy="798795"/>
          </a:xfrm>
        </p:grpSpPr>
        <p:sp>
          <p:nvSpPr>
            <p:cNvPr id="4" name="椭圆 3"/>
            <p:cNvSpPr/>
            <p:nvPr/>
          </p:nvSpPr>
          <p:spPr>
            <a:xfrm>
              <a:off x="995901" y="2037757"/>
              <a:ext cx="798795" cy="798795"/>
            </a:xfrm>
            <a:prstGeom prst="ellipse">
              <a:avLst/>
            </a:prstGeom>
            <a:solidFill>
              <a:srgbClr val="BD9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22" name="组合 21"/>
            <p:cNvGrpSpPr>
              <a:grpSpLocks noChangeAspect="1"/>
            </p:cNvGrpSpPr>
            <p:nvPr/>
          </p:nvGrpSpPr>
          <p:grpSpPr>
            <a:xfrm>
              <a:off x="1238232" y="2239930"/>
              <a:ext cx="350058" cy="391480"/>
              <a:chOff x="5999255" y="3275006"/>
              <a:chExt cx="402656" cy="450303"/>
            </a:xfrm>
            <a:solidFill>
              <a:srgbClr val="FEFEFE"/>
            </a:solidFill>
            <a:effectLst/>
          </p:grpSpPr>
          <p:sp>
            <p:nvSpPr>
              <p:cNvPr id="2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2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grpSp>
      </p:grpSp>
      <p:grpSp>
        <p:nvGrpSpPr>
          <p:cNvPr id="52" name="组合 51"/>
          <p:cNvGrpSpPr/>
          <p:nvPr/>
        </p:nvGrpSpPr>
        <p:grpSpPr>
          <a:xfrm>
            <a:off x="1278476" y="4179119"/>
            <a:ext cx="798795" cy="798795"/>
            <a:chOff x="995901" y="4179119"/>
            <a:chExt cx="798795" cy="798795"/>
          </a:xfrm>
        </p:grpSpPr>
        <p:sp>
          <p:nvSpPr>
            <p:cNvPr id="9" name="椭圆 8"/>
            <p:cNvSpPr/>
            <p:nvPr/>
          </p:nvSpPr>
          <p:spPr>
            <a:xfrm>
              <a:off x="995901" y="4179119"/>
              <a:ext cx="798795" cy="798795"/>
            </a:xfrm>
            <a:prstGeom prst="ellipse">
              <a:avLst/>
            </a:prstGeom>
            <a:solidFill>
              <a:srgbClr val="2E91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mn-ea"/>
                <a:sym typeface="+mn-lt"/>
              </a:endParaRPr>
            </a:p>
          </p:txBody>
        </p:sp>
        <p:grpSp>
          <p:nvGrpSpPr>
            <p:cNvPr id="28" name="组合 27"/>
            <p:cNvGrpSpPr/>
            <p:nvPr/>
          </p:nvGrpSpPr>
          <p:grpSpPr>
            <a:xfrm>
              <a:off x="1231472" y="4399467"/>
              <a:ext cx="321063" cy="317751"/>
              <a:chOff x="6967126" y="4092464"/>
              <a:chExt cx="453105" cy="448433"/>
            </a:xfrm>
            <a:solidFill>
              <a:srgbClr val="FEFEFE"/>
            </a:solidFill>
            <a:effectLst/>
          </p:grpSpPr>
          <p:sp>
            <p:nvSpPr>
              <p:cNvPr id="2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sp>
            <p:nvSpPr>
              <p:cNvPr id="3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宋体" panose="02010600030101010101" pitchFamily="2" charset="-122"/>
                  <a:ea typeface="宋体" panose="02010600030101010101" pitchFamily="2" charset="-122"/>
                  <a:cs typeface="+mn-ea"/>
                  <a:sym typeface="+mn-lt"/>
                </a:endParaRPr>
              </a:p>
            </p:txBody>
          </p:sp>
        </p:grpSp>
      </p:grpSp>
      <p:grpSp>
        <p:nvGrpSpPr>
          <p:cNvPr id="55" name="组合 54"/>
          <p:cNvGrpSpPr/>
          <p:nvPr/>
        </p:nvGrpSpPr>
        <p:grpSpPr>
          <a:xfrm>
            <a:off x="2270830" y="2106189"/>
            <a:ext cx="3148047" cy="660026"/>
            <a:chOff x="1988255" y="2106189"/>
            <a:chExt cx="3148047" cy="660026"/>
          </a:xfrm>
        </p:grpSpPr>
        <p:sp>
          <p:nvSpPr>
            <p:cNvPr id="6" name="任意多边形 6"/>
            <p:cNvSpPr/>
            <p:nvPr/>
          </p:nvSpPr>
          <p:spPr>
            <a:xfrm rot="16200000">
              <a:off x="3232266" y="862178"/>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BD9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cs typeface="+mn-ea"/>
                <a:sym typeface="+mn-lt"/>
              </a:endParaRPr>
            </a:p>
          </p:txBody>
        </p:sp>
        <p:sp>
          <p:nvSpPr>
            <p:cNvPr id="44" name="文本框 43"/>
            <p:cNvSpPr txBox="1"/>
            <p:nvPr/>
          </p:nvSpPr>
          <p:spPr>
            <a:xfrm>
              <a:off x="2351341" y="2174591"/>
              <a:ext cx="2655858" cy="523220"/>
            </a:xfrm>
            <a:prstGeom prst="rect">
              <a:avLst/>
            </a:prstGeom>
            <a:noFill/>
          </p:spPr>
          <p:txBody>
            <a:bodyPr wrap="square" rtlCol="0" anchor="ctr" anchorCtr="0">
              <a:spAutoFit/>
            </a:bodyPr>
            <a:lstStyle/>
            <a:p>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grpSp>
      <p:grpSp>
        <p:nvGrpSpPr>
          <p:cNvPr id="58" name="组合 57"/>
          <p:cNvGrpSpPr/>
          <p:nvPr/>
        </p:nvGrpSpPr>
        <p:grpSpPr>
          <a:xfrm>
            <a:off x="2270830" y="4247551"/>
            <a:ext cx="3148047" cy="660026"/>
            <a:chOff x="1988255" y="4247551"/>
            <a:chExt cx="3148047" cy="660026"/>
          </a:xfrm>
        </p:grpSpPr>
        <p:sp>
          <p:nvSpPr>
            <p:cNvPr id="10" name="任意多边形 10"/>
            <p:cNvSpPr/>
            <p:nvPr/>
          </p:nvSpPr>
          <p:spPr>
            <a:xfrm rot="16200000">
              <a:off x="3232266" y="3003540"/>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solidFill>
              <a:srgbClr val="2E91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cs typeface="+mn-ea"/>
                <a:sym typeface="+mn-lt"/>
              </a:endParaRPr>
            </a:p>
          </p:txBody>
        </p:sp>
        <p:sp>
          <p:nvSpPr>
            <p:cNvPr id="45" name="文本框 44"/>
            <p:cNvSpPr txBox="1"/>
            <p:nvPr/>
          </p:nvSpPr>
          <p:spPr>
            <a:xfrm>
              <a:off x="2361035" y="4315953"/>
              <a:ext cx="2655858" cy="523220"/>
            </a:xfrm>
            <a:prstGeom prst="rect">
              <a:avLst/>
            </a:prstGeom>
            <a:noFill/>
          </p:spPr>
          <p:txBody>
            <a:bodyPr wrap="square" rtlCol="0" anchor="ctr" anchorCtr="0">
              <a:spAutoFit/>
            </a:bodyPr>
            <a:lstStyle/>
            <a:p>
              <a:r>
                <a:rPr lang="zh-CN" altLang="en-US" sz="28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grpSp>
      <p:sp>
        <p:nvSpPr>
          <p:cNvPr id="46" name="文本框 45"/>
          <p:cNvSpPr txBox="1"/>
          <p:nvPr/>
        </p:nvSpPr>
        <p:spPr>
          <a:xfrm>
            <a:off x="2098805" y="5248181"/>
            <a:ext cx="3853808"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rPr>
              <a:t>点击输入详细内容点击输入详细内容</a:t>
            </a:r>
          </a:p>
        </p:txBody>
      </p:sp>
      <p:sp>
        <p:nvSpPr>
          <p:cNvPr id="47" name="文本框 46"/>
          <p:cNvSpPr txBox="1"/>
          <p:nvPr/>
        </p:nvSpPr>
        <p:spPr>
          <a:xfrm>
            <a:off x="2098805" y="3087769"/>
            <a:ext cx="3853808" cy="64516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rPr>
              <a:t>点击输入详细内容点击输入详细内容</a:t>
            </a:r>
            <a:endParaRPr lang="en-US" altLang="zh-CN"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rPr>
              <a:t>点击输入详细内容点击输入详细内容</a:t>
            </a:r>
          </a:p>
        </p:txBody>
      </p:sp>
      <p:cxnSp>
        <p:nvCxnSpPr>
          <p:cNvPr id="7" name="直接连接符 6"/>
          <p:cNvCxnSpPr/>
          <p:nvPr/>
        </p:nvCxnSpPr>
        <p:spPr>
          <a:xfrm>
            <a:off x="6182995" y="2040890"/>
            <a:ext cx="0" cy="385635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790843" y="1560286"/>
            <a:ext cx="4309512" cy="2585706"/>
            <a:chOff x="3790843" y="1794601"/>
            <a:chExt cx="4309512" cy="2585706"/>
          </a:xfrm>
        </p:grpSpPr>
        <p:graphicFrame>
          <p:nvGraphicFramePr>
            <p:cNvPr id="6" name="图表 5"/>
            <p:cNvGraphicFramePr/>
            <p:nvPr/>
          </p:nvGraphicFramePr>
          <p:xfrm>
            <a:off x="3790843" y="1794601"/>
            <a:ext cx="4309512" cy="2585706"/>
          </p:xfrm>
          <a:graphic>
            <a:graphicData uri="http://schemas.openxmlformats.org/drawingml/2006/chart">
              <c:chart xmlns:c="http://schemas.openxmlformats.org/drawingml/2006/chart" xmlns:r="http://schemas.openxmlformats.org/officeDocument/2006/relationships" r:id="rId5"/>
            </a:graphicData>
          </a:graphic>
        </p:graphicFrame>
        <p:sp>
          <p:nvSpPr>
            <p:cNvPr id="7" name="矩形 4"/>
            <p:cNvSpPr>
              <a:spLocks noChangeArrowheads="1"/>
            </p:cNvSpPr>
            <p:nvPr/>
          </p:nvSpPr>
          <p:spPr bwMode="auto">
            <a:xfrm>
              <a:off x="5658501"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95%</a:t>
              </a:r>
              <a:endParaRPr lang="zh-CN" altLang="en-US"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8" name="组合 17"/>
          <p:cNvGrpSpPr/>
          <p:nvPr/>
        </p:nvGrpSpPr>
        <p:grpSpPr>
          <a:xfrm>
            <a:off x="812886" y="1586402"/>
            <a:ext cx="3224417" cy="2585707"/>
            <a:chOff x="1373718" y="1820717"/>
            <a:chExt cx="3224417" cy="2585707"/>
          </a:xfrm>
        </p:grpSpPr>
        <p:graphicFrame>
          <p:nvGraphicFramePr>
            <p:cNvPr id="9" name="图表 8"/>
            <p:cNvGraphicFramePr/>
            <p:nvPr/>
          </p:nvGraphicFramePr>
          <p:xfrm>
            <a:off x="1373718" y="1820717"/>
            <a:ext cx="3224417" cy="2585707"/>
          </p:xfrm>
          <a:graphic>
            <a:graphicData uri="http://schemas.openxmlformats.org/drawingml/2006/chart">
              <c:chart xmlns:c="http://schemas.openxmlformats.org/drawingml/2006/chart" xmlns:r="http://schemas.openxmlformats.org/officeDocument/2006/relationships" r:id="rId6"/>
            </a:graphicData>
          </a:graphic>
        </p:graphicFrame>
        <p:sp>
          <p:nvSpPr>
            <p:cNvPr id="10" name="矩形 8"/>
            <p:cNvSpPr>
              <a:spLocks noChangeArrowheads="1"/>
            </p:cNvSpPr>
            <p:nvPr/>
          </p:nvSpPr>
          <p:spPr bwMode="auto">
            <a:xfrm>
              <a:off x="2698828"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50%</a:t>
              </a:r>
              <a:endParaRPr lang="zh-CN" altLang="en-US"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9" name="组合 18"/>
          <p:cNvGrpSpPr/>
          <p:nvPr/>
        </p:nvGrpSpPr>
        <p:grpSpPr>
          <a:xfrm>
            <a:off x="7313442" y="1557909"/>
            <a:ext cx="4309511" cy="2585707"/>
            <a:chOff x="6898914" y="1792224"/>
            <a:chExt cx="4309511" cy="2585707"/>
          </a:xfrm>
        </p:grpSpPr>
        <p:graphicFrame>
          <p:nvGraphicFramePr>
            <p:cNvPr id="12" name="图表 11"/>
            <p:cNvGraphicFramePr/>
            <p:nvPr/>
          </p:nvGraphicFramePr>
          <p:xfrm>
            <a:off x="6898914" y="1792224"/>
            <a:ext cx="4309511" cy="2585707"/>
          </p:xfrm>
          <a:graphic>
            <a:graphicData uri="http://schemas.openxmlformats.org/drawingml/2006/chart">
              <c:chart xmlns:c="http://schemas.openxmlformats.org/drawingml/2006/chart" xmlns:r="http://schemas.openxmlformats.org/officeDocument/2006/relationships" r:id="rId7"/>
            </a:graphicData>
          </a:graphic>
        </p:graphicFrame>
        <p:sp>
          <p:nvSpPr>
            <p:cNvPr id="13" name="矩形 11"/>
            <p:cNvSpPr>
              <a:spLocks noChangeArrowheads="1"/>
            </p:cNvSpPr>
            <p:nvPr/>
          </p:nvSpPr>
          <p:spPr bwMode="auto">
            <a:xfrm>
              <a:off x="8766571" y="2941669"/>
              <a:ext cx="574196" cy="400110"/>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rPr>
                <a:t>23%</a:t>
              </a:r>
              <a:endParaRPr lang="zh-CN" altLang="en-US" sz="2000" b="1" dirty="0">
                <a:solidFill>
                  <a:schemeClr val="bg1">
                    <a:lumMod val="50000"/>
                  </a:schemeClr>
                </a:solidFill>
                <a:latin typeface="宋体" panose="02010600030101010101" pitchFamily="2" charset="-122"/>
                <a:ea typeface="宋体" panose="02010600030101010101" pitchFamily="2" charset="-122"/>
                <a:cs typeface="阿里巴巴普惠体 R" panose="00020600040101010101" pitchFamily="18" charset="-122"/>
              </a:endParaRPr>
            </a:p>
          </p:txBody>
        </p:sp>
      </p:grpSp>
      <p:grpSp>
        <p:nvGrpSpPr>
          <p:cNvPr id="15" name="组合 14"/>
          <p:cNvGrpSpPr/>
          <p:nvPr/>
        </p:nvGrpSpPr>
        <p:grpSpPr>
          <a:xfrm>
            <a:off x="1340843" y="4410602"/>
            <a:ext cx="2168503" cy="1645142"/>
            <a:chOff x="8350687" y="1555066"/>
            <a:chExt cx="2168503" cy="1645142"/>
          </a:xfrm>
        </p:grpSpPr>
        <p:sp>
          <p:nvSpPr>
            <p:cNvPr id="16" name="文本框 15"/>
            <p:cNvSpPr txBox="1"/>
            <p:nvPr/>
          </p:nvSpPr>
          <p:spPr>
            <a:xfrm>
              <a:off x="8599526" y="1555066"/>
              <a:ext cx="1670825" cy="52197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7" name="文本框 16"/>
            <p:cNvSpPr txBox="1"/>
            <p:nvPr/>
          </p:nvSpPr>
          <p:spPr>
            <a:xfrm>
              <a:off x="8350687" y="2001328"/>
              <a:ext cx="2168503" cy="1198880"/>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p:txBody>
        </p:sp>
      </p:grpSp>
      <p:grpSp>
        <p:nvGrpSpPr>
          <p:cNvPr id="4" name="组合 3"/>
          <p:cNvGrpSpPr/>
          <p:nvPr/>
        </p:nvGrpSpPr>
        <p:grpSpPr>
          <a:xfrm>
            <a:off x="4863166" y="4410602"/>
            <a:ext cx="2167890" cy="1645142"/>
            <a:chOff x="8350687" y="1555066"/>
            <a:chExt cx="2168503" cy="1645142"/>
          </a:xfrm>
        </p:grpSpPr>
        <p:sp>
          <p:nvSpPr>
            <p:cNvPr id="8" name="文本框 7"/>
            <p:cNvSpPr txBox="1"/>
            <p:nvPr/>
          </p:nvSpPr>
          <p:spPr>
            <a:xfrm>
              <a:off x="8599526" y="1555066"/>
              <a:ext cx="1670825" cy="52197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11" name="文本框 10"/>
            <p:cNvSpPr txBox="1"/>
            <p:nvPr/>
          </p:nvSpPr>
          <p:spPr>
            <a:xfrm>
              <a:off x="8350687" y="2001328"/>
              <a:ext cx="2168503" cy="1198880"/>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p:txBody>
        </p:sp>
      </p:grpSp>
      <p:grpSp>
        <p:nvGrpSpPr>
          <p:cNvPr id="14" name="组合 13"/>
          <p:cNvGrpSpPr/>
          <p:nvPr/>
        </p:nvGrpSpPr>
        <p:grpSpPr>
          <a:xfrm>
            <a:off x="8384876" y="4410602"/>
            <a:ext cx="2167890" cy="1645142"/>
            <a:chOff x="8350687" y="1555066"/>
            <a:chExt cx="2168503" cy="1645142"/>
          </a:xfrm>
        </p:grpSpPr>
        <p:sp>
          <p:nvSpPr>
            <p:cNvPr id="27" name="文本框 26"/>
            <p:cNvSpPr txBox="1"/>
            <p:nvPr/>
          </p:nvSpPr>
          <p:spPr>
            <a:xfrm>
              <a:off x="8599526" y="1555066"/>
              <a:ext cx="1670825" cy="521970"/>
            </a:xfrm>
            <a:prstGeom prst="rect">
              <a:avLst/>
            </a:prstGeom>
            <a:noFill/>
          </p:spPr>
          <p:txBody>
            <a:bodyPr wrap="square" rtlCol="0" anchor="ctr" anchorCtr="0">
              <a:spAutoFit/>
            </a:bodyPr>
            <a:lstStyle/>
            <a:p>
              <a:pPr algn="ctr"/>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8" name="文本框 27"/>
            <p:cNvSpPr txBox="1"/>
            <p:nvPr/>
          </p:nvSpPr>
          <p:spPr>
            <a:xfrm>
              <a:off x="8350687" y="2001328"/>
              <a:ext cx="2168503" cy="1198880"/>
            </a:xfrm>
            <a:prstGeom prst="rect">
              <a:avLst/>
            </a:prstGeom>
            <a:noFill/>
          </p:spPr>
          <p:txBody>
            <a:bodyPr wrap="square" rtlCol="0" anchor="ctr" anchorCtr="0">
              <a:spAutoFit/>
            </a:bodyPr>
            <a:lstStyle/>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a:p>
              <a:pPr algn="ctr"/>
              <a:r>
                <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sym typeface="+mn-ea"/>
                </a:rPr>
                <a:t>点击输入详细内容</a:t>
              </a:r>
              <a:endParaRPr lang="zh-CN" altLang="en-US" dirty="0">
                <a:solidFill>
                  <a:schemeClr val="bg1">
                    <a:lumMod val="50000"/>
                  </a:schemeClr>
                </a:solidFill>
                <a:latin typeface="阿里巴巴普惠体 L" panose="00020600040101010101" charset="-122"/>
                <a:ea typeface="阿里巴巴普惠体 L" panose="00020600040101010101" charset="-122"/>
                <a:cs typeface="阿里巴巴普惠体 R" panose="00020600040101010101" pitchFamily="18" charset="-122"/>
              </a:endParaRPr>
            </a:p>
          </p:txBody>
        </p:sp>
      </p:gr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extBox 42"/>
          <p:cNvSpPr txBox="1"/>
          <p:nvPr/>
        </p:nvSpPr>
        <p:spPr>
          <a:xfrm>
            <a:off x="1750695" y="2792095"/>
            <a:ext cx="8686800" cy="1106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w="19050">
                  <a:solidFill>
                    <a:prstClr val="white"/>
                  </a:solidFill>
                </a:ln>
                <a:solidFill>
                  <a:srgbClr val="246BAB"/>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感谢您的观看</a:t>
            </a:r>
          </a:p>
        </p:txBody>
      </p:sp>
      <p:sp>
        <p:nvSpPr>
          <p:cNvPr id="10" name="TextBox 1"/>
          <p:cNvSpPr txBox="1"/>
          <p:nvPr/>
        </p:nvSpPr>
        <p:spPr>
          <a:xfrm>
            <a:off x="2723962" y="4104117"/>
            <a:ext cx="6740266"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适合工作求职简历</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商业计划书</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工作竞聘</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路演</a:t>
            </a:r>
            <a:r>
              <a:rPr kumimoji="0" lang="en-US" altLang="zh-CN"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a:t>
            </a:r>
            <a:r>
              <a:rPr kumimoji="0" lang="zh-CN" altLang="en-US" sz="1800" b="1" i="0" u="none" strike="noStrike" kern="1200" cap="none" spc="0" normalizeH="0" baseline="0" noProof="0" dirty="0">
                <a:ln>
                  <a:noFill/>
                </a:ln>
                <a:solidFill>
                  <a:prstClr val="black"/>
                </a:solidFill>
                <a:effectLst/>
                <a:uLnTx/>
                <a:uFillTx/>
                <a:latin typeface="阿里巴巴普惠体 L" panose="00020600040101010101" charset="-122"/>
                <a:ea typeface="阿里巴巴普惠体 L" panose="00020600040101010101" charset="-122"/>
                <a:cs typeface="阿里巴巴普惠体 L" panose="00020600040101010101" charset="-122"/>
              </a:rPr>
              <a:t>自我介绍等点此</a:t>
            </a:r>
          </a:p>
        </p:txBody>
      </p:sp>
      <p:sp>
        <p:nvSpPr>
          <p:cNvPr id="11" name="文本框 20"/>
          <p:cNvSpPr txBox="1"/>
          <p:nvPr/>
        </p:nvSpPr>
        <p:spPr>
          <a:xfrm>
            <a:off x="3468147" y="1105851"/>
            <a:ext cx="5251897" cy="1938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0" b="0" i="0" u="none" strike="noStrike" kern="1200" cap="none" spc="0" normalizeH="0" baseline="0" noProof="0" dirty="0">
                <a:ln w="19050">
                  <a:solidFill>
                    <a:prstClr val="white"/>
                  </a:solidFill>
                </a:ln>
                <a:solidFill>
                  <a:srgbClr val="246BAB"/>
                </a:solidFill>
                <a:effectLst/>
                <a:uLnTx/>
                <a:uFillTx/>
                <a:latin typeface="Impact" panose="020B0806030902050204" pitchFamily="34" charset="0"/>
                <a:ea typeface="宋体" panose="02010600030101010101" pitchFamily="2" charset="-122"/>
                <a:cs typeface="+mn-cs"/>
              </a:rPr>
              <a:t>20XX</a:t>
            </a:r>
          </a:p>
        </p:txBody>
      </p:sp>
      <p:sp>
        <p:nvSpPr>
          <p:cNvPr id="13" name="文本框 12"/>
          <p:cNvSpPr txBox="1"/>
          <p:nvPr/>
        </p:nvSpPr>
        <p:spPr>
          <a:xfrm>
            <a:off x="5090160" y="4775835"/>
            <a:ext cx="1935145" cy="369332"/>
          </a:xfrm>
          <a:prstGeom prst="rect">
            <a:avLst/>
          </a:prstGeom>
          <a:noFill/>
        </p:spPr>
        <p:txBody>
          <a:bodyPr wrap="none" rtlCol="0">
            <a:spAutoFit/>
          </a:bodyPr>
          <a:lstStyle/>
          <a:p>
            <a:r>
              <a:rPr lang="zh-CN" altLang="en-US" smtClean="0">
                <a:solidFill>
                  <a:srgbClr val="246BAB"/>
                </a:solidFill>
                <a:latin typeface="阿里巴巴普惠体 B" panose="00020600040101010101" pitchFamily="18" charset="-122"/>
                <a:ea typeface="阿里巴巴普惠体 B" panose="00020600040101010101" pitchFamily="18" charset="-122"/>
              </a:rPr>
              <a:t>汇报人：</a:t>
            </a:r>
            <a:r>
              <a:rPr lang="en-US" altLang="zh-CN" smtClean="0">
                <a:solidFill>
                  <a:srgbClr val="246BAB"/>
                </a:solidFill>
                <a:latin typeface="阿里巴巴普惠体 B" panose="00020600040101010101" pitchFamily="18" charset="-122"/>
                <a:ea typeface="阿里巴巴普惠体 B" panose="00020600040101010101" pitchFamily="18" charset="-122"/>
              </a:rPr>
              <a:t>PPT818</a:t>
            </a:r>
            <a:endParaRPr lang="en-US" altLang="zh-CN">
              <a:solidFill>
                <a:srgbClr val="246BAB"/>
              </a:solidFill>
              <a:latin typeface="阿里巴巴普惠体 B" panose="00020600040101010101" pitchFamily="18" charset="-122"/>
              <a:ea typeface="阿里巴巴普惠体 B" panose="00020600040101010101" pitchFamily="18" charset="-122"/>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7" name="PA_文本框 16"/>
          <p:cNvSpPr txBox="1"/>
          <p:nvPr>
            <p:custDataLst>
              <p:tags r:id="rId2"/>
            </p:custDataLst>
          </p:nvPr>
        </p:nvSpPr>
        <p:spPr>
          <a:xfrm>
            <a:off x="3919972" y="1344811"/>
            <a:ext cx="4353095" cy="14930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100" b="0" i="0" u="none" strike="noStrike" kern="1200" cap="none" spc="300" normalizeH="0" baseline="0" noProof="0" dirty="0">
                <a:ln>
                  <a:noFill/>
                </a:ln>
                <a:solidFill>
                  <a:srgbClr val="246BAB"/>
                </a:solidFill>
                <a:effectLst/>
                <a:uLnTx/>
                <a:uFillTx/>
                <a:latin typeface="Arial" panose="020B0604020202020204" pitchFamily="34" charset="0"/>
                <a:ea typeface="宋体" panose="02010600030101010101" pitchFamily="2" charset="-122"/>
                <a:cs typeface="+mn-cs"/>
                <a:sym typeface="Arial" panose="020B0604020202020204" pitchFamily="34" charset="0"/>
              </a:rPr>
              <a:t>C</a:t>
            </a:r>
            <a:r>
              <a:rPr kumimoji="0" lang="en-US" altLang="zh-CN" sz="6825" b="0" i="0" u="none" strike="noStrike" kern="1200" cap="none" spc="0" normalizeH="0" baseline="0" noProof="0" dirty="0">
                <a:ln>
                  <a:noFill/>
                </a:ln>
                <a:solidFill>
                  <a:srgbClr val="246BAB"/>
                </a:solidFill>
                <a:effectLst/>
                <a:uLnTx/>
                <a:uFillTx/>
                <a:latin typeface="Arial" panose="020B0604020202020204" pitchFamily="34" charset="0"/>
                <a:ea typeface="宋体" panose="02010600030101010101" pitchFamily="2" charset="-122"/>
                <a:cs typeface="+mn-cs"/>
                <a:sym typeface="Arial" panose="020B0604020202020204" pitchFamily="34" charset="0"/>
              </a:rPr>
              <a:t>ontents</a:t>
            </a:r>
          </a:p>
        </p:txBody>
      </p:sp>
      <p:grpSp>
        <p:nvGrpSpPr>
          <p:cNvPr id="2" name="组合 1"/>
          <p:cNvGrpSpPr/>
          <p:nvPr/>
        </p:nvGrpSpPr>
        <p:grpSpPr>
          <a:xfrm>
            <a:off x="2327910" y="3323590"/>
            <a:ext cx="3231515" cy="546735"/>
            <a:chOff x="1840" y="6330"/>
            <a:chExt cx="5089" cy="861"/>
          </a:xfrm>
        </p:grpSpPr>
        <p:sp>
          <p:nvSpPr>
            <p:cNvPr id="5" name="PA_矩形 4"/>
            <p:cNvSpPr/>
            <p:nvPr>
              <p:custDataLst>
                <p:tags r:id="rId12"/>
              </p:custDataLst>
            </p:nvPr>
          </p:nvSpPr>
          <p:spPr>
            <a:xfrm rot="5400000">
              <a:off x="1812" y="6572"/>
              <a:ext cx="413" cy="356"/>
            </a:xfrm>
            <a:prstGeom prst="rect">
              <a:avLst/>
            </a:prstGeom>
            <a:solidFill>
              <a:srgbClr val="DDE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6" name="PA_文本框 5"/>
            <p:cNvSpPr txBox="1"/>
            <p:nvPr>
              <p:custDataLst>
                <p:tags r:id="rId13"/>
              </p:custDataLst>
            </p:nvPr>
          </p:nvSpPr>
          <p:spPr>
            <a:xfrm>
              <a:off x="2499" y="6369"/>
              <a:ext cx="1169"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DDE140"/>
                  </a:solidFill>
                  <a:effectLst/>
                  <a:uLnTx/>
                  <a:uFillTx/>
                  <a:latin typeface="阿里巴巴普惠体 M" panose="00020600040101010101" charset="-122"/>
                  <a:ea typeface="阿里巴巴普惠体 M" panose="00020600040101010101" charset="-122"/>
                  <a:cs typeface="阿里巴巴普惠体 B" panose="00020600040101010101" pitchFamily="18" charset="-122"/>
                  <a:sym typeface="Arial" panose="020B0604020202020204" pitchFamily="34" charset="0"/>
                </a:rPr>
                <a:t>O1</a:t>
              </a:r>
            </a:p>
          </p:txBody>
        </p:sp>
        <p:sp>
          <p:nvSpPr>
            <p:cNvPr id="7" name="PA_文本框 6"/>
            <p:cNvSpPr txBox="1"/>
            <p:nvPr>
              <p:custDataLst>
                <p:tags r:id="rId14"/>
              </p:custDataLst>
            </p:nvPr>
          </p:nvSpPr>
          <p:spPr>
            <a:xfrm>
              <a:off x="3577" y="6330"/>
              <a:ext cx="3353" cy="841"/>
            </a:xfrm>
            <a:prstGeom prst="rect">
              <a:avLst/>
            </a:prstGeom>
            <a:noFill/>
          </p:spPr>
          <p:txBody>
            <a:bodyPr wrap="square" rtlCol="0">
              <a:spAutoFit/>
            </a:bodyPr>
            <a:lstStyle/>
            <a:p>
              <a:pPr lvl="0">
                <a:lnSpc>
                  <a:spcPct val="120000"/>
                </a:lnSpc>
                <a:defRPr/>
              </a:pP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rPr>
                <a:t>添加您的标题</a:t>
              </a:r>
              <a:endParaRPr kumimoji="0" lang="zh-CN" altLang="en-US" sz="2400" b="0" i="0" u="none" strike="noStrike" kern="1200" cap="none" spc="0" normalizeH="0" baseline="0" noProof="0" dirty="0">
                <a:ln>
                  <a:noFill/>
                </a:ln>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endParaRPr>
            </a:p>
          </p:txBody>
        </p:sp>
      </p:grpSp>
      <p:grpSp>
        <p:nvGrpSpPr>
          <p:cNvPr id="3" name="组合 2"/>
          <p:cNvGrpSpPr/>
          <p:nvPr/>
        </p:nvGrpSpPr>
        <p:grpSpPr>
          <a:xfrm>
            <a:off x="2328545" y="4378325"/>
            <a:ext cx="3231515" cy="546735"/>
            <a:chOff x="1841" y="6330"/>
            <a:chExt cx="5089" cy="861"/>
          </a:xfrm>
        </p:grpSpPr>
        <p:sp>
          <p:nvSpPr>
            <p:cNvPr id="4" name="PA_矩形 4"/>
            <p:cNvSpPr/>
            <p:nvPr>
              <p:custDataLst>
                <p:tags r:id="rId9"/>
              </p:custDataLst>
            </p:nvPr>
          </p:nvSpPr>
          <p:spPr>
            <a:xfrm rot="5400000">
              <a:off x="1812" y="6572"/>
              <a:ext cx="413" cy="356"/>
            </a:xfrm>
            <a:prstGeom prst="rect">
              <a:avLst/>
            </a:prstGeom>
            <a:solidFill>
              <a:srgbClr val="BD9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8" name="PA_文本框 5"/>
            <p:cNvSpPr txBox="1"/>
            <p:nvPr>
              <p:custDataLst>
                <p:tags r:id="rId10"/>
              </p:custDataLst>
            </p:nvPr>
          </p:nvSpPr>
          <p:spPr>
            <a:xfrm>
              <a:off x="2499" y="6369"/>
              <a:ext cx="1169"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BD90C0"/>
                  </a:solidFill>
                  <a:effectLst/>
                  <a:uLnTx/>
                  <a:uFillTx/>
                  <a:latin typeface="阿里巴巴普惠体 M" panose="00020600040101010101" charset="-122"/>
                  <a:ea typeface="阿里巴巴普惠体 M" panose="00020600040101010101" charset="-122"/>
                  <a:cs typeface="阿里巴巴普惠体 B" panose="00020600040101010101" pitchFamily="18" charset="-122"/>
                  <a:sym typeface="Arial" panose="020B0604020202020204" pitchFamily="34" charset="0"/>
                </a:rPr>
                <a:t>O3</a:t>
              </a:r>
            </a:p>
          </p:txBody>
        </p:sp>
        <p:sp>
          <p:nvSpPr>
            <p:cNvPr id="9" name="PA_文本框 6"/>
            <p:cNvSpPr txBox="1"/>
            <p:nvPr>
              <p:custDataLst>
                <p:tags r:id="rId11"/>
              </p:custDataLst>
            </p:nvPr>
          </p:nvSpPr>
          <p:spPr>
            <a:xfrm>
              <a:off x="3577" y="6330"/>
              <a:ext cx="3353" cy="841"/>
            </a:xfrm>
            <a:prstGeom prst="rect">
              <a:avLst/>
            </a:prstGeom>
            <a:noFill/>
          </p:spPr>
          <p:txBody>
            <a:bodyPr wrap="square" rtlCol="0">
              <a:spAutoFit/>
            </a:bodyPr>
            <a:lstStyle/>
            <a:p>
              <a:pPr lvl="0">
                <a:lnSpc>
                  <a:spcPct val="120000"/>
                </a:lnSpc>
                <a:defRPr/>
              </a:pP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rPr>
                <a:t>添加您的标题</a:t>
              </a:r>
              <a:endParaRPr kumimoji="0" lang="zh-CN" altLang="en-US" sz="2400" b="0" i="0" u="none" strike="noStrike" kern="1200" cap="none" spc="0" normalizeH="0" baseline="0" noProof="0" dirty="0">
                <a:ln>
                  <a:noFill/>
                </a:ln>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endParaRPr>
            </a:p>
          </p:txBody>
        </p:sp>
      </p:grpSp>
      <p:grpSp>
        <p:nvGrpSpPr>
          <p:cNvPr id="10" name="组合 9"/>
          <p:cNvGrpSpPr/>
          <p:nvPr/>
        </p:nvGrpSpPr>
        <p:grpSpPr>
          <a:xfrm>
            <a:off x="6609715" y="3342640"/>
            <a:ext cx="3231515" cy="546735"/>
            <a:chOff x="1841" y="6330"/>
            <a:chExt cx="5089" cy="861"/>
          </a:xfrm>
        </p:grpSpPr>
        <p:sp>
          <p:nvSpPr>
            <p:cNvPr id="11" name="PA_矩形 4"/>
            <p:cNvSpPr/>
            <p:nvPr>
              <p:custDataLst>
                <p:tags r:id="rId6"/>
              </p:custDataLst>
            </p:nvPr>
          </p:nvSpPr>
          <p:spPr>
            <a:xfrm rot="5400000">
              <a:off x="1812" y="6572"/>
              <a:ext cx="413" cy="356"/>
            </a:xfrm>
            <a:prstGeom prst="rect">
              <a:avLst/>
            </a:prstGeom>
            <a:solidFill>
              <a:srgbClr val="2E9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12" name="PA_文本框 5"/>
            <p:cNvSpPr txBox="1"/>
            <p:nvPr>
              <p:custDataLst>
                <p:tags r:id="rId7"/>
              </p:custDataLst>
            </p:nvPr>
          </p:nvSpPr>
          <p:spPr>
            <a:xfrm>
              <a:off x="2499" y="6369"/>
              <a:ext cx="1169"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2E91C2"/>
                  </a:solidFill>
                  <a:effectLst/>
                  <a:uLnTx/>
                  <a:uFillTx/>
                  <a:latin typeface="阿里巴巴普惠体 M" panose="00020600040101010101" charset="-122"/>
                  <a:ea typeface="阿里巴巴普惠体 M" panose="00020600040101010101" charset="-122"/>
                  <a:cs typeface="阿里巴巴普惠体 B" panose="00020600040101010101" pitchFamily="18" charset="-122"/>
                  <a:sym typeface="Arial" panose="020B0604020202020204" pitchFamily="34" charset="0"/>
                </a:rPr>
                <a:t>O2</a:t>
              </a:r>
            </a:p>
          </p:txBody>
        </p:sp>
        <p:sp>
          <p:nvSpPr>
            <p:cNvPr id="13" name="PA_文本框 6"/>
            <p:cNvSpPr txBox="1"/>
            <p:nvPr>
              <p:custDataLst>
                <p:tags r:id="rId8"/>
              </p:custDataLst>
            </p:nvPr>
          </p:nvSpPr>
          <p:spPr>
            <a:xfrm>
              <a:off x="3577" y="6330"/>
              <a:ext cx="3353" cy="841"/>
            </a:xfrm>
            <a:prstGeom prst="rect">
              <a:avLst/>
            </a:prstGeom>
            <a:noFill/>
          </p:spPr>
          <p:txBody>
            <a:bodyPr wrap="square" rtlCol="0">
              <a:spAutoFit/>
            </a:bodyPr>
            <a:lstStyle/>
            <a:p>
              <a:pPr lvl="0">
                <a:lnSpc>
                  <a:spcPct val="120000"/>
                </a:lnSpc>
                <a:defRPr/>
              </a:pP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rPr>
                <a:t>添加您的标题</a:t>
              </a:r>
              <a:endParaRPr kumimoji="0" lang="zh-CN" altLang="en-US" sz="2400" b="0" i="0" u="none" strike="noStrike" kern="1200" cap="none" spc="0" normalizeH="0" baseline="0" noProof="0" dirty="0">
                <a:ln>
                  <a:noFill/>
                </a:ln>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endParaRPr>
            </a:p>
          </p:txBody>
        </p:sp>
      </p:grpSp>
      <p:grpSp>
        <p:nvGrpSpPr>
          <p:cNvPr id="14" name="组合 13"/>
          <p:cNvGrpSpPr/>
          <p:nvPr/>
        </p:nvGrpSpPr>
        <p:grpSpPr>
          <a:xfrm>
            <a:off x="6609715" y="4403090"/>
            <a:ext cx="3231515" cy="546735"/>
            <a:chOff x="1841" y="6330"/>
            <a:chExt cx="5089" cy="861"/>
          </a:xfrm>
        </p:grpSpPr>
        <p:sp>
          <p:nvSpPr>
            <p:cNvPr id="15" name="PA_矩形 4"/>
            <p:cNvSpPr/>
            <p:nvPr>
              <p:custDataLst>
                <p:tags r:id="rId3"/>
              </p:custDataLst>
            </p:nvPr>
          </p:nvSpPr>
          <p:spPr>
            <a:xfrm rot="5400000">
              <a:off x="1812" y="6572"/>
              <a:ext cx="413" cy="356"/>
            </a:xfrm>
            <a:prstGeom prst="rect">
              <a:avLst/>
            </a:prstGeom>
            <a:solidFill>
              <a:srgbClr val="F8B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16" name="PA_文本框 5"/>
            <p:cNvSpPr txBox="1"/>
            <p:nvPr>
              <p:custDataLst>
                <p:tags r:id="rId4"/>
              </p:custDataLst>
            </p:nvPr>
          </p:nvSpPr>
          <p:spPr>
            <a:xfrm>
              <a:off x="2499" y="6369"/>
              <a:ext cx="1169"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F8B846"/>
                  </a:solidFill>
                  <a:effectLst/>
                  <a:uLnTx/>
                  <a:uFillTx/>
                  <a:latin typeface="阿里巴巴普惠体 M" panose="00020600040101010101" charset="-122"/>
                  <a:ea typeface="阿里巴巴普惠体 M" panose="00020600040101010101" charset="-122"/>
                  <a:cs typeface="阿里巴巴普惠体 B" panose="00020600040101010101" pitchFamily="18" charset="-122"/>
                  <a:sym typeface="Arial" panose="020B0604020202020204" pitchFamily="34" charset="0"/>
                </a:rPr>
                <a:t>O4</a:t>
              </a:r>
            </a:p>
          </p:txBody>
        </p:sp>
        <p:sp>
          <p:nvSpPr>
            <p:cNvPr id="18" name="PA_文本框 6"/>
            <p:cNvSpPr txBox="1"/>
            <p:nvPr>
              <p:custDataLst>
                <p:tags r:id="rId5"/>
              </p:custDataLst>
            </p:nvPr>
          </p:nvSpPr>
          <p:spPr>
            <a:xfrm>
              <a:off x="3577" y="6330"/>
              <a:ext cx="3353" cy="841"/>
            </a:xfrm>
            <a:prstGeom prst="rect">
              <a:avLst/>
            </a:prstGeom>
            <a:noFill/>
          </p:spPr>
          <p:txBody>
            <a:bodyPr wrap="square" rtlCol="0">
              <a:spAutoFit/>
            </a:bodyPr>
            <a:lstStyle/>
            <a:p>
              <a:pPr lvl="0">
                <a:lnSpc>
                  <a:spcPct val="120000"/>
                </a:lnSpc>
                <a:defRPr/>
              </a:pPr>
              <a:r>
                <a:rPr lang="zh-CN" altLang="en-US" sz="2400" dirty="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rPr>
                <a:t>添加您的标题</a:t>
              </a:r>
              <a:endParaRPr kumimoji="0" lang="zh-CN" altLang="en-US" sz="2400" b="0" i="0" u="none" strike="noStrike" kern="1200" cap="none" spc="0" normalizeH="0" baseline="0" noProof="0" dirty="0">
                <a:ln>
                  <a:noFill/>
                </a:ln>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Arial" panose="020B0604020202020204" pitchFamily="34" charset="0"/>
              </a:endParaRPr>
            </a:p>
          </p:txBody>
        </p:sp>
      </p:gr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162611" y="2504589"/>
            <a:ext cx="2284087" cy="1938992"/>
          </a:xfrm>
          <a:prstGeom prst="rect">
            <a:avLst/>
          </a:prstGeom>
          <a:noFill/>
        </p:spPr>
        <p:txBody>
          <a:bodyPr wrap="square" rtlCol="0" anchor="ctr" anchorCtr="0">
            <a:spAutoFit/>
          </a:bodyPr>
          <a:lstStyle/>
          <a:p>
            <a:r>
              <a:rPr lang="en-US" altLang="zh-CN"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2"/>
          <p:cNvSpPr txBox="1"/>
          <p:nvPr/>
        </p:nvSpPr>
        <p:spPr>
          <a:xfrm>
            <a:off x="4446698" y="2372201"/>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输入您的标题内容</a:t>
            </a:r>
          </a:p>
        </p:txBody>
      </p:sp>
      <p:sp>
        <p:nvSpPr>
          <p:cNvPr id="4" name="文本框 3"/>
          <p:cNvSpPr txBox="1"/>
          <p:nvPr/>
        </p:nvSpPr>
        <p:spPr>
          <a:xfrm>
            <a:off x="4446698" y="3652639"/>
            <a:ext cx="5816372"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a:t>
            </a:r>
          </a:p>
          <a:p>
            <a:endPar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2" name="组合 21"/>
          <p:cNvGrpSpPr/>
          <p:nvPr/>
        </p:nvGrpSpPr>
        <p:grpSpPr>
          <a:xfrm>
            <a:off x="4541948" y="3225956"/>
            <a:ext cx="5659425" cy="193474"/>
            <a:chOff x="4549977" y="3733103"/>
            <a:chExt cx="5659425" cy="193474"/>
          </a:xfrm>
        </p:grpSpPr>
        <p:cxnSp>
          <p:nvCxnSpPr>
            <p:cNvPr id="20" name="直接连接符 19"/>
            <p:cNvCxnSpPr/>
            <p:nvPr/>
          </p:nvCxnSpPr>
          <p:spPr>
            <a:xfrm>
              <a:off x="4630723" y="3829840"/>
              <a:ext cx="5578679" cy="0"/>
            </a:xfrm>
            <a:prstGeom prst="line">
              <a:avLst/>
            </a:prstGeom>
            <a:ln w="34925">
              <a:solidFill>
                <a:srgbClr val="DDE14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549977" y="3733103"/>
              <a:ext cx="193474" cy="193474"/>
            </a:xfrm>
            <a:prstGeom prst="ellipse">
              <a:avLst/>
            </a:prstGeom>
            <a:solidFill>
              <a:srgbClr val="DDE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196799" y="1801018"/>
            <a:ext cx="4333088" cy="682883"/>
            <a:chOff x="2293954" y="1810543"/>
            <a:chExt cx="4333088" cy="682883"/>
          </a:xfrm>
        </p:grpSpPr>
        <p:sp>
          <p:nvSpPr>
            <p:cNvPr id="13" name="Freeform 56"/>
            <p:cNvSpPr/>
            <p:nvPr/>
          </p:nvSpPr>
          <p:spPr bwMode="auto">
            <a:xfrm flipH="1">
              <a:off x="2293954" y="1810543"/>
              <a:ext cx="3058419" cy="544068"/>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DE140"/>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nvGrpSpPr>
            <p:cNvPr id="51" name="组合 50"/>
            <p:cNvGrpSpPr/>
            <p:nvPr/>
          </p:nvGrpSpPr>
          <p:grpSpPr>
            <a:xfrm>
              <a:off x="5346983" y="1810543"/>
              <a:ext cx="1280059" cy="682883"/>
              <a:chOff x="5389442" y="1637546"/>
              <a:chExt cx="1280059" cy="682883"/>
            </a:xfrm>
          </p:grpSpPr>
          <p:sp>
            <p:nvSpPr>
              <p:cNvPr id="14" name="Freeform 57"/>
              <p:cNvSpPr/>
              <p:nvPr/>
            </p:nvSpPr>
            <p:spPr bwMode="auto">
              <a:xfrm flipH="1">
                <a:off x="5389442" y="1637546"/>
                <a:ext cx="1280059" cy="544068"/>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 name="Freeform 58"/>
              <p:cNvSpPr/>
              <p:nvPr/>
            </p:nvSpPr>
            <p:spPr bwMode="auto">
              <a:xfrm flipH="1">
                <a:off x="5915738" y="1995779"/>
                <a:ext cx="322410" cy="32465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sp>
          <p:nvSpPr>
            <p:cNvPr id="53" name="文本框 52"/>
            <p:cNvSpPr txBox="1"/>
            <p:nvPr/>
          </p:nvSpPr>
          <p:spPr>
            <a:xfrm>
              <a:off x="3122629" y="1856263"/>
              <a:ext cx="1818640" cy="460375"/>
            </a:xfrm>
            <a:prstGeom prst="rect">
              <a:avLst/>
            </a:prstGeom>
            <a:noFill/>
          </p:spPr>
          <p:txBody>
            <a:bodyPr wrap="square" rtlCol="0" anchor="ctr" anchorCtr="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54" name="文本框 53"/>
            <p:cNvSpPr txBox="1"/>
            <p:nvPr/>
          </p:nvSpPr>
          <p:spPr>
            <a:xfrm>
              <a:off x="5716903" y="1848934"/>
              <a:ext cx="540219" cy="461665"/>
            </a:xfrm>
            <a:prstGeom prst="rect">
              <a:avLst/>
            </a:prstGeom>
            <a:noFill/>
          </p:spPr>
          <p:txBody>
            <a:bodyPr wrap="square" rtlCol="0" anchor="ctr" anchorCtr="0">
              <a:spAutoFit/>
            </a:bodyPr>
            <a:lstStyle/>
            <a:p>
              <a:pPr algn="ctr"/>
              <a:r>
                <a:rPr lang="en-US" altLang="zh-CN"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1" name="组合 10"/>
          <p:cNvGrpSpPr/>
          <p:nvPr/>
        </p:nvGrpSpPr>
        <p:grpSpPr>
          <a:xfrm>
            <a:off x="5351189" y="3035162"/>
            <a:ext cx="4338475" cy="682883"/>
            <a:chOff x="5448344" y="3044687"/>
            <a:chExt cx="4338475" cy="682883"/>
          </a:xfrm>
        </p:grpSpPr>
        <p:sp>
          <p:nvSpPr>
            <p:cNvPr id="27" name="Freeform 56"/>
            <p:cNvSpPr/>
            <p:nvPr/>
          </p:nvSpPr>
          <p:spPr bwMode="auto">
            <a:xfrm>
              <a:off x="6728400" y="3044687"/>
              <a:ext cx="3058419" cy="544068"/>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BD90C0"/>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nvGrpSpPr>
            <p:cNvPr id="50" name="组合 49"/>
            <p:cNvGrpSpPr/>
            <p:nvPr/>
          </p:nvGrpSpPr>
          <p:grpSpPr>
            <a:xfrm>
              <a:off x="5448344" y="3044687"/>
              <a:ext cx="1280059" cy="682883"/>
              <a:chOff x="5485416" y="2871690"/>
              <a:chExt cx="1280059" cy="682883"/>
            </a:xfrm>
          </p:grpSpPr>
          <p:sp>
            <p:nvSpPr>
              <p:cNvPr id="28" name="Freeform 57"/>
              <p:cNvSpPr/>
              <p:nvPr/>
            </p:nvSpPr>
            <p:spPr bwMode="auto">
              <a:xfrm>
                <a:off x="5485416" y="2871690"/>
                <a:ext cx="1280059" cy="544068"/>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9" name="Freeform 58"/>
              <p:cNvSpPr/>
              <p:nvPr/>
            </p:nvSpPr>
            <p:spPr bwMode="auto">
              <a:xfrm>
                <a:off x="5916769" y="3229923"/>
                <a:ext cx="322410" cy="32465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sp>
          <p:nvSpPr>
            <p:cNvPr id="55" name="文本框 54"/>
            <p:cNvSpPr txBox="1"/>
            <p:nvPr/>
          </p:nvSpPr>
          <p:spPr>
            <a:xfrm>
              <a:off x="5788818" y="3085888"/>
              <a:ext cx="540219" cy="461665"/>
            </a:xfrm>
            <a:prstGeom prst="rect">
              <a:avLst/>
            </a:prstGeom>
            <a:noFill/>
          </p:spPr>
          <p:txBody>
            <a:bodyPr wrap="square" rtlCol="0" anchor="ctr" anchorCtr="0">
              <a:spAutoFit/>
            </a:bodyPr>
            <a:lstStyle/>
            <a:p>
              <a:pPr algn="ctr"/>
              <a:r>
                <a:rPr lang="en-US" altLang="zh-CN"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8" name="文本框 57"/>
            <p:cNvSpPr txBox="1"/>
            <p:nvPr/>
          </p:nvSpPr>
          <p:spPr>
            <a:xfrm>
              <a:off x="7557179" y="3086597"/>
              <a:ext cx="1848485" cy="460375"/>
            </a:xfrm>
            <a:prstGeom prst="rect">
              <a:avLst/>
            </a:prstGeom>
            <a:noFill/>
          </p:spPr>
          <p:txBody>
            <a:bodyPr wrap="square" rtlCol="0" anchor="ctr" anchorCtr="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grpSp>
      <p:grpSp>
        <p:nvGrpSpPr>
          <p:cNvPr id="12" name="组合 11"/>
          <p:cNvGrpSpPr/>
          <p:nvPr/>
        </p:nvGrpSpPr>
        <p:grpSpPr>
          <a:xfrm>
            <a:off x="2201520" y="4209148"/>
            <a:ext cx="4338475" cy="682883"/>
            <a:chOff x="2298675" y="4218673"/>
            <a:chExt cx="4338475" cy="682883"/>
          </a:xfrm>
        </p:grpSpPr>
        <p:sp>
          <p:nvSpPr>
            <p:cNvPr id="20" name="Freeform 56"/>
            <p:cNvSpPr/>
            <p:nvPr/>
          </p:nvSpPr>
          <p:spPr bwMode="auto">
            <a:xfrm flipH="1">
              <a:off x="2298675" y="4218673"/>
              <a:ext cx="3058419" cy="544068"/>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2E91C2"/>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nvGrpSpPr>
            <p:cNvPr id="49" name="组合 48"/>
            <p:cNvGrpSpPr/>
            <p:nvPr/>
          </p:nvGrpSpPr>
          <p:grpSpPr>
            <a:xfrm>
              <a:off x="5357091" y="4218673"/>
              <a:ext cx="1280059" cy="682883"/>
              <a:chOff x="5394163" y="4045676"/>
              <a:chExt cx="1280059" cy="682883"/>
            </a:xfrm>
          </p:grpSpPr>
          <p:sp>
            <p:nvSpPr>
              <p:cNvPr id="21" name="Freeform 57"/>
              <p:cNvSpPr/>
              <p:nvPr/>
            </p:nvSpPr>
            <p:spPr bwMode="auto">
              <a:xfrm flipH="1">
                <a:off x="5394163" y="4045676"/>
                <a:ext cx="1280059" cy="544068"/>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2" name="Freeform 58"/>
              <p:cNvSpPr/>
              <p:nvPr/>
            </p:nvSpPr>
            <p:spPr bwMode="auto">
              <a:xfrm flipH="1">
                <a:off x="5920459" y="4403909"/>
                <a:ext cx="322410" cy="32465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sp>
          <p:nvSpPr>
            <p:cNvPr id="56" name="文本框 55"/>
            <p:cNvSpPr txBox="1"/>
            <p:nvPr/>
          </p:nvSpPr>
          <p:spPr>
            <a:xfrm>
              <a:off x="5716902" y="4259874"/>
              <a:ext cx="540219" cy="461665"/>
            </a:xfrm>
            <a:prstGeom prst="rect">
              <a:avLst/>
            </a:prstGeom>
            <a:noFill/>
          </p:spPr>
          <p:txBody>
            <a:bodyPr wrap="square" rtlCol="0" anchor="ctr" anchorCtr="0">
              <a:spAutoFit/>
            </a:bodyPr>
            <a:lstStyle/>
            <a:p>
              <a:pPr algn="ctr"/>
              <a:r>
                <a:rPr lang="en-US" altLang="zh-CN"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9" name="文本框 58"/>
            <p:cNvSpPr txBox="1"/>
            <p:nvPr/>
          </p:nvSpPr>
          <p:spPr>
            <a:xfrm>
              <a:off x="3127350" y="4260583"/>
              <a:ext cx="1703070" cy="460375"/>
            </a:xfrm>
            <a:prstGeom prst="rect">
              <a:avLst/>
            </a:prstGeom>
            <a:noFill/>
          </p:spPr>
          <p:txBody>
            <a:bodyPr wrap="square" rtlCol="0" anchor="ctr" anchorCtr="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grpSp>
      <p:grpSp>
        <p:nvGrpSpPr>
          <p:cNvPr id="16" name="组合 15"/>
          <p:cNvGrpSpPr/>
          <p:nvPr/>
        </p:nvGrpSpPr>
        <p:grpSpPr>
          <a:xfrm>
            <a:off x="5348808" y="5326011"/>
            <a:ext cx="4338475" cy="682883"/>
            <a:chOff x="5445963" y="5335536"/>
            <a:chExt cx="4338475" cy="682883"/>
          </a:xfrm>
        </p:grpSpPr>
        <p:sp>
          <p:nvSpPr>
            <p:cNvPr id="40" name="Freeform 56"/>
            <p:cNvSpPr/>
            <p:nvPr/>
          </p:nvSpPr>
          <p:spPr bwMode="auto">
            <a:xfrm>
              <a:off x="6726019" y="5335536"/>
              <a:ext cx="3058419" cy="544068"/>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F8B846"/>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nvGrpSpPr>
            <p:cNvPr id="48" name="组合 47"/>
            <p:cNvGrpSpPr/>
            <p:nvPr/>
          </p:nvGrpSpPr>
          <p:grpSpPr>
            <a:xfrm>
              <a:off x="5445963" y="5335536"/>
              <a:ext cx="1280059" cy="682883"/>
              <a:chOff x="5483035" y="5162539"/>
              <a:chExt cx="1280059" cy="682883"/>
            </a:xfrm>
          </p:grpSpPr>
          <p:sp>
            <p:nvSpPr>
              <p:cNvPr id="41" name="Freeform 57"/>
              <p:cNvSpPr/>
              <p:nvPr/>
            </p:nvSpPr>
            <p:spPr bwMode="auto">
              <a:xfrm>
                <a:off x="5483035" y="5162539"/>
                <a:ext cx="1280059" cy="544068"/>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2" name="Freeform 58"/>
              <p:cNvSpPr/>
              <p:nvPr/>
            </p:nvSpPr>
            <p:spPr bwMode="auto">
              <a:xfrm>
                <a:off x="5914388" y="5520772"/>
                <a:ext cx="322410" cy="32465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sp>
          <p:nvSpPr>
            <p:cNvPr id="57" name="文本框 56"/>
            <p:cNvSpPr txBox="1"/>
            <p:nvPr/>
          </p:nvSpPr>
          <p:spPr>
            <a:xfrm>
              <a:off x="5815882" y="5397807"/>
              <a:ext cx="540219" cy="461665"/>
            </a:xfrm>
            <a:prstGeom prst="rect">
              <a:avLst/>
            </a:prstGeom>
            <a:noFill/>
          </p:spPr>
          <p:txBody>
            <a:bodyPr wrap="square" rtlCol="0" anchor="ctr" anchorCtr="0">
              <a:spAutoFit/>
            </a:bodyPr>
            <a:lstStyle/>
            <a:p>
              <a:pPr algn="ctr"/>
              <a:r>
                <a:rPr lang="en-US" altLang="zh-CN"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2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0" name="文本框 59"/>
            <p:cNvSpPr txBox="1"/>
            <p:nvPr/>
          </p:nvSpPr>
          <p:spPr>
            <a:xfrm>
              <a:off x="7554798" y="5377446"/>
              <a:ext cx="2110740" cy="460375"/>
            </a:xfrm>
            <a:prstGeom prst="rect">
              <a:avLst/>
            </a:prstGeom>
            <a:noFill/>
          </p:spPr>
          <p:txBody>
            <a:bodyPr wrap="square" rtlCol="0" anchor="ctr" anchorCtr="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grpSp>
      <p:sp>
        <p:nvSpPr>
          <p:cNvPr id="64" name="文本框 63"/>
          <p:cNvSpPr txBox="1"/>
          <p:nvPr/>
        </p:nvSpPr>
        <p:spPr>
          <a:xfrm>
            <a:off x="6894417" y="1878030"/>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
        <p:nvSpPr>
          <p:cNvPr id="65" name="文本框 64"/>
          <p:cNvSpPr txBox="1"/>
          <p:nvPr/>
        </p:nvSpPr>
        <p:spPr>
          <a:xfrm>
            <a:off x="6894417" y="4250349"/>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
        <p:nvSpPr>
          <p:cNvPr id="66" name="文本框 65"/>
          <p:cNvSpPr txBox="1"/>
          <p:nvPr/>
        </p:nvSpPr>
        <p:spPr>
          <a:xfrm>
            <a:off x="1319624" y="3056158"/>
            <a:ext cx="4133629"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
        <p:nvSpPr>
          <p:cNvPr id="67" name="文本框 66"/>
          <p:cNvSpPr txBox="1"/>
          <p:nvPr/>
        </p:nvSpPr>
        <p:spPr>
          <a:xfrm>
            <a:off x="1319624" y="5428477"/>
            <a:ext cx="3940312"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a:srcRect l="34226" t="6712" r="3457" b="18076"/>
          <a:stretch>
            <a:fillRect/>
          </a:stretch>
        </p:blipFill>
        <p:spPr>
          <a:xfrm>
            <a:off x="7701280" y="2569210"/>
            <a:ext cx="2083435" cy="2084705"/>
          </a:xfrm>
          <a:custGeom>
            <a:avLst/>
            <a:gdLst/>
            <a:ahLst/>
            <a:cxnLst>
              <a:cxn ang="3">
                <a:pos x="hc" y="t"/>
              </a:cxn>
              <a:cxn ang="cd2">
                <a:pos x="l" y="vc"/>
              </a:cxn>
              <a:cxn ang="cd4">
                <a:pos x="hc" y="b"/>
              </a:cxn>
              <a:cxn ang="0">
                <a:pos x="r" y="vc"/>
              </a:cxn>
            </a:cxnLst>
            <a:rect l="l" t="t" r="r" b="b"/>
            <a:pathLst>
              <a:path w="3281" h="3283">
                <a:moveTo>
                  <a:pt x="1641" y="0"/>
                </a:moveTo>
                <a:cubicBezTo>
                  <a:pt x="2547" y="0"/>
                  <a:pt x="3281" y="735"/>
                  <a:pt x="3281" y="1642"/>
                </a:cubicBezTo>
                <a:cubicBezTo>
                  <a:pt x="3281" y="2548"/>
                  <a:pt x="2547" y="3283"/>
                  <a:pt x="1641" y="3283"/>
                </a:cubicBezTo>
                <a:cubicBezTo>
                  <a:pt x="734" y="3283"/>
                  <a:pt x="0" y="2548"/>
                  <a:pt x="0" y="1642"/>
                </a:cubicBezTo>
                <a:cubicBezTo>
                  <a:pt x="0" y="735"/>
                  <a:pt x="734" y="0"/>
                  <a:pt x="1641" y="0"/>
                </a:cubicBezTo>
                <a:close/>
              </a:path>
            </a:pathLst>
          </a:custGeom>
        </p:spPr>
      </p:pic>
      <p:pic>
        <p:nvPicPr>
          <p:cNvPr id="7" name="图片 6"/>
          <p:cNvPicPr>
            <a:picLocks noChangeAspect="1"/>
          </p:cNvPicPr>
          <p:nvPr/>
        </p:nvPicPr>
        <p:blipFill>
          <a:blip r:embed="rId6"/>
          <a:srcRect l="28550" b="3498"/>
          <a:stretch>
            <a:fillRect/>
          </a:stretch>
        </p:blipFill>
        <p:spPr>
          <a:xfrm>
            <a:off x="5880100" y="2569210"/>
            <a:ext cx="2083435" cy="2084705"/>
          </a:xfrm>
          <a:custGeom>
            <a:avLst/>
            <a:gdLst/>
            <a:ahLst/>
            <a:cxnLst>
              <a:cxn ang="3">
                <a:pos x="hc" y="t"/>
              </a:cxn>
              <a:cxn ang="cd2">
                <a:pos x="l" y="vc"/>
              </a:cxn>
              <a:cxn ang="cd4">
                <a:pos x="hc" y="b"/>
              </a:cxn>
              <a:cxn ang="0">
                <a:pos x="r" y="vc"/>
              </a:cxn>
            </a:cxnLst>
            <a:rect l="l" t="t" r="r" b="b"/>
            <a:pathLst>
              <a:path w="3281" h="3283">
                <a:moveTo>
                  <a:pt x="1641" y="0"/>
                </a:moveTo>
                <a:cubicBezTo>
                  <a:pt x="2547" y="0"/>
                  <a:pt x="3281" y="735"/>
                  <a:pt x="3281" y="1642"/>
                </a:cubicBezTo>
                <a:cubicBezTo>
                  <a:pt x="3281" y="2548"/>
                  <a:pt x="2547" y="3283"/>
                  <a:pt x="1641" y="3283"/>
                </a:cubicBezTo>
                <a:cubicBezTo>
                  <a:pt x="734" y="3283"/>
                  <a:pt x="0" y="2548"/>
                  <a:pt x="0" y="1642"/>
                </a:cubicBezTo>
                <a:cubicBezTo>
                  <a:pt x="0" y="735"/>
                  <a:pt x="734" y="0"/>
                  <a:pt x="1641" y="0"/>
                </a:cubicBezTo>
                <a:close/>
              </a:path>
            </a:pathLst>
          </a:custGeom>
        </p:spPr>
      </p:pic>
      <p:pic>
        <p:nvPicPr>
          <p:cNvPr id="6" name="图片 5"/>
          <p:cNvPicPr>
            <a:picLocks noChangeAspect="1"/>
          </p:cNvPicPr>
          <p:nvPr/>
        </p:nvPicPr>
        <p:blipFill>
          <a:blip r:embed="rId7"/>
          <a:srcRect l="10524" t="29" r="22558" b="3920"/>
          <a:stretch>
            <a:fillRect/>
          </a:stretch>
        </p:blipFill>
        <p:spPr>
          <a:xfrm>
            <a:off x="4143375" y="2569210"/>
            <a:ext cx="2083435" cy="2084705"/>
          </a:xfrm>
          <a:custGeom>
            <a:avLst/>
            <a:gdLst/>
            <a:ahLst/>
            <a:cxnLst>
              <a:cxn ang="3">
                <a:pos x="hc" y="t"/>
              </a:cxn>
              <a:cxn ang="cd2">
                <a:pos x="l" y="vc"/>
              </a:cxn>
              <a:cxn ang="cd4">
                <a:pos x="hc" y="b"/>
              </a:cxn>
              <a:cxn ang="0">
                <a:pos x="r" y="vc"/>
              </a:cxn>
            </a:cxnLst>
            <a:rect l="l" t="t" r="r" b="b"/>
            <a:pathLst>
              <a:path w="3281" h="3283">
                <a:moveTo>
                  <a:pt x="1641" y="0"/>
                </a:moveTo>
                <a:cubicBezTo>
                  <a:pt x="2547" y="0"/>
                  <a:pt x="3281" y="735"/>
                  <a:pt x="3281" y="1642"/>
                </a:cubicBezTo>
                <a:cubicBezTo>
                  <a:pt x="3281" y="2548"/>
                  <a:pt x="2547" y="3283"/>
                  <a:pt x="1641" y="3283"/>
                </a:cubicBezTo>
                <a:cubicBezTo>
                  <a:pt x="734" y="3283"/>
                  <a:pt x="0" y="2548"/>
                  <a:pt x="0" y="1642"/>
                </a:cubicBezTo>
                <a:cubicBezTo>
                  <a:pt x="0" y="735"/>
                  <a:pt x="734" y="0"/>
                  <a:pt x="1641" y="0"/>
                </a:cubicBezTo>
                <a:close/>
              </a:path>
            </a:pathLst>
          </a:custGeom>
        </p:spPr>
      </p:pic>
      <p:pic>
        <p:nvPicPr>
          <p:cNvPr id="4" name="图片 3"/>
          <p:cNvPicPr>
            <a:picLocks noChangeAspect="1"/>
          </p:cNvPicPr>
          <p:nvPr/>
        </p:nvPicPr>
        <p:blipFill>
          <a:blip r:embed="rId8"/>
          <a:srcRect l="11990" t="3670" r="22008" b="3642"/>
          <a:stretch>
            <a:fillRect/>
          </a:stretch>
        </p:blipFill>
        <p:spPr>
          <a:xfrm>
            <a:off x="2407285" y="2569210"/>
            <a:ext cx="2083435" cy="2084705"/>
          </a:xfrm>
          <a:custGeom>
            <a:avLst/>
            <a:gdLst/>
            <a:ahLst/>
            <a:cxnLst>
              <a:cxn ang="3">
                <a:pos x="hc" y="t"/>
              </a:cxn>
              <a:cxn ang="cd2">
                <a:pos x="l" y="vc"/>
              </a:cxn>
              <a:cxn ang="cd4">
                <a:pos x="hc" y="b"/>
              </a:cxn>
              <a:cxn ang="0">
                <a:pos x="r" y="vc"/>
              </a:cxn>
            </a:cxnLst>
            <a:rect l="l" t="t" r="r" b="b"/>
            <a:pathLst>
              <a:path w="3281" h="3283">
                <a:moveTo>
                  <a:pt x="1641" y="0"/>
                </a:moveTo>
                <a:cubicBezTo>
                  <a:pt x="2547" y="0"/>
                  <a:pt x="3281" y="735"/>
                  <a:pt x="3281" y="1642"/>
                </a:cubicBezTo>
                <a:cubicBezTo>
                  <a:pt x="3281" y="2548"/>
                  <a:pt x="2547" y="3283"/>
                  <a:pt x="1641" y="3283"/>
                </a:cubicBezTo>
                <a:cubicBezTo>
                  <a:pt x="734" y="3283"/>
                  <a:pt x="0" y="2548"/>
                  <a:pt x="0" y="1642"/>
                </a:cubicBezTo>
                <a:cubicBezTo>
                  <a:pt x="0" y="735"/>
                  <a:pt x="734" y="0"/>
                  <a:pt x="1641" y="0"/>
                </a:cubicBez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035119" y="1964331"/>
            <a:ext cx="413932" cy="604667"/>
            <a:chOff x="3035119" y="2022751"/>
            <a:chExt cx="413932" cy="604667"/>
          </a:xfrm>
        </p:grpSpPr>
        <p:cxnSp>
          <p:nvCxnSpPr>
            <p:cNvPr id="10" name="直接连接符 9"/>
            <p:cNvCxnSpPr>
              <a:stCxn id="19" idx="0"/>
            </p:cNvCxnSpPr>
            <p:nvPr/>
          </p:nvCxnSpPr>
          <p:spPr>
            <a:xfrm flipV="1">
              <a:off x="3449050" y="2022752"/>
              <a:ext cx="0" cy="604666"/>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3035119" y="2022751"/>
              <a:ext cx="413932"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5185436" y="1964331"/>
            <a:ext cx="2933423" cy="604667"/>
            <a:chOff x="5185436" y="2022751"/>
            <a:chExt cx="2933423" cy="604667"/>
          </a:xfrm>
        </p:grpSpPr>
        <p:cxnSp>
          <p:nvCxnSpPr>
            <p:cNvPr id="12" name="直接连接符 11"/>
            <p:cNvCxnSpPr>
              <a:stCxn id="22" idx="0"/>
            </p:cNvCxnSpPr>
            <p:nvPr/>
          </p:nvCxnSpPr>
          <p:spPr>
            <a:xfrm flipV="1">
              <a:off x="5185436" y="2022752"/>
              <a:ext cx="0" cy="604666"/>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31" idx="1"/>
            </p:cNvCxnSpPr>
            <p:nvPr/>
          </p:nvCxnSpPr>
          <p:spPr>
            <a:xfrm>
              <a:off x="5185437" y="2022751"/>
              <a:ext cx="2933422" cy="29116"/>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4143605" y="4654017"/>
            <a:ext cx="2785454" cy="1201067"/>
            <a:chOff x="4143605" y="4712437"/>
            <a:chExt cx="2785454" cy="1201067"/>
          </a:xfrm>
        </p:grpSpPr>
        <p:cxnSp>
          <p:nvCxnSpPr>
            <p:cNvPr id="14" name="直接连接符 13"/>
            <p:cNvCxnSpPr>
              <a:stCxn id="25" idx="4"/>
            </p:cNvCxnSpPr>
            <p:nvPr/>
          </p:nvCxnSpPr>
          <p:spPr>
            <a:xfrm>
              <a:off x="6921823" y="4712437"/>
              <a:ext cx="0" cy="1194094"/>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4143605" y="5903842"/>
              <a:ext cx="2785454" cy="9662"/>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8742950" y="4654018"/>
            <a:ext cx="438928" cy="1027075"/>
            <a:chOff x="8742950" y="4712438"/>
            <a:chExt cx="438928" cy="1027075"/>
          </a:xfrm>
        </p:grpSpPr>
        <p:cxnSp>
          <p:nvCxnSpPr>
            <p:cNvPr id="16" name="直接连接符 15"/>
            <p:cNvCxnSpPr>
              <a:stCxn id="28" idx="4"/>
            </p:cNvCxnSpPr>
            <p:nvPr/>
          </p:nvCxnSpPr>
          <p:spPr>
            <a:xfrm>
              <a:off x="8743585" y="4712438"/>
              <a:ext cx="0" cy="1027075"/>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742950" y="5739496"/>
              <a:ext cx="438928" cy="15"/>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8118859" y="1808781"/>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
        <p:nvSpPr>
          <p:cNvPr id="33" name="文本框 32"/>
          <p:cNvSpPr txBox="1"/>
          <p:nvPr/>
        </p:nvSpPr>
        <p:spPr>
          <a:xfrm>
            <a:off x="9447030" y="5360812"/>
            <a:ext cx="2219626"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
        <p:nvSpPr>
          <p:cNvPr id="34" name="文本框 33"/>
          <p:cNvSpPr txBox="1"/>
          <p:nvPr/>
        </p:nvSpPr>
        <p:spPr>
          <a:xfrm>
            <a:off x="708832" y="1641165"/>
            <a:ext cx="2219626" cy="646331"/>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a:t>
            </a:r>
          </a:p>
        </p:txBody>
      </p:sp>
      <p:sp>
        <p:nvSpPr>
          <p:cNvPr id="35" name="文本框 34"/>
          <p:cNvSpPr txBox="1"/>
          <p:nvPr/>
        </p:nvSpPr>
        <p:spPr>
          <a:xfrm>
            <a:off x="235132" y="5675632"/>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rcRect l="10558" r="16846" b="341"/>
          <a:stretch>
            <a:fillRect/>
          </a:stretch>
        </p:blipFill>
        <p:spPr>
          <a:xfrm>
            <a:off x="1801495" y="2046605"/>
            <a:ext cx="3335655" cy="3336925"/>
          </a:xfrm>
          <a:custGeom>
            <a:avLst/>
            <a:gdLst/>
            <a:ahLst/>
            <a:cxnLst>
              <a:cxn ang="3">
                <a:pos x="hc" y="t"/>
              </a:cxn>
              <a:cxn ang="cd2">
                <a:pos x="l" y="vc"/>
              </a:cxn>
              <a:cxn ang="cd4">
                <a:pos x="hc" y="b"/>
              </a:cxn>
              <a:cxn ang="0">
                <a:pos x="r" y="vc"/>
              </a:cxn>
            </a:cxnLst>
            <a:rect l="l" t="t" r="r" b="b"/>
            <a:pathLst>
              <a:path w="5253" h="5255">
                <a:moveTo>
                  <a:pt x="2627" y="0"/>
                </a:moveTo>
                <a:cubicBezTo>
                  <a:pt x="4077" y="0"/>
                  <a:pt x="5253" y="1176"/>
                  <a:pt x="5253" y="2628"/>
                </a:cubicBezTo>
                <a:cubicBezTo>
                  <a:pt x="5253" y="4079"/>
                  <a:pt x="4077" y="5255"/>
                  <a:pt x="2627" y="5255"/>
                </a:cubicBezTo>
                <a:cubicBezTo>
                  <a:pt x="1176" y="5255"/>
                  <a:pt x="0" y="4079"/>
                  <a:pt x="0" y="2628"/>
                </a:cubicBezTo>
                <a:cubicBezTo>
                  <a:pt x="0" y="1176"/>
                  <a:pt x="1176" y="0"/>
                  <a:pt x="2627" y="0"/>
                </a:cubicBezTo>
                <a:close/>
              </a:path>
            </a:pathLst>
          </a:custGeom>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886270" y="1190429"/>
            <a:ext cx="4894816" cy="929367"/>
            <a:chOff x="6992384" y="1554441"/>
            <a:chExt cx="4894816" cy="929367"/>
          </a:xfrm>
        </p:grpSpPr>
        <p:sp>
          <p:nvSpPr>
            <p:cNvPr id="35" name="文本框 34"/>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6" name="文本框 35"/>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37" name="组合 36"/>
          <p:cNvGrpSpPr/>
          <p:nvPr/>
        </p:nvGrpSpPr>
        <p:grpSpPr>
          <a:xfrm>
            <a:off x="6483328" y="2245669"/>
            <a:ext cx="4894816" cy="929367"/>
            <a:chOff x="6992384" y="1554441"/>
            <a:chExt cx="4894816" cy="929367"/>
          </a:xfrm>
        </p:grpSpPr>
        <p:sp>
          <p:nvSpPr>
            <p:cNvPr id="38" name="文本框 37"/>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9" name="文本框 38"/>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40" name="组合 39"/>
          <p:cNvGrpSpPr/>
          <p:nvPr/>
        </p:nvGrpSpPr>
        <p:grpSpPr>
          <a:xfrm>
            <a:off x="6691778" y="3218281"/>
            <a:ext cx="4894816" cy="929367"/>
            <a:chOff x="6992384" y="1554441"/>
            <a:chExt cx="4894816" cy="929367"/>
          </a:xfrm>
        </p:grpSpPr>
        <p:sp>
          <p:nvSpPr>
            <p:cNvPr id="41" name="文本框 40"/>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2" name="文本框 41"/>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43" name="组合 42"/>
          <p:cNvGrpSpPr/>
          <p:nvPr/>
        </p:nvGrpSpPr>
        <p:grpSpPr>
          <a:xfrm>
            <a:off x="6347405" y="4451500"/>
            <a:ext cx="4894816" cy="929367"/>
            <a:chOff x="6992384" y="1554441"/>
            <a:chExt cx="4894816" cy="929367"/>
          </a:xfrm>
        </p:grpSpPr>
        <p:sp>
          <p:nvSpPr>
            <p:cNvPr id="44" name="文本框 43"/>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45" name="文本框 44"/>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52" name="组合 51"/>
          <p:cNvGrpSpPr/>
          <p:nvPr/>
        </p:nvGrpSpPr>
        <p:grpSpPr>
          <a:xfrm>
            <a:off x="5909165" y="5496581"/>
            <a:ext cx="4894816" cy="929367"/>
            <a:chOff x="6992384" y="1554441"/>
            <a:chExt cx="4894816" cy="929367"/>
          </a:xfrm>
        </p:grpSpPr>
        <p:sp>
          <p:nvSpPr>
            <p:cNvPr id="53" name="文本框 52"/>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54" name="文本框 53"/>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
        <p:nvSpPr>
          <p:cNvPr id="21" name="Oval 6"/>
          <p:cNvSpPr>
            <a:spLocks noChangeArrowheads="1"/>
          </p:cNvSpPr>
          <p:nvPr/>
        </p:nvSpPr>
        <p:spPr bwMode="auto">
          <a:xfrm>
            <a:off x="1289050" y="1532255"/>
            <a:ext cx="4360545" cy="4364990"/>
          </a:xfrm>
          <a:prstGeom prst="ellipse">
            <a:avLst/>
          </a:prstGeom>
          <a:noFill/>
          <a:ln w="9">
            <a:solidFill>
              <a:srgbClr val="246BAB"/>
            </a:solidFill>
            <a:prstDash val="dash"/>
            <a:round/>
          </a:ln>
          <a:extLst>
            <a:ext uri="{909E8E84-426E-40DD-AFC4-6F175D3DCCD1}">
              <a14:hiddenFill xmlns:a14="http://schemas.microsoft.com/office/drawing/2010/main">
                <a:solidFill>
                  <a:srgbClr val="FFFFFF"/>
                </a:solidFill>
              </a14:hiddenFill>
            </a:ext>
          </a:extLst>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ts val="0"/>
              </a:spcAft>
              <a:buFontTx/>
              <a:buNone/>
              <a:defRPr/>
            </a:pPr>
            <a:endParaRPr lang="zh-CN" altLang="en-US" sz="1735" b="1">
              <a:solidFill>
                <a:srgbClr val="393939"/>
              </a:solidFill>
              <a:ea typeface="宋体" panose="02010600030101010101" pitchFamily="2" charset="-122"/>
            </a:endParaRPr>
          </a:p>
        </p:txBody>
      </p:sp>
      <p:sp>
        <p:nvSpPr>
          <p:cNvPr id="22" name="Oval 10"/>
          <p:cNvSpPr>
            <a:spLocks noChangeArrowheads="1"/>
          </p:cNvSpPr>
          <p:nvPr/>
        </p:nvSpPr>
        <p:spPr bwMode="auto">
          <a:xfrm>
            <a:off x="4528820" y="1731010"/>
            <a:ext cx="508635" cy="508635"/>
          </a:xfrm>
          <a:prstGeom prst="ellipse">
            <a:avLst/>
          </a:prstGeom>
          <a:solidFill>
            <a:srgbClr val="DDE140"/>
          </a:solidFill>
          <a:ln>
            <a:noFill/>
          </a:ln>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ts val="0"/>
              </a:spcAft>
              <a:buFontTx/>
              <a:buNone/>
              <a:defRPr/>
            </a:pPr>
            <a:r>
              <a:rPr lang="en-US" altLang="zh-CN"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endParaRPr lang="zh-CN" altLang="en-US"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 name="Oval 11"/>
          <p:cNvSpPr>
            <a:spLocks noChangeArrowheads="1"/>
          </p:cNvSpPr>
          <p:nvPr/>
        </p:nvSpPr>
        <p:spPr bwMode="auto">
          <a:xfrm>
            <a:off x="4528820" y="5189855"/>
            <a:ext cx="508635" cy="508635"/>
          </a:xfrm>
          <a:prstGeom prst="ellipse">
            <a:avLst/>
          </a:prstGeom>
          <a:solidFill>
            <a:srgbClr val="7DCCDF"/>
          </a:solidFill>
          <a:ln>
            <a:noFill/>
          </a:ln>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ts val="0"/>
              </a:spcAft>
              <a:buFontTx/>
              <a:buNone/>
              <a:defRPr/>
            </a:pPr>
            <a:r>
              <a:rPr lang="en-US" altLang="zh-CN"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5</a:t>
            </a:r>
            <a:endParaRPr lang="zh-CN" altLang="en-US"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Oval 12"/>
          <p:cNvSpPr>
            <a:spLocks noChangeArrowheads="1"/>
          </p:cNvSpPr>
          <p:nvPr/>
        </p:nvSpPr>
        <p:spPr bwMode="auto">
          <a:xfrm>
            <a:off x="5140960" y="4386580"/>
            <a:ext cx="508635" cy="508635"/>
          </a:xfrm>
          <a:prstGeom prst="ellipse">
            <a:avLst/>
          </a:prstGeom>
          <a:solidFill>
            <a:srgbClr val="F8B846"/>
          </a:solidFill>
          <a:ln>
            <a:noFill/>
          </a:ln>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ts val="0"/>
              </a:spcAft>
              <a:buFontTx/>
              <a:buNone/>
              <a:defRPr/>
            </a:pPr>
            <a:r>
              <a:rPr lang="en-US" altLang="zh-CN"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a:t>
            </a:r>
            <a:endParaRPr lang="zh-CN" altLang="en-US"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Oval 13"/>
          <p:cNvSpPr>
            <a:spLocks noChangeArrowheads="1"/>
          </p:cNvSpPr>
          <p:nvPr/>
        </p:nvSpPr>
        <p:spPr bwMode="auto">
          <a:xfrm>
            <a:off x="5140960" y="2534285"/>
            <a:ext cx="508635" cy="508635"/>
          </a:xfrm>
          <a:prstGeom prst="ellipse">
            <a:avLst/>
          </a:prstGeom>
          <a:solidFill>
            <a:srgbClr val="BD90C0"/>
          </a:solidFill>
          <a:ln>
            <a:noFill/>
          </a:ln>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ts val="0"/>
              </a:spcAft>
              <a:buFontTx/>
              <a:buNone/>
              <a:defRPr/>
            </a:pPr>
            <a:r>
              <a:rPr lang="en-US" altLang="zh-CN"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endParaRPr lang="zh-CN" altLang="en-US"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Oval 14"/>
          <p:cNvSpPr>
            <a:spLocks noChangeArrowheads="1"/>
          </p:cNvSpPr>
          <p:nvPr/>
        </p:nvSpPr>
        <p:spPr bwMode="auto">
          <a:xfrm>
            <a:off x="5339080" y="3460115"/>
            <a:ext cx="507365" cy="508635"/>
          </a:xfrm>
          <a:prstGeom prst="ellipse">
            <a:avLst/>
          </a:prstGeom>
          <a:solidFill>
            <a:srgbClr val="2E91C2"/>
          </a:solidFill>
          <a:ln>
            <a:noFill/>
          </a:ln>
        </p:spPr>
        <p:txBody>
          <a:bodyPr lIns="91388" tIns="45694" rIns="91388" bIns="45694"/>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ts val="0"/>
              </a:spcAft>
              <a:buFontTx/>
              <a:buNone/>
              <a:defRPr/>
            </a:pPr>
            <a:r>
              <a:rPr lang="en-US" altLang="zh-CN"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a:t>
            </a:r>
            <a:endParaRPr lang="zh-CN" altLang="en-US" sz="2400" b="1" dirty="0">
              <a:solidFill>
                <a:srgbClr val="FFFFFF"/>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2162611" y="2505075"/>
            <a:ext cx="2284087" cy="1938020"/>
          </a:xfrm>
          <a:prstGeom prst="rect">
            <a:avLst/>
          </a:prstGeom>
          <a:noFill/>
        </p:spPr>
        <p:txBody>
          <a:bodyPr wrap="square" rtlCol="0" anchor="ctr" anchorCtr="0">
            <a:spAutoFit/>
          </a:bodyPr>
          <a:lstStyle/>
          <a:p>
            <a:r>
              <a:rPr lang="en-US" altLang="zh-CN"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120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 name="文本框 2"/>
          <p:cNvSpPr txBox="1"/>
          <p:nvPr/>
        </p:nvSpPr>
        <p:spPr>
          <a:xfrm>
            <a:off x="4446698" y="2372201"/>
            <a:ext cx="3903682" cy="646331"/>
          </a:xfrm>
          <a:prstGeom prst="rect">
            <a:avLst/>
          </a:prstGeom>
          <a:noFill/>
        </p:spPr>
        <p:txBody>
          <a:bodyPr wrap="square" rtlCol="0" anchor="ctr" anchorCtr="0">
            <a:spAutoFit/>
          </a:bodyPr>
          <a:lstStyle/>
          <a:p>
            <a:r>
              <a:rPr lang="zh-CN" altLang="en-US" sz="36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输入您的标题内容</a:t>
            </a:r>
          </a:p>
        </p:txBody>
      </p:sp>
      <p:sp>
        <p:nvSpPr>
          <p:cNvPr id="4" name="文本框 3"/>
          <p:cNvSpPr txBox="1"/>
          <p:nvPr/>
        </p:nvSpPr>
        <p:spPr>
          <a:xfrm>
            <a:off x="4446698" y="3652639"/>
            <a:ext cx="5816372" cy="92333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点击输入详细内容点击输入详细内容点击输入详细内容点击输入详细内容</a:t>
            </a:r>
          </a:p>
          <a:p>
            <a:endPar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2" name="组合 21"/>
          <p:cNvGrpSpPr/>
          <p:nvPr/>
        </p:nvGrpSpPr>
        <p:grpSpPr>
          <a:xfrm>
            <a:off x="4541948" y="3225956"/>
            <a:ext cx="5659425" cy="193474"/>
            <a:chOff x="4549977" y="3733103"/>
            <a:chExt cx="5659425" cy="193474"/>
          </a:xfrm>
        </p:grpSpPr>
        <p:cxnSp>
          <p:nvCxnSpPr>
            <p:cNvPr id="20" name="直接连接符 19"/>
            <p:cNvCxnSpPr/>
            <p:nvPr/>
          </p:nvCxnSpPr>
          <p:spPr>
            <a:xfrm>
              <a:off x="4630723" y="3829840"/>
              <a:ext cx="5578679" cy="0"/>
            </a:xfrm>
            <a:prstGeom prst="line">
              <a:avLst/>
            </a:prstGeom>
            <a:ln w="34925">
              <a:solidFill>
                <a:srgbClr val="F8B846"/>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549977" y="3733103"/>
              <a:ext cx="193474" cy="193474"/>
            </a:xfrm>
            <a:prstGeom prst="ellipse">
              <a:avLst/>
            </a:prstGeom>
            <a:solidFill>
              <a:srgbClr val="F8B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rcRect l="50676" t="47237" r="10946" b="3493"/>
          <a:stretch>
            <a:fillRect/>
          </a:stretch>
        </p:blipFill>
        <p:spPr>
          <a:xfrm>
            <a:off x="6189345" y="3620770"/>
            <a:ext cx="1803400" cy="2077720"/>
          </a:xfrm>
          <a:custGeom>
            <a:avLst/>
            <a:gdLst/>
            <a:ahLst/>
            <a:cxnLst>
              <a:cxn ang="3">
                <a:pos x="hc" y="t"/>
              </a:cxn>
              <a:cxn ang="cd2">
                <a:pos x="l" y="vc"/>
              </a:cxn>
              <a:cxn ang="cd4">
                <a:pos x="hc" y="b"/>
              </a:cxn>
              <a:cxn ang="0">
                <a:pos x="r" y="vc"/>
              </a:cxn>
            </a:cxnLst>
            <a:rect l="l" t="t" r="r" b="b"/>
            <a:pathLst>
              <a:path w="2840" h="3272">
                <a:moveTo>
                  <a:pt x="1205" y="0"/>
                </a:moveTo>
                <a:cubicBezTo>
                  <a:pt x="2108" y="0"/>
                  <a:pt x="2840" y="732"/>
                  <a:pt x="2840" y="1636"/>
                </a:cubicBezTo>
                <a:cubicBezTo>
                  <a:pt x="2840" y="1988"/>
                  <a:pt x="2729" y="2314"/>
                  <a:pt x="2537" y="2579"/>
                </a:cubicBezTo>
                <a:lnTo>
                  <a:pt x="2610" y="3043"/>
                </a:lnTo>
                <a:lnTo>
                  <a:pt x="2145" y="2971"/>
                </a:lnTo>
                <a:cubicBezTo>
                  <a:pt x="1880" y="3162"/>
                  <a:pt x="1555" y="3272"/>
                  <a:pt x="1205" y="3272"/>
                </a:cubicBezTo>
                <a:cubicBezTo>
                  <a:pt x="726" y="3272"/>
                  <a:pt x="295" y="3066"/>
                  <a:pt x="0" y="2735"/>
                </a:cubicBezTo>
                <a:cubicBezTo>
                  <a:pt x="257" y="2441"/>
                  <a:pt x="409" y="2056"/>
                  <a:pt x="409" y="1636"/>
                </a:cubicBezTo>
                <a:cubicBezTo>
                  <a:pt x="409" y="1216"/>
                  <a:pt x="257" y="831"/>
                  <a:pt x="0" y="537"/>
                </a:cubicBezTo>
                <a:cubicBezTo>
                  <a:pt x="295" y="206"/>
                  <a:pt x="726" y="0"/>
                  <a:pt x="1205" y="0"/>
                </a:cubicBezTo>
                <a:close/>
              </a:path>
            </a:pathLst>
          </a:custGeom>
          <a:ln>
            <a:solidFill>
              <a:srgbClr val="246BAB"/>
            </a:solidFill>
          </a:ln>
        </p:spPr>
      </p:pic>
      <p:pic>
        <p:nvPicPr>
          <p:cNvPr id="6" name="图片 5"/>
          <p:cNvPicPr>
            <a:picLocks noChangeAspect="1"/>
          </p:cNvPicPr>
          <p:nvPr/>
        </p:nvPicPr>
        <p:blipFill>
          <a:blip r:embed="rId5"/>
          <a:srcRect l="10946" t="53742" r="44838" b="3493"/>
          <a:stretch>
            <a:fillRect/>
          </a:stretch>
        </p:blipFill>
        <p:spPr>
          <a:xfrm>
            <a:off x="4322445" y="3895090"/>
            <a:ext cx="2077720" cy="1803400"/>
          </a:xfrm>
          <a:custGeom>
            <a:avLst/>
            <a:gdLst/>
            <a:ahLst/>
            <a:cxnLst>
              <a:cxn ang="3">
                <a:pos x="hc" y="t"/>
              </a:cxn>
              <a:cxn ang="cd2">
                <a:pos x="l" y="vc"/>
              </a:cxn>
              <a:cxn ang="cd4">
                <a:pos x="hc" y="b"/>
              </a:cxn>
              <a:cxn ang="0">
                <a:pos x="r" y="vc"/>
              </a:cxn>
            </a:cxnLst>
            <a:rect l="l" t="t" r="r" b="b"/>
            <a:pathLst>
              <a:path w="3272" h="2840">
                <a:moveTo>
                  <a:pt x="2734" y="0"/>
                </a:moveTo>
                <a:cubicBezTo>
                  <a:pt x="3066" y="295"/>
                  <a:pt x="3272" y="726"/>
                  <a:pt x="3272" y="1205"/>
                </a:cubicBezTo>
                <a:cubicBezTo>
                  <a:pt x="3272" y="2108"/>
                  <a:pt x="2540" y="2840"/>
                  <a:pt x="1636" y="2840"/>
                </a:cubicBezTo>
                <a:cubicBezTo>
                  <a:pt x="1284" y="2840"/>
                  <a:pt x="959" y="2729"/>
                  <a:pt x="694" y="2538"/>
                </a:cubicBezTo>
                <a:lnTo>
                  <a:pt x="221" y="2611"/>
                </a:lnTo>
                <a:lnTo>
                  <a:pt x="295" y="2138"/>
                </a:lnTo>
                <a:cubicBezTo>
                  <a:pt x="108" y="1874"/>
                  <a:pt x="0" y="1552"/>
                  <a:pt x="0" y="1205"/>
                </a:cubicBezTo>
                <a:cubicBezTo>
                  <a:pt x="0" y="726"/>
                  <a:pt x="206" y="296"/>
                  <a:pt x="537" y="1"/>
                </a:cubicBezTo>
                <a:cubicBezTo>
                  <a:pt x="830" y="258"/>
                  <a:pt x="1215" y="409"/>
                  <a:pt x="1635" y="409"/>
                </a:cubicBezTo>
                <a:cubicBezTo>
                  <a:pt x="2056" y="409"/>
                  <a:pt x="2441" y="257"/>
                  <a:pt x="2734" y="0"/>
                </a:cubicBezTo>
                <a:close/>
              </a:path>
            </a:pathLst>
          </a:custGeom>
          <a:ln>
            <a:solidFill>
              <a:srgbClr val="246BAB"/>
            </a:solidFill>
          </a:ln>
        </p:spPr>
      </p:pic>
      <p:pic>
        <p:nvPicPr>
          <p:cNvPr id="7" name="图片 6"/>
          <p:cNvPicPr>
            <a:picLocks noChangeAspect="1"/>
          </p:cNvPicPr>
          <p:nvPr/>
        </p:nvPicPr>
        <p:blipFill>
          <a:blip r:embed="rId5"/>
          <a:srcRect l="44838" t="9471" r="10932" b="47764"/>
          <a:stretch>
            <a:fillRect/>
          </a:stretch>
        </p:blipFill>
        <p:spPr>
          <a:xfrm>
            <a:off x="5915025" y="2028190"/>
            <a:ext cx="2078355" cy="1803400"/>
          </a:xfrm>
          <a:custGeom>
            <a:avLst/>
            <a:gdLst/>
            <a:ahLst/>
            <a:cxnLst>
              <a:cxn ang="3">
                <a:pos x="hc" y="t"/>
              </a:cxn>
              <a:cxn ang="cd2">
                <a:pos x="l" y="vc"/>
              </a:cxn>
              <a:cxn ang="cd4">
                <a:pos x="hc" y="b"/>
              </a:cxn>
              <a:cxn ang="0">
                <a:pos x="r" y="vc"/>
              </a:cxn>
            </a:cxnLst>
            <a:rect l="l" t="t" r="r" b="b"/>
            <a:pathLst>
              <a:path w="3273" h="2840">
                <a:moveTo>
                  <a:pt x="1637" y="0"/>
                </a:moveTo>
                <a:cubicBezTo>
                  <a:pt x="1988" y="0"/>
                  <a:pt x="2314" y="111"/>
                  <a:pt x="2579" y="302"/>
                </a:cubicBezTo>
                <a:lnTo>
                  <a:pt x="3051" y="229"/>
                </a:lnTo>
                <a:lnTo>
                  <a:pt x="2978" y="702"/>
                </a:lnTo>
                <a:cubicBezTo>
                  <a:pt x="3165" y="966"/>
                  <a:pt x="3273" y="1288"/>
                  <a:pt x="3273" y="1635"/>
                </a:cubicBezTo>
                <a:cubicBezTo>
                  <a:pt x="3273" y="2114"/>
                  <a:pt x="3067" y="2544"/>
                  <a:pt x="2736" y="2839"/>
                </a:cubicBezTo>
                <a:cubicBezTo>
                  <a:pt x="2443" y="2582"/>
                  <a:pt x="2058" y="2431"/>
                  <a:pt x="1637" y="2431"/>
                </a:cubicBezTo>
                <a:cubicBezTo>
                  <a:pt x="1217" y="2431"/>
                  <a:pt x="831" y="2583"/>
                  <a:pt x="538" y="2840"/>
                </a:cubicBezTo>
                <a:cubicBezTo>
                  <a:pt x="206" y="2545"/>
                  <a:pt x="0" y="2114"/>
                  <a:pt x="0" y="1635"/>
                </a:cubicBezTo>
                <a:cubicBezTo>
                  <a:pt x="0" y="732"/>
                  <a:pt x="733" y="0"/>
                  <a:pt x="1637" y="0"/>
                </a:cubicBezTo>
                <a:close/>
              </a:path>
            </a:pathLst>
          </a:custGeom>
          <a:ln>
            <a:solidFill>
              <a:srgbClr val="246BAB"/>
            </a:solidFill>
          </a:ln>
        </p:spPr>
      </p:pic>
      <p:pic>
        <p:nvPicPr>
          <p:cNvPr id="8" name="图片 7"/>
          <p:cNvPicPr>
            <a:picLocks noChangeAspect="1"/>
          </p:cNvPicPr>
          <p:nvPr/>
        </p:nvPicPr>
        <p:blipFill>
          <a:blip r:embed="rId5"/>
          <a:srcRect l="10946" t="9471" r="50676" b="41244"/>
          <a:stretch>
            <a:fillRect/>
          </a:stretch>
        </p:blipFill>
        <p:spPr>
          <a:xfrm>
            <a:off x="4322445" y="2028190"/>
            <a:ext cx="1803400" cy="2078355"/>
          </a:xfrm>
          <a:custGeom>
            <a:avLst/>
            <a:gdLst/>
            <a:ahLst/>
            <a:cxnLst>
              <a:cxn ang="3">
                <a:pos x="hc" y="t"/>
              </a:cxn>
              <a:cxn ang="cd2">
                <a:pos x="l" y="vc"/>
              </a:cxn>
              <a:cxn ang="cd4">
                <a:pos x="hc" y="b"/>
              </a:cxn>
              <a:cxn ang="0">
                <a:pos x="r" y="vc"/>
              </a:cxn>
            </a:cxnLst>
            <a:rect l="l" t="t" r="r" b="b"/>
            <a:pathLst>
              <a:path w="2840" h="3273">
                <a:moveTo>
                  <a:pt x="1635" y="0"/>
                </a:moveTo>
                <a:cubicBezTo>
                  <a:pt x="2114" y="0"/>
                  <a:pt x="2545" y="206"/>
                  <a:pt x="2840" y="538"/>
                </a:cubicBezTo>
                <a:cubicBezTo>
                  <a:pt x="2583" y="831"/>
                  <a:pt x="2431" y="1216"/>
                  <a:pt x="2431" y="1637"/>
                </a:cubicBezTo>
                <a:cubicBezTo>
                  <a:pt x="2431" y="2057"/>
                  <a:pt x="2583" y="2442"/>
                  <a:pt x="2840" y="2735"/>
                </a:cubicBezTo>
                <a:cubicBezTo>
                  <a:pt x="2545" y="3067"/>
                  <a:pt x="2114" y="3273"/>
                  <a:pt x="1635" y="3273"/>
                </a:cubicBezTo>
                <a:cubicBezTo>
                  <a:pt x="732" y="3273"/>
                  <a:pt x="0" y="2540"/>
                  <a:pt x="0" y="1637"/>
                </a:cubicBezTo>
                <a:cubicBezTo>
                  <a:pt x="0" y="1284"/>
                  <a:pt x="111" y="958"/>
                  <a:pt x="303" y="693"/>
                </a:cubicBezTo>
                <a:lnTo>
                  <a:pt x="230" y="229"/>
                </a:lnTo>
                <a:lnTo>
                  <a:pt x="695" y="301"/>
                </a:lnTo>
                <a:cubicBezTo>
                  <a:pt x="960" y="111"/>
                  <a:pt x="1285" y="0"/>
                  <a:pt x="1635" y="0"/>
                </a:cubicBezTo>
                <a:close/>
              </a:path>
            </a:pathLst>
          </a:custGeom>
          <a:ln>
            <a:solidFill>
              <a:srgbClr val="246BAB"/>
            </a:solidFill>
          </a:ln>
        </p:spPr>
      </p:pic>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bwMode="auto">
          <a:xfrm flipH="1" flipV="1">
            <a:off x="6014720" y="3755390"/>
            <a:ext cx="285750" cy="285750"/>
          </a:xfrm>
          <a:prstGeom prst="ellipse">
            <a:avLst/>
          </a:prstGeom>
          <a:solidFill>
            <a:srgbClr val="FFFFFF"/>
          </a:solidFill>
          <a:ln w="25400" cap="flat" cmpd="sng" algn="ctr">
            <a:noFill/>
            <a:prstDash val="solid"/>
          </a:ln>
          <a:effectLst/>
        </p:spPr>
        <p:txBody>
          <a:bodyPr anchor="ctr"/>
          <a:lstStyle/>
          <a:p>
            <a:pPr algn="ctr" defTabSz="1218565" fontAlgn="auto">
              <a:spcBef>
                <a:spcPts val="0"/>
              </a:spcBef>
              <a:spcAft>
                <a:spcPts val="0"/>
              </a:spcAft>
              <a:buFontTx/>
              <a:buNone/>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0" name="椭圆 19"/>
          <p:cNvSpPr/>
          <p:nvPr/>
        </p:nvSpPr>
        <p:spPr bwMode="auto">
          <a:xfrm>
            <a:off x="6014720" y="3755390"/>
            <a:ext cx="285750" cy="285750"/>
          </a:xfrm>
          <a:prstGeom prst="ellipse">
            <a:avLst/>
          </a:prstGeom>
          <a:noFill/>
          <a:ln w="25400" cap="flat" cmpd="sng" algn="ctr">
            <a:solidFill>
              <a:srgbClr val="1E445B">
                <a:lumMod val="40000"/>
                <a:lumOff val="60000"/>
              </a:srgbClr>
            </a:solidFill>
            <a:prstDash val="solid"/>
          </a:ln>
          <a:effectLst/>
        </p:spPr>
        <p:txBody>
          <a:bodyPr anchor="ctr"/>
          <a:lstStyle/>
          <a:p>
            <a:pPr algn="ctr" defTabSz="1218565" fontAlgn="auto">
              <a:spcBef>
                <a:spcPts val="0"/>
              </a:spcBef>
              <a:spcAft>
                <a:spcPts val="0"/>
              </a:spcAft>
              <a:buFontTx/>
              <a:buNone/>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22" name="组合 21"/>
          <p:cNvGrpSpPr/>
          <p:nvPr/>
        </p:nvGrpSpPr>
        <p:grpSpPr>
          <a:xfrm>
            <a:off x="8201799" y="2254560"/>
            <a:ext cx="4894816" cy="929367"/>
            <a:chOff x="6992384" y="1554441"/>
            <a:chExt cx="4894816" cy="929367"/>
          </a:xfrm>
        </p:grpSpPr>
        <p:sp>
          <p:nvSpPr>
            <p:cNvPr id="23" name="文本框 22"/>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4" name="文本框 23"/>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25" name="组合 24"/>
          <p:cNvGrpSpPr/>
          <p:nvPr/>
        </p:nvGrpSpPr>
        <p:grpSpPr>
          <a:xfrm>
            <a:off x="8201799" y="4503593"/>
            <a:ext cx="4894816" cy="929367"/>
            <a:chOff x="6992384" y="1554441"/>
            <a:chExt cx="4894816" cy="929367"/>
          </a:xfrm>
        </p:grpSpPr>
        <p:sp>
          <p:nvSpPr>
            <p:cNvPr id="26" name="文本框 25"/>
            <p:cNvSpPr txBox="1"/>
            <p:nvPr/>
          </p:nvSpPr>
          <p:spPr>
            <a:xfrm>
              <a:off x="6992384" y="155444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7" name="文本框 26"/>
            <p:cNvSpPr txBox="1"/>
            <p:nvPr/>
          </p:nvSpPr>
          <p:spPr>
            <a:xfrm>
              <a:off x="6992384" y="2114476"/>
              <a:ext cx="4894816" cy="369332"/>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28" name="组合 27"/>
          <p:cNvGrpSpPr/>
          <p:nvPr/>
        </p:nvGrpSpPr>
        <p:grpSpPr>
          <a:xfrm>
            <a:off x="-832611" y="4503593"/>
            <a:ext cx="4894816" cy="929367"/>
            <a:chOff x="6992384" y="1554441"/>
            <a:chExt cx="4894816" cy="929367"/>
          </a:xfrm>
        </p:grpSpPr>
        <p:sp>
          <p:nvSpPr>
            <p:cNvPr id="29" name="文本框 28"/>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0" name="文本框 29"/>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grpSp>
        <p:nvGrpSpPr>
          <p:cNvPr id="31" name="组合 30"/>
          <p:cNvGrpSpPr/>
          <p:nvPr/>
        </p:nvGrpSpPr>
        <p:grpSpPr>
          <a:xfrm>
            <a:off x="-832611" y="2254560"/>
            <a:ext cx="4894816" cy="929367"/>
            <a:chOff x="6992384" y="1554441"/>
            <a:chExt cx="4894816" cy="929367"/>
          </a:xfrm>
        </p:grpSpPr>
        <p:sp>
          <p:nvSpPr>
            <p:cNvPr id="32" name="文本框 31"/>
            <p:cNvSpPr txBox="1"/>
            <p:nvPr/>
          </p:nvSpPr>
          <p:spPr>
            <a:xfrm>
              <a:off x="9231342" y="1554441"/>
              <a:ext cx="2655858" cy="523220"/>
            </a:xfrm>
            <a:prstGeom prst="rect">
              <a:avLst/>
            </a:prstGeom>
            <a:noFill/>
          </p:spPr>
          <p:txBody>
            <a:bodyPr wrap="square" rtlCol="0" anchor="ctr" anchorCtr="0">
              <a:spAutoFit/>
            </a:bodyPr>
            <a:lstStyle/>
            <a:p>
              <a:pPr algn="r"/>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3" name="文本框 32"/>
            <p:cNvSpPr txBox="1"/>
            <p:nvPr/>
          </p:nvSpPr>
          <p:spPr>
            <a:xfrm>
              <a:off x="6992384" y="2114476"/>
              <a:ext cx="4894816" cy="369332"/>
            </a:xfrm>
            <a:prstGeom prst="rect">
              <a:avLst/>
            </a:prstGeom>
            <a:noFill/>
          </p:spPr>
          <p:txBody>
            <a:bodyPr wrap="square" rtlCol="0" anchor="ctr" anchorCtr="0">
              <a:spAutoFit/>
            </a:bodyPr>
            <a:lstStyle/>
            <a:p>
              <a:pPr algn="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点击输入详细内容点击输入详细内容</a:t>
              </a:r>
            </a:p>
          </p:txBody>
        </p:sp>
      </p:gr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474210" y="312420"/>
            <a:ext cx="3242945" cy="521970"/>
          </a:xfrm>
          <a:prstGeom prst="rect">
            <a:avLst/>
          </a:prstGeom>
          <a:noFill/>
        </p:spPr>
        <p:txBody>
          <a:bodyPr wrap="square" rtlCol="0" anchor="ctr" anchorCtr="0">
            <a:spAutoFit/>
          </a:bodyPr>
          <a:lstStyle/>
          <a:p>
            <a:pPr algn="dist"/>
            <a:r>
              <a:rPr lang="zh-CN" altLang="en-US" sz="28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请输入标题内容</a:t>
            </a:r>
          </a:p>
        </p:txBody>
      </p:sp>
      <p:cxnSp>
        <p:nvCxnSpPr>
          <p:cNvPr id="2" name="直接连接符 1"/>
          <p:cNvCxnSpPr/>
          <p:nvPr/>
        </p:nvCxnSpPr>
        <p:spPr>
          <a:xfrm>
            <a:off x="7882890"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7035" y="573405"/>
            <a:ext cx="3902710" cy="0"/>
          </a:xfrm>
          <a:prstGeom prst="line">
            <a:avLst/>
          </a:prstGeom>
          <a:ln w="12700" cmpd="sng">
            <a:solidFill>
              <a:schemeClr val="accent1">
                <a:shade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ectangle 5"/>
          <p:cNvSpPr>
            <a:spLocks noChangeArrowheads="1"/>
          </p:cNvSpPr>
          <p:nvPr/>
        </p:nvSpPr>
        <p:spPr bwMode="auto">
          <a:xfrm>
            <a:off x="1734708" y="3563033"/>
            <a:ext cx="1925032" cy="3286075"/>
          </a:xfrm>
          <a:prstGeom prst="rect">
            <a:avLst/>
          </a:prstGeom>
          <a:solidFill>
            <a:srgbClr val="DDE140"/>
          </a:solidFill>
          <a:ln>
            <a:noFill/>
          </a:ln>
        </p:spPr>
        <p:txBody>
          <a:bodyPr/>
          <a:lstStyle/>
          <a:p>
            <a:endParaRPr lang="zh-CN" altLang="en-US" sz="2800" dirty="0">
              <a:latin typeface="宋体" panose="02010600030101010101" pitchFamily="2" charset="-122"/>
              <a:ea typeface="宋体" panose="02010600030101010101" pitchFamily="2" charset="-122"/>
            </a:endParaRPr>
          </a:p>
        </p:txBody>
      </p:sp>
      <p:sp>
        <p:nvSpPr>
          <p:cNvPr id="11" name="Rectangle 6"/>
          <p:cNvSpPr>
            <a:spLocks noChangeArrowheads="1"/>
          </p:cNvSpPr>
          <p:nvPr/>
        </p:nvSpPr>
        <p:spPr bwMode="auto">
          <a:xfrm>
            <a:off x="3875602" y="4254097"/>
            <a:ext cx="1945730" cy="2595010"/>
          </a:xfrm>
          <a:prstGeom prst="rect">
            <a:avLst/>
          </a:prstGeom>
          <a:solidFill>
            <a:srgbClr val="BD90C0"/>
          </a:solidFill>
          <a:ln>
            <a:noFill/>
          </a:ln>
        </p:spPr>
        <p:txBody>
          <a:bodyPr/>
          <a:lstStyle/>
          <a:p>
            <a:endParaRPr lang="zh-CN" altLang="en-US" sz="2800" dirty="0">
              <a:latin typeface="宋体" panose="02010600030101010101" pitchFamily="2" charset="-122"/>
              <a:ea typeface="宋体" panose="02010600030101010101" pitchFamily="2" charset="-122"/>
            </a:endParaRPr>
          </a:p>
        </p:txBody>
      </p:sp>
      <p:sp>
        <p:nvSpPr>
          <p:cNvPr id="12" name="Rectangle 7"/>
          <p:cNvSpPr>
            <a:spLocks noChangeArrowheads="1"/>
          </p:cNvSpPr>
          <p:nvPr/>
        </p:nvSpPr>
        <p:spPr bwMode="auto">
          <a:xfrm>
            <a:off x="6037197" y="4961291"/>
            <a:ext cx="1945730" cy="1887817"/>
          </a:xfrm>
          <a:prstGeom prst="rect">
            <a:avLst/>
          </a:prstGeom>
          <a:solidFill>
            <a:srgbClr val="2E91C2"/>
          </a:solidFill>
          <a:ln>
            <a:noFill/>
          </a:ln>
        </p:spPr>
        <p:txBody>
          <a:bodyPr/>
          <a:lstStyle/>
          <a:p>
            <a:endParaRPr lang="zh-CN" altLang="en-US" sz="2800" dirty="0">
              <a:latin typeface="宋体" panose="02010600030101010101" pitchFamily="2" charset="-122"/>
              <a:ea typeface="宋体" panose="02010600030101010101" pitchFamily="2" charset="-122"/>
            </a:endParaRPr>
          </a:p>
        </p:txBody>
      </p:sp>
      <p:sp>
        <p:nvSpPr>
          <p:cNvPr id="13" name="Rectangle 8"/>
          <p:cNvSpPr>
            <a:spLocks noChangeArrowheads="1"/>
          </p:cNvSpPr>
          <p:nvPr/>
        </p:nvSpPr>
        <p:spPr bwMode="auto">
          <a:xfrm>
            <a:off x="8198788" y="2641465"/>
            <a:ext cx="1945730" cy="4207643"/>
          </a:xfrm>
          <a:prstGeom prst="rect">
            <a:avLst/>
          </a:prstGeom>
          <a:solidFill>
            <a:srgbClr val="F8B846"/>
          </a:solidFill>
          <a:ln>
            <a:noFill/>
          </a:ln>
        </p:spPr>
        <p:txBody>
          <a:bodyPr/>
          <a:lstStyle/>
          <a:p>
            <a:endParaRPr lang="zh-CN" altLang="en-US" sz="2800" dirty="0">
              <a:latin typeface="宋体" panose="02010600030101010101" pitchFamily="2" charset="-122"/>
              <a:ea typeface="宋体" panose="02010600030101010101" pitchFamily="2" charset="-122"/>
            </a:endParaRPr>
          </a:p>
        </p:txBody>
      </p:sp>
      <p:sp>
        <p:nvSpPr>
          <p:cNvPr id="14" name="TextBox 682"/>
          <p:cNvSpPr txBox="1"/>
          <p:nvPr/>
        </p:nvSpPr>
        <p:spPr>
          <a:xfrm>
            <a:off x="2129330" y="3755292"/>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52%</a:t>
            </a:r>
            <a:endParaRPr lang="zh-CN" altLang="en-US" sz="4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TextBox 682"/>
          <p:cNvSpPr txBox="1"/>
          <p:nvPr/>
        </p:nvSpPr>
        <p:spPr>
          <a:xfrm>
            <a:off x="4281358" y="4431764"/>
            <a:ext cx="119616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45%</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TextBox 682"/>
          <p:cNvSpPr txBox="1"/>
          <p:nvPr/>
        </p:nvSpPr>
        <p:spPr>
          <a:xfrm>
            <a:off x="6419462" y="5013718"/>
            <a:ext cx="119616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39%</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9" name="TextBox 682"/>
          <p:cNvSpPr txBox="1"/>
          <p:nvPr/>
        </p:nvSpPr>
        <p:spPr>
          <a:xfrm>
            <a:off x="8573573" y="2936893"/>
            <a:ext cx="119616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66%</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0" name="文本框 19"/>
          <p:cNvSpPr txBox="1"/>
          <p:nvPr/>
        </p:nvSpPr>
        <p:spPr>
          <a:xfrm>
            <a:off x="1886373" y="2905780"/>
            <a:ext cx="1729353"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2" name="文本框 21"/>
          <p:cNvSpPr txBox="1"/>
          <p:nvPr/>
        </p:nvSpPr>
        <p:spPr>
          <a:xfrm>
            <a:off x="3993213" y="3586015"/>
            <a:ext cx="1729353"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3" name="文本框 22"/>
          <p:cNvSpPr txBox="1"/>
          <p:nvPr/>
        </p:nvSpPr>
        <p:spPr>
          <a:xfrm>
            <a:off x="6224388" y="4262487"/>
            <a:ext cx="1729353"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24" name="文本框 23"/>
          <p:cNvSpPr txBox="1"/>
          <p:nvPr/>
        </p:nvSpPr>
        <p:spPr>
          <a:xfrm>
            <a:off x="8308506" y="1970531"/>
            <a:ext cx="1729353"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grpSp>
        <p:nvGrpSpPr>
          <p:cNvPr id="34" name="组合 33"/>
          <p:cNvGrpSpPr/>
          <p:nvPr/>
        </p:nvGrpSpPr>
        <p:grpSpPr>
          <a:xfrm>
            <a:off x="1734640" y="1278059"/>
            <a:ext cx="6247765" cy="1489710"/>
            <a:chOff x="6992384" y="1496021"/>
            <a:chExt cx="6247765" cy="1489710"/>
          </a:xfrm>
        </p:grpSpPr>
        <p:sp>
          <p:nvSpPr>
            <p:cNvPr id="35" name="文本框 34"/>
            <p:cNvSpPr txBox="1"/>
            <p:nvPr/>
          </p:nvSpPr>
          <p:spPr>
            <a:xfrm>
              <a:off x="6992384" y="1496021"/>
              <a:ext cx="2655858" cy="523220"/>
            </a:xfrm>
            <a:prstGeom prst="rect">
              <a:avLst/>
            </a:prstGeom>
            <a:noFill/>
          </p:spPr>
          <p:txBody>
            <a:bodyPr wrap="square" rtlCol="0" anchor="ctr" anchorCtr="0">
              <a:spAutoFit/>
            </a:bodyPr>
            <a:lstStyle/>
            <a:p>
              <a:r>
                <a:rPr lang="zh-CN" altLang="en-US" sz="2800" b="1"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标题内容</a:t>
              </a:r>
            </a:p>
          </p:txBody>
        </p:sp>
        <p:sp>
          <p:nvSpPr>
            <p:cNvPr id="36" name="文本框 35"/>
            <p:cNvSpPr txBox="1"/>
            <p:nvPr/>
          </p:nvSpPr>
          <p:spPr>
            <a:xfrm>
              <a:off x="6992384" y="2063711"/>
              <a:ext cx="6247765" cy="922020"/>
            </a:xfrm>
            <a:prstGeom prst="rect">
              <a:avLst/>
            </a:prstGeom>
            <a:noFill/>
          </p:spPr>
          <p:txBody>
            <a:bodyPr wrap="square" rtlCol="0" anchor="ctr" anchorCtr="0">
              <a:spAutoFit/>
            </a:bodyPr>
            <a:lstStyle/>
            <a:p>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点击输入详细内容点击输入详细内容点击输入详细内容点击输入详细内容点击输入详细内容点击输入详细内容点击输入详细内容点击输入详细内容</a:t>
              </a:r>
              <a:endPar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2.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3"/>
</p:tagLst>
</file>

<file path=ppt/tags/tag93.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5"/>
</p:tagLst>
</file>

<file path=ppt/tags/tag94.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7"/>
</p:tagLst>
</file>

<file path=ppt/tags/tag95.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9"/>
</p:tagLst>
</file>

<file path=ppt/tags/tag96.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1"/>
</p:tagLst>
</file>

<file path=ppt/tags/tag97.xml><?xml version="1.0" encoding="utf-8"?>
<p:tagLst xmlns:a="http://schemas.openxmlformats.org/drawingml/2006/main" xmlns:r="http://schemas.openxmlformats.org/officeDocument/2006/relationships" xmlns:p="http://schemas.openxmlformats.org/presentationml/2006/main">
  <p:tag name="MH" val="20171030075334"/>
  <p:tag name="MH_LIBRARY" val="GRAPHIC"/>
  <p:tag name="MH_TYPE" val="Other"/>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宽屏</PresentationFormat>
  <Paragraphs>186</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阿里巴巴普惠体 B</vt:lpstr>
      <vt:lpstr>阿里巴巴普惠体 L</vt:lpstr>
      <vt:lpstr>阿里巴巴普惠体 M</vt:lpstr>
      <vt:lpstr>阿里巴巴普惠体 R</vt:lpstr>
      <vt:lpstr>宋体</vt:lpstr>
      <vt:lpstr>微软雅黑</vt:lpstr>
      <vt:lpstr>Arial</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2021-06-25T02:09:55Z</dcterms:created>
  <dcterms:modified xsi:type="dcterms:W3CDTF">2023-01-10T10:41:43Z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F7D092537DC54DFE8D66EA4B6679C165</vt:lpwstr>
  </property>
  <property fmtid="{A09F084E-AD41-489F-8076-AA5BE3082BCA}" pid="100">
    <vt:ui4>5</vt:ui4>
  </property>
  <property fmtid="{64440492-4C8B-11D1-8B70-080036B11A03}" pid="11">
    <vt:lpwstr>www.2ppt.com-爱PPT提供资源下载</vt:lpwstr>
  </property>
</Properties>
</file>