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7" r:id="rId2"/>
    <p:sldId id="318" r:id="rId3"/>
    <p:sldId id="391" r:id="rId4"/>
    <p:sldId id="392" r:id="rId5"/>
    <p:sldId id="393" r:id="rId6"/>
    <p:sldId id="344" r:id="rId7"/>
    <p:sldId id="394" r:id="rId8"/>
    <p:sldId id="395" r:id="rId9"/>
    <p:sldId id="396" r:id="rId10"/>
    <p:sldId id="397" r:id="rId11"/>
    <p:sldId id="398" r:id="rId12"/>
    <p:sldId id="463" r:id="rId13"/>
    <p:sldId id="464" r:id="rId14"/>
    <p:sldId id="465" r:id="rId15"/>
    <p:sldId id="466" r:id="rId16"/>
    <p:sldId id="467" r:id="rId17"/>
    <p:sldId id="468" r:id="rId18"/>
    <p:sldId id="413" r:id="rId19"/>
    <p:sldId id="432" r:id="rId20"/>
    <p:sldId id="433" r:id="rId21"/>
    <p:sldId id="447" r:id="rId22"/>
    <p:sldId id="495" r:id="rId23"/>
    <p:sldId id="494" r:id="rId24"/>
    <p:sldId id="479" r:id="rId25"/>
    <p:sldId id="480" r:id="rId26"/>
    <p:sldId id="481" r:id="rId27"/>
    <p:sldId id="482" r:id="rId28"/>
    <p:sldId id="483" r:id="rId29"/>
    <p:sldId id="484" r:id="rId30"/>
    <p:sldId id="485" r:id="rId31"/>
    <p:sldId id="486" r:id="rId32"/>
    <p:sldId id="487" r:id="rId33"/>
    <p:sldId id="488" r:id="rId34"/>
    <p:sldId id="489" r:id="rId35"/>
    <p:sldId id="490" r:id="rId36"/>
    <p:sldId id="448" r:id="rId37"/>
    <p:sldId id="449" r:id="rId38"/>
    <p:sldId id="451" r:id="rId39"/>
    <p:sldId id="452" r:id="rId40"/>
    <p:sldId id="427" r:id="rId41"/>
    <p:sldId id="417" r:id="rId42"/>
    <p:sldId id="421" r:id="rId43"/>
    <p:sldId id="442" r:id="rId44"/>
    <p:sldId id="453" r:id="rId45"/>
    <p:sldId id="458" r:id="rId46"/>
    <p:sldId id="459" r:id="rId47"/>
    <p:sldId id="460" r:id="rId48"/>
  </p:sldIdLst>
  <p:sldSz cx="9144000" cy="5143500" type="screen16x9"/>
  <p:notesSz cx="6858000" cy="9144000"/>
  <p:custDataLst>
    <p:tags r:id="rId51"/>
  </p:custDataLst>
  <p:defaultTextStyle>
    <a:defPPr>
      <a:defRPr lang="zh-CN"/>
    </a:defPPr>
    <a:lvl1pPr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131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453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712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034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">
          <p15:clr>
            <a:srgbClr val="A4A3A4"/>
          </p15:clr>
        </p15:guide>
        <p15:guide id="2" orient="horz" pos="344">
          <p15:clr>
            <a:srgbClr val="A4A3A4"/>
          </p15:clr>
        </p15:guide>
        <p15:guide id="3" orient="horz" pos="1756">
          <p15:clr>
            <a:srgbClr val="A4A3A4"/>
          </p15:clr>
        </p15:guide>
        <p15:guide id="4" pos="1332">
          <p15:clr>
            <a:srgbClr val="A4A3A4"/>
          </p15:clr>
        </p15:guide>
        <p15:guide id="5" pos="23">
          <p15:clr>
            <a:srgbClr val="A4A3A4"/>
          </p15:clr>
        </p15:guide>
        <p15:guide id="6" pos="2880">
          <p15:clr>
            <a:srgbClr val="A4A3A4"/>
          </p15:clr>
        </p15:guide>
        <p15:guide id="7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D90"/>
    <a:srgbClr val="009999"/>
    <a:srgbClr val="FF6600"/>
    <a:srgbClr val="990033"/>
    <a:srgbClr val="FF0066"/>
    <a:srgbClr val="008000"/>
    <a:srgbClr val="0000FF"/>
    <a:srgbClr val="6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9856" autoAdjust="0"/>
  </p:normalViewPr>
  <p:slideViewPr>
    <p:cSldViewPr>
      <p:cViewPr>
        <p:scale>
          <a:sx n="100" d="100"/>
          <a:sy n="100" d="100"/>
        </p:scale>
        <p:origin x="-312" y="-804"/>
      </p:cViewPr>
      <p:guideLst>
        <p:guide orient="horz" pos="446"/>
        <p:guide orient="horz" pos="344"/>
        <p:guide orient="horz" pos="1756"/>
        <p:guide pos="1332"/>
        <p:guide pos="23"/>
        <p:guide pos="2880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46806" cy="468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4472899F-5D42-47C1-995B-E2F9B108402B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5F2AD87F-EAC5-4072-9A4D-8274874DE2C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F0566F-0433-4CCB-B9B6-CE92634B6A5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98C0909-A20F-4946-B05D-82A501BD006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61315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24535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87120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50340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5DCE3E77-523E-495D-9564-A55ADFDDBE70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225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D9BA90C-F664-4DB4-A1F5-C828B53224A5}" type="slidenum">
              <a:rPr lang="zh-CN" altLang="en-US" sz="1200" b="0"/>
              <a:t>10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246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57541F9-F96F-49B0-B85D-FBF458708294}" type="slidenum">
              <a:rPr lang="zh-CN" altLang="en-US" sz="1200" b="0"/>
              <a:t>11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925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8636C7B-D07D-4641-9526-2FCA22FC7CC7}" type="slidenum">
              <a:rPr lang="zh-CN" altLang="en-US" sz="1200" b="0"/>
              <a:t>12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936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9B8A86E-C29F-45E9-AE40-7544A113088F}" type="slidenum">
              <a:rPr lang="zh-CN" altLang="en-US" sz="1200" b="0"/>
              <a:t>13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946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6C4AD1D-1571-4DB7-A9FA-DED58477212B}" type="slidenum">
              <a:rPr lang="zh-CN" altLang="en-US" sz="1200" b="0"/>
              <a:t>14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956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B9BAC3E-7EB5-4EB2-9BDE-BEEC43F89DE5}" type="slidenum">
              <a:rPr lang="zh-CN" altLang="en-US" sz="1200" b="0"/>
              <a:t>15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9667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4CD5FD1-CDAF-41DB-A8BB-860514CF74F2}" type="slidenum">
              <a:rPr lang="zh-CN" altLang="en-US" sz="1200" b="0"/>
              <a:t>16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977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1A10B28-0C61-46FC-AA71-4F616D745E80}" type="slidenum">
              <a:rPr lang="zh-CN" altLang="en-US" sz="1200" b="0"/>
              <a:t>17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553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ED9B204-B30C-4C46-8B83-A0B6C5CA9DBB}" type="slidenum">
              <a:rPr lang="zh-CN" altLang="en-US" sz="1200" b="0"/>
              <a:t>18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993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3268E9F-FA0C-4F48-9C78-B22080DF3FDA}" type="slidenum">
              <a:rPr lang="zh-CN" altLang="en-US" sz="1200" b="0"/>
              <a:t>19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1679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DB51A20-45C3-4351-BF36-8483984C3842}" type="slidenum">
              <a:rPr lang="zh-CN" altLang="en-US" sz="1200" b="0"/>
              <a:t>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004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87BF523-AFE1-4711-AEEB-2C9DA28B2E39}" type="slidenum">
              <a:rPr lang="zh-CN" altLang="en-US" sz="1200" b="0"/>
              <a:t>20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65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0D771BA-0443-4F8F-BA91-46FD9B088BF9}" type="slidenum">
              <a:rPr lang="zh-CN" altLang="en-US" sz="1200" b="0"/>
              <a:t>21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939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DA28CF6-7431-4317-92D2-D51C91E37FDB}" type="slidenum">
              <a:rPr lang="zh-CN" altLang="en-US" sz="1200" b="0"/>
              <a:t>22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9293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733A8E6-2CF5-419B-A4D6-9D1B2EF9E5D8}" type="slidenum">
              <a:rPr lang="zh-CN" altLang="en-US" sz="1200" b="0"/>
              <a:t>23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37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A967A72-5F16-4701-9BA5-8221CFAF5485}" type="slidenum">
              <a:rPr lang="zh-CN" altLang="en-US" sz="1200" b="0"/>
              <a:t>24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48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F8C9DFF-A0E6-440E-AEDB-46B86154836B}" type="slidenum">
              <a:rPr lang="zh-CN" altLang="en-US" sz="1200" b="0"/>
              <a:t>25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58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2C02139-794A-4E92-A9BB-111BE22BB31E}" type="slidenum">
              <a:rPr lang="zh-CN" altLang="en-US" sz="1200" b="0"/>
              <a:t>26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68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69DCDDD-67EC-4F16-8749-AD04443F9793}" type="slidenum">
              <a:rPr lang="zh-CN" altLang="en-US" sz="1200" b="0"/>
              <a:t>27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787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33A4B42-7CD2-4DB0-8D10-C15D59C540D3}" type="slidenum">
              <a:rPr lang="zh-CN" altLang="en-US" sz="1200" b="0"/>
              <a:t>28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89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8C3E41C-B707-422C-A3DF-976751CBA688}" type="slidenum">
              <a:rPr lang="zh-CN" altLang="en-US" sz="1200" b="0"/>
              <a:t>29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03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089C4C2-FF62-46ED-9267-5F8842C83FE9}" type="slidenum">
              <a:rPr lang="zh-CN" altLang="en-US" sz="1200" b="0"/>
              <a:t>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992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81CAF6C-8232-48BB-A3F8-A7DB34595BCB}" type="slidenum">
              <a:rPr lang="zh-CN" altLang="en-US" sz="1200" b="0"/>
              <a:t>30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09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5504169-E269-41BE-865F-20150E513B3C}" type="slidenum">
              <a:rPr lang="zh-CN" altLang="en-US" sz="1200" b="0"/>
              <a:t>31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197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A75869F-8CCB-42FE-BECD-8BF563EF77D7}" type="slidenum">
              <a:rPr lang="zh-CN" altLang="en-US" sz="1200" b="0"/>
              <a:t>32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29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A216169-090C-4348-992F-8B9248EF656A}" type="slidenum">
              <a:rPr lang="zh-CN" altLang="en-US" sz="1200" b="0"/>
              <a:t>33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40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709A195-25A1-41F6-BB4D-68BE8CC4BD4D}" type="slidenum">
              <a:rPr lang="zh-CN" altLang="en-US" sz="1200" b="0"/>
              <a:t>34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50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92C71B5-130D-4E3F-9415-222D11663317}" type="slidenum">
              <a:rPr lang="zh-CN" altLang="en-US" sz="1200" b="0"/>
              <a:t>35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752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FC5144E-B191-4FDC-A3A6-B5C932C160D3}" type="slidenum">
              <a:rPr lang="zh-CN" altLang="en-US" sz="1200" b="0"/>
              <a:t>36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85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F9685AC-1B17-450D-BA2E-A9F579A60F53}" type="slidenum">
              <a:rPr lang="zh-CN" altLang="en-US" sz="1200" b="0"/>
              <a:t>37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505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F7CA253-2A93-439A-9C16-D24D1AD73E2D}" type="slidenum">
              <a:rPr lang="zh-CN" altLang="en-US" sz="1200" b="0"/>
              <a:t>38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516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34C11AE-E9BB-435D-9690-0F765889B583}" type="slidenum">
              <a:rPr lang="zh-CN" altLang="en-US" sz="1200" b="0"/>
              <a:t>39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23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DD3E5A2-60F9-40E1-B154-80823D4AA072}" type="slidenum">
              <a:rPr lang="zh-CN" altLang="en-US" sz="1200" b="0"/>
              <a:t>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840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1DC5C39-E676-4466-A158-61731D40FA42}" type="slidenum">
              <a:rPr lang="zh-CN" altLang="en-US" sz="1200" b="0"/>
              <a:t>40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635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A171083-4D7C-4F91-BBD6-E225957B9378}" type="slidenum">
              <a:rPr lang="zh-CN" altLang="en-US" sz="1200" b="0"/>
              <a:t>41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717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901123F-20D5-41D1-9209-C14B0C012BD3}" type="slidenum">
              <a:rPr lang="zh-CN" altLang="en-US" sz="1200" b="0"/>
              <a:t>42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372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6EE2E53-AD1E-4239-A9BF-54E9BC234BFB}" type="slidenum">
              <a:rPr lang="zh-CN" altLang="en-US" sz="1200" b="0"/>
              <a:t>43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587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D88C02C-7476-4783-B0E0-FB9042A8DF22}" type="slidenum">
              <a:rPr lang="zh-CN" altLang="en-US" sz="1200" b="0"/>
              <a:t>44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02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27CE9CF-7D8D-40B0-BF77-BBBFF2A6307F}" type="slidenum">
              <a:rPr lang="zh-CN" altLang="en-US" sz="1200" b="0"/>
              <a:t>45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13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2C58135-2A88-4322-A111-C4D933ACE85B}" type="slidenum">
              <a:rPr lang="zh-CN" altLang="en-US" sz="1200" b="0"/>
              <a:t>46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23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73AFA75-572D-4ABA-9BBF-2911CFA1047D}" type="slidenum">
              <a:rPr lang="zh-CN" altLang="en-US" sz="1200" b="0"/>
              <a:t>47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44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D9B35E0-0C7E-4CCB-A836-1C90E7FE3E1A}" type="slidenum">
              <a:rPr lang="zh-CN" altLang="en-US" sz="1200" b="0"/>
              <a:t>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3799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40F153A-A168-4B93-83ED-D3029B8881C9}" type="slidenum">
              <a:rPr lang="zh-CN" altLang="en-US" sz="1200" b="0"/>
              <a:t>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64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7518067-D6F4-409D-8A6B-96ABA592F260}" type="slidenum">
              <a:rPr lang="zh-CN" altLang="en-US" sz="1200" b="0"/>
              <a:t>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85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955B81C-EB03-4BAD-B9E6-FB081B4D8838}" type="slidenum">
              <a:rPr lang="zh-CN" altLang="en-US" sz="1200" b="0"/>
              <a:t>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205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CAB0480-B767-4EEB-953D-568C604D053A}" type="slidenum">
              <a:rPr lang="zh-CN" altLang="en-US" sz="1200" b="0"/>
              <a:t>9</a:t>
            </a:fld>
            <a:endParaRPr lang="en-US" altLang="zh-CN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36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image" Target="../media/image4.png"/><Relationship Id="rId4" Type="http://schemas.openxmlformats.org/officeDocument/2006/relationships/slide" Target="../slides/slide1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 userDrawn="1"/>
        </p:nvSpPr>
        <p:spPr>
          <a:xfrm>
            <a:off x="1862605" y="134457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0" y="4867552"/>
            <a:ext cx="9144000" cy="275949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 anchor="ctr"/>
          <a:lstStyle/>
          <a:p>
            <a:pPr algn="ctr" defTabSz="725805"/>
            <a:endParaRPr lang="zh-CN" altLang="en-US" sz="13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41" descr="六角组合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29667" y="-23941"/>
            <a:ext cx="492601" cy="3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86"/>
          <p:cNvGrpSpPr/>
          <p:nvPr userDrawn="1"/>
        </p:nvGrpSpPr>
        <p:grpSpPr bwMode="auto">
          <a:xfrm>
            <a:off x="-307403" y="2711616"/>
            <a:ext cx="309923" cy="1751461"/>
            <a:chOff x="-244" y="2152"/>
            <a:chExt cx="246" cy="1390"/>
          </a:xfrm>
        </p:grpSpPr>
        <p:sp>
          <p:nvSpPr>
            <p:cNvPr id="7" name="AutoShape 170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-244" y="2152"/>
              <a:ext cx="193" cy="1390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171">
              <a:hlinkClick r:id="rId4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2182"/>
              <a:ext cx="193" cy="1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核心要点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探究</a:t>
              </a:r>
            </a:p>
          </p:txBody>
        </p:sp>
      </p:grpSp>
      <p:grpSp>
        <p:nvGrpSpPr>
          <p:cNvPr id="9" name="Group 184"/>
          <p:cNvGrpSpPr/>
          <p:nvPr userDrawn="1"/>
        </p:nvGrpSpPr>
        <p:grpSpPr bwMode="auto">
          <a:xfrm>
            <a:off x="8180215" y="4846127"/>
            <a:ext cx="963786" cy="326352"/>
            <a:chOff x="6493" y="3846"/>
            <a:chExt cx="765" cy="259"/>
          </a:xfrm>
        </p:grpSpPr>
        <p:grpSp>
          <p:nvGrpSpPr>
            <p:cNvPr id="10" name="Group 166"/>
            <p:cNvGrpSpPr/>
            <p:nvPr userDrawn="1"/>
          </p:nvGrpSpPr>
          <p:grpSpPr bwMode="auto">
            <a:xfrm>
              <a:off x="6493" y="3861"/>
              <a:ext cx="765" cy="244"/>
              <a:chOff x="6871" y="4089"/>
              <a:chExt cx="809" cy="259"/>
            </a:xfrm>
          </p:grpSpPr>
          <p:pic>
            <p:nvPicPr>
              <p:cNvPr id="13" name="Picture 167" descr="未标题-3副本"/>
              <p:cNvPicPr>
                <a:picLocks noChangeAspect="1" noChangeArrowheads="1"/>
              </p:cNvPicPr>
              <p:nvPr userDrawn="1"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902" y="4097"/>
                <a:ext cx="778" cy="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68"/>
              <p:cNvSpPr>
                <a:spLocks noChangeArrowheads="1"/>
              </p:cNvSpPr>
              <p:nvPr userDrawn="1"/>
            </p:nvSpPr>
            <p:spPr bwMode="auto">
              <a:xfrm>
                <a:off x="6871" y="4089"/>
                <a:ext cx="758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725805"/>
                <a:r>
                  <a:rPr lang="zh-CN" altLang="en-US" sz="1400">
                    <a:solidFill>
                      <a:srgbClr val="0066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栏目导航</a:t>
                </a:r>
              </a:p>
            </p:txBody>
          </p:sp>
        </p:grpSp>
        <p:pic>
          <p:nvPicPr>
            <p:cNvPr id="11" name="Picture 173" descr="未标题-3副本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522" y="3872"/>
              <a:ext cx="736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74"/>
            <p:cNvSpPr>
              <a:spLocks noChangeArrowheads="1"/>
            </p:cNvSpPr>
            <p:nvPr userDrawn="1"/>
          </p:nvSpPr>
          <p:spPr bwMode="auto">
            <a:xfrm>
              <a:off x="6493" y="3846"/>
              <a:ext cx="717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25805"/>
              <a:r>
                <a:rPr lang="zh-CN" altLang="en-US" sz="1400">
                  <a:solidFill>
                    <a:srgbClr val="006600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栏目导航</a:t>
              </a:r>
            </a:p>
          </p:txBody>
        </p:sp>
      </p:grpSp>
      <p:grpSp>
        <p:nvGrpSpPr>
          <p:cNvPr id="15" name="Group 185"/>
          <p:cNvGrpSpPr/>
          <p:nvPr userDrawn="1"/>
        </p:nvGrpSpPr>
        <p:grpSpPr bwMode="auto">
          <a:xfrm>
            <a:off x="-296065" y="686726"/>
            <a:ext cx="298585" cy="1750201"/>
            <a:chOff x="-244" y="545"/>
            <a:chExt cx="246" cy="1389"/>
          </a:xfrm>
        </p:grpSpPr>
        <p:sp>
          <p:nvSpPr>
            <p:cNvPr id="16" name="AutoShape 176"/>
            <p:cNvSpPr>
              <a:spLocks noChangeArrowheads="1"/>
            </p:cNvSpPr>
            <p:nvPr userDrawn="1"/>
          </p:nvSpPr>
          <p:spPr bwMode="auto">
            <a:xfrm>
              <a:off x="-244" y="545"/>
              <a:ext cx="193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 Box 177">
              <a:hlinkClick r:id="rId6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575"/>
              <a:ext cx="193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语言基础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自测</a:t>
              </a:r>
            </a:p>
          </p:txBody>
        </p:sp>
      </p:grpSp>
      <p:grpSp>
        <p:nvGrpSpPr>
          <p:cNvPr id="18" name="Group 178"/>
          <p:cNvGrpSpPr/>
          <p:nvPr userDrawn="1"/>
        </p:nvGrpSpPr>
        <p:grpSpPr bwMode="auto">
          <a:xfrm>
            <a:off x="9241009" y="1643098"/>
            <a:ext cx="303624" cy="1750202"/>
            <a:chOff x="7335" y="1345"/>
            <a:chExt cx="240" cy="1389"/>
          </a:xfrm>
        </p:grpSpPr>
        <p:sp>
          <p:nvSpPr>
            <p:cNvPr id="19" name="AutoShape 179"/>
            <p:cNvSpPr>
              <a:spLocks noChangeArrowheads="1"/>
            </p:cNvSpPr>
            <p:nvPr userDrawn="1"/>
          </p:nvSpPr>
          <p:spPr bwMode="auto">
            <a:xfrm>
              <a:off x="7335" y="1345"/>
              <a:ext cx="19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Text Box 180">
              <a:hlinkClick r:id="rId7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7383" y="1375"/>
              <a:ext cx="192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课时分层作业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5204" y="289810"/>
            <a:ext cx="8345255" cy="1052138"/>
          </a:xfrm>
          <a:prstGeom prst="rect">
            <a:avLst/>
          </a:prstGeom>
        </p:spPr>
        <p:txBody>
          <a:bodyPr lIns="72567" tIns="36283" rIns="72567" bIns="3628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204" y="1449052"/>
            <a:ext cx="8345255" cy="3453781"/>
          </a:xfrm>
          <a:prstGeom prst="rect">
            <a:avLst/>
          </a:prstGeom>
        </p:spPr>
        <p:txBody>
          <a:bodyPr lIns="72567" tIns="36283" rIns="72567" bIns="36283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1" name="Rectangle 14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05729" y="75604"/>
            <a:ext cx="737013" cy="3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7" tIns="36283" rIns="72567" bIns="36283" numCol="1" anchor="t" anchorCtr="0" compatLnSpc="1"/>
          <a:lstStyle>
            <a:lvl1pPr algn="ctr"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4563868-F84F-40ED-A984-5FCFF623914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4.90196E-6 L -0.0419 -4.9019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59843E-7 L 0.03733 9.59843E-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75808E-7 L 0.03761 -6.75808E-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62585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725805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88390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451610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165" rtl="0" fontAlgn="base">
        <a:lnSpc>
          <a:spcPct val="90000"/>
        </a:lnSpc>
        <a:spcBef>
          <a:spcPts val="75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15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785" indent="-17272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NULL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3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188978" y="2033711"/>
            <a:ext cx="880384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0" y="1167571"/>
            <a:ext cx="9144000" cy="6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/>
            <a:r>
              <a:rPr lang="en-US" altLang="zh-CN" sz="4000" dirty="0">
                <a:solidFill>
                  <a:srgbClr val="996633"/>
                </a:solidFill>
                <a:ea typeface="微软雅黑" panose="020B0503020204020204" pitchFamily="34" charset="-122"/>
              </a:rPr>
              <a:t>Unit 6</a:t>
            </a:r>
            <a:r>
              <a:rPr lang="zh-CN" altLang="en-US" sz="4000" dirty="0">
                <a:solidFill>
                  <a:srgbClr val="996633"/>
                </a:solidFill>
                <a:ea typeface="微软雅黑" panose="020B0503020204020204" pitchFamily="34" charset="-122"/>
              </a:rPr>
              <a:t>　</a:t>
            </a:r>
            <a:r>
              <a:rPr lang="en-US" altLang="zh-CN" sz="4000" dirty="0">
                <a:solidFill>
                  <a:srgbClr val="996633"/>
                </a:solidFill>
                <a:ea typeface="微软雅黑" panose="020B0503020204020204" pitchFamily="34" charset="-122"/>
              </a:rPr>
              <a:t>At one with nature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-10860" y="2524944"/>
            <a:ext cx="9154860" cy="50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7" rIns="68576" bIns="34287">
            <a:spAutoFit/>
          </a:bodyPr>
          <a:lstStyle/>
          <a:p>
            <a:pPr algn="ctr" defTabSz="683895">
              <a:lnSpc>
                <a:spcPct val="130000"/>
              </a:lnSpc>
              <a:tabLst>
                <a:tab pos="2059305" algn="l"/>
              </a:tabLst>
            </a:pPr>
            <a:r>
              <a:rPr lang="en-US" altLang="en-US" dirty="0">
                <a:solidFill>
                  <a:srgbClr val="666633"/>
                </a:solidFill>
                <a:ea typeface="隶书" panose="02010509060101010101" pitchFamily="49" charset="-122"/>
              </a:rPr>
              <a:t>Section </a:t>
            </a:r>
            <a:r>
              <a:rPr lang="en-US" altLang="en-US" dirty="0" smtClean="0">
                <a:solidFill>
                  <a:srgbClr val="666633"/>
                </a:solidFill>
                <a:ea typeface="隶书" panose="02010509060101010101" pitchFamily="49" charset="-122"/>
              </a:rPr>
              <a:t>Ⅱ Language </a:t>
            </a:r>
            <a:r>
              <a:rPr lang="en-US" altLang="en-US" dirty="0">
                <a:solidFill>
                  <a:srgbClr val="666633"/>
                </a:solidFill>
                <a:ea typeface="隶书" panose="02010509060101010101" pitchFamily="49" charset="-122"/>
              </a:rPr>
              <a:t>Points(Starting out &amp; Understanding ideas)</a:t>
            </a:r>
            <a:endParaRPr lang="zh-CN" altLang="en-US" dirty="0">
              <a:solidFill>
                <a:srgbClr val="666633"/>
              </a:solidFill>
              <a:ea typeface="隶书" panose="020105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19324" y="388231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5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4FFD48E-8623-4BB9-B7C5-EB97F9898C81}" type="slidenum">
              <a:rPr lang="zh-CN" altLang="en-US"/>
              <a:t>10</a:t>
            </a:fld>
            <a:endParaRPr lang="en-US" altLang="zh-CN"/>
          </a:p>
        </p:txBody>
      </p:sp>
      <p:pic>
        <p:nvPicPr>
          <p:cNvPr id="621585" name="Picture 17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21584" name="Object 16"/>
          <p:cNvGraphicFramePr>
            <a:graphicFrameLocks noChangeAspect="1"/>
          </p:cNvGraphicFramePr>
          <p:nvPr/>
        </p:nvGraphicFramePr>
        <p:xfrm>
          <a:off x="411972" y="456136"/>
          <a:ext cx="8326356" cy="42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95" name="Document" r:id="rId5" imgW="14020800" imgH="7188200" progId="Word.Document.8">
                  <p:embed/>
                </p:oleObj>
              </mc:Choice>
              <mc:Fallback>
                <p:oleObj name="Document" r:id="rId5" imgW="14020800" imgH="718820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72" y="456136"/>
                        <a:ext cx="8326356" cy="42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586" name="Rectangle 18"/>
          <p:cNvSpPr>
            <a:spLocks noChangeArrowheads="1"/>
          </p:cNvSpPr>
          <p:nvPr/>
        </p:nvSpPr>
        <p:spPr bwMode="auto">
          <a:xfrm>
            <a:off x="1396554" y="3574850"/>
            <a:ext cx="291654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As far as the eye can see</a:t>
            </a:r>
          </a:p>
        </p:txBody>
      </p:sp>
      <p:sp>
        <p:nvSpPr>
          <p:cNvPr id="621587" name="Rectangle 19"/>
          <p:cNvSpPr>
            <a:spLocks noChangeArrowheads="1"/>
          </p:cNvSpPr>
          <p:nvPr/>
        </p:nvSpPr>
        <p:spPr bwMode="auto">
          <a:xfrm>
            <a:off x="1748675" y="1444012"/>
            <a:ext cx="1360025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once again</a:t>
            </a:r>
          </a:p>
        </p:txBody>
      </p:sp>
      <p:sp>
        <p:nvSpPr>
          <p:cNvPr id="621588" name="Rectangle 20"/>
          <p:cNvSpPr>
            <a:spLocks noChangeArrowheads="1"/>
          </p:cNvSpPr>
          <p:nvPr/>
        </p:nvSpPr>
        <p:spPr bwMode="auto">
          <a:xfrm>
            <a:off x="1823007" y="2457087"/>
            <a:ext cx="316340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went to so much trouble to</a:t>
            </a:r>
          </a:p>
        </p:txBody>
      </p:sp>
      <p:sp>
        <p:nvSpPr>
          <p:cNvPr id="621589" name="Rectangle 21"/>
          <p:cNvSpPr>
            <a:spLocks noChangeArrowheads="1"/>
          </p:cNvSpPr>
          <p:nvPr/>
        </p:nvSpPr>
        <p:spPr bwMode="auto">
          <a:xfrm>
            <a:off x="2709943" y="3017806"/>
            <a:ext cx="1158047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plenty of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1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21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21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21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21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585"/>
                  </p:tgtEl>
                </p:cond>
              </p:nextCondLst>
            </p:seq>
          </p:childTnLst>
        </p:cTn>
      </p:par>
    </p:tnLst>
    <p:bldLst>
      <p:bldP spid="621586" grpId="0"/>
      <p:bldP spid="621586" grpId="1"/>
      <p:bldP spid="621587" grpId="0"/>
      <p:bldP spid="621587" grpId="1"/>
      <p:bldP spid="621588" grpId="0"/>
      <p:bldP spid="621588" grpId="1"/>
      <p:bldP spid="621589" grpId="0"/>
      <p:bldP spid="62158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863275E5-3DA1-46BA-A03C-2D0EF43F2126}" type="slidenum">
              <a:rPr lang="zh-CN" altLang="en-US"/>
              <a:t>11</a:t>
            </a:fld>
            <a:endParaRPr lang="en-US" altLang="zh-CN"/>
          </a:p>
        </p:txBody>
      </p:sp>
      <p:pic>
        <p:nvPicPr>
          <p:cNvPr id="623632" name="Picture 16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23631" name="Object 15"/>
          <p:cNvGraphicFramePr>
            <a:graphicFrameLocks noChangeAspect="1"/>
          </p:cNvGraphicFramePr>
          <p:nvPr/>
        </p:nvGraphicFramePr>
        <p:xfrm>
          <a:off x="404413" y="1474252"/>
          <a:ext cx="8326356" cy="2192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42" name="Document" r:id="rId5" imgW="14020800" imgH="3695700" progId="Word.Document.8">
                  <p:embed/>
                </p:oleObj>
              </mc:Choice>
              <mc:Fallback>
                <p:oleObj name="Document" r:id="rId5" imgW="14020800" imgH="369570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1474252"/>
                        <a:ext cx="8326356" cy="2192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3633" name="Rectangle 17"/>
          <p:cNvSpPr>
            <a:spLocks noChangeArrowheads="1"/>
          </p:cNvSpPr>
          <p:nvPr/>
        </p:nvSpPr>
        <p:spPr bwMode="auto">
          <a:xfrm>
            <a:off x="3530437" y="3014130"/>
            <a:ext cx="1948327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were covered in</a:t>
            </a:r>
          </a:p>
        </p:txBody>
      </p:sp>
      <p:sp>
        <p:nvSpPr>
          <p:cNvPr id="623634" name="Rectangle 18"/>
          <p:cNvSpPr>
            <a:spLocks noChangeArrowheads="1"/>
          </p:cNvSpPr>
          <p:nvPr/>
        </p:nvSpPr>
        <p:spPr bwMode="auto">
          <a:xfrm>
            <a:off x="4366644" y="1336908"/>
            <a:ext cx="132155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is home to</a:t>
            </a:r>
          </a:p>
        </p:txBody>
      </p:sp>
      <p:sp>
        <p:nvSpPr>
          <p:cNvPr id="623635" name="Rectangle 19"/>
          <p:cNvSpPr>
            <a:spLocks noChangeArrowheads="1"/>
          </p:cNvSpPr>
          <p:nvPr/>
        </p:nvSpPr>
        <p:spPr bwMode="auto">
          <a:xfrm>
            <a:off x="4871845" y="1902668"/>
            <a:ext cx="2151908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hundreds of years</a:t>
            </a:r>
          </a:p>
        </p:txBody>
      </p:sp>
      <p:sp>
        <p:nvSpPr>
          <p:cNvPr id="623636" name="Rectangle 20"/>
          <p:cNvSpPr>
            <a:spLocks noChangeArrowheads="1"/>
          </p:cNvSpPr>
          <p:nvPr/>
        </p:nvSpPr>
        <p:spPr bwMode="auto">
          <a:xfrm>
            <a:off x="3918138" y="2421806"/>
            <a:ext cx="1916267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was wrapped in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3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23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23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23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23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3632"/>
                  </p:tgtEl>
                </p:cond>
              </p:nextCondLst>
            </p:seq>
          </p:childTnLst>
        </p:cTn>
      </p:par>
    </p:tnLst>
    <p:bldLst>
      <p:bldP spid="623633" grpId="0"/>
      <p:bldP spid="623633" grpId="1"/>
      <p:bldP spid="623634" grpId="0"/>
      <p:bldP spid="623634" grpId="1"/>
      <p:bldP spid="623635" grpId="0"/>
      <p:bldP spid="623635" grpId="1"/>
      <p:bldP spid="623636" grpId="0"/>
      <p:bldP spid="62363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B96C4FE-E2A8-42DE-BEBA-F7A883658FC9}" type="slidenum">
              <a:rPr lang="zh-CN" altLang="en-US"/>
              <a:t>12</a:t>
            </a:fld>
            <a:endParaRPr lang="en-US" altLang="zh-CN"/>
          </a:p>
        </p:txBody>
      </p:sp>
      <p:graphicFrame>
        <p:nvGraphicFramePr>
          <p:cNvPr id="840706" name="Object 2"/>
          <p:cNvGraphicFramePr>
            <a:graphicFrameLocks noChangeAspect="1"/>
          </p:cNvGraphicFramePr>
          <p:nvPr/>
        </p:nvGraphicFramePr>
        <p:xfrm>
          <a:off x="347720" y="839191"/>
          <a:ext cx="8449822" cy="346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12" name="文档" r:id="rId4" imgW="10656570" imgH="4376420" progId="Word.Document.8">
                  <p:embed/>
                </p:oleObj>
              </mc:Choice>
              <mc:Fallback>
                <p:oleObj name="文档" r:id="rId4" imgW="10656570" imgH="43764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0" y="839191"/>
                        <a:ext cx="8449822" cy="3466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80E79C1-AF91-43C4-B8A0-63FC6D62E30F}" type="slidenum">
              <a:rPr lang="zh-CN" altLang="en-US"/>
              <a:t>13</a:t>
            </a:fld>
            <a:endParaRPr lang="en-US" altLang="zh-CN"/>
          </a:p>
        </p:txBody>
      </p:sp>
      <p:pic>
        <p:nvPicPr>
          <p:cNvPr id="839683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39682" name="Object 2"/>
          <p:cNvGraphicFramePr>
            <a:graphicFrameLocks noChangeAspect="1"/>
          </p:cNvGraphicFramePr>
          <p:nvPr/>
        </p:nvGraphicFramePr>
        <p:xfrm>
          <a:off x="347720" y="530480"/>
          <a:ext cx="8449822" cy="4082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90" name="文档" r:id="rId5" imgW="10656570" imgH="5153660" progId="Word.Document.8">
                  <p:embed/>
                </p:oleObj>
              </mc:Choice>
              <mc:Fallback>
                <p:oleObj name="文档" r:id="rId5" imgW="10656570" imgH="51536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0" y="530480"/>
                        <a:ext cx="8449822" cy="4082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6838473" y="2646197"/>
            <a:ext cx="161971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b="0"/>
              <a:t>pulled down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9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39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683"/>
                  </p:tgtEl>
                </p:cond>
              </p:nextCondLst>
            </p:seq>
          </p:childTnLst>
        </p:cTn>
      </p:par>
    </p:tnLst>
    <p:bldLst>
      <p:bldP spid="839684" grpId="0"/>
      <p:bldP spid="83968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B94874A-23C2-4F3D-8BAD-02A15A2809BD}" type="slidenum">
              <a:rPr lang="zh-CN" altLang="en-US"/>
              <a:t>14</a:t>
            </a:fld>
            <a:endParaRPr lang="en-US" altLang="zh-CN"/>
          </a:p>
        </p:txBody>
      </p:sp>
      <p:pic>
        <p:nvPicPr>
          <p:cNvPr id="838659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38658" name="Object 2"/>
          <p:cNvGraphicFramePr>
            <a:graphicFrameLocks noChangeAspect="1"/>
          </p:cNvGraphicFramePr>
          <p:nvPr/>
        </p:nvGraphicFramePr>
        <p:xfrm>
          <a:off x="347720" y="842971"/>
          <a:ext cx="8449822" cy="3458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66" name="文档" r:id="rId5" imgW="10656570" imgH="4365625" progId="Word.Document.8">
                  <p:embed/>
                </p:oleObj>
              </mc:Choice>
              <mc:Fallback>
                <p:oleObj name="文档" r:id="rId5" imgW="10656570" imgH="436562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0" y="842971"/>
                        <a:ext cx="8449822" cy="3458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8660" name="Rectangle 4"/>
          <p:cNvSpPr>
            <a:spLocks noChangeArrowheads="1"/>
          </p:cNvSpPr>
          <p:nvPr/>
        </p:nvSpPr>
        <p:spPr bwMode="auto">
          <a:xfrm>
            <a:off x="7089184" y="788892"/>
            <a:ext cx="1494677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b="0"/>
              <a:t>with whom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8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38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8659"/>
                  </p:tgtEl>
                </p:cond>
              </p:nextCondLst>
            </p:seq>
          </p:childTnLst>
        </p:cTn>
      </p:par>
    </p:tnLst>
    <p:bldLst>
      <p:bldP spid="838660" grpId="0"/>
      <p:bldP spid="83866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35147DD1-8FEC-4B11-A8E7-90CF573EB900}" type="slidenum">
              <a:rPr lang="zh-CN" altLang="en-US"/>
              <a:t>15</a:t>
            </a:fld>
            <a:endParaRPr lang="en-US" altLang="zh-CN"/>
          </a:p>
        </p:txBody>
      </p:sp>
      <p:pic>
        <p:nvPicPr>
          <p:cNvPr id="837635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37634" name="Object 2"/>
          <p:cNvGraphicFramePr>
            <a:graphicFrameLocks noChangeAspect="1"/>
          </p:cNvGraphicFramePr>
          <p:nvPr/>
        </p:nvGraphicFramePr>
        <p:xfrm>
          <a:off x="347720" y="623723"/>
          <a:ext cx="8449822" cy="3896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43" name="文档" r:id="rId5" imgW="10656570" imgH="4918710" progId="Word.Document.8">
                  <p:embed/>
                </p:oleObj>
              </mc:Choice>
              <mc:Fallback>
                <p:oleObj name="文档" r:id="rId5" imgW="10656570" imgH="491871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0" y="623723"/>
                        <a:ext cx="8449822" cy="3896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7636" name="Rectangle 4"/>
          <p:cNvSpPr>
            <a:spLocks noChangeArrowheads="1"/>
          </p:cNvSpPr>
          <p:nvPr/>
        </p:nvSpPr>
        <p:spPr bwMode="auto">
          <a:xfrm>
            <a:off x="5743663" y="1197146"/>
            <a:ext cx="284120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b="0"/>
              <a:t>Hearing the news of the</a:t>
            </a:r>
            <a:endParaRPr lang="en-US" altLang="zh-CN"/>
          </a:p>
        </p:txBody>
      </p:sp>
      <p:sp>
        <p:nvSpPr>
          <p:cNvPr id="837637" name="Rectangle 5"/>
          <p:cNvSpPr>
            <a:spLocks noChangeArrowheads="1"/>
          </p:cNvSpPr>
          <p:nvPr/>
        </p:nvSpPr>
        <p:spPr bwMode="auto">
          <a:xfrm>
            <a:off x="5761302" y="1679640"/>
            <a:ext cx="2488539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team being defeated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7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37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37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7635"/>
                  </p:tgtEl>
                </p:cond>
              </p:nextCondLst>
            </p:seq>
          </p:childTnLst>
        </p:cTn>
      </p:par>
    </p:tnLst>
    <p:bldLst>
      <p:bldP spid="837636" grpId="0"/>
      <p:bldP spid="837636" grpId="1"/>
      <p:bldP spid="837637" grpId="0"/>
      <p:bldP spid="83763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9D20FF4-6542-4101-AF77-F97E27D137A5}" type="slidenum">
              <a:rPr lang="zh-CN" altLang="en-US"/>
              <a:t>16</a:t>
            </a:fld>
            <a:endParaRPr lang="en-US" altLang="zh-CN"/>
          </a:p>
        </p:txBody>
      </p:sp>
      <p:pic>
        <p:nvPicPr>
          <p:cNvPr id="836611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36610" name="Object 2"/>
          <p:cNvGraphicFramePr>
            <a:graphicFrameLocks noChangeAspect="1"/>
          </p:cNvGraphicFramePr>
          <p:nvPr/>
        </p:nvGraphicFramePr>
        <p:xfrm>
          <a:off x="343940" y="711926"/>
          <a:ext cx="8453602" cy="341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18" name="文档" r:id="rId5" imgW="10669270" imgH="4318635" progId="Word.Document.8">
                  <p:embed/>
                </p:oleObj>
              </mc:Choice>
              <mc:Fallback>
                <p:oleObj name="文档" r:id="rId5" imgW="10669270" imgH="431863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0" y="711926"/>
                        <a:ext cx="8453602" cy="341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6612" name="Rectangle 4"/>
          <p:cNvSpPr>
            <a:spLocks noChangeArrowheads="1"/>
          </p:cNvSpPr>
          <p:nvPr/>
        </p:nvSpPr>
        <p:spPr bwMode="auto">
          <a:xfrm>
            <a:off x="5850750" y="825433"/>
            <a:ext cx="2700135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b="0"/>
              <a:t>What they really need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6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36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6611"/>
                  </p:tgtEl>
                </p:cond>
              </p:nextCondLst>
            </p:seq>
          </p:childTnLst>
        </p:cTn>
      </p:par>
    </p:tnLst>
    <p:bldLst>
      <p:bldP spid="836612" grpId="0"/>
      <p:bldP spid="8366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A0CD5BA-DF60-4F7A-BC91-87CF5E0D21D7}" type="slidenum">
              <a:rPr lang="zh-CN" altLang="en-US"/>
              <a:t>17</a:t>
            </a:fld>
            <a:endParaRPr lang="en-US" altLang="zh-CN"/>
          </a:p>
        </p:txBody>
      </p:sp>
      <p:pic>
        <p:nvPicPr>
          <p:cNvPr id="835607" name="Picture 2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35586" name="Object 2"/>
          <p:cNvGraphicFramePr>
            <a:graphicFrameLocks noChangeAspect="1"/>
          </p:cNvGraphicFramePr>
          <p:nvPr/>
        </p:nvGraphicFramePr>
        <p:xfrm>
          <a:off x="347720" y="623723"/>
          <a:ext cx="8449822" cy="3896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14" name="文档" r:id="rId5" imgW="10656570" imgH="4918710" progId="Word.Document.8">
                  <p:embed/>
                </p:oleObj>
              </mc:Choice>
              <mc:Fallback>
                <p:oleObj name="文档" r:id="rId5" imgW="10656570" imgH="491871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0" y="623723"/>
                        <a:ext cx="8449822" cy="3896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5608" name="Rectangle 24"/>
          <p:cNvSpPr>
            <a:spLocks noChangeArrowheads="1"/>
          </p:cNvSpPr>
          <p:nvPr/>
        </p:nvSpPr>
        <p:spPr bwMode="auto">
          <a:xfrm>
            <a:off x="5797837" y="1494517"/>
            <a:ext cx="2639221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b="0"/>
              <a:t>It is from the sun that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3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5607"/>
                  </p:tgtEl>
                </p:cond>
              </p:nextCondLst>
            </p:seq>
          </p:childTnLst>
        </p:cTn>
      </p:par>
    </p:tnLst>
    <p:bldLst>
      <p:bldP spid="835608" grpId="0"/>
      <p:bldP spid="83560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3F3F687-3032-456C-8119-1A53A554D286}" type="slidenum">
              <a:rPr lang="zh-CN" altLang="en-US"/>
              <a:t>18</a:t>
            </a:fld>
            <a:endParaRPr lang="en-US" altLang="zh-CN"/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551817" y="2312181"/>
            <a:ext cx="7920685" cy="0"/>
          </a:xfrm>
          <a:prstGeom prst="line">
            <a:avLst/>
          </a:prstGeom>
          <a:noFill/>
          <a:ln w="28575" algn="ctr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4361" name="Group 25"/>
          <p:cNvGrpSpPr/>
          <p:nvPr/>
        </p:nvGrpSpPr>
        <p:grpSpPr bwMode="auto">
          <a:xfrm>
            <a:off x="609339" y="974882"/>
            <a:ext cx="99844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3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核</a:t>
              </a:r>
            </a:p>
          </p:txBody>
        </p:sp>
      </p:grpSp>
      <p:grpSp>
        <p:nvGrpSpPr>
          <p:cNvPr id="654364" name="Group 28"/>
          <p:cNvGrpSpPr/>
          <p:nvPr/>
        </p:nvGrpSpPr>
        <p:grpSpPr bwMode="auto">
          <a:xfrm>
            <a:off x="1824797" y="974882"/>
            <a:ext cx="997610" cy="999045"/>
            <a:chOff x="1023" y="2520"/>
            <a:chExt cx="838" cy="839"/>
          </a:xfrm>
        </p:grpSpPr>
        <p:grpSp>
          <p:nvGrpSpPr>
            <p:cNvPr id="6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6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心</a:t>
              </a:r>
            </a:p>
          </p:txBody>
        </p:sp>
      </p:grpSp>
      <p:grpSp>
        <p:nvGrpSpPr>
          <p:cNvPr id="654367" name="Group 31"/>
          <p:cNvGrpSpPr/>
          <p:nvPr/>
        </p:nvGrpSpPr>
        <p:grpSpPr bwMode="auto">
          <a:xfrm>
            <a:off x="3012837" y="974882"/>
            <a:ext cx="997610" cy="999045"/>
            <a:chOff x="1023" y="2520"/>
            <a:chExt cx="838" cy="839"/>
          </a:xfrm>
        </p:grpSpPr>
        <p:grpSp>
          <p:nvGrpSpPr>
            <p:cNvPr id="9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9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要</a:t>
              </a:r>
            </a:p>
          </p:txBody>
        </p:sp>
      </p:grpSp>
      <p:grpSp>
        <p:nvGrpSpPr>
          <p:cNvPr id="654370" name="Group 34"/>
          <p:cNvGrpSpPr/>
          <p:nvPr/>
        </p:nvGrpSpPr>
        <p:grpSpPr bwMode="auto">
          <a:xfrm>
            <a:off x="4227632" y="1010028"/>
            <a:ext cx="998440" cy="998214"/>
            <a:chOff x="1023" y="2520"/>
            <a:chExt cx="838" cy="839"/>
          </a:xfrm>
        </p:grpSpPr>
        <p:grpSp>
          <p:nvGrpSpPr>
            <p:cNvPr id="1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2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点</a:t>
              </a:r>
            </a:p>
          </p:txBody>
        </p:sp>
      </p:grpSp>
      <p:grpSp>
        <p:nvGrpSpPr>
          <p:cNvPr id="654373" name="Group 37"/>
          <p:cNvGrpSpPr/>
          <p:nvPr/>
        </p:nvGrpSpPr>
        <p:grpSpPr bwMode="auto">
          <a:xfrm>
            <a:off x="5572559" y="2460339"/>
            <a:ext cx="996779" cy="998214"/>
            <a:chOff x="1023" y="2520"/>
            <a:chExt cx="838" cy="839"/>
          </a:xfrm>
        </p:grpSpPr>
        <p:grpSp>
          <p:nvGrpSpPr>
            <p:cNvPr id="1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5" name="TextBox 77"/>
            <p:cNvSpPr txBox="1">
              <a:spLocks noChangeArrowheads="1"/>
            </p:cNvSpPr>
            <p:nvPr/>
          </p:nvSpPr>
          <p:spPr bwMode="auto">
            <a:xfrm>
              <a:off x="1100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探</a:t>
              </a:r>
            </a:p>
          </p:txBody>
        </p:sp>
      </p:grpSp>
      <p:grpSp>
        <p:nvGrpSpPr>
          <p:cNvPr id="654376" name="Group 40"/>
          <p:cNvGrpSpPr/>
          <p:nvPr/>
        </p:nvGrpSpPr>
        <p:grpSpPr bwMode="auto">
          <a:xfrm>
            <a:off x="6899182" y="2470420"/>
            <a:ext cx="996779" cy="998214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究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861FBA25-3DFB-4592-854B-CD633F2D0AB0}" type="slidenum">
              <a:rPr lang="zh-CN" altLang="en-US"/>
              <a:t>19</a:t>
            </a:fld>
            <a:endParaRPr lang="en-US" altLang="zh-CN"/>
          </a:p>
        </p:txBody>
      </p:sp>
      <p:graphicFrame>
        <p:nvGraphicFramePr>
          <p:cNvPr id="702471" name="Object 7"/>
          <p:cNvGraphicFramePr>
            <a:graphicFrameLocks noChangeAspect="1"/>
          </p:cNvGraphicFramePr>
          <p:nvPr/>
        </p:nvGraphicFramePr>
        <p:xfrm>
          <a:off x="404415" y="400696"/>
          <a:ext cx="8336435" cy="434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77" name="Document" r:id="rId4" imgW="14033500" imgH="7315200" progId="Word.Document.8">
                  <p:embed/>
                </p:oleObj>
              </mc:Choice>
              <mc:Fallback>
                <p:oleObj name="Document" r:id="rId4" imgW="14033500" imgH="73152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400696"/>
                        <a:ext cx="8336435" cy="4343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B206550-D949-4FC0-915A-47035FA1C69F}" type="slidenum">
              <a:rPr lang="zh-CN" altLang="en-US"/>
              <a:t>2</a:t>
            </a:fld>
            <a:endParaRPr lang="en-US" altLang="zh-CN"/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551817" y="2312181"/>
            <a:ext cx="7920685" cy="0"/>
          </a:xfrm>
          <a:prstGeom prst="line">
            <a:avLst/>
          </a:prstGeom>
          <a:noFill/>
          <a:ln w="28575" algn="ctr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6935" name="Group 23"/>
          <p:cNvGrpSpPr/>
          <p:nvPr/>
        </p:nvGrpSpPr>
        <p:grpSpPr bwMode="auto">
          <a:xfrm>
            <a:off x="609339" y="974882"/>
            <a:ext cx="99844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34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语</a:t>
              </a:r>
            </a:p>
          </p:txBody>
        </p:sp>
      </p:grpSp>
      <p:grpSp>
        <p:nvGrpSpPr>
          <p:cNvPr id="166936" name="Group 24"/>
          <p:cNvGrpSpPr/>
          <p:nvPr/>
        </p:nvGrpSpPr>
        <p:grpSpPr bwMode="auto">
          <a:xfrm>
            <a:off x="1824797" y="974882"/>
            <a:ext cx="997610" cy="999045"/>
            <a:chOff x="1023" y="2520"/>
            <a:chExt cx="838" cy="839"/>
          </a:xfrm>
        </p:grpSpPr>
        <p:grpSp>
          <p:nvGrpSpPr>
            <p:cNvPr id="6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3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言</a:t>
              </a:r>
            </a:p>
          </p:txBody>
        </p:sp>
      </p:grpSp>
      <p:grpSp>
        <p:nvGrpSpPr>
          <p:cNvPr id="166939" name="Group 27"/>
          <p:cNvGrpSpPr/>
          <p:nvPr/>
        </p:nvGrpSpPr>
        <p:grpSpPr bwMode="auto">
          <a:xfrm>
            <a:off x="3012837" y="974882"/>
            <a:ext cx="997610" cy="999045"/>
            <a:chOff x="1023" y="2520"/>
            <a:chExt cx="838" cy="839"/>
          </a:xfrm>
        </p:grpSpPr>
        <p:grpSp>
          <p:nvGrpSpPr>
            <p:cNvPr id="9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1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基</a:t>
              </a:r>
            </a:p>
          </p:txBody>
        </p:sp>
      </p:grpSp>
      <p:grpSp>
        <p:nvGrpSpPr>
          <p:cNvPr id="166942" name="Group 30"/>
          <p:cNvGrpSpPr/>
          <p:nvPr/>
        </p:nvGrpSpPr>
        <p:grpSpPr bwMode="auto">
          <a:xfrm>
            <a:off x="4227632" y="1010028"/>
            <a:ext cx="998440" cy="998214"/>
            <a:chOff x="1023" y="2520"/>
            <a:chExt cx="838" cy="839"/>
          </a:xfrm>
        </p:grpSpPr>
        <p:grpSp>
          <p:nvGrpSpPr>
            <p:cNvPr id="1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4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础</a:t>
              </a:r>
            </a:p>
          </p:txBody>
        </p:sp>
      </p:grpSp>
      <p:grpSp>
        <p:nvGrpSpPr>
          <p:cNvPr id="166945" name="Group 33"/>
          <p:cNvGrpSpPr/>
          <p:nvPr/>
        </p:nvGrpSpPr>
        <p:grpSpPr bwMode="auto">
          <a:xfrm>
            <a:off x="5572559" y="2460339"/>
            <a:ext cx="996779" cy="998214"/>
            <a:chOff x="1023" y="2520"/>
            <a:chExt cx="838" cy="839"/>
          </a:xfrm>
        </p:grpSpPr>
        <p:grpSp>
          <p:nvGrpSpPr>
            <p:cNvPr id="1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7" name="TextBox 77"/>
            <p:cNvSpPr txBox="1">
              <a:spLocks noChangeArrowheads="1"/>
            </p:cNvSpPr>
            <p:nvPr/>
          </p:nvSpPr>
          <p:spPr bwMode="auto">
            <a:xfrm>
              <a:off x="1100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自</a:t>
              </a:r>
            </a:p>
          </p:txBody>
        </p:sp>
      </p:grpSp>
      <p:grpSp>
        <p:nvGrpSpPr>
          <p:cNvPr id="166951" name="Group 39"/>
          <p:cNvGrpSpPr/>
          <p:nvPr/>
        </p:nvGrpSpPr>
        <p:grpSpPr bwMode="auto">
          <a:xfrm>
            <a:off x="6899182" y="2470420"/>
            <a:ext cx="996779" cy="998214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53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测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061DCAB-12FF-43BC-A33F-A6354B4FEBA3}" type="slidenum">
              <a:rPr lang="zh-CN" altLang="en-US"/>
              <a:t>20</a:t>
            </a:fld>
            <a:endParaRPr lang="en-US" altLang="zh-CN"/>
          </a:p>
        </p:txBody>
      </p:sp>
      <p:pic>
        <p:nvPicPr>
          <p:cNvPr id="703498" name="Picture 10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3497" name="Object 9"/>
          <p:cNvGraphicFramePr>
            <a:graphicFrameLocks noChangeAspect="1"/>
          </p:cNvGraphicFramePr>
          <p:nvPr/>
        </p:nvGraphicFramePr>
        <p:xfrm>
          <a:off x="404413" y="404476"/>
          <a:ext cx="8326356" cy="432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08" name="Document" r:id="rId5" imgW="14020800" imgH="7289800" progId="Word.Document.8">
                  <p:embed/>
                </p:oleObj>
              </mc:Choice>
              <mc:Fallback>
                <p:oleObj name="Document" r:id="rId5" imgW="14020800" imgH="728980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404476"/>
                        <a:ext cx="8326356" cy="4324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3500" name="Rectangle 12"/>
          <p:cNvSpPr>
            <a:spLocks noChangeArrowheads="1"/>
          </p:cNvSpPr>
          <p:nvPr/>
        </p:nvSpPr>
        <p:spPr bwMode="auto">
          <a:xfrm>
            <a:off x="749614" y="1411251"/>
            <a:ext cx="922405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 i="1"/>
              <a:t>n</a:t>
            </a:r>
            <a:r>
              <a:rPr lang="en-US" altLang="zh-CN" b="0"/>
              <a:t>.</a:t>
            </a:r>
            <a:r>
              <a:rPr lang="zh-CN" altLang="en-US" b="0"/>
              <a:t>封面</a:t>
            </a:r>
          </a:p>
        </p:txBody>
      </p:sp>
      <p:sp>
        <p:nvSpPr>
          <p:cNvPr id="703501" name="Rectangle 13"/>
          <p:cNvSpPr>
            <a:spLocks noChangeArrowheads="1"/>
          </p:cNvSpPr>
          <p:nvPr/>
        </p:nvSpPr>
        <p:spPr bwMode="auto">
          <a:xfrm>
            <a:off x="7454542" y="2933384"/>
            <a:ext cx="922405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 i="1">
                <a:latin typeface="Book Antiqua" panose="02040602050305030304" pitchFamily="18" charset="0"/>
              </a:rPr>
              <a:t>v</a:t>
            </a:r>
            <a:r>
              <a:rPr lang="en-US" altLang="zh-CN" b="0"/>
              <a:t>.</a:t>
            </a:r>
            <a:r>
              <a:rPr lang="zh-CN" altLang="en-US" b="0"/>
              <a:t>报道</a:t>
            </a:r>
          </a:p>
        </p:txBody>
      </p:sp>
      <p:sp>
        <p:nvSpPr>
          <p:cNvPr id="703502" name="Rectangle 14"/>
          <p:cNvSpPr>
            <a:spLocks noChangeArrowheads="1"/>
          </p:cNvSpPr>
          <p:nvPr/>
        </p:nvSpPr>
        <p:spPr bwMode="auto">
          <a:xfrm>
            <a:off x="4138612" y="3960319"/>
            <a:ext cx="1675816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 i="1">
                <a:latin typeface="Book Antiqua" panose="02040602050305030304" pitchFamily="18" charset="0"/>
              </a:rPr>
              <a:t>v</a:t>
            </a:r>
            <a:r>
              <a:rPr lang="en-US" altLang="zh-CN" b="0"/>
              <a:t>.</a:t>
            </a:r>
            <a:r>
              <a:rPr lang="zh-CN" altLang="en-US" b="0"/>
              <a:t>行走</a:t>
            </a:r>
            <a:r>
              <a:rPr lang="en-US" altLang="zh-CN" b="0"/>
              <a:t>(</a:t>
            </a:r>
            <a:r>
              <a:rPr lang="zh-CN" altLang="en-US" b="0"/>
              <a:t>路程</a:t>
            </a:r>
            <a:r>
              <a:rPr lang="en-US" altLang="zh-CN" b="0"/>
              <a:t>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3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03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03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03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3498"/>
                  </p:tgtEl>
                </p:cond>
              </p:nextCondLst>
            </p:seq>
          </p:childTnLst>
        </p:cTn>
      </p:par>
    </p:tnLst>
    <p:bldLst>
      <p:bldP spid="703500" grpId="0"/>
      <p:bldP spid="703500" grpId="1"/>
      <p:bldP spid="703501" grpId="0"/>
      <p:bldP spid="703501" grpId="1"/>
      <p:bldP spid="703502" grpId="0"/>
      <p:bldP spid="70350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1641D36-4599-4436-AB04-4D1D277F77AE}" type="slidenum">
              <a:rPr lang="zh-CN" altLang="en-US"/>
              <a:t>21</a:t>
            </a:fld>
            <a:endParaRPr lang="en-US" altLang="zh-CN"/>
          </a:p>
        </p:txBody>
      </p:sp>
      <p:pic>
        <p:nvPicPr>
          <p:cNvPr id="752645" name="Picture 5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2643" name="Object 3"/>
          <p:cNvGraphicFramePr>
            <a:graphicFrameLocks noChangeAspect="1"/>
          </p:cNvGraphicFramePr>
          <p:nvPr/>
        </p:nvGraphicFramePr>
        <p:xfrm>
          <a:off x="404415" y="1474253"/>
          <a:ext cx="8336435" cy="219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54" name="Document" r:id="rId5" imgW="14020800" imgH="3695700" progId="Word.Document.8">
                  <p:embed/>
                </p:oleObj>
              </mc:Choice>
              <mc:Fallback>
                <p:oleObj name="Document" r:id="rId5" imgW="14020800" imgH="36957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474253"/>
                        <a:ext cx="8336435" cy="2196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2647" name="Rectangle 7"/>
          <p:cNvSpPr>
            <a:spLocks noChangeArrowheads="1"/>
          </p:cNvSpPr>
          <p:nvPr/>
        </p:nvSpPr>
        <p:spPr bwMode="auto">
          <a:xfrm>
            <a:off x="3286952" y="1916527"/>
            <a:ext cx="148666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 i="1">
                <a:latin typeface="Book Antiqua" panose="02040602050305030304" pitchFamily="18" charset="0"/>
              </a:rPr>
              <a:t>v</a:t>
            </a:r>
            <a:r>
              <a:rPr lang="en-US" altLang="zh-CN" b="0"/>
              <a:t>.</a:t>
            </a:r>
            <a:r>
              <a:rPr lang="zh-CN" altLang="en-US" b="0"/>
              <a:t>足以支付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517507" y="2882982"/>
            <a:ext cx="922405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 i="1">
                <a:latin typeface="Book Antiqua" panose="02040602050305030304" pitchFamily="18" charset="0"/>
              </a:rPr>
              <a:t>v</a:t>
            </a:r>
            <a:r>
              <a:rPr lang="en-US" altLang="zh-CN" b="0"/>
              <a:t>.</a:t>
            </a:r>
            <a:r>
              <a:rPr lang="zh-CN" altLang="en-US" b="0"/>
              <a:t>覆盖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2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5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5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2645"/>
                  </p:tgtEl>
                </p:cond>
              </p:nextCondLst>
            </p:seq>
          </p:childTnLst>
        </p:cTn>
      </p:par>
    </p:tnLst>
    <p:bldLst>
      <p:bldP spid="752647" grpId="0"/>
      <p:bldP spid="752647" grpId="1"/>
      <p:bldP spid="752648" grpId="0"/>
      <p:bldP spid="75264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308E50AE-A198-4295-8092-DF053020198E}" type="slidenum">
              <a:rPr lang="zh-CN" altLang="en-US"/>
              <a:t>22</a:t>
            </a:fld>
            <a:endParaRPr lang="en-US" altLang="zh-CN"/>
          </a:p>
        </p:txBody>
      </p:sp>
      <p:graphicFrame>
        <p:nvGraphicFramePr>
          <p:cNvPr id="894978" name="Object 2"/>
          <p:cNvGraphicFramePr>
            <a:graphicFrameLocks noChangeAspect="1"/>
          </p:cNvGraphicFramePr>
          <p:nvPr/>
        </p:nvGraphicFramePr>
        <p:xfrm>
          <a:off x="343942" y="1459132"/>
          <a:ext cx="8456121" cy="2226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85" name="Document" r:id="rId4" imgW="14236700" imgH="3746500" progId="Word.Document.8">
                  <p:embed/>
                </p:oleObj>
              </mc:Choice>
              <mc:Fallback>
                <p:oleObj name="Document" r:id="rId4" imgW="14236700" imgH="3746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1459132"/>
                        <a:ext cx="8456121" cy="2226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8AD9C4A3-BB0E-4A50-A36F-47FFBC9950F2}" type="slidenum">
              <a:rPr lang="zh-CN" altLang="en-US"/>
              <a:t>23</a:t>
            </a:fld>
            <a:endParaRPr lang="en-US" altLang="zh-CN"/>
          </a:p>
        </p:txBody>
      </p:sp>
      <p:graphicFrame>
        <p:nvGraphicFramePr>
          <p:cNvPr id="896002" name="Object 2"/>
          <p:cNvGraphicFramePr>
            <a:graphicFrameLocks noChangeAspect="1"/>
          </p:cNvGraphicFramePr>
          <p:nvPr/>
        </p:nvGraphicFramePr>
        <p:xfrm>
          <a:off x="404415" y="747208"/>
          <a:ext cx="8336435" cy="365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08" name="Document" r:id="rId4" imgW="14033500" imgH="6146800" progId="Word.Document.8">
                  <p:embed/>
                </p:oleObj>
              </mc:Choice>
              <mc:Fallback>
                <p:oleObj name="Document" r:id="rId4" imgW="14033500" imgH="6146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747208"/>
                        <a:ext cx="8336435" cy="3650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B205333-04A1-4093-93FF-DFE7DE8B975A}" type="slidenum">
              <a:rPr lang="zh-CN" altLang="en-US"/>
              <a:t>24</a:t>
            </a:fld>
            <a:endParaRPr lang="en-US" altLang="zh-CN"/>
          </a:p>
        </p:txBody>
      </p:sp>
      <p:graphicFrame>
        <p:nvGraphicFramePr>
          <p:cNvPr id="867330" name="Object 2"/>
          <p:cNvGraphicFramePr>
            <a:graphicFrameLocks noChangeAspect="1"/>
          </p:cNvGraphicFramePr>
          <p:nvPr/>
        </p:nvGraphicFramePr>
        <p:xfrm>
          <a:off x="404415" y="1474253"/>
          <a:ext cx="8336435" cy="219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336" name="Document" r:id="rId4" imgW="14033500" imgH="3695700" progId="Word.Document.8">
                  <p:embed/>
                </p:oleObj>
              </mc:Choice>
              <mc:Fallback>
                <p:oleObj name="Document" r:id="rId4" imgW="14033500" imgH="3695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474253"/>
                        <a:ext cx="8336435" cy="2196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8CC129F1-9785-4221-97FC-A95B96415E31}" type="slidenum">
              <a:rPr lang="zh-CN" altLang="en-US"/>
              <a:t>25</a:t>
            </a:fld>
            <a:endParaRPr lang="en-US" altLang="zh-CN"/>
          </a:p>
        </p:txBody>
      </p:sp>
      <p:graphicFrame>
        <p:nvGraphicFramePr>
          <p:cNvPr id="866306" name="Object 2"/>
          <p:cNvGraphicFramePr>
            <a:graphicFrameLocks noChangeAspect="1"/>
          </p:cNvGraphicFramePr>
          <p:nvPr/>
        </p:nvGraphicFramePr>
        <p:xfrm>
          <a:off x="404415" y="1231064"/>
          <a:ext cx="8336435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12" name="Document" r:id="rId4" imgW="14033500" imgH="4521200" progId="Word.Document.8">
                  <p:embed/>
                </p:oleObj>
              </mc:Choice>
              <mc:Fallback>
                <p:oleObj name="Document" r:id="rId4" imgW="14033500" imgH="4521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231064"/>
                        <a:ext cx="8336435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114C838-6E14-494B-B636-6F6EF244FD18}" type="slidenum">
              <a:rPr lang="zh-CN" altLang="en-US"/>
              <a:t>26</a:t>
            </a:fld>
            <a:endParaRPr lang="en-US" altLang="zh-CN"/>
          </a:p>
        </p:txBody>
      </p:sp>
      <p:graphicFrame>
        <p:nvGraphicFramePr>
          <p:cNvPr id="865282" name="Object 2"/>
          <p:cNvGraphicFramePr>
            <a:graphicFrameLocks noChangeAspect="1"/>
          </p:cNvGraphicFramePr>
          <p:nvPr/>
        </p:nvGraphicFramePr>
        <p:xfrm>
          <a:off x="343942" y="909753"/>
          <a:ext cx="8456121" cy="332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88" name="Document" r:id="rId4" imgW="14236700" imgH="5600700" progId="Word.Document.8">
                  <p:embed/>
                </p:oleObj>
              </mc:Choice>
              <mc:Fallback>
                <p:oleObj name="Document" r:id="rId4" imgW="14236700" imgH="5600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909753"/>
                        <a:ext cx="8456121" cy="3323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13E51E43-D1A0-45B5-A4D5-2348215605D3}" type="slidenum">
              <a:rPr lang="zh-CN" altLang="en-US"/>
              <a:t>27</a:t>
            </a:fld>
            <a:endParaRPr lang="en-US" altLang="zh-CN"/>
          </a:p>
        </p:txBody>
      </p:sp>
      <p:pic>
        <p:nvPicPr>
          <p:cNvPr id="864259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64258" name="Object 2"/>
          <p:cNvGraphicFramePr>
            <a:graphicFrameLocks noChangeAspect="1"/>
          </p:cNvGraphicFramePr>
          <p:nvPr/>
        </p:nvGraphicFramePr>
        <p:xfrm>
          <a:off x="404413" y="333912"/>
          <a:ext cx="8326356" cy="446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267" name="Document" r:id="rId5" imgW="14008100" imgH="7658100" progId="Word.Document.8">
                  <p:embed/>
                </p:oleObj>
              </mc:Choice>
              <mc:Fallback>
                <p:oleObj name="Document" r:id="rId5" imgW="14008100" imgH="76581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333912"/>
                        <a:ext cx="8326356" cy="4466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60" name="Rectangle 4"/>
          <p:cNvSpPr>
            <a:spLocks noChangeArrowheads="1"/>
          </p:cNvSpPr>
          <p:nvPr/>
        </p:nvSpPr>
        <p:spPr bwMode="auto">
          <a:xfrm>
            <a:off x="3679438" y="3649192"/>
            <a:ext cx="1085911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sleeping</a:t>
            </a:r>
          </a:p>
        </p:txBody>
      </p:sp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3489788" y="2682634"/>
            <a:ext cx="96889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to keep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4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64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64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4259"/>
                  </p:tgtEl>
                </p:cond>
              </p:nextCondLst>
            </p:seq>
          </p:childTnLst>
        </p:cTn>
      </p:par>
    </p:tnLst>
    <p:bldLst>
      <p:bldP spid="864260" grpId="0"/>
      <p:bldP spid="864260" grpId="1"/>
      <p:bldP spid="864261" grpId="0"/>
      <p:bldP spid="86426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9A4AEB6-EDB0-49D8-A526-59B1543E17A2}" type="slidenum">
              <a:rPr lang="zh-CN" altLang="en-US"/>
              <a:t>28</a:t>
            </a:fld>
            <a:endParaRPr lang="en-US" altLang="zh-CN"/>
          </a:p>
        </p:txBody>
      </p:sp>
      <p:graphicFrame>
        <p:nvGraphicFramePr>
          <p:cNvPr id="863235" name="Object 3"/>
          <p:cNvGraphicFramePr>
            <a:graphicFrameLocks noChangeAspect="1"/>
          </p:cNvGraphicFramePr>
          <p:nvPr/>
        </p:nvGraphicFramePr>
        <p:xfrm>
          <a:off x="347720" y="561980"/>
          <a:ext cx="8449822" cy="4020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41" name="文档" r:id="rId4" imgW="10656570" imgH="5075555" progId="Word.Document.8">
                  <p:embed/>
                </p:oleObj>
              </mc:Choice>
              <mc:Fallback>
                <p:oleObj name="文档" r:id="rId4" imgW="10656570" imgH="507555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0" y="561980"/>
                        <a:ext cx="8449822" cy="4020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37F8DBE7-851A-48C7-842A-EAB2E1DCB88C}" type="slidenum">
              <a:rPr lang="zh-CN" altLang="en-US"/>
              <a:t>29</a:t>
            </a:fld>
            <a:endParaRPr lang="en-US" altLang="zh-CN"/>
          </a:p>
        </p:txBody>
      </p:sp>
      <p:graphicFrame>
        <p:nvGraphicFramePr>
          <p:cNvPr id="862210" name="Object 2"/>
          <p:cNvGraphicFramePr>
            <a:graphicFrameLocks noChangeAspect="1"/>
          </p:cNvGraphicFramePr>
          <p:nvPr/>
        </p:nvGraphicFramePr>
        <p:xfrm>
          <a:off x="343942" y="391876"/>
          <a:ext cx="8456121" cy="436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17" name="文档" r:id="rId4" imgW="10674985" imgH="5504815" progId="Word.Document.8">
                  <p:embed/>
                </p:oleObj>
              </mc:Choice>
              <mc:Fallback>
                <p:oleObj name="文档" r:id="rId4" imgW="10674985" imgH="550481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391876"/>
                        <a:ext cx="8456121" cy="436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2211" name="Picture 3" descr="二维码必修92.tif"/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7692651" y="1456613"/>
            <a:ext cx="1083472" cy="89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EBB2EB8-80FE-4A10-9D5F-7CE6767CC3CD}" type="slidenum">
              <a:rPr lang="zh-CN" altLang="en-US"/>
              <a:t>3</a:t>
            </a:fld>
            <a:endParaRPr lang="en-US" altLang="zh-CN"/>
          </a:p>
        </p:txBody>
      </p:sp>
      <p:pic>
        <p:nvPicPr>
          <p:cNvPr id="609300" name="Picture 20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09299" name="Object 19"/>
          <p:cNvGraphicFramePr>
            <a:graphicFrameLocks noChangeAspect="1"/>
          </p:cNvGraphicFramePr>
          <p:nvPr/>
        </p:nvGraphicFramePr>
        <p:xfrm>
          <a:off x="404415" y="643883"/>
          <a:ext cx="8336435" cy="3856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11" name="Document" r:id="rId5" imgW="14020800" imgH="6489700" progId="Word.Document.8">
                  <p:embed/>
                </p:oleObj>
              </mc:Choice>
              <mc:Fallback>
                <p:oleObj name="Document" r:id="rId5" imgW="14020800" imgH="6489700" progId="Word.Documen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643883"/>
                        <a:ext cx="8336435" cy="3856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9302" name="Rectangle 22"/>
          <p:cNvSpPr>
            <a:spLocks noChangeArrowheads="1"/>
          </p:cNvSpPr>
          <p:nvPr/>
        </p:nvSpPr>
        <p:spPr bwMode="auto">
          <a:xfrm>
            <a:off x="1377018" y="2196258"/>
            <a:ext cx="99133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Flashes</a:t>
            </a:r>
            <a:endParaRPr lang="zh-CN" altLang="en-US" b="0"/>
          </a:p>
        </p:txBody>
      </p:sp>
      <p:sp>
        <p:nvSpPr>
          <p:cNvPr id="609303" name="Rectangle 23"/>
          <p:cNvSpPr>
            <a:spLocks noChangeArrowheads="1"/>
          </p:cNvSpPr>
          <p:nvPr/>
        </p:nvSpPr>
        <p:spPr bwMode="auto">
          <a:xfrm>
            <a:off x="3457033" y="2756978"/>
            <a:ext cx="93042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admire</a:t>
            </a:r>
            <a:endParaRPr lang="zh-CN" altLang="en-US" b="0"/>
          </a:p>
        </p:txBody>
      </p:sp>
      <p:sp>
        <p:nvSpPr>
          <p:cNvPr id="609304" name="Rectangle 24"/>
          <p:cNvSpPr>
            <a:spLocks noChangeArrowheads="1"/>
          </p:cNvSpPr>
          <p:nvPr/>
        </p:nvSpPr>
        <p:spPr bwMode="auto">
          <a:xfrm>
            <a:off x="3579239" y="3315177"/>
            <a:ext cx="1117971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attracted</a:t>
            </a:r>
            <a:endParaRPr lang="zh-CN" altLang="en-US" b="0"/>
          </a:p>
        </p:txBody>
      </p:sp>
      <p:sp>
        <p:nvSpPr>
          <p:cNvPr id="609305" name="Rectangle 25"/>
          <p:cNvSpPr>
            <a:spLocks noChangeArrowheads="1"/>
          </p:cNvSpPr>
          <p:nvPr/>
        </p:nvSpPr>
        <p:spPr bwMode="auto">
          <a:xfrm>
            <a:off x="4549324" y="3872116"/>
            <a:ext cx="1103545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tradition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9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09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09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09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09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9300"/>
                  </p:tgtEl>
                </p:cond>
              </p:nextCondLst>
            </p:seq>
          </p:childTnLst>
        </p:cTn>
      </p:par>
    </p:tnLst>
    <p:bldLst>
      <p:bldP spid="609302" grpId="0"/>
      <p:bldP spid="609302" grpId="1"/>
      <p:bldP spid="609303" grpId="0"/>
      <p:bldP spid="609303" grpId="1"/>
      <p:bldP spid="609304" grpId="0"/>
      <p:bldP spid="609304" grpId="1"/>
      <p:bldP spid="609305" grpId="0"/>
      <p:bldP spid="60930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C59FA0F-FD61-4CE4-A793-5A2CDB002EA1}" type="slidenum">
              <a:rPr lang="zh-CN" altLang="en-US"/>
              <a:t>30</a:t>
            </a:fld>
            <a:endParaRPr lang="en-US" altLang="zh-CN"/>
          </a:p>
        </p:txBody>
      </p:sp>
      <p:pic>
        <p:nvPicPr>
          <p:cNvPr id="861187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61186" name="Object 2"/>
          <p:cNvGraphicFramePr>
            <a:graphicFrameLocks noChangeAspect="1"/>
          </p:cNvGraphicFramePr>
          <p:nvPr/>
        </p:nvGraphicFramePr>
        <p:xfrm>
          <a:off x="404413" y="374234"/>
          <a:ext cx="8326356" cy="4384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96" name="文档" r:id="rId5" imgW="10513060" imgH="5544185" progId="Word.Document.8">
                  <p:embed/>
                </p:oleObj>
              </mc:Choice>
              <mc:Fallback>
                <p:oleObj name="文档" r:id="rId5" imgW="10513060" imgH="55441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374234"/>
                        <a:ext cx="8326356" cy="4384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1188" name="Rectangle 4"/>
          <p:cNvSpPr>
            <a:spLocks noChangeArrowheads="1"/>
          </p:cNvSpPr>
          <p:nvPr/>
        </p:nvSpPr>
        <p:spPr bwMode="auto">
          <a:xfrm>
            <a:off x="5686498" y="3574850"/>
            <a:ext cx="69638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from</a:t>
            </a:r>
          </a:p>
        </p:txBody>
      </p:sp>
      <p:sp>
        <p:nvSpPr>
          <p:cNvPr id="861189" name="Rectangle 5"/>
          <p:cNvSpPr>
            <a:spLocks noChangeArrowheads="1"/>
          </p:cNvSpPr>
          <p:nvPr/>
        </p:nvSpPr>
        <p:spPr bwMode="auto">
          <a:xfrm>
            <a:off x="4720663" y="1345728"/>
            <a:ext cx="1627726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being carried</a:t>
            </a:r>
          </a:p>
        </p:txBody>
      </p:sp>
      <p:sp>
        <p:nvSpPr>
          <p:cNvPr id="861190" name="Rectangle 6"/>
          <p:cNvSpPr>
            <a:spLocks noChangeArrowheads="1"/>
          </p:cNvSpPr>
          <p:nvPr/>
        </p:nvSpPr>
        <p:spPr bwMode="auto">
          <a:xfrm>
            <a:off x="1681904" y="2460867"/>
            <a:ext cx="1517119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is prevented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1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61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61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61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1187"/>
                  </p:tgtEl>
                </p:cond>
              </p:nextCondLst>
            </p:seq>
          </p:childTnLst>
        </p:cTn>
      </p:par>
    </p:tnLst>
    <p:bldLst>
      <p:bldP spid="861188" grpId="0"/>
      <p:bldP spid="861188" grpId="1"/>
      <p:bldP spid="861189" grpId="0"/>
      <p:bldP spid="861189" grpId="1"/>
      <p:bldP spid="861190" grpId="0"/>
      <p:bldP spid="86119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3EDE9DC-B3D7-4A0E-A231-CD45C8CB5866}" type="slidenum">
              <a:rPr lang="zh-CN" altLang="en-US"/>
              <a:t>31</a:t>
            </a:fld>
            <a:endParaRPr lang="en-US" altLang="zh-CN"/>
          </a:p>
        </p:txBody>
      </p:sp>
      <p:graphicFrame>
        <p:nvGraphicFramePr>
          <p:cNvPr id="860162" name="Object 2"/>
          <p:cNvGraphicFramePr>
            <a:graphicFrameLocks noChangeAspect="1"/>
          </p:cNvGraphicFramePr>
          <p:nvPr/>
        </p:nvGraphicFramePr>
        <p:xfrm>
          <a:off x="404415" y="1474253"/>
          <a:ext cx="8336435" cy="219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68" name="文档" r:id="rId4" imgW="10522585" imgH="2772410" progId="Word.Document.8">
                  <p:embed/>
                </p:oleObj>
              </mc:Choice>
              <mc:Fallback>
                <p:oleObj name="文档" r:id="rId4" imgW="10522585" imgH="277241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474253"/>
                        <a:ext cx="8336435" cy="2196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8735601E-B830-43F0-A4B4-E98E474ED67A}" type="slidenum">
              <a:rPr lang="zh-CN" altLang="en-US"/>
              <a:t>32</a:t>
            </a:fld>
            <a:endParaRPr lang="en-US" altLang="zh-CN"/>
          </a:p>
        </p:txBody>
      </p:sp>
      <p:graphicFrame>
        <p:nvGraphicFramePr>
          <p:cNvPr id="859138" name="Object 2"/>
          <p:cNvGraphicFramePr>
            <a:graphicFrameLocks noChangeAspect="1"/>
          </p:cNvGraphicFramePr>
          <p:nvPr/>
        </p:nvGraphicFramePr>
        <p:xfrm>
          <a:off x="404415" y="986615"/>
          <a:ext cx="8336435" cy="3170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44" name="文档" r:id="rId4" imgW="10522585" imgH="4002405" progId="Word.Document.8">
                  <p:embed/>
                </p:oleObj>
              </mc:Choice>
              <mc:Fallback>
                <p:oleObj name="文档" r:id="rId4" imgW="10522585" imgH="400240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86615"/>
                        <a:ext cx="8336435" cy="3170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9D886ED-10DB-41C0-8923-55B6BAFFDFD1}" type="slidenum">
              <a:rPr lang="zh-CN" altLang="en-US"/>
              <a:t>33</a:t>
            </a:fld>
            <a:endParaRPr lang="en-US" altLang="zh-CN"/>
          </a:p>
        </p:txBody>
      </p:sp>
      <p:graphicFrame>
        <p:nvGraphicFramePr>
          <p:cNvPr id="858114" name="Object 2"/>
          <p:cNvGraphicFramePr>
            <a:graphicFrameLocks noChangeAspect="1"/>
          </p:cNvGraphicFramePr>
          <p:nvPr/>
        </p:nvGraphicFramePr>
        <p:xfrm>
          <a:off x="343942" y="1459132"/>
          <a:ext cx="8456121" cy="2226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20" name="文档" r:id="rId4" imgW="10674985" imgH="2811780" progId="Word.Document.8">
                  <p:embed/>
                </p:oleObj>
              </mc:Choice>
              <mc:Fallback>
                <p:oleObj name="文档" r:id="rId4" imgW="10674985" imgH="28117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1459132"/>
                        <a:ext cx="8456121" cy="2226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E44A728-6041-49E0-934C-36275A4EF31E}" type="slidenum">
              <a:rPr lang="zh-CN" altLang="en-US"/>
              <a:t>34</a:t>
            </a:fld>
            <a:endParaRPr lang="en-US" altLang="zh-CN"/>
          </a:p>
        </p:txBody>
      </p:sp>
      <p:graphicFrame>
        <p:nvGraphicFramePr>
          <p:cNvPr id="857090" name="Object 2"/>
          <p:cNvGraphicFramePr>
            <a:graphicFrameLocks noChangeAspect="1"/>
          </p:cNvGraphicFramePr>
          <p:nvPr/>
        </p:nvGraphicFramePr>
        <p:xfrm>
          <a:off x="404415" y="681685"/>
          <a:ext cx="8336435" cy="378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096" name="文档" r:id="rId4" imgW="10522585" imgH="4773295" progId="Word.Document.8">
                  <p:embed/>
                </p:oleObj>
              </mc:Choice>
              <mc:Fallback>
                <p:oleObj name="文档" r:id="rId4" imgW="10522585" imgH="477329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681685"/>
                        <a:ext cx="8336435" cy="3781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63F89C2-0794-4108-9F1E-0E15E6CA1396}" type="slidenum">
              <a:rPr lang="zh-CN" altLang="en-US"/>
              <a:t>35</a:t>
            </a:fld>
            <a:endParaRPr lang="en-US" altLang="zh-CN"/>
          </a:p>
        </p:txBody>
      </p:sp>
      <p:pic>
        <p:nvPicPr>
          <p:cNvPr id="856067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56066" name="Object 2"/>
          <p:cNvGraphicFramePr>
            <a:graphicFrameLocks noChangeAspect="1"/>
          </p:cNvGraphicFramePr>
          <p:nvPr/>
        </p:nvGraphicFramePr>
        <p:xfrm>
          <a:off x="404415" y="681685"/>
          <a:ext cx="8336435" cy="378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075" name="文档" r:id="rId5" imgW="10513060" imgH="4773295" progId="Word.Document.8">
                  <p:embed/>
                </p:oleObj>
              </mc:Choice>
              <mc:Fallback>
                <p:oleObj name="文档" r:id="rId5" imgW="10513060" imgH="477329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681685"/>
                        <a:ext cx="8336435" cy="3781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6068" name="Rectangle 4"/>
          <p:cNvSpPr>
            <a:spLocks noChangeArrowheads="1"/>
          </p:cNvSpPr>
          <p:nvPr/>
        </p:nvSpPr>
        <p:spPr bwMode="auto">
          <a:xfrm>
            <a:off x="5542945" y="2720540"/>
            <a:ext cx="36616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in</a:t>
            </a:r>
          </a:p>
        </p:txBody>
      </p:sp>
      <p:sp>
        <p:nvSpPr>
          <p:cNvPr id="856069" name="Rectangle 5"/>
          <p:cNvSpPr>
            <a:spLocks noChangeArrowheads="1"/>
          </p:cNvSpPr>
          <p:nvPr/>
        </p:nvSpPr>
        <p:spPr bwMode="auto">
          <a:xfrm>
            <a:off x="3680028" y="1122700"/>
            <a:ext cx="1478647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harmonious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6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5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56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56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6067"/>
                  </p:tgtEl>
                </p:cond>
              </p:nextCondLst>
            </p:seq>
          </p:childTnLst>
        </p:cTn>
      </p:par>
    </p:tnLst>
    <p:bldLst>
      <p:bldP spid="856068" grpId="0"/>
      <p:bldP spid="856068" grpId="1"/>
      <p:bldP spid="856069" grpId="0"/>
      <p:bldP spid="85606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A566574-B4E8-4ECD-9909-4311429AB229}" type="slidenum">
              <a:rPr lang="zh-CN" altLang="en-US"/>
              <a:t>36</a:t>
            </a:fld>
            <a:endParaRPr lang="en-US" altLang="zh-CN"/>
          </a:p>
        </p:txBody>
      </p:sp>
      <p:graphicFrame>
        <p:nvGraphicFramePr>
          <p:cNvPr id="753669" name="Object 5"/>
          <p:cNvGraphicFramePr>
            <a:graphicFrameLocks noChangeAspect="1"/>
          </p:cNvGraphicFramePr>
          <p:nvPr/>
        </p:nvGraphicFramePr>
        <p:xfrm>
          <a:off x="404415" y="452357"/>
          <a:ext cx="8336435" cy="423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75" name="文档" r:id="rId4" imgW="10522585" imgH="5350510" progId="Word.Document.8">
                  <p:embed/>
                </p:oleObj>
              </mc:Choice>
              <mc:Fallback>
                <p:oleObj name="文档" r:id="rId4" imgW="10522585" imgH="535051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452357"/>
                        <a:ext cx="8336435" cy="423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98978AB-69B2-4D1A-98C7-72D7DC53324D}" type="slidenum">
              <a:rPr lang="zh-CN" altLang="en-US"/>
              <a:t>37</a:t>
            </a:fld>
            <a:endParaRPr lang="en-US" altLang="zh-CN"/>
          </a:p>
        </p:txBody>
      </p:sp>
      <p:graphicFrame>
        <p:nvGraphicFramePr>
          <p:cNvPr id="754693" name="Object 5"/>
          <p:cNvGraphicFramePr>
            <a:graphicFrameLocks noChangeAspect="1"/>
          </p:cNvGraphicFramePr>
          <p:nvPr/>
        </p:nvGraphicFramePr>
        <p:xfrm>
          <a:off x="343942" y="391876"/>
          <a:ext cx="8456121" cy="436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699" name="文档" r:id="rId4" imgW="10674985" imgH="5504815" progId="Word.Document.8">
                  <p:embed/>
                </p:oleObj>
              </mc:Choice>
              <mc:Fallback>
                <p:oleObj name="文档" r:id="rId4" imgW="10674985" imgH="550481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391876"/>
                        <a:ext cx="8456121" cy="436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D303C9AE-A6F7-47B9-8439-D838F7D9817B}" type="slidenum">
              <a:rPr lang="zh-CN" altLang="en-US"/>
              <a:t>38</a:t>
            </a:fld>
            <a:endParaRPr lang="en-US" altLang="zh-CN"/>
          </a:p>
        </p:txBody>
      </p:sp>
      <p:graphicFrame>
        <p:nvGraphicFramePr>
          <p:cNvPr id="756740" name="Object 4"/>
          <p:cNvGraphicFramePr>
            <a:graphicFrameLocks noChangeAspect="1"/>
          </p:cNvGraphicFramePr>
          <p:nvPr/>
        </p:nvGraphicFramePr>
        <p:xfrm>
          <a:off x="404415" y="956375"/>
          <a:ext cx="8336435" cy="32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46" name="文档" r:id="rId4" imgW="10522585" imgH="4080510" progId="Word.Document.8">
                  <p:embed/>
                </p:oleObj>
              </mc:Choice>
              <mc:Fallback>
                <p:oleObj name="文档" r:id="rId4" imgW="10522585" imgH="408051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56375"/>
                        <a:ext cx="8336435" cy="323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9CE2F7B-57BC-4231-BC0E-C4683468C952}" type="slidenum">
              <a:rPr lang="zh-CN" altLang="en-US"/>
              <a:t>39</a:t>
            </a:fld>
            <a:endParaRPr lang="en-US" altLang="zh-CN"/>
          </a:p>
        </p:txBody>
      </p:sp>
      <p:pic>
        <p:nvPicPr>
          <p:cNvPr id="755717" name="Picture 5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5715" name="Object 3"/>
          <p:cNvGraphicFramePr>
            <a:graphicFrameLocks noChangeAspect="1"/>
          </p:cNvGraphicFramePr>
          <p:nvPr/>
        </p:nvGraphicFramePr>
        <p:xfrm>
          <a:off x="404413" y="987875"/>
          <a:ext cx="8326356" cy="3165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25" name="文档" r:id="rId5" imgW="10513060" imgH="4002405" progId="Word.Document.8">
                  <p:embed/>
                </p:oleObj>
              </mc:Choice>
              <mc:Fallback>
                <p:oleObj name="文档" r:id="rId5" imgW="10513060" imgH="400240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987875"/>
                        <a:ext cx="8326356" cy="3165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5718" name="Rectangle 6"/>
          <p:cNvSpPr>
            <a:spLocks noChangeArrowheads="1"/>
          </p:cNvSpPr>
          <p:nvPr/>
        </p:nvSpPr>
        <p:spPr bwMode="auto">
          <a:xfrm>
            <a:off x="8266980" y="2497512"/>
            <a:ext cx="42868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by</a:t>
            </a:r>
          </a:p>
        </p:txBody>
      </p:sp>
      <p:sp>
        <p:nvSpPr>
          <p:cNvPr id="755719" name="Rectangle 7"/>
          <p:cNvSpPr>
            <a:spLocks noChangeArrowheads="1"/>
          </p:cNvSpPr>
          <p:nvPr/>
        </p:nvSpPr>
        <p:spPr bwMode="auto">
          <a:xfrm>
            <a:off x="2714981" y="864392"/>
            <a:ext cx="1148429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designed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5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55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55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5717"/>
                  </p:tgtEl>
                </p:cond>
              </p:nextCondLst>
            </p:seq>
          </p:childTnLst>
        </p:cTn>
      </p:par>
    </p:tnLst>
    <p:bldLst>
      <p:bldP spid="755718" grpId="0"/>
      <p:bldP spid="755718" grpId="1"/>
      <p:bldP spid="755719" grpId="0"/>
      <p:bldP spid="7557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3CFD6A9-01B9-4D9B-8B08-EDCB9B87ED87}" type="slidenum">
              <a:rPr lang="zh-CN" altLang="en-US"/>
              <a:t>4</a:t>
            </a:fld>
            <a:endParaRPr lang="en-US" altLang="zh-CN"/>
          </a:p>
        </p:txBody>
      </p:sp>
      <p:pic>
        <p:nvPicPr>
          <p:cNvPr id="611344" name="Picture 16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1343" name="Object 15"/>
          <p:cNvGraphicFramePr>
            <a:graphicFrameLocks noChangeAspect="1"/>
          </p:cNvGraphicFramePr>
          <p:nvPr/>
        </p:nvGraphicFramePr>
        <p:xfrm>
          <a:off x="404415" y="438496"/>
          <a:ext cx="8336435" cy="426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57" name="Document" r:id="rId5" imgW="14020800" imgH="7188200" progId="Word.Document.8">
                  <p:embed/>
                </p:oleObj>
              </mc:Choice>
              <mc:Fallback>
                <p:oleObj name="Document" r:id="rId5" imgW="14020800" imgH="718820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438496"/>
                        <a:ext cx="8336435" cy="4267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46" name="Rectangle 18"/>
          <p:cNvSpPr>
            <a:spLocks noChangeArrowheads="1"/>
          </p:cNvSpPr>
          <p:nvPr/>
        </p:nvSpPr>
        <p:spPr bwMode="auto">
          <a:xfrm>
            <a:off x="5073421" y="342733"/>
            <a:ext cx="725236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sheet</a:t>
            </a:r>
            <a:endParaRPr lang="zh-CN" altLang="en-US" b="0"/>
          </a:p>
        </p:txBody>
      </p:sp>
      <p:sp>
        <p:nvSpPr>
          <p:cNvPr id="611347" name="Rectangle 19"/>
          <p:cNvSpPr>
            <a:spLocks noChangeArrowheads="1"/>
          </p:cNvSpPr>
          <p:nvPr/>
        </p:nvSpPr>
        <p:spPr bwMode="auto">
          <a:xfrm>
            <a:off x="1948990" y="899673"/>
            <a:ext cx="133758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generation</a:t>
            </a:r>
            <a:endParaRPr lang="zh-CN" altLang="en-US" b="0"/>
          </a:p>
        </p:txBody>
      </p:sp>
      <p:sp>
        <p:nvSpPr>
          <p:cNvPr id="611348" name="Rectangle 20"/>
          <p:cNvSpPr>
            <a:spLocks noChangeArrowheads="1"/>
          </p:cNvSpPr>
          <p:nvPr/>
        </p:nvSpPr>
        <p:spPr bwMode="auto">
          <a:xfrm>
            <a:off x="2762855" y="1902668"/>
            <a:ext cx="992937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prevent</a:t>
            </a:r>
            <a:endParaRPr lang="zh-CN" altLang="en-US" b="0"/>
          </a:p>
        </p:txBody>
      </p:sp>
      <p:sp>
        <p:nvSpPr>
          <p:cNvPr id="611349" name="Rectangle 21"/>
          <p:cNvSpPr>
            <a:spLocks noChangeArrowheads="1"/>
          </p:cNvSpPr>
          <p:nvPr/>
        </p:nvSpPr>
        <p:spPr bwMode="auto">
          <a:xfrm>
            <a:off x="2789310" y="2460867"/>
            <a:ext cx="88233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design</a:t>
            </a:r>
            <a:endParaRPr lang="zh-CN" altLang="en-US" b="0"/>
          </a:p>
        </p:txBody>
      </p:sp>
      <p:sp>
        <p:nvSpPr>
          <p:cNvPr id="611350" name="Rectangle 22"/>
          <p:cNvSpPr>
            <a:spLocks noChangeArrowheads="1"/>
          </p:cNvSpPr>
          <p:nvPr/>
        </p:nvSpPr>
        <p:spPr bwMode="auto">
          <a:xfrm>
            <a:off x="3792153" y="3051827"/>
            <a:ext cx="102339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shallow</a:t>
            </a:r>
            <a:endParaRPr lang="zh-CN" altLang="en-US" b="0"/>
          </a:p>
        </p:txBody>
      </p:sp>
      <p:sp>
        <p:nvSpPr>
          <p:cNvPr id="611351" name="Rectangle 23"/>
          <p:cNvSpPr>
            <a:spLocks noChangeArrowheads="1"/>
          </p:cNvSpPr>
          <p:nvPr/>
        </p:nvSpPr>
        <p:spPr bwMode="auto">
          <a:xfrm>
            <a:off x="3081597" y="3538205"/>
            <a:ext cx="1260639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Therefore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1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11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11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11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11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11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1344"/>
                  </p:tgtEl>
                </p:cond>
              </p:nextCondLst>
            </p:seq>
          </p:childTnLst>
        </p:cTn>
      </p:par>
    </p:tnLst>
    <p:bldLst>
      <p:bldP spid="611346" grpId="0"/>
      <p:bldP spid="611346" grpId="1"/>
      <p:bldP spid="611347" grpId="0"/>
      <p:bldP spid="611347" grpId="1"/>
      <p:bldP spid="611348" grpId="0"/>
      <p:bldP spid="611348" grpId="1"/>
      <p:bldP spid="611349" grpId="0"/>
      <p:bldP spid="611349" grpId="1"/>
      <p:bldP spid="611350" grpId="0"/>
      <p:bldP spid="611350" grpId="1"/>
      <p:bldP spid="611351" grpId="0"/>
      <p:bldP spid="611351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5C04453-737C-4DE4-BE34-B3161FF2FF21}" type="slidenum">
              <a:rPr lang="zh-CN" altLang="en-US"/>
              <a:t>40</a:t>
            </a:fld>
            <a:endParaRPr lang="en-US" altLang="zh-CN"/>
          </a:p>
        </p:txBody>
      </p:sp>
      <p:graphicFrame>
        <p:nvGraphicFramePr>
          <p:cNvPr id="683018" name="Object 10"/>
          <p:cNvGraphicFramePr>
            <a:graphicFrameLocks noChangeAspect="1"/>
          </p:cNvGraphicFramePr>
          <p:nvPr/>
        </p:nvGraphicFramePr>
        <p:xfrm>
          <a:off x="404415" y="883291"/>
          <a:ext cx="8336435" cy="214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28" name="文档" r:id="rId4" imgW="10522585" imgH="2711450" progId="Word.Document.8">
                  <p:embed/>
                </p:oleObj>
              </mc:Choice>
              <mc:Fallback>
                <p:oleObj name="文档" r:id="rId4" imgW="10522585" imgH="271145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883291"/>
                        <a:ext cx="8336435" cy="2147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3019" name="Object 11"/>
          <p:cNvGraphicFramePr>
            <a:graphicFrameLocks noChangeAspect="1"/>
          </p:cNvGraphicFramePr>
          <p:nvPr/>
        </p:nvGraphicFramePr>
        <p:xfrm>
          <a:off x="404415" y="3108529"/>
          <a:ext cx="8336435" cy="109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29" name="文档" r:id="rId6" imgW="10522585" imgH="1387475" progId="Word.Document.8">
                  <p:embed/>
                </p:oleObj>
              </mc:Choice>
              <mc:Fallback>
                <p:oleObj name="文档" r:id="rId6" imgW="10522585" imgH="138747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3108529"/>
                        <a:ext cx="8336435" cy="1097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6237865-82C9-400A-8BEA-EC75648BACE3}" type="slidenum">
              <a:rPr lang="zh-CN" altLang="en-US"/>
              <a:t>41</a:t>
            </a:fld>
            <a:endParaRPr lang="en-US" altLang="zh-CN"/>
          </a:p>
        </p:txBody>
      </p:sp>
      <p:graphicFrame>
        <p:nvGraphicFramePr>
          <p:cNvPr id="662537" name="Object 9"/>
          <p:cNvGraphicFramePr>
            <a:graphicFrameLocks noChangeAspect="1"/>
          </p:cNvGraphicFramePr>
          <p:nvPr/>
        </p:nvGraphicFramePr>
        <p:xfrm>
          <a:off x="343942" y="1733822"/>
          <a:ext cx="8456121" cy="167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43" name="文档" r:id="rId4" imgW="10674985" imgH="2117090" progId="Word.Document.8">
                  <p:embed/>
                </p:oleObj>
              </mc:Choice>
              <mc:Fallback>
                <p:oleObj name="文档" r:id="rId4" imgW="10674985" imgH="211709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1733822"/>
                        <a:ext cx="8456121" cy="1677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66063A4E-7F1B-4404-A93D-8CD33E52716F}" type="slidenum">
              <a:rPr lang="zh-CN" altLang="en-US"/>
              <a:t>42</a:t>
            </a:fld>
            <a:endParaRPr lang="en-US" altLang="zh-CN"/>
          </a:p>
        </p:txBody>
      </p:sp>
      <p:pic>
        <p:nvPicPr>
          <p:cNvPr id="670732" name="Picture 12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70731" name="Object 11"/>
          <p:cNvGraphicFramePr>
            <a:graphicFrameLocks noChangeAspect="1"/>
          </p:cNvGraphicFramePr>
          <p:nvPr/>
        </p:nvGraphicFramePr>
        <p:xfrm>
          <a:off x="404413" y="274690"/>
          <a:ext cx="8326356" cy="448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40" name="文档" r:id="rId5" imgW="10508615" imgH="5748655" progId="Word.Document.8">
                  <p:embed/>
                </p:oleObj>
              </mc:Choice>
              <mc:Fallback>
                <p:oleObj name="文档" r:id="rId5" imgW="10508615" imgH="574865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274690"/>
                        <a:ext cx="8326356" cy="448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0733" name="Rectangle 13"/>
          <p:cNvSpPr>
            <a:spLocks noChangeArrowheads="1"/>
          </p:cNvSpPr>
          <p:nvPr/>
        </p:nvSpPr>
        <p:spPr bwMode="auto">
          <a:xfrm>
            <a:off x="1301778" y="3203136"/>
            <a:ext cx="83584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While</a:t>
            </a:r>
          </a:p>
        </p:txBody>
      </p:sp>
      <p:sp>
        <p:nvSpPr>
          <p:cNvPr id="670734" name="Rectangle 14"/>
          <p:cNvSpPr>
            <a:spLocks noChangeArrowheads="1"/>
          </p:cNvSpPr>
          <p:nvPr/>
        </p:nvSpPr>
        <p:spPr bwMode="auto">
          <a:xfrm>
            <a:off x="4117194" y="2184918"/>
            <a:ext cx="86630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seeing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0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7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7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0732"/>
                  </p:tgtEl>
                </p:cond>
              </p:nextCondLst>
            </p:seq>
          </p:childTnLst>
        </p:cTn>
      </p:par>
    </p:tnLst>
    <p:bldLst>
      <p:bldP spid="670733" grpId="0"/>
      <p:bldP spid="670733" grpId="1"/>
      <p:bldP spid="670734" grpId="0"/>
      <p:bldP spid="670734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515C779-C185-458C-A8E2-09FB3BE487BF}" type="slidenum">
              <a:rPr lang="zh-CN" altLang="en-US"/>
              <a:t>43</a:t>
            </a:fld>
            <a:endParaRPr lang="en-US" altLang="zh-CN"/>
          </a:p>
        </p:txBody>
      </p:sp>
      <p:graphicFrame>
        <p:nvGraphicFramePr>
          <p:cNvPr id="736263" name="Object 7"/>
          <p:cNvGraphicFramePr>
            <a:graphicFrameLocks noChangeAspect="1"/>
          </p:cNvGraphicFramePr>
          <p:nvPr/>
        </p:nvGraphicFramePr>
        <p:xfrm>
          <a:off x="343942" y="909753"/>
          <a:ext cx="8456121" cy="332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69" name="文档" r:id="rId4" imgW="10674985" imgH="4196715" progId="Word.Document.8">
                  <p:embed/>
                </p:oleObj>
              </mc:Choice>
              <mc:Fallback>
                <p:oleObj name="文档" r:id="rId4" imgW="10674985" imgH="419671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909753"/>
                        <a:ext cx="8456121" cy="3323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1FED16B-F29A-4C0F-87F9-7ABE37C3B76D}" type="slidenum">
              <a:rPr lang="zh-CN" altLang="en-US"/>
              <a:t>44</a:t>
            </a:fld>
            <a:endParaRPr lang="en-US" altLang="zh-CN"/>
          </a:p>
        </p:txBody>
      </p:sp>
      <p:graphicFrame>
        <p:nvGraphicFramePr>
          <p:cNvPr id="764934" name="Object 6"/>
          <p:cNvGraphicFramePr>
            <a:graphicFrameLocks noChangeAspect="1"/>
          </p:cNvGraphicFramePr>
          <p:nvPr/>
        </p:nvGraphicFramePr>
        <p:xfrm>
          <a:off x="404415" y="713186"/>
          <a:ext cx="8336435" cy="371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40" name="文档" r:id="rId4" imgW="10522585" imgH="4693920" progId="Word.Document.8">
                  <p:embed/>
                </p:oleObj>
              </mc:Choice>
              <mc:Fallback>
                <p:oleObj name="文档" r:id="rId4" imgW="10522585" imgH="469392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713186"/>
                        <a:ext cx="8336435" cy="3718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11F6DCDF-75FF-4B33-B620-633103169341}" type="slidenum">
              <a:rPr lang="zh-CN" altLang="en-US"/>
              <a:t>45</a:t>
            </a:fld>
            <a:endParaRPr lang="en-US" altLang="zh-CN"/>
          </a:p>
        </p:txBody>
      </p:sp>
      <p:pic>
        <p:nvPicPr>
          <p:cNvPr id="789507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9506" name="Object 2"/>
          <p:cNvGraphicFramePr>
            <a:graphicFrameLocks noChangeAspect="1"/>
          </p:cNvGraphicFramePr>
          <p:nvPr/>
        </p:nvGraphicFramePr>
        <p:xfrm>
          <a:off x="404415" y="986615"/>
          <a:ext cx="8336435" cy="3170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15" name="文档" r:id="rId5" imgW="10513060" imgH="4002405" progId="Word.Document.8">
                  <p:embed/>
                </p:oleObj>
              </mc:Choice>
              <mc:Fallback>
                <p:oleObj name="文档" r:id="rId5" imgW="10513060" imgH="400240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86615"/>
                        <a:ext cx="8336435" cy="3170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9508" name="Rectangle 4"/>
          <p:cNvSpPr>
            <a:spLocks noChangeArrowheads="1"/>
          </p:cNvSpPr>
          <p:nvPr/>
        </p:nvSpPr>
        <p:spPr bwMode="auto">
          <a:xfrm>
            <a:off x="3308936" y="2497512"/>
            <a:ext cx="1563606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is concerned</a:t>
            </a:r>
          </a:p>
        </p:txBody>
      </p:sp>
      <p:sp>
        <p:nvSpPr>
          <p:cNvPr id="789509" name="Rectangle 5"/>
          <p:cNvSpPr>
            <a:spLocks noChangeArrowheads="1"/>
          </p:cNvSpPr>
          <p:nvPr/>
        </p:nvSpPr>
        <p:spPr bwMode="auto">
          <a:xfrm>
            <a:off x="1809146" y="899673"/>
            <a:ext cx="46074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far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9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89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89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9507"/>
                  </p:tgtEl>
                </p:cond>
              </p:nextCondLst>
            </p:seq>
          </p:childTnLst>
        </p:cTn>
      </p:par>
    </p:tnLst>
    <p:bldLst>
      <p:bldP spid="789508" grpId="0"/>
      <p:bldP spid="789508" grpId="1"/>
      <p:bldP spid="789509" grpId="0"/>
      <p:bldP spid="789509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10313A4-F697-448F-BFDC-94B8CA70E6E7}" type="slidenum">
              <a:rPr lang="zh-CN" altLang="en-US"/>
              <a:t>46</a:t>
            </a:fld>
            <a:endParaRPr lang="en-US" altLang="zh-CN"/>
          </a:p>
        </p:txBody>
      </p:sp>
      <p:graphicFrame>
        <p:nvGraphicFramePr>
          <p:cNvPr id="788482" name="Object 2"/>
          <p:cNvGraphicFramePr>
            <a:graphicFrameLocks noChangeAspect="1"/>
          </p:cNvGraphicFramePr>
          <p:nvPr/>
        </p:nvGraphicFramePr>
        <p:xfrm>
          <a:off x="404415" y="342733"/>
          <a:ext cx="8336435" cy="159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6" name="文档" r:id="rId4" imgW="10522585" imgH="2018030" progId="Word.Document.8">
                  <p:embed/>
                </p:oleObj>
              </mc:Choice>
              <mc:Fallback>
                <p:oleObj name="文档" r:id="rId4" imgW="10522585" imgH="20180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342733"/>
                        <a:ext cx="8336435" cy="1597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483" name="Object 3"/>
          <p:cNvGraphicFramePr>
            <a:graphicFrameLocks noChangeAspect="1"/>
          </p:cNvGraphicFramePr>
          <p:nvPr/>
        </p:nvGraphicFramePr>
        <p:xfrm>
          <a:off x="404415" y="2002211"/>
          <a:ext cx="8336435" cy="164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7" name="文档" r:id="rId6" imgW="10522585" imgH="2080895" progId="Word.Document.8">
                  <p:embed/>
                </p:oleObj>
              </mc:Choice>
              <mc:Fallback>
                <p:oleObj name="文档" r:id="rId6" imgW="10522585" imgH="208089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2002211"/>
                        <a:ext cx="8336435" cy="1646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484" name="Object 4"/>
          <p:cNvGraphicFramePr>
            <a:graphicFrameLocks noChangeAspect="1"/>
          </p:cNvGraphicFramePr>
          <p:nvPr/>
        </p:nvGraphicFramePr>
        <p:xfrm>
          <a:off x="404415" y="3686890"/>
          <a:ext cx="8336435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8" name="文档" r:id="rId8" imgW="10522585" imgH="1387475" progId="Word.Document.8">
                  <p:embed/>
                </p:oleObj>
              </mc:Choice>
              <mc:Fallback>
                <p:oleObj name="文档" r:id="rId8" imgW="10522585" imgH="13874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3686890"/>
                        <a:ext cx="8336435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64B3D28-0253-41C2-AB00-481F0D5B6F5B}" type="slidenum">
              <a:rPr lang="zh-CN" altLang="en-US"/>
              <a:t>47</a:t>
            </a:fld>
            <a:endParaRPr lang="en-US" altLang="zh-CN"/>
          </a:p>
        </p:txBody>
      </p:sp>
      <p:graphicFrame>
        <p:nvGraphicFramePr>
          <p:cNvPr id="787458" name="Object 2"/>
          <p:cNvGraphicFramePr>
            <a:graphicFrameLocks noChangeAspect="1"/>
          </p:cNvGraphicFramePr>
          <p:nvPr/>
        </p:nvGraphicFramePr>
        <p:xfrm>
          <a:off x="404415" y="396915"/>
          <a:ext cx="8336435" cy="1522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72" name="文档" r:id="rId4" imgW="10522585" imgH="1923415" progId="Word.Document.8">
                  <p:embed/>
                </p:oleObj>
              </mc:Choice>
              <mc:Fallback>
                <p:oleObj name="文档" r:id="rId4" imgW="10522585" imgH="192341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396915"/>
                        <a:ext cx="8336435" cy="1522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459" name="Object 3"/>
          <p:cNvGraphicFramePr>
            <a:graphicFrameLocks noChangeAspect="1"/>
          </p:cNvGraphicFramePr>
          <p:nvPr/>
        </p:nvGraphicFramePr>
        <p:xfrm>
          <a:off x="404415" y="1907708"/>
          <a:ext cx="8336435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73" name="文档" r:id="rId6" imgW="10522585" imgH="2080895" progId="Word.Document.8">
                  <p:embed/>
                </p:oleObj>
              </mc:Choice>
              <mc:Fallback>
                <p:oleObj name="文档" r:id="rId6" imgW="10522585" imgH="208089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907708"/>
                        <a:ext cx="8336435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460" name="Object 4"/>
          <p:cNvGraphicFramePr>
            <a:graphicFrameLocks noChangeAspect="1"/>
          </p:cNvGraphicFramePr>
          <p:nvPr/>
        </p:nvGraphicFramePr>
        <p:xfrm>
          <a:off x="404415" y="3592387"/>
          <a:ext cx="8336435" cy="109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74" name="文档" r:id="rId8" imgW="10522585" imgH="1387475" progId="Word.Document.8">
                  <p:embed/>
                </p:oleObj>
              </mc:Choice>
              <mc:Fallback>
                <p:oleObj name="文档" r:id="rId8" imgW="10522585" imgH="13874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3592387"/>
                        <a:ext cx="8336435" cy="1097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0464716-C4D2-410C-B3AD-B31037B9DEED}" type="slidenum">
              <a:rPr lang="zh-CN" altLang="en-US"/>
              <a:t>5</a:t>
            </a:fld>
            <a:endParaRPr lang="en-US" altLang="zh-CN"/>
          </a:p>
        </p:txBody>
      </p:sp>
      <p:pic>
        <p:nvPicPr>
          <p:cNvPr id="613390" name="Picture 14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3389" name="Object 13"/>
          <p:cNvGraphicFramePr>
            <a:graphicFrameLocks noChangeAspect="1"/>
          </p:cNvGraphicFramePr>
          <p:nvPr/>
        </p:nvGraphicFramePr>
        <p:xfrm>
          <a:off x="404415" y="375494"/>
          <a:ext cx="8336435" cy="439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399" name="Document" r:id="rId5" imgW="14020800" imgH="7391400" progId="Word.Document.8">
                  <p:embed/>
                </p:oleObj>
              </mc:Choice>
              <mc:Fallback>
                <p:oleObj name="Document" r:id="rId5" imgW="14020800" imgH="739140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375494"/>
                        <a:ext cx="8336435" cy="439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91" name="Rectangle 15"/>
          <p:cNvSpPr>
            <a:spLocks noChangeArrowheads="1"/>
          </p:cNvSpPr>
          <p:nvPr/>
        </p:nvSpPr>
        <p:spPr bwMode="auto">
          <a:xfrm>
            <a:off x="1414596" y="3538308"/>
            <a:ext cx="88233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design</a:t>
            </a:r>
          </a:p>
        </p:txBody>
      </p:sp>
      <p:sp>
        <p:nvSpPr>
          <p:cNvPr id="613392" name="Rectangle 16"/>
          <p:cNvSpPr>
            <a:spLocks noChangeArrowheads="1"/>
          </p:cNvSpPr>
          <p:nvPr/>
        </p:nvSpPr>
        <p:spPr bwMode="auto">
          <a:xfrm>
            <a:off x="4904603" y="1379749"/>
            <a:ext cx="141613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completion</a:t>
            </a:r>
            <a:endParaRPr lang="zh-CN" altLang="en-US" b="0"/>
          </a:p>
        </p:txBody>
      </p:sp>
      <p:sp>
        <p:nvSpPr>
          <p:cNvPr id="613393" name="Rectangle 17"/>
          <p:cNvSpPr>
            <a:spLocks noChangeArrowheads="1"/>
          </p:cNvSpPr>
          <p:nvPr/>
        </p:nvSpPr>
        <p:spPr bwMode="auto">
          <a:xfrm>
            <a:off x="1564736" y="1866126"/>
            <a:ext cx="133758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significant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3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13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3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3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3390"/>
                  </p:tgtEl>
                </p:cond>
              </p:nextCondLst>
            </p:seq>
          </p:childTnLst>
        </p:cTn>
      </p:par>
    </p:tnLst>
    <p:bldLst>
      <p:bldP spid="613391" grpId="0"/>
      <p:bldP spid="613391" grpId="1"/>
      <p:bldP spid="613392" grpId="0"/>
      <p:bldP spid="613392" grpId="1"/>
      <p:bldP spid="613393" grpId="0"/>
      <p:bldP spid="61339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BDBD5382-3C02-4ADC-B758-AE5FF3E76AA1}" type="slidenum">
              <a:rPr lang="zh-CN" altLang="en-US"/>
              <a:t>6</a:t>
            </a:fld>
            <a:endParaRPr lang="en-US" altLang="zh-CN"/>
          </a:p>
        </p:txBody>
      </p:sp>
      <p:pic>
        <p:nvPicPr>
          <p:cNvPr id="471056" name="Picture 16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1055" name="Object 15"/>
          <p:cNvGraphicFramePr>
            <a:graphicFrameLocks noChangeAspect="1"/>
          </p:cNvGraphicFramePr>
          <p:nvPr/>
        </p:nvGraphicFramePr>
        <p:xfrm>
          <a:off x="404415" y="1199563"/>
          <a:ext cx="8336435" cy="274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6" name="Document" r:id="rId5" imgW="14020800" imgH="4622800" progId="Word.Document.8">
                  <p:embed/>
                </p:oleObj>
              </mc:Choice>
              <mc:Fallback>
                <p:oleObj name="Document" r:id="rId5" imgW="14020800" imgH="462280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199563"/>
                        <a:ext cx="8336435" cy="2745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58" name="Rectangle 18"/>
          <p:cNvSpPr>
            <a:spLocks noChangeArrowheads="1"/>
          </p:cNvSpPr>
          <p:nvPr/>
        </p:nvSpPr>
        <p:spPr bwMode="auto">
          <a:xfrm>
            <a:off x="1414815" y="1086159"/>
            <a:ext cx="1103545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tradition</a:t>
            </a:r>
            <a:endParaRPr lang="zh-CN" altLang="en-US" b="0"/>
          </a:p>
        </p:txBody>
      </p:sp>
      <p:sp>
        <p:nvSpPr>
          <p:cNvPr id="471059" name="Rectangle 19"/>
          <p:cNvSpPr>
            <a:spLocks noChangeArrowheads="1"/>
          </p:cNvSpPr>
          <p:nvPr/>
        </p:nvSpPr>
        <p:spPr bwMode="auto">
          <a:xfrm>
            <a:off x="1340483" y="1672080"/>
            <a:ext cx="85187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attract</a:t>
            </a:r>
            <a:endParaRPr lang="zh-CN" altLang="en-US" b="0"/>
          </a:p>
        </p:txBody>
      </p:sp>
      <p:sp>
        <p:nvSpPr>
          <p:cNvPr id="471060" name="Rectangle 20"/>
          <p:cNvSpPr>
            <a:spLocks noChangeArrowheads="1"/>
          </p:cNvSpPr>
          <p:nvPr/>
        </p:nvSpPr>
        <p:spPr bwMode="auto">
          <a:xfrm>
            <a:off x="1340483" y="2731777"/>
            <a:ext cx="93042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admire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7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7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7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56"/>
                  </p:tgtEl>
                </p:cond>
              </p:nextCondLst>
            </p:seq>
          </p:childTnLst>
        </p:cTn>
      </p:par>
    </p:tnLst>
    <p:bldLst>
      <p:bldP spid="471058" grpId="0"/>
      <p:bldP spid="471058" grpId="1"/>
      <p:bldP spid="471059" grpId="0"/>
      <p:bldP spid="471059" grpId="1"/>
      <p:bldP spid="471060" grpId="0"/>
      <p:bldP spid="47106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40C9959-9571-4D72-9964-33657B6B42A4}" type="slidenum">
              <a:rPr lang="zh-CN" altLang="en-US"/>
              <a:t>7</a:t>
            </a:fld>
            <a:endParaRPr lang="en-US" altLang="zh-CN"/>
          </a:p>
        </p:txBody>
      </p:sp>
      <p:graphicFrame>
        <p:nvGraphicFramePr>
          <p:cNvPr id="615437" name="Object 13"/>
          <p:cNvGraphicFramePr>
            <a:graphicFrameLocks noChangeAspect="1"/>
          </p:cNvGraphicFramePr>
          <p:nvPr/>
        </p:nvGraphicFramePr>
        <p:xfrm>
          <a:off x="343942" y="606083"/>
          <a:ext cx="8438483" cy="3897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43" name="文档" r:id="rId4" imgW="10650855" imgH="4923155" progId="Word.Document.8">
                  <p:embed/>
                </p:oleObj>
              </mc:Choice>
              <mc:Fallback>
                <p:oleObj name="文档" r:id="rId4" imgW="10650855" imgH="4923155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606083"/>
                        <a:ext cx="8438483" cy="3897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B7F894EC-E804-4ACB-BCA7-35C77F380AE2}" type="slidenum">
              <a:rPr lang="zh-CN" altLang="en-US"/>
              <a:t>8</a:t>
            </a:fld>
            <a:endParaRPr lang="en-US" altLang="zh-CN"/>
          </a:p>
        </p:txBody>
      </p:sp>
      <p:pic>
        <p:nvPicPr>
          <p:cNvPr id="617482" name="Picture 10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7481" name="Object 9"/>
          <p:cNvGraphicFramePr>
            <a:graphicFrameLocks noChangeAspect="1"/>
          </p:cNvGraphicFramePr>
          <p:nvPr/>
        </p:nvGraphicFramePr>
        <p:xfrm>
          <a:off x="404413" y="651445"/>
          <a:ext cx="8326356" cy="3838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94" name="Document" r:id="rId5" imgW="14020800" imgH="6464300" progId="Word.Document.8">
                  <p:embed/>
                </p:oleObj>
              </mc:Choice>
              <mc:Fallback>
                <p:oleObj name="Document" r:id="rId5" imgW="14020800" imgH="646430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651445"/>
                        <a:ext cx="8326356" cy="3838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484" name="Rectangle 12"/>
          <p:cNvSpPr>
            <a:spLocks noChangeArrowheads="1"/>
          </p:cNvSpPr>
          <p:nvPr/>
        </p:nvSpPr>
        <p:spPr bwMode="auto">
          <a:xfrm>
            <a:off x="1810407" y="1646878"/>
            <a:ext cx="1117971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wrapped</a:t>
            </a:r>
            <a:endParaRPr lang="zh-CN" altLang="en-US" b="0"/>
          </a:p>
        </p:txBody>
      </p:sp>
      <p:sp>
        <p:nvSpPr>
          <p:cNvPr id="617485" name="Rectangle 13"/>
          <p:cNvSpPr>
            <a:spLocks noChangeArrowheads="1"/>
          </p:cNvSpPr>
          <p:nvPr/>
        </p:nvSpPr>
        <p:spPr bwMode="auto">
          <a:xfrm>
            <a:off x="1823006" y="2200038"/>
            <a:ext cx="103942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covered</a:t>
            </a:r>
            <a:endParaRPr lang="zh-CN" altLang="en-US" b="0"/>
          </a:p>
        </p:txBody>
      </p:sp>
      <p:sp>
        <p:nvSpPr>
          <p:cNvPr id="617486" name="Rectangle 14"/>
          <p:cNvSpPr>
            <a:spLocks noChangeArrowheads="1"/>
          </p:cNvSpPr>
          <p:nvPr/>
        </p:nvSpPr>
        <p:spPr bwMode="auto">
          <a:xfrm>
            <a:off x="2491988" y="2797298"/>
            <a:ext cx="36616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to</a:t>
            </a:r>
            <a:endParaRPr lang="zh-CN" altLang="en-US" b="0"/>
          </a:p>
        </p:txBody>
      </p:sp>
      <p:sp>
        <p:nvSpPr>
          <p:cNvPr id="617487" name="Rectangle 15"/>
          <p:cNvSpPr>
            <a:spLocks noChangeArrowheads="1"/>
          </p:cNvSpPr>
          <p:nvPr/>
        </p:nvSpPr>
        <p:spPr bwMode="auto">
          <a:xfrm>
            <a:off x="1385838" y="3311396"/>
            <a:ext cx="1180489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hundreds</a:t>
            </a:r>
            <a:endParaRPr lang="zh-CN" altLang="en-US" b="0"/>
          </a:p>
        </p:txBody>
      </p:sp>
      <p:sp>
        <p:nvSpPr>
          <p:cNvPr id="617488" name="Rectangle 16"/>
          <p:cNvSpPr>
            <a:spLocks noChangeArrowheads="1"/>
          </p:cNvSpPr>
          <p:nvPr/>
        </p:nvSpPr>
        <p:spPr bwMode="auto">
          <a:xfrm>
            <a:off x="1829306" y="3834315"/>
            <a:ext cx="36616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7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7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17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7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17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17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482"/>
                  </p:tgtEl>
                </p:cond>
              </p:nextCondLst>
            </p:seq>
          </p:childTnLst>
        </p:cTn>
      </p:par>
    </p:tnLst>
    <p:bldLst>
      <p:bldP spid="617484" grpId="0"/>
      <p:bldP spid="617484" grpId="1"/>
      <p:bldP spid="617485" grpId="0"/>
      <p:bldP spid="617485" grpId="1"/>
      <p:bldP spid="617486" grpId="0"/>
      <p:bldP spid="617486" grpId="1"/>
      <p:bldP spid="617487" grpId="0"/>
      <p:bldP spid="617487" grpId="1"/>
      <p:bldP spid="617488" grpId="0"/>
      <p:bldP spid="61748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5B93DC8-6B51-4BA0-9B9D-CC7C024C9FCC}" type="slidenum">
              <a:rPr lang="zh-CN" altLang="en-US"/>
              <a:t>9</a:t>
            </a:fld>
            <a:endParaRPr lang="en-US" altLang="zh-CN"/>
          </a:p>
        </p:txBody>
      </p:sp>
      <p:pic>
        <p:nvPicPr>
          <p:cNvPr id="619533" name="Picture 1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9532" name="Object 12"/>
          <p:cNvGraphicFramePr>
            <a:graphicFrameLocks noChangeAspect="1"/>
          </p:cNvGraphicFramePr>
          <p:nvPr/>
        </p:nvGraphicFramePr>
        <p:xfrm>
          <a:off x="404415" y="1748943"/>
          <a:ext cx="8336435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43" name="Document" r:id="rId5" imgW="14020800" imgH="2781300" progId="Word.Document.8">
                  <p:embed/>
                </p:oleObj>
              </mc:Choice>
              <mc:Fallback>
                <p:oleObj name="Document" r:id="rId5" imgW="14020800" imgH="278130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748943"/>
                        <a:ext cx="8336435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35" name="Rectangle 15"/>
          <p:cNvSpPr>
            <a:spLocks noChangeArrowheads="1"/>
          </p:cNvSpPr>
          <p:nvPr/>
        </p:nvSpPr>
        <p:spPr bwMode="auto">
          <a:xfrm>
            <a:off x="1801587" y="1643099"/>
            <a:ext cx="46074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far</a:t>
            </a:r>
            <a:endParaRPr lang="zh-CN" altLang="en-US" b="0"/>
          </a:p>
        </p:txBody>
      </p:sp>
      <p:sp>
        <p:nvSpPr>
          <p:cNvPr id="619536" name="Rectangle 16"/>
          <p:cNvSpPr>
            <a:spLocks noChangeArrowheads="1"/>
          </p:cNvSpPr>
          <p:nvPr/>
        </p:nvSpPr>
        <p:spPr bwMode="auto">
          <a:xfrm>
            <a:off x="2268994" y="2193738"/>
            <a:ext cx="38219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of</a:t>
            </a:r>
            <a:endParaRPr lang="zh-CN" altLang="en-US" b="0"/>
          </a:p>
        </p:txBody>
      </p:sp>
      <p:sp>
        <p:nvSpPr>
          <p:cNvPr id="619537" name="Rectangle 17"/>
          <p:cNvSpPr>
            <a:spLocks noChangeArrowheads="1"/>
          </p:cNvSpPr>
          <p:nvPr/>
        </p:nvSpPr>
        <p:spPr bwMode="auto">
          <a:xfrm>
            <a:off x="2069937" y="2720436"/>
            <a:ext cx="757296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again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9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19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9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9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533"/>
                  </p:tgtEl>
                </p:cond>
              </p:nextCondLst>
            </p:seq>
          </p:childTnLst>
        </p:cTn>
      </p:par>
    </p:tnLst>
    <p:bldLst>
      <p:bldP spid="619535" grpId="0"/>
      <p:bldP spid="619535" grpId="1"/>
      <p:bldP spid="619536" grpId="0"/>
      <p:bldP spid="619536" grpId="1"/>
      <p:bldP spid="619537" grpId="0"/>
      <p:bldP spid="61953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228</Words>
  <Application>Microsoft Office PowerPoint</Application>
  <PresentationFormat>全屏显示(16:9)</PresentationFormat>
  <Paragraphs>164</Paragraphs>
  <Slides>47</Slides>
  <Notes>47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47</vt:i4>
      </vt:variant>
    </vt:vector>
  </HeadingPairs>
  <TitlesOfParts>
    <vt:vector size="58" baseType="lpstr">
      <vt:lpstr>隶书</vt:lpstr>
      <vt:lpstr>宋体</vt:lpstr>
      <vt:lpstr>微软雅黑</vt:lpstr>
      <vt:lpstr>Arial</vt:lpstr>
      <vt:lpstr>Book Antiqua</vt:lpstr>
      <vt:lpstr>Calibri</vt:lpstr>
      <vt:lpstr>Calibri Light</vt:lpstr>
      <vt:lpstr>Times New Roman</vt:lpstr>
      <vt:lpstr>WWW.2PPT.COM
</vt:lpstr>
      <vt:lpstr>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2016-06-29T09:22:00Z</dcterms:created>
  <dcterms:modified xsi:type="dcterms:W3CDTF">2023-01-16T17:00:29Z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8A967C3F95944D8EA3D57A957BF13016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