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0C0C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5" autoAdjust="0"/>
    <p:restoredTop sz="94607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8E330-2F8F-4C89-A08E-D578228ED8B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A3CD-AD02-458B-9B78-B53EB63642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A3CD-AD02-458B-9B78-B53EB636425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KSO_BC1"/>
          <p:cNvSpPr>
            <a:spLocks noGrp="1" noChangeArrowheads="1"/>
          </p:cNvSpPr>
          <p:nvPr>
            <p:ph type="subTitle" idx="1"/>
          </p:nvPr>
        </p:nvSpPr>
        <p:spPr>
          <a:xfrm rot="20576907">
            <a:off x="2068513" y="3384550"/>
            <a:ext cx="5168900" cy="587375"/>
          </a:xfrm>
        </p:spPr>
        <p:txBody>
          <a:bodyPr/>
          <a:lstStyle>
            <a:lvl1pPr marL="0" indent="0" algn="ctr">
              <a:buFont typeface="Wingdings 2" panose="05020102010507070707" pitchFamily="18" charset="2"/>
              <a:buNone/>
              <a:defRPr sz="1800">
                <a:solidFill>
                  <a:srgbClr val="6D6D6D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3076" name="KSO_BT1"/>
          <p:cNvSpPr>
            <a:spLocks noGrp="1" noChangeArrowheads="1"/>
          </p:cNvSpPr>
          <p:nvPr>
            <p:ph type="ctrTitle"/>
          </p:nvPr>
        </p:nvSpPr>
        <p:spPr>
          <a:xfrm rot="20576543">
            <a:off x="1870075" y="2646363"/>
            <a:ext cx="5141913" cy="719137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US" altLang="zh-CN" dirty="0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7422C06B-C728-4A82-B15C-415461A0C113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6C1C-931D-4025-B472-8F2366224FA1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8613" y="52388"/>
            <a:ext cx="2089150" cy="63039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9575" y="52388"/>
            <a:ext cx="6116638" cy="63039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A2FDC-073F-490C-BB80-F6BF40A86A40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2EAB4-3DE5-4879-AB7A-BF776CA813D1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B52BC-4B40-4F98-9A08-3E9204C2A1C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9575" y="1152525"/>
            <a:ext cx="4102100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4075" y="1152525"/>
            <a:ext cx="4103688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40FF2-40DC-4AE0-94DE-BB5E011E4371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56D29-6CBE-4D4D-BF17-DCE4A261B258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C1312-1966-4301-ACE5-F5092102D84C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122C7-B3A7-4C5F-AB86-A4B2F536478F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E1C1C-7585-4D61-92E1-D09E48C0813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2A7E9-083C-4BBC-A21C-0392B787057F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4508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9575" y="1152525"/>
            <a:ext cx="835818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2052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09575" y="52388"/>
            <a:ext cx="835818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3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900" smtClean="0">
                <a:solidFill>
                  <a:srgbClr val="969696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2054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480175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900" smtClean="0">
                <a:solidFill>
                  <a:srgbClr val="969696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2055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 smtClean="0">
                <a:solidFill>
                  <a:srgbClr val="969696"/>
                </a:solidFill>
              </a:defRPr>
            </a:lvl1pPr>
          </a:lstStyle>
          <a:p>
            <a:fld id="{53AB9583-6900-4954-B60E-17E4462515C4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61950" indent="-361950" algn="just" defTabSz="685800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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61950" algn="just" defTabSz="685800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Times New Roman" panose="02020603050405020304" pitchFamily="18" charset="0"/>
          <a:ea typeface="+mn-ea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5pPr>
      <a:lvl6pPr marL="2000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6pPr>
      <a:lvl7pPr marL="24574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7pPr>
      <a:lvl8pPr marL="29146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8pPr>
      <a:lvl9pPr marL="33718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9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88840"/>
            <a:ext cx="9144000" cy="1152128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6000" b="1" dirty="0">
                <a:latin typeface="Kozuka Mincho Pro H" pitchFamily="18" charset="-128"/>
                <a:ea typeface="Kozuka Mincho Pro H" pitchFamily="18" charset="-128"/>
              </a:rPr>
              <a:t>He has a big head</a:t>
            </a:r>
          </a:p>
        </p:txBody>
      </p:sp>
      <p:sp>
        <p:nvSpPr>
          <p:cNvPr id="7" name="矩形 6"/>
          <p:cNvSpPr/>
          <p:nvPr/>
        </p:nvSpPr>
        <p:spPr>
          <a:xfrm>
            <a:off x="3069500" y="5229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684981" y="3861048"/>
            <a:ext cx="1742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 smtClean="0"/>
              <a:t>SectionC</a:t>
            </a:r>
            <a:endParaRPr lang="zh-CN" altLang="en-US" sz="2800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19" name="Picture 12" descr="MCj0290053000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1196975"/>
            <a:ext cx="3384550" cy="3384550"/>
          </a:xfrm>
        </p:spPr>
      </p:pic>
      <p:pic>
        <p:nvPicPr>
          <p:cNvPr id="239620" name="Picture 17" descr="MCj0198771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688013" y="692150"/>
            <a:ext cx="3455987" cy="3816350"/>
          </a:xfrm>
        </p:spPr>
      </p:pic>
      <p:sp>
        <p:nvSpPr>
          <p:cNvPr id="239621" name="Text Box 21"/>
          <p:cNvSpPr txBox="1">
            <a:spLocks noChangeArrowheads="1"/>
          </p:cNvSpPr>
          <p:nvPr/>
        </p:nvSpPr>
        <p:spPr bwMode="auto">
          <a:xfrm>
            <a:off x="250825" y="5084763"/>
            <a:ext cx="46815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/>
              <a:t>Is this </a:t>
            </a:r>
            <a:r>
              <a:rPr lang="en-US" altLang="zh-CN" sz="3600" b="1" dirty="0">
                <a:solidFill>
                  <a:srgbClr val="FF66FF"/>
                </a:solidFill>
              </a:rPr>
              <a:t>a</a:t>
            </a:r>
            <a:r>
              <a:rPr lang="en-US" altLang="zh-CN" sz="3600" b="1" dirty="0"/>
              <a:t> book?</a:t>
            </a:r>
          </a:p>
        </p:txBody>
      </p:sp>
      <p:sp>
        <p:nvSpPr>
          <p:cNvPr id="239622" name="Text Box 22"/>
          <p:cNvSpPr txBox="1">
            <a:spLocks noChangeArrowheads="1"/>
          </p:cNvSpPr>
          <p:nvPr/>
        </p:nvSpPr>
        <p:spPr bwMode="auto">
          <a:xfrm>
            <a:off x="4895850" y="5084763"/>
            <a:ext cx="424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/>
              <a:t>Are these book</a:t>
            </a:r>
            <a:r>
              <a:rPr lang="en-US" altLang="zh-CN" sz="3600" b="1" dirty="0">
                <a:solidFill>
                  <a:srgbClr val="FF66FF"/>
                </a:solidFill>
              </a:rPr>
              <a:t>s</a:t>
            </a:r>
            <a:r>
              <a:rPr lang="en-US" altLang="zh-CN" sz="3600" b="1" dirty="0"/>
              <a:t> 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1" grpId="0"/>
      <p:bldP spid="2396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276600" cy="1143000"/>
          </a:xfrm>
        </p:spPr>
        <p:txBody>
          <a:bodyPr/>
          <a:lstStyle/>
          <a:p>
            <a:r>
              <a:rPr lang="en-US" altLang="zh-CN" dirty="0">
                <a:solidFill>
                  <a:srgbClr val="3399FF"/>
                </a:solidFill>
              </a:rPr>
              <a:t>Talk about</a:t>
            </a:r>
          </a:p>
        </p:txBody>
      </p:sp>
      <p:pic>
        <p:nvPicPr>
          <p:cNvPr id="240643" name="内容占位符 6" descr="54dfe0f7-58f2-422d-ac18-89a857a18b3b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987675" y="1628775"/>
            <a:ext cx="6156325" cy="4525963"/>
          </a:xfrm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667" name="内容占位符 7" descr="2010127185333976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97" y="548680"/>
            <a:ext cx="4512545" cy="5942607"/>
          </a:xfrm>
        </p:spPr>
      </p:pic>
      <p:sp>
        <p:nvSpPr>
          <p:cNvPr id="241668" name="Text Box 8"/>
          <p:cNvSpPr txBox="1">
            <a:spLocks noChangeArrowheads="1"/>
          </p:cNvSpPr>
          <p:nvPr/>
        </p:nvSpPr>
        <p:spPr bwMode="auto">
          <a:xfrm>
            <a:off x="4932363" y="2636838"/>
            <a:ext cx="39957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FF66FF"/>
                </a:solidFill>
              </a:rPr>
              <a:t>beautiful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691" name="Picture 4" descr="MCj0296049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692150"/>
            <a:ext cx="3600450" cy="4032250"/>
          </a:xfrm>
        </p:spPr>
      </p:pic>
      <p:pic>
        <p:nvPicPr>
          <p:cNvPr id="242692" name="Picture 18" descr="MCHH00869_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745288" y="620713"/>
            <a:ext cx="2398712" cy="2087562"/>
          </a:xfrm>
        </p:spPr>
      </p:pic>
      <p:pic>
        <p:nvPicPr>
          <p:cNvPr id="242693" name="Picture 10" descr="MCIN00254_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6956425" y="1700213"/>
            <a:ext cx="2187575" cy="2057400"/>
          </a:xfrm>
        </p:spPr>
      </p:pic>
      <p:pic>
        <p:nvPicPr>
          <p:cNvPr id="242694" name="Picture 21" descr="MCj0334764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6407150" y="2593975"/>
            <a:ext cx="2736850" cy="2376488"/>
          </a:xfrm>
        </p:spPr>
      </p:pic>
      <p:sp>
        <p:nvSpPr>
          <p:cNvPr id="242695" name="Text Box 24"/>
          <p:cNvSpPr txBox="1">
            <a:spLocks noChangeArrowheads="1"/>
          </p:cNvSpPr>
          <p:nvPr/>
        </p:nvSpPr>
        <p:spPr bwMode="auto">
          <a:xfrm>
            <a:off x="684213" y="5413375"/>
            <a:ext cx="25923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3399FF"/>
                </a:solidFill>
              </a:rPr>
              <a:t>a kni</a:t>
            </a:r>
            <a:r>
              <a:rPr lang="en-US" altLang="zh-CN" sz="4800" b="1" dirty="0">
                <a:solidFill>
                  <a:srgbClr val="FF6600"/>
                </a:solidFill>
              </a:rPr>
              <a:t>fe</a:t>
            </a:r>
          </a:p>
        </p:txBody>
      </p:sp>
      <p:sp>
        <p:nvSpPr>
          <p:cNvPr id="242696" name="Text Box 25"/>
          <p:cNvSpPr txBox="1">
            <a:spLocks noChangeArrowheads="1"/>
          </p:cNvSpPr>
          <p:nvPr/>
        </p:nvSpPr>
        <p:spPr bwMode="auto">
          <a:xfrm>
            <a:off x="5651500" y="5373688"/>
            <a:ext cx="208756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b="1" dirty="0"/>
              <a:t>kni</a:t>
            </a:r>
            <a:r>
              <a:rPr lang="en-US" altLang="zh-CN" sz="4800" b="1" dirty="0">
                <a:solidFill>
                  <a:srgbClr val="FF66FF"/>
                </a:solidFill>
              </a:rPr>
              <a:t>ves</a:t>
            </a:r>
          </a:p>
        </p:txBody>
      </p:sp>
      <p:sp>
        <p:nvSpPr>
          <p:cNvPr id="242697" name="Text Box 26"/>
          <p:cNvSpPr txBox="1">
            <a:spLocks noChangeArrowheads="1"/>
          </p:cNvSpPr>
          <p:nvPr/>
        </p:nvSpPr>
        <p:spPr bwMode="auto">
          <a:xfrm>
            <a:off x="2843213" y="5157788"/>
            <a:ext cx="2881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/>
              <a:t>变 </a:t>
            </a:r>
            <a:r>
              <a:rPr lang="en-US" altLang="zh-CN" sz="3200" b="1" dirty="0">
                <a:solidFill>
                  <a:srgbClr val="FF6600"/>
                </a:solidFill>
              </a:rPr>
              <a:t>fe </a:t>
            </a:r>
            <a:r>
              <a:rPr lang="zh-CN" altLang="en-US" sz="3200" b="1" dirty="0"/>
              <a:t>为 </a:t>
            </a:r>
            <a:r>
              <a:rPr lang="en-US" altLang="zh-CN" sz="3200" b="1" dirty="0">
                <a:solidFill>
                  <a:srgbClr val="FF66FF"/>
                </a:solidFill>
              </a:rPr>
              <a:t>ves</a:t>
            </a:r>
          </a:p>
        </p:txBody>
      </p:sp>
      <p:sp>
        <p:nvSpPr>
          <p:cNvPr id="242698" name="AutoShape 28"/>
          <p:cNvSpPr>
            <a:spLocks noChangeArrowheads="1"/>
          </p:cNvSpPr>
          <p:nvPr/>
        </p:nvSpPr>
        <p:spPr bwMode="auto">
          <a:xfrm>
            <a:off x="3276600" y="5734050"/>
            <a:ext cx="1871663" cy="358775"/>
          </a:xfrm>
          <a:prstGeom prst="rightArrow">
            <a:avLst>
              <a:gd name="adj1" fmla="val 50000"/>
              <a:gd name="adj2" fmla="val 13039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7" grpId="0"/>
      <p:bldP spid="2426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5" name="Picture 4" descr="MCj0233472000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7504" y="980728"/>
            <a:ext cx="5473700" cy="4032250"/>
          </a:xfrm>
        </p:spPr>
      </p:pic>
      <p:sp>
        <p:nvSpPr>
          <p:cNvPr id="243716" name="Text Box 15"/>
          <p:cNvSpPr txBox="1">
            <a:spLocks noChangeArrowheads="1"/>
          </p:cNvSpPr>
          <p:nvPr/>
        </p:nvSpPr>
        <p:spPr bwMode="auto">
          <a:xfrm>
            <a:off x="4716463" y="5373688"/>
            <a:ext cx="3240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3399FF"/>
                </a:solidFill>
              </a:rPr>
              <a:t>jeep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39" name="内容占位符 8" descr="2005310143856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23528" y="1268760"/>
            <a:ext cx="3119438" cy="3119438"/>
          </a:xfrm>
        </p:spPr>
      </p:pic>
      <p:sp>
        <p:nvSpPr>
          <p:cNvPr id="244740" name="Text Box 7"/>
          <p:cNvSpPr txBox="1">
            <a:spLocks noChangeArrowheads="1"/>
          </p:cNvSpPr>
          <p:nvPr/>
        </p:nvSpPr>
        <p:spPr bwMode="auto">
          <a:xfrm>
            <a:off x="755650" y="4765675"/>
            <a:ext cx="66246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FF6600"/>
                </a:solidFill>
              </a:rPr>
              <a:t>Do</a:t>
            </a:r>
            <a:r>
              <a:rPr lang="en-US" altLang="zh-CN" sz="4800" b="1" dirty="0"/>
              <a:t> </a:t>
            </a:r>
            <a:r>
              <a:rPr lang="en-US" altLang="zh-CN" sz="4800" b="1" dirty="0">
                <a:solidFill>
                  <a:srgbClr val="3399FF"/>
                </a:solidFill>
              </a:rPr>
              <a:t>you</a:t>
            </a:r>
            <a:r>
              <a:rPr lang="en-US" altLang="zh-CN" sz="4800" b="1" dirty="0"/>
              <a:t> have </a:t>
            </a:r>
            <a:r>
              <a:rPr lang="en-US" altLang="zh-CN" sz="4800" b="1" dirty="0">
                <a:solidFill>
                  <a:schemeClr val="tx2"/>
                </a:solidFill>
              </a:rPr>
              <a:t>a</a:t>
            </a:r>
            <a:r>
              <a:rPr lang="en-US" altLang="zh-CN" sz="4800" b="1" dirty="0"/>
              <a:t> knife?</a:t>
            </a:r>
          </a:p>
        </p:txBody>
      </p:sp>
      <p:sp>
        <p:nvSpPr>
          <p:cNvPr id="244741" name="Text Box 8"/>
          <p:cNvSpPr txBox="1">
            <a:spLocks noChangeArrowheads="1"/>
          </p:cNvSpPr>
          <p:nvPr/>
        </p:nvSpPr>
        <p:spPr bwMode="auto">
          <a:xfrm>
            <a:off x="754063" y="5700713"/>
            <a:ext cx="8497887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dirty="0">
                <a:solidFill>
                  <a:schemeClr val="tx2"/>
                </a:solidFill>
              </a:rPr>
              <a:t>Yes, </a:t>
            </a:r>
            <a:r>
              <a:rPr lang="en-US" altLang="zh-CN" sz="4800" dirty="0">
                <a:solidFill>
                  <a:srgbClr val="3399FF"/>
                </a:solidFill>
              </a:rPr>
              <a:t>I</a:t>
            </a:r>
            <a:r>
              <a:rPr lang="en-US" altLang="zh-CN" sz="4800" dirty="0">
                <a:solidFill>
                  <a:srgbClr val="FF6600"/>
                </a:solidFill>
              </a:rPr>
              <a:t> do</a:t>
            </a:r>
            <a:r>
              <a:rPr lang="en-US" altLang="zh-CN" sz="4800" dirty="0">
                <a:solidFill>
                  <a:schemeClr val="tx2"/>
                </a:solidFill>
              </a:rPr>
              <a:t>. I have a small one.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2" name="Picture 4" descr="8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81075"/>
            <a:ext cx="3743325" cy="4103688"/>
          </a:xfrm>
        </p:spPr>
      </p:pic>
      <p:pic>
        <p:nvPicPr>
          <p:cNvPr id="245763" name="Picture 11" descr="5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677150" y="3376613"/>
            <a:ext cx="1466850" cy="1028700"/>
          </a:xfrm>
        </p:spPr>
      </p:pic>
      <p:sp>
        <p:nvSpPr>
          <p:cNvPr id="245764" name="Text Box 13"/>
          <p:cNvSpPr txBox="1">
            <a:spLocks noChangeArrowheads="1"/>
          </p:cNvSpPr>
          <p:nvPr/>
        </p:nvSpPr>
        <p:spPr bwMode="auto">
          <a:xfrm>
            <a:off x="144463" y="5430838"/>
            <a:ext cx="5364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3399FF"/>
                </a:solidFill>
              </a:rPr>
              <a:t>Does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FF66FF"/>
                </a:solidFill>
              </a:rPr>
              <a:t>he</a:t>
            </a:r>
            <a:r>
              <a:rPr lang="en-US" altLang="zh-CN" sz="2800" b="1" dirty="0"/>
              <a:t> have a long nose?</a:t>
            </a:r>
          </a:p>
        </p:txBody>
      </p:sp>
      <p:sp>
        <p:nvSpPr>
          <p:cNvPr id="245765" name="Text Box 14"/>
          <p:cNvSpPr txBox="1">
            <a:spLocks noChangeArrowheads="1"/>
          </p:cNvSpPr>
          <p:nvPr/>
        </p:nvSpPr>
        <p:spPr bwMode="auto">
          <a:xfrm>
            <a:off x="144463" y="5949950"/>
            <a:ext cx="3024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/>
              <a:t>Yes, </a:t>
            </a:r>
            <a:r>
              <a:rPr lang="en-US" altLang="zh-CN" sz="2800" b="1" dirty="0">
                <a:solidFill>
                  <a:srgbClr val="FF66FF"/>
                </a:solidFill>
              </a:rPr>
              <a:t>he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3399FF"/>
                </a:solidFill>
              </a:rPr>
              <a:t>does</a:t>
            </a:r>
            <a:r>
              <a:rPr lang="en-US" altLang="zh-CN" sz="2800" b="1" dirty="0" smtClean="0">
                <a:solidFill>
                  <a:srgbClr val="3399FF"/>
                </a:solidFill>
              </a:rPr>
              <a:t>. </a:t>
            </a:r>
            <a:endParaRPr lang="en-US" altLang="zh-CN" sz="2800" b="1" dirty="0">
              <a:solidFill>
                <a:srgbClr val="3399FF"/>
              </a:solidFill>
            </a:endParaRPr>
          </a:p>
        </p:txBody>
      </p:sp>
      <p:sp>
        <p:nvSpPr>
          <p:cNvPr id="245766" name="Text Box 15"/>
          <p:cNvSpPr txBox="1">
            <a:spLocks noChangeArrowheads="1"/>
          </p:cNvSpPr>
          <p:nvPr/>
        </p:nvSpPr>
        <p:spPr bwMode="auto">
          <a:xfrm>
            <a:off x="4067944" y="1124744"/>
            <a:ext cx="561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3399FF"/>
                </a:solidFill>
              </a:rPr>
              <a:t>Does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FF6600"/>
                </a:solidFill>
              </a:rPr>
              <a:t>she</a:t>
            </a:r>
            <a:r>
              <a:rPr lang="en-US" altLang="zh-CN" sz="2800" b="1" dirty="0"/>
              <a:t> have a cell phone?</a:t>
            </a:r>
          </a:p>
        </p:txBody>
      </p:sp>
      <p:sp>
        <p:nvSpPr>
          <p:cNvPr id="245767" name="Text Box 16"/>
          <p:cNvSpPr txBox="1">
            <a:spLocks noChangeArrowheads="1"/>
          </p:cNvSpPr>
          <p:nvPr/>
        </p:nvSpPr>
        <p:spPr bwMode="auto">
          <a:xfrm>
            <a:off x="4284663" y="1988840"/>
            <a:ext cx="41767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/>
              <a:t>No, </a:t>
            </a:r>
            <a:r>
              <a:rPr lang="en-US" altLang="zh-CN" sz="2800" b="1" dirty="0">
                <a:solidFill>
                  <a:srgbClr val="FF6600"/>
                </a:solidFill>
              </a:rPr>
              <a:t>she </a:t>
            </a:r>
            <a:r>
              <a:rPr lang="en-US" altLang="zh-CN" sz="2800" b="1" dirty="0">
                <a:solidFill>
                  <a:srgbClr val="3399FF"/>
                </a:solidFill>
              </a:rPr>
              <a:t>doesn’t</a:t>
            </a:r>
            <a:r>
              <a:rPr lang="en-US" altLang="zh-CN" sz="2800" b="1" dirty="0"/>
              <a:t>. She </a:t>
            </a:r>
            <a:r>
              <a:rPr lang="en-US" altLang="zh-CN" sz="2800" b="1" dirty="0">
                <a:solidFill>
                  <a:schemeClr val="tx2"/>
                </a:solidFill>
              </a:rPr>
              <a:t>only</a:t>
            </a:r>
            <a:r>
              <a:rPr lang="en-US" altLang="zh-CN" sz="2800" b="1" dirty="0"/>
              <a:t> has </a:t>
            </a:r>
            <a:r>
              <a:rPr lang="en-US" altLang="zh-CN" sz="2800" b="1" dirty="0">
                <a:solidFill>
                  <a:schemeClr val="tx2"/>
                </a:solidFill>
              </a:rPr>
              <a:t>a </a:t>
            </a:r>
            <a:r>
              <a:rPr lang="en-US" altLang="zh-CN" sz="2800" b="1" dirty="0"/>
              <a:t>telephone.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7" name="内容占位符 8" descr="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1500188"/>
            <a:ext cx="4286250" cy="3214687"/>
          </a:xfrm>
        </p:spPr>
      </p:pic>
      <p:sp>
        <p:nvSpPr>
          <p:cNvPr id="246788" name="Text Box 7"/>
          <p:cNvSpPr txBox="1">
            <a:spLocks noChangeArrowheads="1"/>
          </p:cNvSpPr>
          <p:nvPr/>
        </p:nvSpPr>
        <p:spPr bwMode="auto">
          <a:xfrm>
            <a:off x="1835150" y="5229225"/>
            <a:ext cx="4032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3399FF"/>
                </a:solidFill>
              </a:rPr>
              <a:t>Do</a:t>
            </a:r>
            <a:r>
              <a:rPr lang="en-US" altLang="zh-CN" sz="3200" b="1" dirty="0">
                <a:solidFill>
                  <a:srgbClr val="FF66FF"/>
                </a:solidFill>
              </a:rPr>
              <a:t> they </a:t>
            </a:r>
            <a:r>
              <a:rPr lang="en-US" altLang="zh-CN" sz="3200" b="1" dirty="0"/>
              <a:t>have a car?</a:t>
            </a:r>
          </a:p>
        </p:txBody>
      </p:sp>
      <p:sp>
        <p:nvSpPr>
          <p:cNvPr id="246789" name="Text Box 8"/>
          <p:cNvSpPr txBox="1">
            <a:spLocks noChangeArrowheads="1"/>
          </p:cNvSpPr>
          <p:nvPr/>
        </p:nvSpPr>
        <p:spPr bwMode="auto">
          <a:xfrm>
            <a:off x="1836738" y="5949950"/>
            <a:ext cx="7056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/>
              <a:t>Yes , </a:t>
            </a:r>
            <a:r>
              <a:rPr lang="en-US" altLang="zh-CN" sz="3200" dirty="0">
                <a:solidFill>
                  <a:srgbClr val="FF66FF"/>
                </a:solidFill>
              </a:rPr>
              <a:t>they do</a:t>
            </a:r>
            <a:endParaRPr lang="en-US" altLang="zh-CN" sz="3200" dirty="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WWW.2PPT.COM&#10;">
  <a:themeElements>
    <a:clrScheme name="A000120150601A16PWBG 1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76AA30"/>
      </a:accent1>
      <a:accent2>
        <a:srgbClr val="BED15D"/>
      </a:accent2>
      <a:accent3>
        <a:srgbClr val="FFFFFF"/>
      </a:accent3>
      <a:accent4>
        <a:srgbClr val="404040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A000120150601A16PWBG">
      <a:majorFont>
        <a:latin typeface="华文中宋"/>
        <a:ea typeface="华文中宋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601A16PWBG 1">
        <a:dk1>
          <a:srgbClr val="4D4D4D"/>
        </a:dk1>
        <a:lt1>
          <a:srgbClr val="FFFFFF"/>
        </a:lt1>
        <a:dk2>
          <a:srgbClr val="4D4D4D"/>
        </a:dk2>
        <a:lt2>
          <a:srgbClr val="FFFFFF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404040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主题41</Template>
  <TotalTime>0</TotalTime>
  <Words>85</Words>
  <Application>Microsoft Office PowerPoint</Application>
  <PresentationFormat>全屏显示(4:3)</PresentationFormat>
  <Paragraphs>20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Kozuka Mincho Pro H</vt:lpstr>
      <vt:lpstr>华文中宋</vt:lpstr>
      <vt:lpstr>宋体</vt:lpstr>
      <vt:lpstr>微软雅黑</vt:lpstr>
      <vt:lpstr>幼圆</vt:lpstr>
      <vt:lpstr>Arial</vt:lpstr>
      <vt:lpstr>Calibri</vt:lpstr>
      <vt:lpstr>Times New Roman</vt:lpstr>
      <vt:lpstr>Wingdings 2</vt:lpstr>
      <vt:lpstr>WWW.2PPT.COM
</vt:lpstr>
      <vt:lpstr>PowerPoint 演示文稿</vt:lpstr>
      <vt:lpstr>PowerPoint 演示文稿</vt:lpstr>
      <vt:lpstr>Talk about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2022-02-08T05:29:34Z</dcterms:created>
  <dcterms:modified xsi:type="dcterms:W3CDTF">2023-01-16T17:00:34Z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F4E76A025ACD42BEB4BD0CD438CF17B1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