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71" r:id="rId2"/>
    <p:sldId id="3173" r:id="rId3"/>
    <p:sldId id="3174" r:id="rId4"/>
    <p:sldId id="3200" r:id="rId5"/>
    <p:sldId id="3183" r:id="rId6"/>
    <p:sldId id="3180" r:id="rId7"/>
    <p:sldId id="3195" r:id="rId8"/>
    <p:sldId id="3188" r:id="rId9"/>
    <p:sldId id="3175" r:id="rId10"/>
    <p:sldId id="3196" r:id="rId11"/>
    <p:sldId id="3189" r:id="rId12"/>
    <p:sldId id="3198" r:id="rId13"/>
    <p:sldId id="3192" r:id="rId14"/>
    <p:sldId id="3190" r:id="rId15"/>
    <p:sldId id="3176" r:id="rId16"/>
    <p:sldId id="3181" r:id="rId17"/>
    <p:sldId id="3197" r:id="rId18"/>
    <p:sldId id="3179" r:id="rId19"/>
    <p:sldId id="3191" r:id="rId20"/>
    <p:sldId id="3185" r:id="rId21"/>
    <p:sldId id="3177" r:id="rId22"/>
    <p:sldId id="3194" r:id="rId23"/>
    <p:sldId id="3187" r:id="rId24"/>
    <p:sldId id="3199" r:id="rId25"/>
    <p:sldId id="3184" r:id="rId26"/>
    <p:sldId id="3193"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724F2E"/>
    <a:srgbClr val="623D2D"/>
    <a:srgbClr val="A7A31C"/>
    <a:srgbClr val="C00000"/>
    <a:srgbClr val="B1945C"/>
    <a:srgbClr val="FF9900"/>
    <a:srgbClr val="2C6934"/>
    <a:srgbClr val="51A63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28" autoAdjust="0"/>
    <p:restoredTop sz="95317" autoAdjust="0"/>
  </p:normalViewPr>
  <p:slideViewPr>
    <p:cSldViewPr>
      <p:cViewPr varScale="1">
        <p:scale>
          <a:sx n="58" d="100"/>
          <a:sy n="58" d="100"/>
        </p:scale>
        <p:origin x="-108" y="-1512"/>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7" name="矩形 6"/>
          <p:cNvSpPr/>
          <p:nvPr userDrawn="1"/>
        </p:nvSpPr>
        <p:spPr>
          <a:xfrm>
            <a:off x="10173791" y="6791646"/>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0"/>
            <a:ext cx="12931775"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350592" y="1585470"/>
            <a:ext cx="947176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b="1" dirty="0">
                <a:cs typeface="Arial" panose="020B0604020202020204" pitchFamily="34" charset="0"/>
              </a:rPr>
              <a:t>金融投</a:t>
            </a:r>
            <a:r>
              <a:rPr lang="zh-CN" altLang="en-US" sz="8000" b="1" dirty="0" smtClean="0">
                <a:cs typeface="Arial" panose="020B0604020202020204" pitchFamily="34" charset="0"/>
              </a:rPr>
              <a:t>资理财</a:t>
            </a:r>
            <a:r>
              <a:rPr lang="en-US" altLang="zh-CN" sz="8000" b="1" dirty="0" smtClean="0">
                <a:cs typeface="Arial" panose="020B0604020202020204" pitchFamily="34" charset="0"/>
              </a:rPr>
              <a:t>PPT</a:t>
            </a:r>
            <a:endParaRPr lang="zh-CN" altLang="en-US" sz="8000" b="1" dirty="0">
              <a:cs typeface="Arial" panose="020B0604020202020204" pitchFamily="34" charset="0"/>
            </a:endParaRPr>
          </a:p>
        </p:txBody>
      </p:sp>
      <p:sp>
        <p:nvSpPr>
          <p:cNvPr id="9" name="矩形 259"/>
          <p:cNvSpPr>
            <a:spLocks noChangeArrowheads="1"/>
          </p:cNvSpPr>
          <p:nvPr/>
        </p:nvSpPr>
        <p:spPr bwMode="auto">
          <a:xfrm>
            <a:off x="1350592" y="2739326"/>
            <a:ext cx="90868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00" b="1" dirty="0">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cs typeface="Arial" panose="020B0604020202020204" pitchFamily="34" charset="0"/>
            </a:endParaRPr>
          </a:p>
        </p:txBody>
      </p:sp>
      <p:sp>
        <p:nvSpPr>
          <p:cNvPr id="13" name="矩形 259"/>
          <p:cNvSpPr>
            <a:spLocks noChangeArrowheads="1"/>
          </p:cNvSpPr>
          <p:nvPr/>
        </p:nvSpPr>
        <p:spPr bwMode="auto">
          <a:xfrm>
            <a:off x="1350592" y="1100609"/>
            <a:ext cx="71670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smtClean="0">
                <a:cs typeface="Arial" panose="020B0604020202020204" pitchFamily="34" charset="0"/>
              </a:rPr>
              <a:t>THE GENERAL BUSINESS PLAN PPT</a:t>
            </a:r>
            <a:endParaRPr lang="zh-CN" altLang="en-US" dirty="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24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2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3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7093350" y="2353961"/>
            <a:ext cx="1765093" cy="1521633"/>
          </a:xfrm>
          <a:prstGeom prst="hexagon">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546828" y="161033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7088102" y="4061474"/>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989751" y="2353961"/>
            <a:ext cx="1765093" cy="1521633"/>
          </a:xfrm>
          <a:prstGeom prst="hexagon">
            <a:avLst/>
          </a:prstGeom>
          <a:blipFill dpi="0" rotWithShape="1">
            <a:blip r:embed="rId4" cstate="email"/>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989751" y="406147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566772" y="4822043"/>
            <a:ext cx="1765093" cy="1521633"/>
          </a:xfrm>
          <a:prstGeom prst="hexagon">
            <a:avLst/>
          </a:prstGeom>
          <a:blipFill dpi="0" rotWithShape="1">
            <a:blip r:embed="rId5" cstate="email"/>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455013" y="3200320"/>
            <a:ext cx="7934279" cy="1531416"/>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p:nvPr/>
        </p:nvSpPr>
        <p:spPr>
          <a:xfrm>
            <a:off x="154368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1529274"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2"/>
          <p:cNvSpPr txBox="1"/>
          <p:nvPr/>
        </p:nvSpPr>
        <p:spPr>
          <a:xfrm>
            <a:off x="862784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9589301"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2"/>
          <p:cNvSpPr txBox="1"/>
          <p:nvPr/>
        </p:nvSpPr>
        <p:spPr>
          <a:xfrm>
            <a:off x="154368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3"/>
          <p:cNvSpPr txBox="1"/>
          <p:nvPr/>
        </p:nvSpPr>
        <p:spPr>
          <a:xfrm>
            <a:off x="1529274"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2"/>
          <p:cNvSpPr txBox="1"/>
          <p:nvPr/>
        </p:nvSpPr>
        <p:spPr>
          <a:xfrm>
            <a:off x="862784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3"/>
          <p:cNvSpPr txBox="1"/>
          <p:nvPr/>
        </p:nvSpPr>
        <p:spPr>
          <a:xfrm>
            <a:off x="9589301"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0" y="1604565"/>
            <a:ext cx="6489648"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0" name="AutoShape 2"/>
          <p:cNvSpPr/>
          <p:nvPr/>
        </p:nvSpPr>
        <p:spPr bwMode="auto">
          <a:xfrm>
            <a:off x="6462861" y="1600101"/>
            <a:ext cx="6395889"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3" name="AutoShape 5" descr="image4.png"/>
          <p:cNvSpPr/>
          <p:nvPr/>
        </p:nvSpPr>
        <p:spPr bwMode="auto">
          <a:xfrm>
            <a:off x="5176928" y="1226284"/>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cstate="email"/>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 name="矩形 2"/>
          <p:cNvSpPr/>
          <p:nvPr/>
        </p:nvSpPr>
        <p:spPr>
          <a:xfrm>
            <a:off x="5493271" y="2306404"/>
            <a:ext cx="1944216" cy="345638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99" name="AutoShape 11"/>
          <p:cNvSpPr/>
          <p:nvPr/>
        </p:nvSpPr>
        <p:spPr bwMode="auto">
          <a:xfrm>
            <a:off x="7835724" y="5212545"/>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301" name="AutoShape 13"/>
          <p:cNvSpPr/>
          <p:nvPr/>
        </p:nvSpPr>
        <p:spPr bwMode="auto">
          <a:xfrm>
            <a:off x="4842211" y="525942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TextBox 15"/>
          <p:cNvSpPr txBox="1"/>
          <p:nvPr/>
        </p:nvSpPr>
        <p:spPr>
          <a:xfrm>
            <a:off x="1340360" y="5390000"/>
            <a:ext cx="3252592"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2" name="TextBox 16"/>
          <p:cNvSpPr txBox="1"/>
          <p:nvPr/>
        </p:nvSpPr>
        <p:spPr>
          <a:xfrm>
            <a:off x="2836133" y="5069269"/>
            <a:ext cx="1756819" cy="215444"/>
          </a:xfrm>
          <a:prstGeom prst="rect">
            <a:avLst/>
          </a:prstGeom>
          <a:noFill/>
        </p:spPr>
        <p:txBody>
          <a:bodyPr wrap="squar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5"/>
          <p:cNvSpPr txBox="1"/>
          <p:nvPr/>
        </p:nvSpPr>
        <p:spPr>
          <a:xfrm>
            <a:off x="8347443" y="5390000"/>
            <a:ext cx="3410523" cy="553998"/>
          </a:xfrm>
          <a:prstGeom prst="rect">
            <a:avLst/>
          </a:prstGeom>
          <a:noFill/>
        </p:spPr>
        <p:txBody>
          <a:bodyPr wrap="square" lIns="0" tIns="0" rIns="0" bIns="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4" name="TextBox 16"/>
          <p:cNvSpPr txBox="1"/>
          <p:nvPr/>
        </p:nvSpPr>
        <p:spPr>
          <a:xfrm>
            <a:off x="8347443" y="5069269"/>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1172791" y="2737720"/>
            <a:ext cx="3420161" cy="129266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2977126" y="2416989"/>
            <a:ext cx="1615827" cy="215444"/>
          </a:xfrm>
          <a:prstGeom prst="rect">
            <a:avLst/>
          </a:prstGeom>
          <a:noFill/>
        </p:spPr>
        <p:txBody>
          <a:bodyPr wrap="none" lIns="0" tIns="0" rIns="0" bIns="0" rtlCol="0">
            <a:spAutoFit/>
          </a:bodyPr>
          <a:lstStyle/>
          <a:p>
            <a:pPr algn="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
          <p:cNvSpPr txBox="1"/>
          <p:nvPr/>
        </p:nvSpPr>
        <p:spPr>
          <a:xfrm>
            <a:off x="8347443" y="2737720"/>
            <a:ext cx="3410523" cy="129266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8" name="TextBox 16"/>
          <p:cNvSpPr txBox="1"/>
          <p:nvPr/>
        </p:nvSpPr>
        <p:spPr>
          <a:xfrm>
            <a:off x="8347443" y="2416989"/>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49"/>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49"/>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599"/>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099"/>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49"/>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699"/>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p:nvPr/>
        </p:nvGrpSpPr>
        <p:grpSpPr bwMode="auto">
          <a:xfrm>
            <a:off x="2382217" y="2009070"/>
            <a:ext cx="732194" cy="732194"/>
            <a:chOff x="0" y="0"/>
            <a:chExt cx="520701" cy="520701"/>
          </a:xfrm>
        </p:grpSpPr>
        <p:sp>
          <p:nvSpPr>
            <p:cNvPr id="20486"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7" name="AutoShape 7"/>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accent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8" name="AutoShape 8"/>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9" name="AutoShape 9"/>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0" name="Group 10"/>
          <p:cNvGrpSpPr/>
          <p:nvPr/>
        </p:nvGrpSpPr>
        <p:grpSpPr bwMode="auto">
          <a:xfrm>
            <a:off x="2366590" y="4259227"/>
            <a:ext cx="734427" cy="732194"/>
            <a:chOff x="-1" y="0"/>
            <a:chExt cx="522289" cy="520701"/>
          </a:xfrm>
        </p:grpSpPr>
        <p:sp>
          <p:nvSpPr>
            <p:cNvPr id="2" name="AutoShape 11"/>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2" name="AutoShape 12"/>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3" name="AutoShape 13"/>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4" name="AutoShape 14"/>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5" name="Group 15"/>
          <p:cNvGrpSpPr/>
          <p:nvPr/>
        </p:nvGrpSpPr>
        <p:grpSpPr bwMode="auto">
          <a:xfrm>
            <a:off x="9429585" y="2009070"/>
            <a:ext cx="732194" cy="732194"/>
            <a:chOff x="0" y="0"/>
            <a:chExt cx="520701" cy="520701"/>
          </a:xfrm>
        </p:grpSpPr>
        <p:sp>
          <p:nvSpPr>
            <p:cNvPr id="20496"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7" name="AutoShape 17"/>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accent3">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8" name="AutoShape 18"/>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9" name="AutoShape 19"/>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0" name="AutoShape 20"/>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1" name="Group 21"/>
          <p:cNvGrpSpPr/>
          <p:nvPr/>
        </p:nvGrpSpPr>
        <p:grpSpPr bwMode="auto">
          <a:xfrm>
            <a:off x="9427354" y="4256995"/>
            <a:ext cx="747820" cy="747820"/>
            <a:chOff x="-1" y="-1"/>
            <a:chExt cx="530228" cy="530228"/>
          </a:xfrm>
        </p:grpSpPr>
        <p:sp>
          <p:nvSpPr>
            <p:cNvPr id="3"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3" name="AutoShape 23"/>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4" name="AutoShape 24"/>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5" name="Group 25"/>
          <p:cNvGrpSpPr/>
          <p:nvPr/>
        </p:nvGrpSpPr>
        <p:grpSpPr bwMode="auto">
          <a:xfrm>
            <a:off x="4514063" y="1732264"/>
            <a:ext cx="3515872" cy="4562820"/>
            <a:chOff x="-1" y="0"/>
            <a:chExt cx="2500315" cy="3244407"/>
          </a:xfrm>
        </p:grpSpPr>
        <p:grpSp>
          <p:nvGrpSpPr>
            <p:cNvPr id="20502" name="Group 27"/>
            <p:cNvGrpSpPr/>
            <p:nvPr/>
          </p:nvGrpSpPr>
          <p:grpSpPr bwMode="auto">
            <a:xfrm>
              <a:off x="-1" y="0"/>
              <a:ext cx="2500315" cy="3244407"/>
              <a:chOff x="-1" y="0"/>
              <a:chExt cx="2500315" cy="3244407"/>
            </a:xfrm>
          </p:grpSpPr>
          <p:sp>
            <p:nvSpPr>
              <p:cNvPr id="20508"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9" name="AutoShape 29"/>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0" name="AutoShape 30"/>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0511" name="AutoShape 31"/>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 name="矩形 3"/>
          <p:cNvSpPr/>
          <p:nvPr/>
        </p:nvSpPr>
        <p:spPr>
          <a:xfrm>
            <a:off x="4845199" y="2093896"/>
            <a:ext cx="2880320" cy="381053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512" name="Group 32"/>
          <p:cNvGrpSpPr/>
          <p:nvPr/>
        </p:nvGrpSpPr>
        <p:grpSpPr bwMode="auto">
          <a:xfrm>
            <a:off x="5043119" y="5116430"/>
            <a:ext cx="1073735" cy="2116220"/>
            <a:chOff x="0" y="0"/>
            <a:chExt cx="762745" cy="1504951"/>
          </a:xfrm>
          <a:solidFill>
            <a:schemeClr val="bg1">
              <a:lumMod val="75000"/>
            </a:schemeClr>
          </a:solidFill>
        </p:grpSpPr>
        <p:sp>
          <p:nvSpPr>
            <p:cNvPr id="20513"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4"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5" name="TextBox 15"/>
          <p:cNvSpPr txBox="1"/>
          <p:nvPr/>
        </p:nvSpPr>
        <p:spPr>
          <a:xfrm>
            <a:off x="956767" y="32033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46" name="TextBox 16"/>
          <p:cNvSpPr txBox="1"/>
          <p:nvPr/>
        </p:nvSpPr>
        <p:spPr>
          <a:xfrm>
            <a:off x="2152203" y="2882577"/>
            <a:ext cx="1615827" cy="215444"/>
          </a:xfrm>
          <a:prstGeom prst="rect">
            <a:avLst/>
          </a:prstGeom>
          <a:noFill/>
        </p:spPr>
        <p:txBody>
          <a:bodyPr wrap="non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5"/>
          <p:cNvSpPr txBox="1"/>
          <p:nvPr/>
        </p:nvSpPr>
        <p:spPr>
          <a:xfrm>
            <a:off x="9124845" y="32033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48" name="TextBox 16"/>
          <p:cNvSpPr txBox="1"/>
          <p:nvPr/>
        </p:nvSpPr>
        <p:spPr>
          <a:xfrm>
            <a:off x="9124845" y="2882577"/>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5"/>
          <p:cNvSpPr txBox="1"/>
          <p:nvPr/>
        </p:nvSpPr>
        <p:spPr>
          <a:xfrm>
            <a:off x="956767" y="5565508"/>
            <a:ext cx="2811263"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50" name="TextBox 16"/>
          <p:cNvSpPr txBox="1"/>
          <p:nvPr/>
        </p:nvSpPr>
        <p:spPr>
          <a:xfrm>
            <a:off x="2152203" y="5244777"/>
            <a:ext cx="1615827" cy="215444"/>
          </a:xfrm>
          <a:prstGeom prst="rect">
            <a:avLst/>
          </a:prstGeom>
          <a:noFill/>
        </p:spPr>
        <p:txBody>
          <a:bodyPr wrap="non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5"/>
          <p:cNvSpPr txBox="1"/>
          <p:nvPr/>
        </p:nvSpPr>
        <p:spPr>
          <a:xfrm>
            <a:off x="9124845" y="5565508"/>
            <a:ext cx="2777138" cy="553998"/>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52" name="TextBox 16"/>
          <p:cNvSpPr txBox="1"/>
          <p:nvPr/>
        </p:nvSpPr>
        <p:spPr>
          <a:xfrm>
            <a:off x="9124845" y="5244777"/>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70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75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p:stCondLst>
                              <p:cond delay="88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9849"/>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10349"/>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1849"/>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2899"/>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575" y="2619314"/>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29" y="2860252"/>
            <a:ext cx="2536091"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812"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68"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812"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68"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p:nvPr/>
        </p:nvSpPr>
        <p:spPr bwMode="auto">
          <a:xfrm rot="5400000">
            <a:off x="213045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4"/>
          <p:cNvSpPr/>
          <p:nvPr/>
        </p:nvSpPr>
        <p:spPr bwMode="auto">
          <a:xfrm rot="5400000">
            <a:off x="4511612"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24"/>
          <p:cNvSpPr/>
          <p:nvPr/>
        </p:nvSpPr>
        <p:spPr bwMode="auto">
          <a:xfrm rot="5400000">
            <a:off x="6892769"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24"/>
          <p:cNvSpPr/>
          <p:nvPr/>
        </p:nvSpPr>
        <p:spPr bwMode="auto">
          <a:xfrm rot="5400000">
            <a:off x="927392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9" name="Group 128"/>
          <p:cNvGrpSpPr/>
          <p:nvPr/>
        </p:nvGrpSpPr>
        <p:grpSpPr>
          <a:xfrm>
            <a:off x="2275474" y="2707236"/>
            <a:ext cx="626459" cy="626459"/>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29"/>
          <p:cNvGrpSpPr/>
          <p:nvPr/>
        </p:nvGrpSpPr>
        <p:grpSpPr>
          <a:xfrm>
            <a:off x="4658173" y="2707236"/>
            <a:ext cx="626459" cy="626459"/>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1" name="Group 130"/>
          <p:cNvGrpSpPr/>
          <p:nvPr/>
        </p:nvGrpSpPr>
        <p:grpSpPr>
          <a:xfrm>
            <a:off x="7040872" y="2707236"/>
            <a:ext cx="626459" cy="626459"/>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9416276" y="2707236"/>
            <a:ext cx="626459" cy="626459"/>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p:nvPr/>
        </p:nvSpPr>
        <p:spPr>
          <a:xfrm>
            <a:off x="180141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180141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4246724"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4246725"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6629010"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6629011"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901129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901129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anim calcmode="lin" valueType="num">
                                      <p:cBhvr>
                                        <p:cTn id="12" dur="1000" fill="hold"/>
                                        <p:tgtEl>
                                          <p:spTgt spid="129"/>
                                        </p:tgtEl>
                                        <p:attrNameLst>
                                          <p:attrName>ppt_w</p:attrName>
                                        </p:attrNameLst>
                                      </p:cBhvr>
                                      <p:tavLst>
                                        <p:tav tm="0" fmla="#ppt_w*sin(2.5*pi*$)">
                                          <p:val>
                                            <p:fltVal val="0"/>
                                          </p:val>
                                        </p:tav>
                                        <p:tav tm="100000">
                                          <p:val>
                                            <p:fltVal val="1"/>
                                          </p:val>
                                        </p:tav>
                                      </p:tavLst>
                                    </p:anim>
                                    <p:anim calcmode="lin" valueType="num">
                                      <p:cBhvr>
                                        <p:cTn id="13" dur="1000" fill="hold"/>
                                        <p:tgtEl>
                                          <p:spTgt spid="129"/>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ppt_w</p:attrName>
                                        </p:attrNameLst>
                                      </p:cBhvr>
                                      <p:tavLst>
                                        <p:tav tm="0" fmla="#ppt_w*sin(2.5*pi*$)">
                                          <p:val>
                                            <p:fltVal val="0"/>
                                          </p:val>
                                        </p:tav>
                                        <p:tav tm="100000">
                                          <p:val>
                                            <p:fltVal val="1"/>
                                          </p:val>
                                        </p:tav>
                                      </p:tavLst>
                                    </p:anim>
                                    <p:anim calcmode="lin" valueType="num">
                                      <p:cBhvr>
                                        <p:cTn id="23" dur="1000" fill="hold"/>
                                        <p:tgtEl>
                                          <p:spTgt spid="130"/>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000"/>
                                        <p:tgtEl>
                                          <p:spTgt spid="131"/>
                                        </p:tgtEl>
                                      </p:cBhvr>
                                    </p:animEffect>
                                    <p:anim calcmode="lin" valueType="num">
                                      <p:cBhvr>
                                        <p:cTn id="32" dur="1000" fill="hold"/>
                                        <p:tgtEl>
                                          <p:spTgt spid="131"/>
                                        </p:tgtEl>
                                        <p:attrNameLst>
                                          <p:attrName>ppt_w</p:attrName>
                                        </p:attrNameLst>
                                      </p:cBhvr>
                                      <p:tavLst>
                                        <p:tav tm="0" fmla="#ppt_w*sin(2.5*pi*$)">
                                          <p:val>
                                            <p:fltVal val="0"/>
                                          </p:val>
                                        </p:tav>
                                        <p:tav tm="100000">
                                          <p:val>
                                            <p:fltVal val="1"/>
                                          </p:val>
                                        </p:tav>
                                      </p:tavLst>
                                    </p:anim>
                                    <p:anim calcmode="lin" valueType="num">
                                      <p:cBhvr>
                                        <p:cTn id="33" dur="1000" fill="hold"/>
                                        <p:tgtEl>
                                          <p:spTgt spid="131"/>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anim calcmode="lin" valueType="num">
                                      <p:cBhvr>
                                        <p:cTn id="42" dur="1000" fill="hold"/>
                                        <p:tgtEl>
                                          <p:spTgt spid="132"/>
                                        </p:tgtEl>
                                        <p:attrNameLst>
                                          <p:attrName>ppt_w</p:attrName>
                                        </p:attrNameLst>
                                      </p:cBhvr>
                                      <p:tavLst>
                                        <p:tav tm="0" fmla="#ppt_w*sin(2.5*pi*$)">
                                          <p:val>
                                            <p:fltVal val="0"/>
                                          </p:val>
                                        </p:tav>
                                        <p:tav tm="100000">
                                          <p:val>
                                            <p:fltVal val="1"/>
                                          </p:val>
                                        </p:tav>
                                      </p:tavLst>
                                    </p:anim>
                                    <p:anim calcmode="lin" valueType="num">
                                      <p:cBhvr>
                                        <p:cTn id="43" dur="1000" fill="hold"/>
                                        <p:tgtEl>
                                          <p:spTgt spid="132"/>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975903"/>
            <a:chOff x="1069049" y="4125511"/>
            <a:chExt cx="1989370" cy="925406"/>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矩形 40"/>
            <p:cNvSpPr/>
            <p:nvPr/>
          </p:nvSpPr>
          <p:spPr>
            <a:xfrm>
              <a:off x="1069049" y="4525585"/>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1" name="组合 50"/>
          <p:cNvGrpSpPr/>
          <p:nvPr/>
        </p:nvGrpSpPr>
        <p:grpSpPr bwMode="auto">
          <a:xfrm>
            <a:off x="5196825" y="5084893"/>
            <a:ext cx="2439880" cy="975903"/>
            <a:chOff x="4918779" y="4144213"/>
            <a:chExt cx="1989370" cy="925406"/>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2" name="矩形 41"/>
            <p:cNvSpPr/>
            <p:nvPr/>
          </p:nvSpPr>
          <p:spPr>
            <a:xfrm>
              <a:off x="491877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2" name="组合 51"/>
          <p:cNvGrpSpPr/>
          <p:nvPr/>
        </p:nvGrpSpPr>
        <p:grpSpPr bwMode="auto">
          <a:xfrm>
            <a:off x="9256820" y="5084893"/>
            <a:ext cx="2439880" cy="975903"/>
            <a:chOff x="8768509" y="4144213"/>
            <a:chExt cx="1989370" cy="925406"/>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矩形 42"/>
            <p:cNvSpPr/>
            <p:nvPr/>
          </p:nvSpPr>
          <p:spPr>
            <a:xfrm>
              <a:off x="876850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2015934"/>
            <a:ext cx="9492200" cy="430502"/>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smtClean="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468975"/>
          </a:xfrm>
          <a:prstGeom prst="rect">
            <a:avLst/>
          </a:prstGeom>
          <a:noFill/>
        </p:spPr>
        <p:txBody>
          <a:bodyPr wrap="square" rtlCol="0">
            <a:spAutoFit/>
          </a:bodyPr>
          <a:lstStyle/>
          <a:p>
            <a:pPr>
              <a:lnSpc>
                <a:spcPct val="120000"/>
              </a:lnSpc>
            </a:pPr>
            <a:r>
              <a:rPr lang="en-US" altLang="zh-CN" sz="7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smtClean="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468975"/>
          </a:xfrm>
          <a:prstGeom prst="rect">
            <a:avLst/>
          </a:prstGeom>
          <a:noFill/>
        </p:spPr>
        <p:txBody>
          <a:bodyPr wrap="square" rtlCol="0">
            <a:spAutoFit/>
          </a:bodyPr>
          <a:lstStyle/>
          <a:p>
            <a:pPr>
              <a:lnSpc>
                <a:spcPct val="120000"/>
              </a:lnSpc>
            </a:pPr>
            <a:r>
              <a:rPr lang="en-US" altLang="zh-CN" sz="7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smtClean="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468975"/>
          </a:xfrm>
          <a:prstGeom prst="rect">
            <a:avLst/>
          </a:prstGeom>
          <a:noFill/>
        </p:spPr>
        <p:txBody>
          <a:bodyPr wrap="square" rtlCol="0">
            <a:spAutoFit/>
          </a:bodyPr>
          <a:lstStyle/>
          <a:p>
            <a:pPr>
              <a:lnSpc>
                <a:spcPct val="120000"/>
              </a:lnSpc>
            </a:pPr>
            <a:r>
              <a:rPr lang="en-US" altLang="zh-CN" sz="7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smtClean="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468975"/>
          </a:xfrm>
          <a:prstGeom prst="rect">
            <a:avLst/>
          </a:prstGeom>
          <a:noFill/>
        </p:spPr>
        <p:txBody>
          <a:bodyPr wrap="square" rtlCol="0">
            <a:spAutoFit/>
          </a:bodyPr>
          <a:lstStyle/>
          <a:p>
            <a:pPr>
              <a:lnSpc>
                <a:spcPct val="120000"/>
              </a:lnSpc>
            </a:pPr>
            <a:r>
              <a:rPr lang="en-US" altLang="zh-CN" sz="7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5"/>
          <p:cNvSpPr/>
          <p:nvPr/>
        </p:nvSpPr>
        <p:spPr bwMode="auto">
          <a:xfrm rot="16200000">
            <a:off x="425748" y="1070920"/>
            <a:ext cx="5499798" cy="4698002"/>
          </a:xfrm>
          <a:custGeom>
            <a:avLst/>
            <a:gdLst>
              <a:gd name="T0" fmla="*/ 0 w 830"/>
              <a:gd name="T1" fmla="*/ 0 h 709"/>
              <a:gd name="T2" fmla="*/ 830 w 830"/>
              <a:gd name="T3" fmla="*/ 0 h 709"/>
              <a:gd name="T4" fmla="*/ 416 w 830"/>
              <a:gd name="T5" fmla="*/ 709 h 709"/>
              <a:gd name="T6" fmla="*/ 0 w 830"/>
              <a:gd name="T7" fmla="*/ 0 h 709"/>
            </a:gdLst>
            <a:ahLst/>
            <a:cxnLst>
              <a:cxn ang="0">
                <a:pos x="T0" y="T1"/>
              </a:cxn>
              <a:cxn ang="0">
                <a:pos x="T2" y="T3"/>
              </a:cxn>
              <a:cxn ang="0">
                <a:pos x="T4" y="T5"/>
              </a:cxn>
              <a:cxn ang="0">
                <a:pos x="T6" y="T7"/>
              </a:cxn>
            </a:cxnLst>
            <a:rect l="0" t="0" r="r" b="b"/>
            <a:pathLst>
              <a:path w="830" h="709">
                <a:moveTo>
                  <a:pt x="0" y="0"/>
                </a:moveTo>
                <a:lnTo>
                  <a:pt x="830" y="0"/>
                </a:lnTo>
                <a:lnTo>
                  <a:pt x="416" y="709"/>
                </a:lnTo>
                <a:lnTo>
                  <a:pt x="0" y="0"/>
                </a:lnTo>
                <a:close/>
              </a:path>
            </a:pathLst>
          </a:custGeom>
          <a:solidFill>
            <a:srgbClr val="333F50"/>
          </a:solidFill>
          <a:ln w="0">
            <a:noFill/>
            <a:prstDash val="solid"/>
            <a:round/>
          </a:ln>
        </p:spPr>
        <p:txBody>
          <a:bodyPr vert="horz" wrap="square" lIns="91435" tIns="45717" rIns="91435" bIns="45717" numCol="1" anchor="t" anchorCtr="0" compatLnSpc="1"/>
          <a:lstStyle/>
          <a:p>
            <a:endParaRPr lang="zh-CN" altLang="en-US" sz="2000"/>
          </a:p>
        </p:txBody>
      </p:sp>
      <p:sp>
        <p:nvSpPr>
          <p:cNvPr id="16" name="Freeform 15"/>
          <p:cNvSpPr/>
          <p:nvPr/>
        </p:nvSpPr>
        <p:spPr bwMode="auto">
          <a:xfrm>
            <a:off x="1018823" y="2332379"/>
            <a:ext cx="3828610" cy="3270452"/>
          </a:xfrm>
          <a:custGeom>
            <a:avLst/>
            <a:gdLst>
              <a:gd name="T0" fmla="*/ 0 w 830"/>
              <a:gd name="T1" fmla="*/ 0 h 709"/>
              <a:gd name="T2" fmla="*/ 830 w 830"/>
              <a:gd name="T3" fmla="*/ 0 h 709"/>
              <a:gd name="T4" fmla="*/ 416 w 830"/>
              <a:gd name="T5" fmla="*/ 709 h 709"/>
              <a:gd name="T6" fmla="*/ 0 w 830"/>
              <a:gd name="T7" fmla="*/ 0 h 709"/>
            </a:gdLst>
            <a:ahLst/>
            <a:cxnLst>
              <a:cxn ang="0">
                <a:pos x="T0" y="T1"/>
              </a:cxn>
              <a:cxn ang="0">
                <a:pos x="T2" y="T3"/>
              </a:cxn>
              <a:cxn ang="0">
                <a:pos x="T4" y="T5"/>
              </a:cxn>
              <a:cxn ang="0">
                <a:pos x="T6" y="T7"/>
              </a:cxn>
            </a:cxnLst>
            <a:rect l="0" t="0" r="r" b="b"/>
            <a:pathLst>
              <a:path w="830" h="709">
                <a:moveTo>
                  <a:pt x="0" y="0"/>
                </a:moveTo>
                <a:lnTo>
                  <a:pt x="830" y="0"/>
                </a:lnTo>
                <a:lnTo>
                  <a:pt x="416" y="709"/>
                </a:lnTo>
                <a:lnTo>
                  <a:pt x="0" y="0"/>
                </a:lnTo>
                <a:close/>
              </a:path>
            </a:pathLst>
          </a:custGeom>
          <a:solidFill>
            <a:schemeClr val="accent2">
              <a:alpha val="69804"/>
            </a:schemeClr>
          </a:solidFill>
          <a:ln w="0">
            <a:noFill/>
            <a:prstDash val="solid"/>
            <a:round/>
          </a:ln>
        </p:spPr>
        <p:txBody>
          <a:bodyPr vert="horz" wrap="square" lIns="91435" tIns="45717" rIns="91435" bIns="45717" numCol="1" anchor="t" anchorCtr="0" compatLnSpc="1"/>
          <a:lstStyle/>
          <a:p>
            <a:endParaRPr lang="zh-CN" altLang="en-US" sz="2000"/>
          </a:p>
        </p:txBody>
      </p:sp>
      <p:sp>
        <p:nvSpPr>
          <p:cNvPr id="79" name="MH_Entry_1"/>
          <p:cNvSpPr/>
          <p:nvPr>
            <p:custDataLst>
              <p:tags r:id="rId2"/>
            </p:custDataLst>
          </p:nvPr>
        </p:nvSpPr>
        <p:spPr>
          <a:xfrm flipH="1">
            <a:off x="7365479" y="1813449"/>
            <a:ext cx="3487906" cy="579303"/>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6461446" y="1799257"/>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7365479" y="2894461"/>
            <a:ext cx="3487906" cy="579303"/>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a:t>
            </a:r>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情况</a:t>
            </a:r>
            <a:endPar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COMPLETION </a:t>
            </a: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6461446" y="2880269"/>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7365479" y="3975473"/>
            <a:ext cx="3487906" cy="579303"/>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a:t>
            </a:r>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展示</a:t>
            </a:r>
            <a:endPar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SUCCESSFUL </a:t>
            </a: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6461446" y="3961281"/>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8"/>
            </p:custDataLst>
          </p:nvPr>
        </p:nvSpPr>
        <p:spPr>
          <a:xfrm flipH="1">
            <a:off x="7365479" y="5056485"/>
            <a:ext cx="3487906" cy="579303"/>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9"/>
            </p:custDataLst>
          </p:nvPr>
        </p:nvSpPr>
        <p:spPr>
          <a:xfrm flipH="1">
            <a:off x="6461446" y="5042293"/>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0"/>
            </p:custDataLst>
          </p:nvPr>
        </p:nvSpPr>
        <p:spPr>
          <a:xfrm>
            <a:off x="1770194" y="2495610"/>
            <a:ext cx="2278806" cy="1354217"/>
          </a:xfrm>
          <a:prstGeom prst="rect">
            <a:avLst/>
          </a:prstGeom>
          <a:noFill/>
        </p:spPr>
        <p:txBody>
          <a:bodyPr vert="horz" wrap="square" lIns="0" tIns="0" rIns="0" bIns="0" rtlCol="0" anchor="t" anchorCtr="0">
            <a:spAutoFit/>
          </a:bodyPr>
          <a:lstStyle/>
          <a:p>
            <a:pPr algn="ctr"/>
            <a:r>
              <a:rPr lang="zh-CN" altLang="en-US" sz="8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txBox="1"/>
          <p:nvPr>
            <p:custDataLst>
              <p:tags r:id="rId11"/>
            </p:custDataLst>
          </p:nvPr>
        </p:nvSpPr>
        <p:spPr>
          <a:xfrm>
            <a:off x="1716384" y="3781897"/>
            <a:ext cx="2386428" cy="430887"/>
          </a:xfrm>
          <a:prstGeom prst="rect">
            <a:avLst/>
          </a:prstGeom>
          <a:noFill/>
        </p:spPr>
        <p:txBody>
          <a:bodyPr wrap="square" lIns="0" tIns="0" rIns="0" bIns="0" anchor="t" anchorCtr="0">
            <a:spAutoFit/>
          </a:bodyPr>
          <a:lstStyle/>
          <a:p>
            <a:pPr algn="ctr">
              <a:defRPr/>
            </a:pP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90"/>
                                          </p:val>
                                        </p:tav>
                                        <p:tav tm="100000">
                                          <p:val>
                                            <p:fltVal val="0"/>
                                          </p:val>
                                        </p:tav>
                                      </p:tavLst>
                                    </p:anim>
                                    <p:animEffect transition="in" filter="fade">
                                      <p:cBhvr>
                                        <p:cTn id="10" dur="7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750" fill="hold"/>
                                        <p:tgtEl>
                                          <p:spTgt spid="17"/>
                                        </p:tgtEl>
                                        <p:attrNameLst>
                                          <p:attrName>ppt_w</p:attrName>
                                        </p:attrNameLst>
                                      </p:cBhvr>
                                      <p:tavLst>
                                        <p:tav tm="0">
                                          <p:val>
                                            <p:fltVal val="0"/>
                                          </p:val>
                                        </p:tav>
                                        <p:tav tm="100000">
                                          <p:val>
                                            <p:strVal val="#ppt_w"/>
                                          </p:val>
                                        </p:tav>
                                      </p:tavLst>
                                    </p:anim>
                                    <p:anim calcmode="lin" valueType="num">
                                      <p:cBhvr>
                                        <p:cTn id="16" dur="750" fill="hold"/>
                                        <p:tgtEl>
                                          <p:spTgt spid="17"/>
                                        </p:tgtEl>
                                        <p:attrNameLst>
                                          <p:attrName>ppt_h</p:attrName>
                                        </p:attrNameLst>
                                      </p:cBhvr>
                                      <p:tavLst>
                                        <p:tav tm="0">
                                          <p:val>
                                            <p:fltVal val="0"/>
                                          </p:val>
                                        </p:tav>
                                        <p:tav tm="100000">
                                          <p:val>
                                            <p:strVal val="#ppt_h"/>
                                          </p:val>
                                        </p:tav>
                                      </p:tavLst>
                                    </p:anim>
                                    <p:anim calcmode="lin" valueType="num">
                                      <p:cBhvr>
                                        <p:cTn id="17" dur="750" fill="hold"/>
                                        <p:tgtEl>
                                          <p:spTgt spid="17"/>
                                        </p:tgtEl>
                                        <p:attrNameLst>
                                          <p:attrName>style.rotation</p:attrName>
                                        </p:attrNameLst>
                                      </p:cBhvr>
                                      <p:tavLst>
                                        <p:tav tm="0">
                                          <p:val>
                                            <p:fltVal val="90"/>
                                          </p:val>
                                        </p:tav>
                                        <p:tav tm="100000">
                                          <p:val>
                                            <p:fltVal val="0"/>
                                          </p:val>
                                        </p:tav>
                                      </p:tavLst>
                                    </p:anim>
                                    <p:animEffect transition="in" filter="fade">
                                      <p:cBhvr>
                                        <p:cTn id="18" dur="750"/>
                                        <p:tgtEl>
                                          <p:spTgt spid="17"/>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0-#ppt_w/2"/>
                                          </p:val>
                                        </p:tav>
                                        <p:tav tm="100000">
                                          <p:val>
                                            <p:strVal val="#ppt_x"/>
                                          </p:val>
                                        </p:tav>
                                      </p:tavLst>
                                    </p:anim>
                                    <p:anim calcmode="lin" valueType="num">
                                      <p:cBhvr additive="base">
                                        <p:cTn id="32" dur="500" fill="hold"/>
                                        <p:tgtEl>
                                          <p:spTgt spid="7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0-#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0-#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79" grpId="0" animBg="1"/>
      <p:bldP spid="80" grpId="0" animBg="1"/>
      <p:bldP spid="23" grpId="0" animBg="1"/>
      <p:bldP spid="24" grpId="0" animBg="1"/>
      <p:bldP spid="25" grpId="0" animBg="1"/>
      <p:bldP spid="26" grpId="0" animBg="1"/>
      <p:bldP spid="31" grpId="0" animBg="1"/>
      <p:bldP spid="3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575" y="2619314"/>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29" y="2860252"/>
            <a:ext cx="2536091"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r>
              <a:rPr lang="en-US" altLang="zh-CN"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812"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68"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812"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68"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矩形 13"/>
          <p:cNvSpPr>
            <a:spLocks noChangeArrowheads="1"/>
          </p:cNvSpPr>
          <p:nvPr/>
        </p:nvSpPr>
        <p:spPr bwMode="auto">
          <a:xfrm>
            <a:off x="258184" y="1618671"/>
            <a:ext cx="3010256" cy="3691665"/>
          </a:xfrm>
          <a:prstGeom prst="rect">
            <a:avLst/>
          </a:prstGeom>
          <a:blipFill dpi="0" rotWithShape="1">
            <a:blip r:embed="rId3"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8" name="矩形 16"/>
          <p:cNvSpPr>
            <a:spLocks noChangeArrowheads="1"/>
          </p:cNvSpPr>
          <p:nvPr/>
        </p:nvSpPr>
        <p:spPr bwMode="auto">
          <a:xfrm>
            <a:off x="3368893" y="1613648"/>
            <a:ext cx="3010256" cy="3691666"/>
          </a:xfrm>
          <a:prstGeom prst="rect">
            <a:avLst/>
          </a:prstGeom>
          <a:blipFill dpi="0" rotWithShape="1">
            <a:blip r:embed="rId4"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矩形 17"/>
          <p:cNvSpPr>
            <a:spLocks noChangeArrowheads="1"/>
          </p:cNvSpPr>
          <p:nvPr/>
        </p:nvSpPr>
        <p:spPr bwMode="auto">
          <a:xfrm>
            <a:off x="6479602" y="1613648"/>
            <a:ext cx="3010256" cy="3691666"/>
          </a:xfrm>
          <a:prstGeom prst="rect">
            <a:avLst/>
          </a:prstGeom>
          <a:blipFill dpi="0" rotWithShape="1">
            <a:blip r:embed="rId5"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矩形 18"/>
          <p:cNvSpPr>
            <a:spLocks noChangeArrowheads="1"/>
          </p:cNvSpPr>
          <p:nvPr/>
        </p:nvSpPr>
        <p:spPr bwMode="auto">
          <a:xfrm>
            <a:off x="9590311" y="1578490"/>
            <a:ext cx="3010256" cy="3691665"/>
          </a:xfrm>
          <a:prstGeom prst="rect">
            <a:avLst/>
          </a:prstGeom>
          <a:blipFill dpi="0" rotWithShape="1">
            <a:blip r:embed="rId6"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12800" y="5980905"/>
            <a:ext cx="11233150"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812800" y="5626374"/>
            <a:ext cx="1838795" cy="246221"/>
          </a:xfrm>
          <a:prstGeom prst="rect">
            <a:avLst/>
          </a:prstGeom>
          <a:noFill/>
          <a:ln>
            <a:noFill/>
          </a:ln>
        </p:spPr>
        <p:txBody>
          <a:bodyPr wrap="squar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1374769"/>
            <a:ext cx="5579623" cy="306999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471167" y="1374769"/>
            <a:ext cx="5574784" cy="3069997"/>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5985566"/>
            <a:ext cx="11233149" cy="369332"/>
          </a:xfrm>
          <a:prstGeom prst="rect">
            <a:avLst/>
          </a:prstGeom>
          <a:noFill/>
        </p:spPr>
        <p:txBody>
          <a:bodyPr wrap="square" lIns="0" tIns="0" rIns="0" bIns="0" numCol="1" spcCol="36000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1130938" y="5063856"/>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6861423" y="5068779"/>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0"/>
            <a:ext cx="12931775"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350592" y="1377782"/>
            <a:ext cx="88231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b="1" spc="600" dirty="0">
                <a:cs typeface="Arial" panose="020B0604020202020204" pitchFamily="34" charset="0"/>
              </a:rPr>
              <a:t>THANK YOU</a:t>
            </a:r>
            <a:endParaRPr lang="zh-CN" altLang="en-US" sz="9600" b="1" spc="600" dirty="0">
              <a:cs typeface="Arial" panose="020B0604020202020204" pitchFamily="34" charset="0"/>
            </a:endParaRPr>
          </a:p>
        </p:txBody>
      </p:sp>
      <p:sp>
        <p:nvSpPr>
          <p:cNvPr id="9" name="矩形 259"/>
          <p:cNvSpPr>
            <a:spLocks noChangeArrowheads="1"/>
          </p:cNvSpPr>
          <p:nvPr/>
        </p:nvSpPr>
        <p:spPr bwMode="auto">
          <a:xfrm>
            <a:off x="1350592" y="2739326"/>
            <a:ext cx="90868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00" b="1" dirty="0">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cs typeface="Arial" panose="020B0604020202020204" pitchFamily="34" charset="0"/>
            </a:endParaRPr>
          </a:p>
        </p:txBody>
      </p:sp>
      <p:sp>
        <p:nvSpPr>
          <p:cNvPr id="13" name="矩形 259"/>
          <p:cNvSpPr>
            <a:spLocks noChangeArrowheads="1"/>
          </p:cNvSpPr>
          <p:nvPr/>
        </p:nvSpPr>
        <p:spPr bwMode="auto">
          <a:xfrm>
            <a:off x="1350592" y="1100609"/>
            <a:ext cx="71670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dirty="0">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575" y="2619314"/>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29" y="2860252"/>
            <a:ext cx="2536091"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a:t>
            </a:r>
            <a:r>
              <a:rPr lang="zh-CN" altLang="en-US"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概述</a:t>
            </a:r>
            <a:endPar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812"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68"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812"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68"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8"/>
            <p:cNvSpPr/>
            <p:nvPr/>
          </p:nvSpPr>
          <p:spPr>
            <a:xfrm>
              <a:off x="2040370" y="1428742"/>
              <a:ext cx="674242" cy="1477408"/>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2040370" y="1428742"/>
              <a:ext cx="674242" cy="1477409"/>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815005"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828312"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910649"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895829"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991506"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99150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233049"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423304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482860"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648286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724402" y="5323990"/>
            <a:ext cx="2135561" cy="535531"/>
          </a:xfrm>
          <a:prstGeom prst="rect">
            <a:avLst/>
          </a:prstGeom>
          <a:noFill/>
        </p:spPr>
        <p:txBody>
          <a:bodyPr wrap="square"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872440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296957" y="2069245"/>
            <a:ext cx="559901" cy="559901"/>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6"/>
          <p:cNvSpPr/>
          <p:nvPr/>
        </p:nvSpPr>
        <p:spPr>
          <a:xfrm>
            <a:off x="11206238" y="235875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9"/>
          <p:cNvSpPr/>
          <p:nvPr/>
        </p:nvSpPr>
        <p:spPr>
          <a:xfrm flipV="1">
            <a:off x="1602994" y="234819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335"/>
          <p:cNvGrpSpPr/>
          <p:nvPr/>
        </p:nvGrpSpPr>
        <p:grpSpPr>
          <a:xfrm>
            <a:off x="4515671" y="2069245"/>
            <a:ext cx="559901" cy="559901"/>
            <a:chOff x="0" y="0"/>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1338"/>
          <p:cNvGrpSpPr/>
          <p:nvPr/>
        </p:nvGrpSpPr>
        <p:grpSpPr>
          <a:xfrm>
            <a:off x="6734387" y="2069245"/>
            <a:ext cx="559901" cy="559901"/>
            <a:chOff x="0" y="0"/>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341"/>
          <p:cNvGrpSpPr/>
          <p:nvPr/>
        </p:nvGrpSpPr>
        <p:grpSpPr>
          <a:xfrm>
            <a:off x="8953103" y="2069245"/>
            <a:ext cx="559901" cy="559901"/>
            <a:chOff x="0" y="0"/>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4"/>
          <p:cNvGrpSpPr/>
          <p:nvPr/>
        </p:nvGrpSpPr>
        <p:grpSpPr>
          <a:xfrm>
            <a:off x="8953103" y="4474998"/>
            <a:ext cx="559901" cy="559901"/>
            <a:chOff x="0" y="0"/>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7"/>
          <p:cNvGrpSpPr/>
          <p:nvPr/>
        </p:nvGrpSpPr>
        <p:grpSpPr>
          <a:xfrm>
            <a:off x="6734387" y="4474998"/>
            <a:ext cx="559901" cy="559901"/>
            <a:chOff x="0" y="0"/>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50"/>
          <p:cNvGrpSpPr/>
          <p:nvPr/>
        </p:nvGrpSpPr>
        <p:grpSpPr>
          <a:xfrm>
            <a:off x="4515672" y="4474998"/>
            <a:ext cx="559901" cy="559901"/>
            <a:chOff x="0" y="0"/>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6"/>
          <p:cNvGrpSpPr/>
          <p:nvPr/>
        </p:nvGrpSpPr>
        <p:grpSpPr>
          <a:xfrm>
            <a:off x="2296957" y="4474998"/>
            <a:ext cx="559901" cy="559901"/>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44"/>
          <p:cNvSpPr txBox="1"/>
          <p:nvPr/>
        </p:nvSpPr>
        <p:spPr>
          <a:xfrm>
            <a:off x="2296960"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4"/>
          <p:cNvSpPr txBox="1"/>
          <p:nvPr/>
        </p:nvSpPr>
        <p:spPr>
          <a:xfrm>
            <a:off x="2324324"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515675"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4"/>
          <p:cNvSpPr txBox="1"/>
          <p:nvPr/>
        </p:nvSpPr>
        <p:spPr>
          <a:xfrm>
            <a:off x="4543039" y="2773463"/>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734391"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4"/>
          <p:cNvSpPr txBox="1"/>
          <p:nvPr/>
        </p:nvSpPr>
        <p:spPr>
          <a:xfrm>
            <a:off x="6761756"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8953104"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4"/>
          <p:cNvSpPr txBox="1"/>
          <p:nvPr/>
        </p:nvSpPr>
        <p:spPr>
          <a:xfrm>
            <a:off x="8980470"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296960"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4"/>
          <p:cNvSpPr txBox="1"/>
          <p:nvPr/>
        </p:nvSpPr>
        <p:spPr>
          <a:xfrm>
            <a:off x="2324324"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515675"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4"/>
          <p:cNvSpPr txBox="1"/>
          <p:nvPr/>
        </p:nvSpPr>
        <p:spPr>
          <a:xfrm>
            <a:off x="4543039" y="5210261"/>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734391"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4"/>
          <p:cNvSpPr txBox="1"/>
          <p:nvPr/>
        </p:nvSpPr>
        <p:spPr>
          <a:xfrm>
            <a:off x="6761756"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8953104"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4"/>
          <p:cNvSpPr txBox="1"/>
          <p:nvPr/>
        </p:nvSpPr>
        <p:spPr>
          <a:xfrm>
            <a:off x="8980470"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47903" y="1680909"/>
            <a:ext cx="7307335" cy="4821800"/>
            <a:chOff x="1700421" y="1195378"/>
            <a:chExt cx="4014587" cy="3429024"/>
          </a:xfrm>
        </p:grpSpPr>
        <p:sp>
          <p:nvSpPr>
            <p:cNvPr id="10"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1700421" y="3000378"/>
              <a:ext cx="4014587" cy="162402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9"/>
            <p:cNvGrpSpPr/>
            <p:nvPr/>
          </p:nvGrpSpPr>
          <p:grpSpPr>
            <a:xfrm>
              <a:off x="4087060" y="1843247"/>
              <a:ext cx="1289538" cy="539132"/>
              <a:chOff x="4087060" y="1843247"/>
              <a:chExt cx="1289538" cy="539132"/>
            </a:xfrm>
          </p:grpSpPr>
          <p:sp>
            <p:nvSpPr>
              <p:cNvPr id="14" name="Rectangle 13"/>
              <p:cNvSpPr/>
              <p:nvPr/>
            </p:nvSpPr>
            <p:spPr>
              <a:xfrm>
                <a:off x="4094969" y="2119729"/>
                <a:ext cx="1281629" cy="262650"/>
              </a:xfrm>
              <a:prstGeom prst="rect">
                <a:avLst/>
              </a:prstGeom>
            </p:spPr>
            <p:txBody>
              <a:bodyPr wrap="square" lIns="0" tIns="0" rIns="0" bIns="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5" name="Rectangle 14"/>
              <p:cNvSpPr/>
              <p:nvPr/>
            </p:nvSpPr>
            <p:spPr>
              <a:xfrm>
                <a:off x="4087060" y="1843247"/>
                <a:ext cx="1289538" cy="218876"/>
              </a:xfrm>
              <a:prstGeom prst="rect">
                <a:avLst/>
              </a:prstGeom>
            </p:spPr>
            <p:txBody>
              <a:bodyPr wrap="square" lIns="0" tIns="0" rIns="0" bIns="0">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24" name="Group 23"/>
          <p:cNvGrpSpPr/>
          <p:nvPr/>
        </p:nvGrpSpPr>
        <p:grpSpPr>
          <a:xfrm>
            <a:off x="8710858" y="1680908"/>
            <a:ext cx="3044806" cy="4821800"/>
            <a:chOff x="5786446" y="1214428"/>
            <a:chExt cx="1928826" cy="3429024"/>
          </a:xfrm>
        </p:grpSpPr>
        <p:sp>
          <p:nvSpPr>
            <p:cNvPr id="8"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786446" y="2428874"/>
              <a:ext cx="1928826" cy="221457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8"/>
            <p:cNvGrpSpPr/>
            <p:nvPr/>
          </p:nvGrpSpPr>
          <p:grpSpPr>
            <a:xfrm>
              <a:off x="6054618" y="1489077"/>
              <a:ext cx="1444578" cy="619841"/>
              <a:chOff x="6054618" y="1489077"/>
              <a:chExt cx="1444578" cy="619841"/>
            </a:xfrm>
          </p:grpSpPr>
          <p:sp>
            <p:nvSpPr>
              <p:cNvPr id="16" name="Rectangle 15"/>
              <p:cNvSpPr/>
              <p:nvPr/>
            </p:nvSpPr>
            <p:spPr>
              <a:xfrm>
                <a:off x="6054619" y="1846267"/>
                <a:ext cx="1444577" cy="26265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Rectangle 16"/>
              <p:cNvSpPr/>
              <p:nvPr/>
            </p:nvSpPr>
            <p:spPr>
              <a:xfrm>
                <a:off x="6054618" y="1489077"/>
                <a:ext cx="1169823"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3" name="Rectangle 12"/>
          <p:cNvSpPr/>
          <p:nvPr/>
        </p:nvSpPr>
        <p:spPr>
          <a:xfrm>
            <a:off x="1247903" y="1680908"/>
            <a:ext cx="3640872" cy="2437688"/>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To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64409" y="357205"/>
            <a:ext cx="2311176" cy="447739"/>
          </a:xfrm>
          <a:prstGeom prst="rect">
            <a:avLst/>
          </a:prstGeom>
          <a:noFill/>
        </p:spPr>
        <p:txBody>
          <a:bodyPr wrap="square" lIns="0" tIns="0" rIns="0" bIns="0" rtlCol="0" anchor="ctr">
            <a:spAutoFit/>
          </a:bodyPr>
          <a:lstStyle/>
          <a:p>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64409" y="824352"/>
            <a:ext cx="2311176" cy="169277"/>
          </a:xfrm>
          <a:prstGeom prst="rect">
            <a:avLst/>
          </a:prstGeom>
          <a:noFill/>
        </p:spPr>
        <p:txBody>
          <a:bodyPr wrap="square" lIns="0" tIns="0" rIns="0" bIns="0" rtlCol="0" anchor="ctr">
            <a:spAutoFit/>
          </a:bodyPr>
          <a:lstStyle/>
          <a:p>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575" y="2619314"/>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3929" y="2860252"/>
            <a:ext cx="2536091"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812"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068" y="3882893"/>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812"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068" y="4152550"/>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627"/>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15.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19.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3.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7.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heme/theme1.xml><?xml version="1.0" encoding="utf-8"?>
<a:theme xmlns:a="http://schemas.openxmlformats.org/drawingml/2006/main" name=" www.2ppt.com">
  <a:themeElements>
    <a:clrScheme name="自定义 383">
      <a:dk1>
        <a:sysClr val="windowText" lastClr="000000"/>
      </a:dk1>
      <a:lt1>
        <a:sysClr val="window" lastClr="FFFFFF"/>
      </a:lt1>
      <a:dk2>
        <a:srgbClr val="333F50"/>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3762</Words>
  <Application>Microsoft Office PowerPoint</Application>
  <PresentationFormat>自定义</PresentationFormat>
  <Paragraphs>295</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Open Sans</vt:lpstr>
      <vt:lpstr>Open Sans Light</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2022-03-14T03:22:44Z</dcterms:created>
  <dcterms:modified xsi:type="dcterms:W3CDTF">2023-01-10T05:36:31Z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F5BBC6F1A5114895A2094F9F35367A16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