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851" r:id="rId3"/>
    <p:sldId id="834" r:id="rId4"/>
    <p:sldId id="835" r:id="rId5"/>
    <p:sldId id="839" r:id="rId6"/>
    <p:sldId id="843" r:id="rId7"/>
    <p:sldId id="840" r:id="rId8"/>
    <p:sldId id="844" r:id="rId9"/>
    <p:sldId id="845" r:id="rId10"/>
    <p:sldId id="846" r:id="rId11"/>
    <p:sldId id="847" r:id="rId12"/>
    <p:sldId id="841" r:id="rId13"/>
    <p:sldId id="842" r:id="rId14"/>
    <p:sldId id="838" r:id="rId15"/>
    <p:sldId id="848" r:id="rId16"/>
    <p:sldId id="849" r:id="rId17"/>
    <p:sldId id="850" r:id="rId18"/>
    <p:sldId id="828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5pPr>
    <a:lvl6pPr marL="22860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6pPr>
    <a:lvl7pPr marL="27432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7pPr>
    <a:lvl8pPr marL="32004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8pPr>
    <a:lvl9pPr marL="36576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33CC33"/>
    <a:srgbClr val="FF3300"/>
    <a:srgbClr val="FF0000"/>
    <a:srgbClr val="FF00FF"/>
    <a:srgbClr val="FF9933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1" autoAdjust="0"/>
    <p:restoredTop sz="93572" autoAdjust="0"/>
  </p:normalViewPr>
  <p:slideViewPr>
    <p:cSldViewPr>
      <p:cViewPr>
        <p:scale>
          <a:sx n="100" d="100"/>
          <a:sy n="100" d="100"/>
        </p:scale>
        <p:origin x="-276" y="-264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页眉占位符 4567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07" name="日期占位符 45670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u="none" noProof="1" dirty="0"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148" name="幻灯片图像占位符 45670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文本占位符 456708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6710" name="页脚占位符 45670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11" name="灯片编号占位符 4567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u="none"/>
            </a:lvl1pPr>
          </a:lstStyle>
          <a:p>
            <a:fld id="{C9923199-4119-4EC2-8449-C5B6A839EF0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23199-4119-4EC2-8449-C5B6A839EF0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NUL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827737" y="872332"/>
          <a:ext cx="7486650" cy="1439862"/>
        </p:xfrm>
        <a:graphic>
          <a:graphicData uri="http://schemas.openxmlformats.org/drawingml/2006/table">
            <a:tbl>
              <a:tblPr/>
              <a:tblGrid>
                <a:gridCol w="748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98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>
                    <a:lnL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图片 8101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7949" y="1088232"/>
            <a:ext cx="6553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10122" descr="E:/课件/新教材外研英语必修1/PPT可自主编辑课件/Unit 4 Friends forever/19TBXJC4-1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828675" y="3284538"/>
            <a:ext cx="770413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6092963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u="none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62281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u="none" dirty="0"/>
              <a:t>Section </a:t>
            </a:r>
            <a:r>
              <a:rPr lang="zh-CN" altLang="zh-CN" sz="3200" b="1" u="none" dirty="0"/>
              <a:t>Ⅳ　</a:t>
            </a:r>
            <a:r>
              <a:rPr lang="en-US" altLang="zh-CN" sz="3200" b="1" u="none" dirty="0"/>
              <a:t>Writing</a:t>
            </a:r>
            <a:endParaRPr lang="zh-CN" altLang="zh-CN" sz="3200" u="none" dirty="0"/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1173506"/>
          <p:cNvGraphicFramePr/>
          <p:nvPr/>
        </p:nvGraphicFramePr>
        <p:xfrm>
          <a:off x="311150" y="188913"/>
          <a:ext cx="841375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3" imgW="11341100" imgH="8788400" progId="Word.Document.8">
                  <p:embed/>
                </p:oleObj>
              </mc:Choice>
              <mc:Fallback>
                <p:oleObj name="Document" r:id="rId3" imgW="11341100" imgH="8788400" progId="Word.Document.8">
                  <p:embed/>
                  <p:pic>
                    <p:nvPicPr>
                      <p:cNvPr id="0" name="对象 117350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188913"/>
                        <a:ext cx="841375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对象 1167362"/>
          <p:cNvGraphicFramePr/>
          <p:nvPr/>
        </p:nvGraphicFramePr>
        <p:xfrm>
          <a:off x="323850" y="620713"/>
          <a:ext cx="8467725" cy="559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r:id="rId3" imgW="8470265" imgH="5594350" progId="Word.Document.8">
                  <p:embed/>
                </p:oleObj>
              </mc:Choice>
              <mc:Fallback>
                <p:oleObj r:id="rId3" imgW="8470265" imgH="5594350" progId="Word.Document.8">
                  <p:embed/>
                  <p:pic>
                    <p:nvPicPr>
                      <p:cNvPr id="0" name="对象 116736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20713"/>
                        <a:ext cx="8467725" cy="559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1168386"/>
          <p:cNvGraphicFramePr/>
          <p:nvPr/>
        </p:nvGraphicFramePr>
        <p:xfrm>
          <a:off x="338138" y="468313"/>
          <a:ext cx="8467725" cy="598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r:id="rId3" imgW="8470265" imgH="5986145" progId="Word.Document.8">
                  <p:embed/>
                </p:oleObj>
              </mc:Choice>
              <mc:Fallback>
                <p:oleObj r:id="rId3" imgW="8470265" imgH="5986145" progId="Word.Document.8">
                  <p:embed/>
                  <p:pic>
                    <p:nvPicPr>
                      <p:cNvPr id="0" name="对象 116838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68313"/>
                        <a:ext cx="8467725" cy="598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1133574"/>
          <p:cNvGraphicFramePr/>
          <p:nvPr/>
        </p:nvGraphicFramePr>
        <p:xfrm>
          <a:off x="179388" y="549275"/>
          <a:ext cx="846772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r:id="rId3" imgW="8470265" imgH="2372995" progId="Word.Document.8">
                  <p:embed/>
                </p:oleObj>
              </mc:Choice>
              <mc:Fallback>
                <p:oleObj r:id="rId3" imgW="8470265" imgH="2372995" progId="Word.Document.8">
                  <p:embed/>
                  <p:pic>
                    <p:nvPicPr>
                      <p:cNvPr id="0" name="对象 113357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49275"/>
                        <a:ext cx="846772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对象 1133575"/>
          <p:cNvGraphicFramePr/>
          <p:nvPr/>
        </p:nvGraphicFramePr>
        <p:xfrm>
          <a:off x="179388" y="2967038"/>
          <a:ext cx="8415337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r:id="rId5" imgW="8459470" imgH="3290570" progId="Word.Document.8">
                  <p:embed/>
                </p:oleObj>
              </mc:Choice>
              <mc:Fallback>
                <p:oleObj r:id="rId5" imgW="8459470" imgH="3290570" progId="Word.Document.8">
                  <p:embed/>
                  <p:pic>
                    <p:nvPicPr>
                      <p:cNvPr id="0" name="对象 113357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967038"/>
                        <a:ext cx="8415337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1174531"/>
          <p:cNvGraphicFramePr/>
          <p:nvPr/>
        </p:nvGraphicFramePr>
        <p:xfrm>
          <a:off x="260350" y="765175"/>
          <a:ext cx="8415338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r:id="rId3" imgW="8493125" imgH="5302250" progId="Word.Document.8">
                  <p:embed/>
                </p:oleObj>
              </mc:Choice>
              <mc:Fallback>
                <p:oleObj r:id="rId3" imgW="8493125" imgH="5302250" progId="Word.Document.8">
                  <p:embed/>
                  <p:pic>
                    <p:nvPicPr>
                      <p:cNvPr id="0" name="对象 117453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765175"/>
                        <a:ext cx="8415338" cy="527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1175553"/>
          <p:cNvGraphicFramePr/>
          <p:nvPr/>
        </p:nvGraphicFramePr>
        <p:xfrm>
          <a:off x="338138" y="549275"/>
          <a:ext cx="8467725" cy="552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r:id="rId3" imgW="8459470" imgH="5527675" progId="Word.Document.8">
                  <p:embed/>
                </p:oleObj>
              </mc:Choice>
              <mc:Fallback>
                <p:oleObj r:id="rId3" imgW="8459470" imgH="5527675" progId="Word.Document.8">
                  <p:embed/>
                  <p:pic>
                    <p:nvPicPr>
                      <p:cNvPr id="0" name="对象 117555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49275"/>
                        <a:ext cx="8467725" cy="552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对象 1176577"/>
          <p:cNvGraphicFramePr/>
          <p:nvPr/>
        </p:nvGraphicFramePr>
        <p:xfrm>
          <a:off x="324059" y="1125032"/>
          <a:ext cx="8467725" cy="43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r:id="rId3" imgW="8470265" imgH="4369435" progId="Word.Document.8">
                  <p:embed/>
                </p:oleObj>
              </mc:Choice>
              <mc:Fallback>
                <p:oleObj r:id="rId3" imgW="8470265" imgH="4369435" progId="Word.Document.8">
                  <p:embed/>
                  <p:pic>
                    <p:nvPicPr>
                      <p:cNvPr id="0" name="对象 117657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59" y="1125032"/>
                        <a:ext cx="8467725" cy="436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674813"/>
            <a:ext cx="91313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3130550" y="2319338"/>
            <a:ext cx="485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6000" b="1" u="none">
                <a:solidFill>
                  <a:srgbClr val="40920A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谢   谢  观  看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对象 928774"/>
          <p:cNvGraphicFramePr/>
          <p:nvPr/>
        </p:nvGraphicFramePr>
        <p:xfrm>
          <a:off x="179388" y="898525"/>
          <a:ext cx="83724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Document" r:id="rId3" imgW="11341100" imgH="1003300" progId="Word.Document.8">
                  <p:embed/>
                </p:oleObj>
              </mc:Choice>
              <mc:Fallback>
                <p:oleObj name="Document" r:id="rId3" imgW="11341100" imgH="1003300" progId="Word.Document.8">
                  <p:embed/>
                  <p:pic>
                    <p:nvPicPr>
                      <p:cNvPr id="0" name="对象 92877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98525"/>
                        <a:ext cx="83724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图片 928777" descr="E:/课件/新教材外研英语必修1/PPT可自主编辑课件/Unit 4 Friends forever/每日一语1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827088" y="2033588"/>
            <a:ext cx="77041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8781" name="对象 928780"/>
          <p:cNvGraphicFramePr/>
          <p:nvPr/>
        </p:nvGraphicFramePr>
        <p:xfrm>
          <a:off x="1438275" y="2133600"/>
          <a:ext cx="6589713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r:id="rId7" imgW="6689090" imgH="2552700" progId="Word.Document.8">
                  <p:embed/>
                </p:oleObj>
              </mc:Choice>
              <mc:Fallback>
                <p:oleObj r:id="rId7" imgW="6689090" imgH="2552700" progId="Word.Document.8">
                  <p:embed/>
                  <p:pic>
                    <p:nvPicPr>
                      <p:cNvPr id="0" name="对象 92878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133600"/>
                        <a:ext cx="6589713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11305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390525"/>
            <a:ext cx="56356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4" name="对象 1130503"/>
          <p:cNvGraphicFramePr/>
          <p:nvPr/>
        </p:nvGraphicFramePr>
        <p:xfrm>
          <a:off x="260350" y="1128713"/>
          <a:ext cx="8531225" cy="561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5" imgW="11582400" imgH="7607300" progId="Word.Document.8">
                  <p:embed/>
                </p:oleObj>
              </mc:Choice>
              <mc:Fallback>
                <p:oleObj name="Document" r:id="rId5" imgW="11582400" imgH="7607300" progId="Word.Document.8">
                  <p:embed/>
                  <p:pic>
                    <p:nvPicPr>
                      <p:cNvPr id="0" name="对象 113050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128713"/>
                        <a:ext cx="8531225" cy="561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对象 1165314"/>
          <p:cNvGraphicFramePr/>
          <p:nvPr/>
        </p:nvGraphicFramePr>
        <p:xfrm>
          <a:off x="461963" y="117475"/>
          <a:ext cx="8027987" cy="421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Document" r:id="rId3" imgW="10820400" imgH="5702300" progId="Word.Document.8">
                  <p:embed/>
                </p:oleObj>
              </mc:Choice>
              <mc:Fallback>
                <p:oleObj name="Document" r:id="rId3" imgW="10820400" imgH="5702300" progId="Word.Document.8">
                  <p:embed/>
                  <p:pic>
                    <p:nvPicPr>
                      <p:cNvPr id="0" name="对象 11653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117475"/>
                        <a:ext cx="8027987" cy="421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" name="对象 1165315"/>
          <p:cNvGraphicFramePr/>
          <p:nvPr/>
        </p:nvGraphicFramePr>
        <p:xfrm>
          <a:off x="514350" y="4221163"/>
          <a:ext cx="7945438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r:id="rId5" imgW="10718800" imgH="3517900" progId="Word.Document.8">
                  <p:embed/>
                </p:oleObj>
              </mc:Choice>
              <mc:Fallback>
                <p:oleObj name="Document" r:id="rId5" imgW="10718800" imgH="3517900" progId="Word.Document.8">
                  <p:embed/>
                  <p:pic>
                    <p:nvPicPr>
                      <p:cNvPr id="0" name="对象 11653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4221163"/>
                        <a:ext cx="7945438" cy="250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对象 1169410"/>
          <p:cNvGraphicFramePr/>
          <p:nvPr/>
        </p:nvGraphicFramePr>
        <p:xfrm>
          <a:off x="280988" y="450850"/>
          <a:ext cx="8467725" cy="595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3" imgW="11290300" imgH="7950200" progId="Word.Document.8">
                  <p:embed/>
                </p:oleObj>
              </mc:Choice>
              <mc:Fallback>
                <p:oleObj name="Document" r:id="rId3" imgW="11290300" imgH="7950200" progId="Word.Document.8">
                  <p:embed/>
                  <p:pic>
                    <p:nvPicPr>
                      <p:cNvPr id="0" name="对象 11694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450850"/>
                        <a:ext cx="8467725" cy="595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1663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613" y="117475"/>
            <a:ext cx="55308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对象 1166338"/>
          <p:cNvGraphicFramePr/>
          <p:nvPr/>
        </p:nvGraphicFramePr>
        <p:xfrm>
          <a:off x="323850" y="909638"/>
          <a:ext cx="8467725" cy="595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4" imgW="11290300" imgH="7950200" progId="Word.Document.8">
                  <p:embed/>
                </p:oleObj>
              </mc:Choice>
              <mc:Fallback>
                <p:oleObj name="Document" r:id="rId4" imgW="11290300" imgH="7950200" progId="Word.Document.8">
                  <p:embed/>
                  <p:pic>
                    <p:nvPicPr>
                      <p:cNvPr id="0" name="对象 11663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9638"/>
                        <a:ext cx="8467725" cy="595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对象 1170433"/>
          <p:cNvGraphicFramePr/>
          <p:nvPr/>
        </p:nvGraphicFramePr>
        <p:xfrm>
          <a:off x="323850" y="292100"/>
          <a:ext cx="8467725" cy="652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3" imgW="11290300" imgH="8712200" progId="Word.Document.8">
                  <p:embed/>
                </p:oleObj>
              </mc:Choice>
              <mc:Fallback>
                <p:oleObj name="Document" r:id="rId3" imgW="11290300" imgH="8712200" progId="Word.Document.8">
                  <p:embed/>
                  <p:pic>
                    <p:nvPicPr>
                      <p:cNvPr id="0" name="对象 117043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92100"/>
                        <a:ext cx="8467725" cy="652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对象 1171457"/>
          <p:cNvGraphicFramePr/>
          <p:nvPr/>
        </p:nvGraphicFramePr>
        <p:xfrm>
          <a:off x="338138" y="260350"/>
          <a:ext cx="846772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Document" r:id="rId3" imgW="11303000" imgH="3175000" progId="Word.Document.8">
                  <p:embed/>
                </p:oleObj>
              </mc:Choice>
              <mc:Fallback>
                <p:oleObj name="Document" r:id="rId3" imgW="11303000" imgH="3175000" progId="Word.Document.8">
                  <p:embed/>
                  <p:pic>
                    <p:nvPicPr>
                      <p:cNvPr id="0" name="对象 11714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260350"/>
                        <a:ext cx="846772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" name="对象 1171458"/>
          <p:cNvGraphicFramePr/>
          <p:nvPr/>
        </p:nvGraphicFramePr>
        <p:xfrm>
          <a:off x="338138" y="2708275"/>
          <a:ext cx="8467725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Document" r:id="rId5" imgW="11290300" imgH="5549900" progId="Word.Document.8">
                  <p:embed/>
                </p:oleObj>
              </mc:Choice>
              <mc:Fallback>
                <p:oleObj name="Document" r:id="rId5" imgW="11290300" imgH="5549900" progId="Word.Document.8">
                  <p:embed/>
                  <p:pic>
                    <p:nvPicPr>
                      <p:cNvPr id="0" name="对象 117145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2708275"/>
                        <a:ext cx="8467725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对象 1172481"/>
          <p:cNvGraphicFramePr/>
          <p:nvPr/>
        </p:nvGraphicFramePr>
        <p:xfrm>
          <a:off x="323850" y="465138"/>
          <a:ext cx="8467725" cy="592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3" imgW="11303000" imgH="7912100" progId="Word.Document.8">
                  <p:embed/>
                </p:oleObj>
              </mc:Choice>
              <mc:Fallback>
                <p:oleObj name="Document" r:id="rId3" imgW="11303000" imgH="7912100" progId="Word.Document.8">
                  <p:embed/>
                  <p:pic>
                    <p:nvPicPr>
                      <p:cNvPr id="0" name="对象 11724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65138"/>
                        <a:ext cx="8467725" cy="592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 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全屏显示(4:3)</PresentationFormat>
  <Paragraphs>4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方正楷体简体</vt:lpstr>
      <vt:lpstr>宋体</vt:lpstr>
      <vt:lpstr>微软雅黑</vt:lpstr>
      <vt:lpstr>Arial</vt:lpstr>
      <vt:lpstr>Calibri</vt:lpstr>
      <vt:lpstr>Wingdings</vt:lpstr>
      <vt:lpstr>WWW.2PPT.COM
</vt:lpstr>
      <vt:lpstr>第一PPT模板网-WWW.1PPT.COM  </vt:lpstr>
      <vt:lpstr>Document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2017-10-27T00:13:00Z</dcterms:created>
  <dcterms:modified xsi:type="dcterms:W3CDTF">2023-01-16T17:00:45Z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7914199AC8004E27A46CFD065169A550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