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81" r:id="rId2"/>
    <p:sldId id="280" r:id="rId3"/>
    <p:sldId id="282" r:id="rId4"/>
    <p:sldId id="283" r:id="rId5"/>
  </p:sldIdLst>
  <p:sldSz cx="9144000" cy="5143500" type="screen16x9"/>
  <p:notesSz cx="6858000" cy="9144000"/>
  <p:custDataLst>
    <p:tags r:id="rId7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52">
          <p15:clr>
            <a:srgbClr val="A4A3A4"/>
          </p15:clr>
        </p15:guide>
        <p15:guide id="2" orient="horz" pos="233">
          <p15:clr>
            <a:srgbClr val="A4A3A4"/>
          </p15:clr>
        </p15:guide>
        <p15:guide id="3" orient="horz" pos="301">
          <p15:clr>
            <a:srgbClr val="A4A3A4"/>
          </p15:clr>
        </p15:guide>
        <p15:guide id="4" orient="horz" pos="305">
          <p15:clr>
            <a:srgbClr val="A4A3A4"/>
          </p15:clr>
        </p15:guide>
        <p15:guide id="5" orient="horz" pos="1983">
          <p15:clr>
            <a:srgbClr val="A4A3A4"/>
          </p15:clr>
        </p15:guide>
        <p15:guide id="6" pos="884">
          <p15:clr>
            <a:srgbClr val="A4A3A4"/>
          </p15:clr>
        </p15:guide>
        <p15:guide id="7" pos="1986">
          <p15:clr>
            <a:srgbClr val="A4A3A4"/>
          </p15:clr>
        </p15:guide>
        <p15:guide id="8" pos="293">
          <p15:clr>
            <a:srgbClr val="A4A3A4"/>
          </p15:clr>
        </p15:guide>
        <p15:guide id="9" pos="1568">
          <p15:clr>
            <a:srgbClr val="A4A3A4"/>
          </p15:clr>
        </p15:guide>
        <p15:guide id="10" pos="5283">
          <p15:clr>
            <a:srgbClr val="A4A3A4"/>
          </p15:clr>
        </p15:guide>
        <p15:guide id="11" pos="1564">
          <p15:clr>
            <a:srgbClr val="A4A3A4"/>
          </p15:clr>
        </p15:guide>
        <p15:guide id="12" pos="1981">
          <p15:clr>
            <a:srgbClr val="A4A3A4"/>
          </p15:clr>
        </p15:guide>
        <p15:guide id="13" pos="3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1D22"/>
    <a:srgbClr val="F6A70A"/>
    <a:srgbClr val="F2440E"/>
    <a:srgbClr val="FFE57A"/>
    <a:srgbClr val="BF0C21"/>
    <a:srgbClr val="D6C8B2"/>
    <a:srgbClr val="B1936B"/>
    <a:srgbClr val="9479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3" autoAdjust="0"/>
    <p:restoredTop sz="93928" autoAdjust="0"/>
  </p:normalViewPr>
  <p:slideViewPr>
    <p:cSldViewPr showGuides="1">
      <p:cViewPr varScale="1">
        <p:scale>
          <a:sx n="142" d="100"/>
          <a:sy n="142" d="100"/>
        </p:scale>
        <p:origin x="-888" y="-102"/>
      </p:cViewPr>
      <p:guideLst>
        <p:guide orient="horz" pos="3052"/>
        <p:guide orient="horz" pos="233"/>
        <p:guide orient="horz" pos="301"/>
        <p:guide orient="horz" pos="305"/>
        <p:guide orient="horz" pos="1983"/>
        <p:guide pos="884"/>
        <p:guide pos="1986"/>
        <p:guide pos="293"/>
        <p:guide pos="1568"/>
        <p:guide pos="5283"/>
        <p:guide pos="1564"/>
        <p:guide pos="1981"/>
        <p:guide pos="3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BCCFC49-2326-4B1B-AE61-021453E4E7FB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4F66483-DBE5-443E-9482-C3F23D7761D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F66483-DBE5-443E-9482-C3F23D7761D8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BB62C38-1D49-491B-8375-F962B289430E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>
              <a:defRPr/>
            </a:pPr>
            <a:fld id="{0607D4C5-6292-4CB5-9970-504E4EA4940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3EF2C25-D833-4025-9544-A46A9049BB71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>
              <a:defRPr/>
            </a:pPr>
            <a:fld id="{5360930B-B4BA-41C2-AB30-0385003FE02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28CCD38-9A44-458B-B151-C637FBB82C18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>
              <a:defRPr/>
            </a:pPr>
            <a:fld id="{5AEFD5E9-2EAE-4A45-A18A-3D0DAC5F756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D35E6255-0923-4397-A9C9-149F3481A31A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>
              <a:defRPr/>
            </a:pPr>
            <a:fld id="{BBC2A0BF-67D6-4B80-9537-1B44FDC4EE5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DC35106-248F-4181-A3EE-F9BBC6F98A1E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>
              <a:defRPr/>
            </a:pPr>
            <a:fld id="{D36D3F63-0771-4D47-84A5-211521A385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EA51497-CD1E-4F06-ABB6-50AE67930D12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>
              <a:defRPr/>
            </a:pPr>
            <a:fld id="{72337777-209B-464F-A04C-DD6544A1BA6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BD83838B-1555-41F7-B0C2-A99AE61E2250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>
              <a:defRPr/>
            </a:pPr>
            <a:fld id="{FF8CEB92-BD7F-4118-A6AC-A49AD0A0DB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051E912-9E36-4E04-99C1-20F4AC409A8A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>
              <a:defRPr/>
            </a:pPr>
            <a:fld id="{DF2AC100-AF0D-454C-BD90-47D1394EA28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101600" cy="51498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23875" y="0"/>
            <a:ext cx="107950" cy="51498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77800" y="0"/>
            <a:ext cx="47625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295275" y="0"/>
            <a:ext cx="165100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742950" y="0"/>
            <a:ext cx="103188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268413" y="0"/>
            <a:ext cx="107950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922338" y="0"/>
            <a:ext cx="47625" cy="51498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1039813" y="0"/>
            <a:ext cx="165100" cy="51498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1487488" y="0"/>
            <a:ext cx="101600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1" name="Freeform 16"/>
          <p:cNvSpPr/>
          <p:nvPr/>
        </p:nvSpPr>
        <p:spPr bwMode="auto">
          <a:xfrm>
            <a:off x="2008188" y="0"/>
            <a:ext cx="111125" cy="5149850"/>
          </a:xfrm>
          <a:custGeom>
            <a:avLst/>
            <a:gdLst>
              <a:gd name="T0" fmla="*/ 2147483646 w 35"/>
              <a:gd name="T1" fmla="*/ 2147483646 h 1620"/>
              <a:gd name="T2" fmla="*/ 2147483646 w 35"/>
              <a:gd name="T3" fmla="*/ 2147483646 h 1620"/>
              <a:gd name="T4" fmla="*/ 2147483646 w 35"/>
              <a:gd name="T5" fmla="*/ 2147483646 h 1620"/>
              <a:gd name="T6" fmla="*/ 2147483646 w 35"/>
              <a:gd name="T7" fmla="*/ 2147483646 h 1620"/>
              <a:gd name="T8" fmla="*/ 2147483646 w 35"/>
              <a:gd name="T9" fmla="*/ 0 h 1620"/>
              <a:gd name="T10" fmla="*/ 2147483646 w 35"/>
              <a:gd name="T11" fmla="*/ 0 h 1620"/>
              <a:gd name="T12" fmla="*/ 2147483646 w 35"/>
              <a:gd name="T13" fmla="*/ 2147483646 h 1620"/>
              <a:gd name="T14" fmla="*/ 2147483646 w 35"/>
              <a:gd name="T15" fmla="*/ 2147483646 h 1620"/>
              <a:gd name="T16" fmla="*/ 2147483646 w 35"/>
              <a:gd name="T17" fmla="*/ 2147483646 h 1620"/>
              <a:gd name="T18" fmla="*/ 2147483646 w 35"/>
              <a:gd name="T19" fmla="*/ 2147483646 h 16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5" h="1620">
                <a:moveTo>
                  <a:pt x="5" y="774"/>
                </a:moveTo>
                <a:cubicBezTo>
                  <a:pt x="0" y="747"/>
                  <a:pt x="14" y="728"/>
                  <a:pt x="20" y="711"/>
                </a:cubicBezTo>
                <a:cubicBezTo>
                  <a:pt x="20" y="741"/>
                  <a:pt x="20" y="741"/>
                  <a:pt x="20" y="741"/>
                </a:cubicBezTo>
                <a:cubicBezTo>
                  <a:pt x="22" y="755"/>
                  <a:pt x="28" y="768"/>
                  <a:pt x="35" y="778"/>
                </a:cubicBezTo>
                <a:cubicBezTo>
                  <a:pt x="35" y="0"/>
                  <a:pt x="35" y="0"/>
                  <a:pt x="35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1620"/>
                  <a:pt x="1" y="1620"/>
                  <a:pt x="1" y="1620"/>
                </a:cubicBezTo>
                <a:cubicBezTo>
                  <a:pt x="35" y="1620"/>
                  <a:pt x="35" y="1620"/>
                  <a:pt x="35" y="1620"/>
                </a:cubicBezTo>
                <a:cubicBezTo>
                  <a:pt x="35" y="822"/>
                  <a:pt x="35" y="822"/>
                  <a:pt x="35" y="822"/>
                </a:cubicBezTo>
                <a:cubicBezTo>
                  <a:pt x="20" y="809"/>
                  <a:pt x="9" y="793"/>
                  <a:pt x="5" y="774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1665288" y="0"/>
            <a:ext cx="44450" cy="51498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1782763" y="0"/>
            <a:ext cx="165100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4" name="Freeform 19"/>
          <p:cNvSpPr/>
          <p:nvPr/>
        </p:nvSpPr>
        <p:spPr bwMode="auto">
          <a:xfrm>
            <a:off x="2230438" y="2784475"/>
            <a:ext cx="103187" cy="2365375"/>
          </a:xfrm>
          <a:custGeom>
            <a:avLst/>
            <a:gdLst>
              <a:gd name="T0" fmla="*/ 0 w 32"/>
              <a:gd name="T1" fmla="*/ 2147483646 h 744"/>
              <a:gd name="T2" fmla="*/ 2147483646 w 32"/>
              <a:gd name="T3" fmla="*/ 2147483646 h 744"/>
              <a:gd name="T4" fmla="*/ 2147483646 w 32"/>
              <a:gd name="T5" fmla="*/ 2147483646 h 744"/>
              <a:gd name="T6" fmla="*/ 0 w 32"/>
              <a:gd name="T7" fmla="*/ 0 h 744"/>
              <a:gd name="T8" fmla="*/ 0 w 3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" h="744">
                <a:moveTo>
                  <a:pt x="0" y="744"/>
                </a:moveTo>
                <a:cubicBezTo>
                  <a:pt x="32" y="744"/>
                  <a:pt x="32" y="744"/>
                  <a:pt x="32" y="744"/>
                </a:cubicBezTo>
                <a:cubicBezTo>
                  <a:pt x="32" y="9"/>
                  <a:pt x="32" y="9"/>
                  <a:pt x="32" y="9"/>
                </a:cubicBezTo>
                <a:cubicBezTo>
                  <a:pt x="21" y="7"/>
                  <a:pt x="10" y="4"/>
                  <a:pt x="0" y="0"/>
                </a:cubicBezTo>
                <a:lnTo>
                  <a:pt x="0" y="744"/>
                </a:ln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" name="Freeform 20"/>
          <p:cNvSpPr/>
          <p:nvPr/>
        </p:nvSpPr>
        <p:spPr bwMode="auto">
          <a:xfrm>
            <a:off x="2230438" y="0"/>
            <a:ext cx="103187" cy="2498725"/>
          </a:xfrm>
          <a:custGeom>
            <a:avLst/>
            <a:gdLst>
              <a:gd name="T0" fmla="*/ 2147483646 w 32"/>
              <a:gd name="T1" fmla="*/ 0 h 786"/>
              <a:gd name="T2" fmla="*/ 0 w 32"/>
              <a:gd name="T3" fmla="*/ 0 h 786"/>
              <a:gd name="T4" fmla="*/ 0 w 32"/>
              <a:gd name="T5" fmla="*/ 2147483646 h 786"/>
              <a:gd name="T6" fmla="*/ 2147483646 w 32"/>
              <a:gd name="T7" fmla="*/ 2147483646 h 786"/>
              <a:gd name="T8" fmla="*/ 2147483646 w 32"/>
              <a:gd name="T9" fmla="*/ 0 h 7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" h="786">
                <a:moveTo>
                  <a:pt x="32" y="0"/>
                </a:moveTo>
                <a:cubicBezTo>
                  <a:pt x="0" y="0"/>
                  <a:pt x="0" y="0"/>
                  <a:pt x="0" y="0"/>
                </a:cubicBezTo>
                <a:cubicBezTo>
                  <a:pt x="0" y="775"/>
                  <a:pt x="0" y="775"/>
                  <a:pt x="0" y="775"/>
                </a:cubicBezTo>
                <a:cubicBezTo>
                  <a:pt x="10" y="780"/>
                  <a:pt x="21" y="784"/>
                  <a:pt x="32" y="786"/>
                </a:cubicBezTo>
                <a:lnTo>
                  <a:pt x="32" y="0"/>
                </a:ln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" name="Freeform 21"/>
          <p:cNvSpPr/>
          <p:nvPr/>
        </p:nvSpPr>
        <p:spPr bwMode="auto">
          <a:xfrm>
            <a:off x="2755900" y="0"/>
            <a:ext cx="107950" cy="2232025"/>
          </a:xfrm>
          <a:custGeom>
            <a:avLst/>
            <a:gdLst>
              <a:gd name="T0" fmla="*/ 0 w 34"/>
              <a:gd name="T1" fmla="*/ 2147483646 h 702"/>
              <a:gd name="T2" fmla="*/ 2147483646 w 34"/>
              <a:gd name="T3" fmla="*/ 2147483646 h 702"/>
              <a:gd name="T4" fmla="*/ 2147483646 w 34"/>
              <a:gd name="T5" fmla="*/ 0 h 702"/>
              <a:gd name="T6" fmla="*/ 0 w 34"/>
              <a:gd name="T7" fmla="*/ 0 h 70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4" h="702">
                <a:moveTo>
                  <a:pt x="0" y="702"/>
                </a:moveTo>
                <a:cubicBezTo>
                  <a:pt x="20" y="678"/>
                  <a:pt x="32" y="639"/>
                  <a:pt x="34" y="626"/>
                </a:cubicBezTo>
                <a:cubicBezTo>
                  <a:pt x="34" y="0"/>
                  <a:pt x="34" y="0"/>
                  <a:pt x="34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" name="Freeform 22"/>
          <p:cNvSpPr/>
          <p:nvPr/>
        </p:nvSpPr>
        <p:spPr bwMode="auto">
          <a:xfrm>
            <a:off x="2755900" y="2806700"/>
            <a:ext cx="107950" cy="2343150"/>
          </a:xfrm>
          <a:custGeom>
            <a:avLst/>
            <a:gdLst>
              <a:gd name="T0" fmla="*/ 0 w 34"/>
              <a:gd name="T1" fmla="*/ 2147483646 h 737"/>
              <a:gd name="T2" fmla="*/ 2147483646 w 34"/>
              <a:gd name="T3" fmla="*/ 2147483646 h 737"/>
              <a:gd name="T4" fmla="*/ 2147483646 w 34"/>
              <a:gd name="T5" fmla="*/ 0 h 737"/>
              <a:gd name="T6" fmla="*/ 0 w 34"/>
              <a:gd name="T7" fmla="*/ 2147483646 h 737"/>
              <a:gd name="T8" fmla="*/ 0 w 34"/>
              <a:gd name="T9" fmla="*/ 2147483646 h 7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" h="737">
                <a:moveTo>
                  <a:pt x="0" y="737"/>
                </a:moveTo>
                <a:cubicBezTo>
                  <a:pt x="34" y="737"/>
                  <a:pt x="34" y="737"/>
                  <a:pt x="34" y="737"/>
                </a:cubicBezTo>
                <a:cubicBezTo>
                  <a:pt x="34" y="0"/>
                  <a:pt x="34" y="0"/>
                  <a:pt x="34" y="0"/>
                </a:cubicBezTo>
                <a:cubicBezTo>
                  <a:pt x="23" y="6"/>
                  <a:pt x="12" y="12"/>
                  <a:pt x="0" y="17"/>
                </a:cubicBezTo>
                <a:lnTo>
                  <a:pt x="0" y="737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" name="Freeform 23"/>
          <p:cNvSpPr/>
          <p:nvPr/>
        </p:nvSpPr>
        <p:spPr bwMode="auto">
          <a:xfrm>
            <a:off x="2409825" y="0"/>
            <a:ext cx="44450" cy="2432050"/>
          </a:xfrm>
          <a:custGeom>
            <a:avLst/>
            <a:gdLst>
              <a:gd name="T0" fmla="*/ 2147483646 w 14"/>
              <a:gd name="T1" fmla="*/ 2147483646 h 765"/>
              <a:gd name="T2" fmla="*/ 2147483646 w 14"/>
              <a:gd name="T3" fmla="*/ 0 h 765"/>
              <a:gd name="T4" fmla="*/ 0 w 14"/>
              <a:gd name="T5" fmla="*/ 0 h 765"/>
              <a:gd name="T6" fmla="*/ 0 w 14"/>
              <a:gd name="T7" fmla="*/ 2147483646 h 765"/>
              <a:gd name="T8" fmla="*/ 2147483646 w 14"/>
              <a:gd name="T9" fmla="*/ 2147483646 h 7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" h="765">
                <a:moveTo>
                  <a:pt x="14" y="765"/>
                </a:moveTo>
                <a:cubicBezTo>
                  <a:pt x="14" y="0"/>
                  <a:pt x="14" y="0"/>
                  <a:pt x="1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765"/>
                  <a:pt x="0" y="765"/>
                  <a:pt x="0" y="765"/>
                </a:cubicBezTo>
                <a:cubicBezTo>
                  <a:pt x="5" y="765"/>
                  <a:pt x="10" y="765"/>
                  <a:pt x="14" y="765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" name="Freeform 24"/>
          <p:cNvSpPr/>
          <p:nvPr/>
        </p:nvSpPr>
        <p:spPr bwMode="auto">
          <a:xfrm>
            <a:off x="2409825" y="2898775"/>
            <a:ext cx="44450" cy="2251075"/>
          </a:xfrm>
          <a:custGeom>
            <a:avLst/>
            <a:gdLst>
              <a:gd name="T0" fmla="*/ 0 w 14"/>
              <a:gd name="T1" fmla="*/ 2147483646 h 708"/>
              <a:gd name="T2" fmla="*/ 2147483646 w 14"/>
              <a:gd name="T3" fmla="*/ 2147483646 h 708"/>
              <a:gd name="T4" fmla="*/ 2147483646 w 14"/>
              <a:gd name="T5" fmla="*/ 0 h 708"/>
              <a:gd name="T6" fmla="*/ 0 w 14"/>
              <a:gd name="T7" fmla="*/ 0 h 708"/>
              <a:gd name="T8" fmla="*/ 0 w 14"/>
              <a:gd name="T9" fmla="*/ 2147483646 h 7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" h="708">
                <a:moveTo>
                  <a:pt x="0" y="708"/>
                </a:moveTo>
                <a:cubicBezTo>
                  <a:pt x="14" y="708"/>
                  <a:pt x="14" y="708"/>
                  <a:pt x="14" y="708"/>
                </a:cubicBezTo>
                <a:cubicBezTo>
                  <a:pt x="14" y="0"/>
                  <a:pt x="14" y="0"/>
                  <a:pt x="14" y="0"/>
                </a:cubicBezTo>
                <a:cubicBezTo>
                  <a:pt x="10" y="0"/>
                  <a:pt x="5" y="0"/>
                  <a:pt x="0" y="0"/>
                </a:cubicBezTo>
                <a:lnTo>
                  <a:pt x="0" y="708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" name="Freeform 25"/>
          <p:cNvSpPr/>
          <p:nvPr/>
        </p:nvSpPr>
        <p:spPr bwMode="auto">
          <a:xfrm>
            <a:off x="2527300" y="0"/>
            <a:ext cx="165100" cy="2501900"/>
          </a:xfrm>
          <a:custGeom>
            <a:avLst/>
            <a:gdLst>
              <a:gd name="T0" fmla="*/ 2147483646 w 52"/>
              <a:gd name="T1" fmla="*/ 0 h 787"/>
              <a:gd name="T2" fmla="*/ 0 w 52"/>
              <a:gd name="T3" fmla="*/ 0 h 787"/>
              <a:gd name="T4" fmla="*/ 0 w 52"/>
              <a:gd name="T5" fmla="*/ 2147483646 h 787"/>
              <a:gd name="T6" fmla="*/ 2147483646 w 52"/>
              <a:gd name="T7" fmla="*/ 2147483646 h 787"/>
              <a:gd name="T8" fmla="*/ 2147483646 w 52"/>
              <a:gd name="T9" fmla="*/ 0 h 7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" h="787">
                <a:moveTo>
                  <a:pt x="52" y="0"/>
                </a:moveTo>
                <a:cubicBezTo>
                  <a:pt x="0" y="0"/>
                  <a:pt x="0" y="0"/>
                  <a:pt x="0" y="0"/>
                </a:cubicBezTo>
                <a:cubicBezTo>
                  <a:pt x="0" y="787"/>
                  <a:pt x="0" y="787"/>
                  <a:pt x="0" y="787"/>
                </a:cubicBezTo>
                <a:cubicBezTo>
                  <a:pt x="18" y="785"/>
                  <a:pt x="35" y="780"/>
                  <a:pt x="52" y="774"/>
                </a:cubicBezTo>
                <a:lnTo>
                  <a:pt x="52" y="0"/>
                </a:ln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" name="Freeform 26"/>
          <p:cNvSpPr/>
          <p:nvPr/>
        </p:nvSpPr>
        <p:spPr bwMode="auto">
          <a:xfrm>
            <a:off x="2527300" y="2781300"/>
            <a:ext cx="165100" cy="2368550"/>
          </a:xfrm>
          <a:custGeom>
            <a:avLst/>
            <a:gdLst>
              <a:gd name="T0" fmla="*/ 0 w 52"/>
              <a:gd name="T1" fmla="*/ 2147483646 h 745"/>
              <a:gd name="T2" fmla="*/ 0 w 52"/>
              <a:gd name="T3" fmla="*/ 2147483646 h 745"/>
              <a:gd name="T4" fmla="*/ 2147483646 w 52"/>
              <a:gd name="T5" fmla="*/ 2147483646 h 745"/>
              <a:gd name="T6" fmla="*/ 2147483646 w 52"/>
              <a:gd name="T7" fmla="*/ 0 h 745"/>
              <a:gd name="T8" fmla="*/ 2147483646 w 52"/>
              <a:gd name="T9" fmla="*/ 2147483646 h 745"/>
              <a:gd name="T10" fmla="*/ 0 w 52"/>
              <a:gd name="T11" fmla="*/ 2147483646 h 7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2" h="745">
                <a:moveTo>
                  <a:pt x="0" y="12"/>
                </a:moveTo>
                <a:cubicBezTo>
                  <a:pt x="0" y="745"/>
                  <a:pt x="0" y="745"/>
                  <a:pt x="0" y="745"/>
                </a:cubicBezTo>
                <a:cubicBezTo>
                  <a:pt x="52" y="745"/>
                  <a:pt x="52" y="745"/>
                  <a:pt x="52" y="745"/>
                </a:cubicBezTo>
                <a:cubicBezTo>
                  <a:pt x="52" y="0"/>
                  <a:pt x="52" y="0"/>
                  <a:pt x="52" y="0"/>
                </a:cubicBezTo>
                <a:cubicBezTo>
                  <a:pt x="41" y="4"/>
                  <a:pt x="29" y="8"/>
                  <a:pt x="16" y="10"/>
                </a:cubicBezTo>
                <a:cubicBezTo>
                  <a:pt x="11" y="11"/>
                  <a:pt x="5" y="12"/>
                  <a:pt x="0" y="12"/>
                </a:cubicBez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" name="Freeform 27"/>
          <p:cNvSpPr/>
          <p:nvPr/>
        </p:nvSpPr>
        <p:spPr bwMode="auto">
          <a:xfrm>
            <a:off x="2974975" y="2736850"/>
            <a:ext cx="101600" cy="2413000"/>
          </a:xfrm>
          <a:custGeom>
            <a:avLst/>
            <a:gdLst>
              <a:gd name="T0" fmla="*/ 0 w 32"/>
              <a:gd name="T1" fmla="*/ 2147483646 h 759"/>
              <a:gd name="T2" fmla="*/ 2147483646 w 32"/>
              <a:gd name="T3" fmla="*/ 2147483646 h 759"/>
              <a:gd name="T4" fmla="*/ 2147483646 w 32"/>
              <a:gd name="T5" fmla="*/ 2147483646 h 759"/>
              <a:gd name="T6" fmla="*/ 0 w 32"/>
              <a:gd name="T7" fmla="*/ 0 h 759"/>
              <a:gd name="T8" fmla="*/ 0 w 32"/>
              <a:gd name="T9" fmla="*/ 2147483646 h 7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" h="759">
                <a:moveTo>
                  <a:pt x="0" y="759"/>
                </a:moveTo>
                <a:cubicBezTo>
                  <a:pt x="32" y="759"/>
                  <a:pt x="32" y="759"/>
                  <a:pt x="32" y="759"/>
                </a:cubicBezTo>
                <a:cubicBezTo>
                  <a:pt x="32" y="10"/>
                  <a:pt x="32" y="10"/>
                  <a:pt x="32" y="10"/>
                </a:cubicBezTo>
                <a:cubicBezTo>
                  <a:pt x="19" y="7"/>
                  <a:pt x="8" y="6"/>
                  <a:pt x="0" y="0"/>
                </a:cubicBezTo>
                <a:lnTo>
                  <a:pt x="0" y="759"/>
                </a:ln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" name="Rectangle 28"/>
          <p:cNvSpPr>
            <a:spLocks noChangeArrowheads="1"/>
          </p:cNvSpPr>
          <p:nvPr/>
        </p:nvSpPr>
        <p:spPr bwMode="auto">
          <a:xfrm>
            <a:off x="2974975" y="0"/>
            <a:ext cx="101600" cy="1636713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50" name="Rectangle 29"/>
          <p:cNvSpPr>
            <a:spLocks noChangeArrowheads="1"/>
          </p:cNvSpPr>
          <p:nvPr/>
        </p:nvSpPr>
        <p:spPr bwMode="auto">
          <a:xfrm>
            <a:off x="3498850" y="0"/>
            <a:ext cx="107950" cy="1570038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51" name="Freeform 30"/>
          <p:cNvSpPr/>
          <p:nvPr/>
        </p:nvSpPr>
        <p:spPr bwMode="auto">
          <a:xfrm>
            <a:off x="3498850" y="3367088"/>
            <a:ext cx="107950" cy="1782762"/>
          </a:xfrm>
          <a:custGeom>
            <a:avLst/>
            <a:gdLst>
              <a:gd name="T0" fmla="*/ 0 w 34"/>
              <a:gd name="T1" fmla="*/ 2147483646 h 561"/>
              <a:gd name="T2" fmla="*/ 2147483646 w 34"/>
              <a:gd name="T3" fmla="*/ 2147483646 h 561"/>
              <a:gd name="T4" fmla="*/ 2147483646 w 34"/>
              <a:gd name="T5" fmla="*/ 0 h 561"/>
              <a:gd name="T6" fmla="*/ 0 w 34"/>
              <a:gd name="T7" fmla="*/ 2147483646 h 561"/>
              <a:gd name="T8" fmla="*/ 0 w 34"/>
              <a:gd name="T9" fmla="*/ 2147483646 h 5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" h="561">
                <a:moveTo>
                  <a:pt x="0" y="561"/>
                </a:moveTo>
                <a:cubicBezTo>
                  <a:pt x="34" y="561"/>
                  <a:pt x="34" y="561"/>
                  <a:pt x="34" y="561"/>
                </a:cubicBezTo>
                <a:cubicBezTo>
                  <a:pt x="34" y="0"/>
                  <a:pt x="34" y="0"/>
                  <a:pt x="34" y="0"/>
                </a:cubicBezTo>
                <a:cubicBezTo>
                  <a:pt x="24" y="8"/>
                  <a:pt x="14" y="13"/>
                  <a:pt x="0" y="16"/>
                </a:cubicBezTo>
                <a:lnTo>
                  <a:pt x="0" y="561"/>
                </a:ln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2" name="Rectangle 31"/>
          <p:cNvSpPr>
            <a:spLocks noChangeArrowheads="1"/>
          </p:cNvSpPr>
          <p:nvPr/>
        </p:nvSpPr>
        <p:spPr bwMode="auto">
          <a:xfrm>
            <a:off x="3152775" y="0"/>
            <a:ext cx="44450" cy="1668463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53" name="Freeform 32"/>
          <p:cNvSpPr/>
          <p:nvPr/>
        </p:nvSpPr>
        <p:spPr bwMode="auto">
          <a:xfrm>
            <a:off x="3152775" y="3522663"/>
            <a:ext cx="44450" cy="1627187"/>
          </a:xfrm>
          <a:custGeom>
            <a:avLst/>
            <a:gdLst>
              <a:gd name="T0" fmla="*/ 0 w 14"/>
              <a:gd name="T1" fmla="*/ 2147483646 h 512"/>
              <a:gd name="T2" fmla="*/ 2147483646 w 14"/>
              <a:gd name="T3" fmla="*/ 2147483646 h 512"/>
              <a:gd name="T4" fmla="*/ 2147483646 w 14"/>
              <a:gd name="T5" fmla="*/ 2147483646 h 512"/>
              <a:gd name="T6" fmla="*/ 0 w 14"/>
              <a:gd name="T7" fmla="*/ 0 h 512"/>
              <a:gd name="T8" fmla="*/ 0 w 14"/>
              <a:gd name="T9" fmla="*/ 2147483646 h 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" h="512">
                <a:moveTo>
                  <a:pt x="0" y="512"/>
                </a:moveTo>
                <a:cubicBezTo>
                  <a:pt x="14" y="512"/>
                  <a:pt x="14" y="512"/>
                  <a:pt x="14" y="512"/>
                </a:cubicBezTo>
                <a:cubicBezTo>
                  <a:pt x="14" y="4"/>
                  <a:pt x="14" y="4"/>
                  <a:pt x="14" y="4"/>
                </a:cubicBezTo>
                <a:cubicBezTo>
                  <a:pt x="9" y="4"/>
                  <a:pt x="5" y="2"/>
                  <a:pt x="0" y="0"/>
                </a:cubicBezTo>
                <a:lnTo>
                  <a:pt x="0" y="512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5" name="Rectangle 33"/>
          <p:cNvSpPr>
            <a:spLocks noChangeArrowheads="1"/>
          </p:cNvSpPr>
          <p:nvPr/>
        </p:nvSpPr>
        <p:spPr bwMode="auto">
          <a:xfrm>
            <a:off x="3270250" y="0"/>
            <a:ext cx="165100" cy="1668463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60" name="Rectangle 34"/>
          <p:cNvSpPr>
            <a:spLocks noChangeArrowheads="1"/>
          </p:cNvSpPr>
          <p:nvPr/>
        </p:nvSpPr>
        <p:spPr bwMode="auto">
          <a:xfrm>
            <a:off x="3270250" y="3427413"/>
            <a:ext cx="165100" cy="1722437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62" name="Freeform 35"/>
          <p:cNvSpPr/>
          <p:nvPr/>
        </p:nvSpPr>
        <p:spPr bwMode="auto">
          <a:xfrm>
            <a:off x="3717925" y="3516313"/>
            <a:ext cx="101600" cy="1633537"/>
          </a:xfrm>
          <a:custGeom>
            <a:avLst/>
            <a:gdLst>
              <a:gd name="T0" fmla="*/ 0 w 32"/>
              <a:gd name="T1" fmla="*/ 0 h 514"/>
              <a:gd name="T2" fmla="*/ 0 w 32"/>
              <a:gd name="T3" fmla="*/ 2147483646 h 514"/>
              <a:gd name="T4" fmla="*/ 2147483646 w 32"/>
              <a:gd name="T5" fmla="*/ 2147483646 h 514"/>
              <a:gd name="T6" fmla="*/ 2147483646 w 32"/>
              <a:gd name="T7" fmla="*/ 2147483646 h 514"/>
              <a:gd name="T8" fmla="*/ 0 w 32"/>
              <a:gd name="T9" fmla="*/ 0 h 5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" h="514">
                <a:moveTo>
                  <a:pt x="0" y="0"/>
                </a:moveTo>
                <a:cubicBezTo>
                  <a:pt x="0" y="514"/>
                  <a:pt x="0" y="514"/>
                  <a:pt x="0" y="514"/>
                </a:cubicBezTo>
                <a:cubicBezTo>
                  <a:pt x="32" y="514"/>
                  <a:pt x="32" y="514"/>
                  <a:pt x="32" y="514"/>
                </a:cubicBezTo>
                <a:cubicBezTo>
                  <a:pt x="32" y="4"/>
                  <a:pt x="32" y="4"/>
                  <a:pt x="32" y="4"/>
                </a:cubicBezTo>
                <a:cubicBezTo>
                  <a:pt x="18" y="4"/>
                  <a:pt x="8" y="3"/>
                  <a:pt x="0" y="0"/>
                </a:cubicBez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63" name="Rectangle 36"/>
          <p:cNvSpPr>
            <a:spLocks noChangeArrowheads="1"/>
          </p:cNvSpPr>
          <p:nvPr/>
        </p:nvSpPr>
        <p:spPr bwMode="auto">
          <a:xfrm>
            <a:off x="3717925" y="0"/>
            <a:ext cx="101600" cy="1728788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64" name="Freeform 37"/>
          <p:cNvSpPr/>
          <p:nvPr/>
        </p:nvSpPr>
        <p:spPr bwMode="auto">
          <a:xfrm>
            <a:off x="4243388" y="0"/>
            <a:ext cx="107950" cy="1716088"/>
          </a:xfrm>
          <a:custGeom>
            <a:avLst/>
            <a:gdLst>
              <a:gd name="T0" fmla="*/ 2147483646 w 34"/>
              <a:gd name="T1" fmla="*/ 0 h 540"/>
              <a:gd name="T2" fmla="*/ 0 w 34"/>
              <a:gd name="T3" fmla="*/ 0 h 540"/>
              <a:gd name="T4" fmla="*/ 0 w 34"/>
              <a:gd name="T5" fmla="*/ 2147483646 h 540"/>
              <a:gd name="T6" fmla="*/ 2147483646 w 34"/>
              <a:gd name="T7" fmla="*/ 2147483646 h 540"/>
              <a:gd name="T8" fmla="*/ 2147483646 w 34"/>
              <a:gd name="T9" fmla="*/ 0 h 5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" h="540">
                <a:moveTo>
                  <a:pt x="3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540"/>
                  <a:pt x="0" y="540"/>
                  <a:pt x="0" y="540"/>
                </a:cubicBezTo>
                <a:cubicBezTo>
                  <a:pt x="11" y="540"/>
                  <a:pt x="23" y="540"/>
                  <a:pt x="34" y="540"/>
                </a:cubicBezTo>
                <a:lnTo>
                  <a:pt x="34" y="0"/>
                </a:ln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65" name="Freeform 38"/>
          <p:cNvSpPr/>
          <p:nvPr/>
        </p:nvSpPr>
        <p:spPr bwMode="auto">
          <a:xfrm>
            <a:off x="4243388" y="3411538"/>
            <a:ext cx="107950" cy="1738312"/>
          </a:xfrm>
          <a:custGeom>
            <a:avLst/>
            <a:gdLst>
              <a:gd name="T0" fmla="*/ 0 w 68"/>
              <a:gd name="T1" fmla="*/ 2147483646 h 1095"/>
              <a:gd name="T2" fmla="*/ 0 w 68"/>
              <a:gd name="T3" fmla="*/ 2147483646 h 1095"/>
              <a:gd name="T4" fmla="*/ 2147483646 w 68"/>
              <a:gd name="T5" fmla="*/ 2147483646 h 1095"/>
              <a:gd name="T6" fmla="*/ 2147483646 w 68"/>
              <a:gd name="T7" fmla="*/ 0 h 1095"/>
              <a:gd name="T8" fmla="*/ 0 w 68"/>
              <a:gd name="T9" fmla="*/ 2147483646 h 10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8" h="1095">
                <a:moveTo>
                  <a:pt x="0" y="6"/>
                </a:moveTo>
                <a:lnTo>
                  <a:pt x="0" y="1095"/>
                </a:lnTo>
                <a:lnTo>
                  <a:pt x="68" y="1095"/>
                </a:lnTo>
                <a:lnTo>
                  <a:pt x="68" y="0"/>
                </a:lnTo>
                <a:lnTo>
                  <a:pt x="0" y="6"/>
                </a:ln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66" name="Rectangle 39"/>
          <p:cNvSpPr>
            <a:spLocks noChangeArrowheads="1"/>
          </p:cNvSpPr>
          <p:nvPr/>
        </p:nvSpPr>
        <p:spPr bwMode="auto">
          <a:xfrm>
            <a:off x="3897313" y="0"/>
            <a:ext cx="44450" cy="1620838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4611" name="Freeform 40"/>
          <p:cNvSpPr/>
          <p:nvPr/>
        </p:nvSpPr>
        <p:spPr bwMode="auto">
          <a:xfrm>
            <a:off x="3897313" y="0"/>
            <a:ext cx="44450" cy="1620838"/>
          </a:xfrm>
          <a:custGeom>
            <a:avLst/>
            <a:gdLst>
              <a:gd name="T0" fmla="*/ 2147483646 w 28"/>
              <a:gd name="T1" fmla="*/ 0 h 1021"/>
              <a:gd name="T2" fmla="*/ 0 w 28"/>
              <a:gd name="T3" fmla="*/ 0 h 1021"/>
              <a:gd name="T4" fmla="*/ 0 w 28"/>
              <a:gd name="T5" fmla="*/ 2147483646 h 1021"/>
              <a:gd name="T6" fmla="*/ 2147483646 w 28"/>
              <a:gd name="T7" fmla="*/ 2147483646 h 102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8" h="1021">
                <a:moveTo>
                  <a:pt x="28" y="0"/>
                </a:moveTo>
                <a:lnTo>
                  <a:pt x="0" y="0"/>
                </a:lnTo>
                <a:lnTo>
                  <a:pt x="0" y="1021"/>
                </a:lnTo>
                <a:lnTo>
                  <a:pt x="28" y="102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68" name="Rectangle 41"/>
          <p:cNvSpPr>
            <a:spLocks noChangeArrowheads="1"/>
          </p:cNvSpPr>
          <p:nvPr/>
        </p:nvSpPr>
        <p:spPr bwMode="auto">
          <a:xfrm>
            <a:off x="3897313" y="3433763"/>
            <a:ext cx="44450" cy="1716087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69" name="Freeform 42"/>
          <p:cNvSpPr/>
          <p:nvPr/>
        </p:nvSpPr>
        <p:spPr bwMode="auto">
          <a:xfrm>
            <a:off x="4014788" y="3373438"/>
            <a:ext cx="165100" cy="1776412"/>
          </a:xfrm>
          <a:custGeom>
            <a:avLst/>
            <a:gdLst>
              <a:gd name="T0" fmla="*/ 2147483646 w 52"/>
              <a:gd name="T1" fmla="*/ 2147483646 h 559"/>
              <a:gd name="T2" fmla="*/ 0 w 52"/>
              <a:gd name="T3" fmla="*/ 2147483646 h 559"/>
              <a:gd name="T4" fmla="*/ 0 w 52"/>
              <a:gd name="T5" fmla="*/ 2147483646 h 559"/>
              <a:gd name="T6" fmla="*/ 2147483646 w 52"/>
              <a:gd name="T7" fmla="*/ 2147483646 h 559"/>
              <a:gd name="T8" fmla="*/ 2147483646 w 52"/>
              <a:gd name="T9" fmla="*/ 0 h 559"/>
              <a:gd name="T10" fmla="*/ 2147483646 w 52"/>
              <a:gd name="T11" fmla="*/ 2147483646 h 55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2" h="559">
                <a:moveTo>
                  <a:pt x="29" y="33"/>
                </a:moveTo>
                <a:cubicBezTo>
                  <a:pt x="21" y="38"/>
                  <a:pt x="12" y="41"/>
                  <a:pt x="0" y="42"/>
                </a:cubicBezTo>
                <a:cubicBezTo>
                  <a:pt x="0" y="559"/>
                  <a:pt x="0" y="559"/>
                  <a:pt x="0" y="559"/>
                </a:cubicBezTo>
                <a:cubicBezTo>
                  <a:pt x="52" y="559"/>
                  <a:pt x="52" y="559"/>
                  <a:pt x="52" y="559"/>
                </a:cubicBezTo>
                <a:cubicBezTo>
                  <a:pt x="52" y="0"/>
                  <a:pt x="52" y="0"/>
                  <a:pt x="52" y="0"/>
                </a:cubicBezTo>
                <a:cubicBezTo>
                  <a:pt x="45" y="15"/>
                  <a:pt x="37" y="28"/>
                  <a:pt x="29" y="33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70" name="Rectangle 43"/>
          <p:cNvSpPr>
            <a:spLocks noChangeArrowheads="1"/>
          </p:cNvSpPr>
          <p:nvPr/>
        </p:nvSpPr>
        <p:spPr bwMode="auto">
          <a:xfrm>
            <a:off x="4462463" y="3503613"/>
            <a:ext cx="101600" cy="1646237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71" name="Freeform 44"/>
          <p:cNvSpPr/>
          <p:nvPr/>
        </p:nvSpPr>
        <p:spPr bwMode="auto">
          <a:xfrm>
            <a:off x="4462463" y="0"/>
            <a:ext cx="101600" cy="1595438"/>
          </a:xfrm>
          <a:custGeom>
            <a:avLst/>
            <a:gdLst>
              <a:gd name="T0" fmla="*/ 2147483646 w 32"/>
              <a:gd name="T1" fmla="*/ 0 h 502"/>
              <a:gd name="T2" fmla="*/ 0 w 32"/>
              <a:gd name="T3" fmla="*/ 0 h 502"/>
              <a:gd name="T4" fmla="*/ 0 w 32"/>
              <a:gd name="T5" fmla="*/ 2147483646 h 502"/>
              <a:gd name="T6" fmla="*/ 2147483646 w 32"/>
              <a:gd name="T7" fmla="*/ 2147483646 h 502"/>
              <a:gd name="T8" fmla="*/ 2147483646 w 32"/>
              <a:gd name="T9" fmla="*/ 0 h 5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" h="502">
                <a:moveTo>
                  <a:pt x="32" y="0"/>
                </a:moveTo>
                <a:cubicBezTo>
                  <a:pt x="0" y="0"/>
                  <a:pt x="0" y="0"/>
                  <a:pt x="0" y="0"/>
                </a:cubicBezTo>
                <a:cubicBezTo>
                  <a:pt x="0" y="502"/>
                  <a:pt x="0" y="502"/>
                  <a:pt x="0" y="502"/>
                </a:cubicBezTo>
                <a:cubicBezTo>
                  <a:pt x="11" y="502"/>
                  <a:pt x="21" y="502"/>
                  <a:pt x="32" y="502"/>
                </a:cubicBezTo>
                <a:lnTo>
                  <a:pt x="32" y="0"/>
                </a:ln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72" name="Rectangle 45"/>
          <p:cNvSpPr>
            <a:spLocks noChangeArrowheads="1"/>
          </p:cNvSpPr>
          <p:nvPr/>
        </p:nvSpPr>
        <p:spPr bwMode="auto">
          <a:xfrm>
            <a:off x="4986338" y="3910013"/>
            <a:ext cx="107950" cy="1239837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73" name="Rectangle 46"/>
          <p:cNvSpPr>
            <a:spLocks noChangeArrowheads="1"/>
          </p:cNvSpPr>
          <p:nvPr/>
        </p:nvSpPr>
        <p:spPr bwMode="auto">
          <a:xfrm>
            <a:off x="4986338" y="0"/>
            <a:ext cx="107950" cy="1639888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74" name="Freeform 47"/>
          <p:cNvSpPr/>
          <p:nvPr/>
        </p:nvSpPr>
        <p:spPr bwMode="auto">
          <a:xfrm>
            <a:off x="4640263" y="0"/>
            <a:ext cx="44450" cy="1719263"/>
          </a:xfrm>
          <a:custGeom>
            <a:avLst/>
            <a:gdLst>
              <a:gd name="T0" fmla="*/ 2147483646 w 14"/>
              <a:gd name="T1" fmla="*/ 0 h 541"/>
              <a:gd name="T2" fmla="*/ 0 w 14"/>
              <a:gd name="T3" fmla="*/ 0 h 541"/>
              <a:gd name="T4" fmla="*/ 0 w 14"/>
              <a:gd name="T5" fmla="*/ 2147483646 h 541"/>
              <a:gd name="T6" fmla="*/ 2147483646 w 14"/>
              <a:gd name="T7" fmla="*/ 2147483646 h 541"/>
              <a:gd name="T8" fmla="*/ 2147483646 w 14"/>
              <a:gd name="T9" fmla="*/ 0 h 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" h="541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541"/>
                  <a:pt x="0" y="541"/>
                  <a:pt x="0" y="541"/>
                </a:cubicBezTo>
                <a:cubicBezTo>
                  <a:pt x="5" y="541"/>
                  <a:pt x="10" y="541"/>
                  <a:pt x="14" y="541"/>
                </a:cubicBezTo>
                <a:lnTo>
                  <a:pt x="14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75" name="Freeform 48"/>
          <p:cNvSpPr/>
          <p:nvPr/>
        </p:nvSpPr>
        <p:spPr bwMode="auto">
          <a:xfrm>
            <a:off x="4640263" y="3360738"/>
            <a:ext cx="44450" cy="1789112"/>
          </a:xfrm>
          <a:custGeom>
            <a:avLst/>
            <a:gdLst>
              <a:gd name="T0" fmla="*/ 0 w 14"/>
              <a:gd name="T1" fmla="*/ 2147483646 h 563"/>
              <a:gd name="T2" fmla="*/ 0 w 14"/>
              <a:gd name="T3" fmla="*/ 2147483646 h 563"/>
              <a:gd name="T4" fmla="*/ 2147483646 w 14"/>
              <a:gd name="T5" fmla="*/ 2147483646 h 563"/>
              <a:gd name="T6" fmla="*/ 2147483646 w 14"/>
              <a:gd name="T7" fmla="*/ 0 h 563"/>
              <a:gd name="T8" fmla="*/ 2147483646 w 14"/>
              <a:gd name="T9" fmla="*/ 2147483646 h 563"/>
              <a:gd name="T10" fmla="*/ 0 w 14"/>
              <a:gd name="T11" fmla="*/ 2147483646 h 56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4" h="563">
                <a:moveTo>
                  <a:pt x="0" y="17"/>
                </a:moveTo>
                <a:cubicBezTo>
                  <a:pt x="0" y="563"/>
                  <a:pt x="0" y="563"/>
                  <a:pt x="0" y="563"/>
                </a:cubicBezTo>
                <a:cubicBezTo>
                  <a:pt x="14" y="563"/>
                  <a:pt x="14" y="563"/>
                  <a:pt x="14" y="563"/>
                </a:cubicBezTo>
                <a:cubicBezTo>
                  <a:pt x="14" y="0"/>
                  <a:pt x="14" y="0"/>
                  <a:pt x="14" y="0"/>
                </a:cubicBezTo>
                <a:cubicBezTo>
                  <a:pt x="12" y="7"/>
                  <a:pt x="9" y="12"/>
                  <a:pt x="7" y="16"/>
                </a:cubicBezTo>
                <a:cubicBezTo>
                  <a:pt x="5" y="16"/>
                  <a:pt x="2" y="17"/>
                  <a:pt x="0" y="17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76" name="Rectangle 49"/>
          <p:cNvSpPr>
            <a:spLocks noChangeArrowheads="1"/>
          </p:cNvSpPr>
          <p:nvPr/>
        </p:nvSpPr>
        <p:spPr bwMode="auto">
          <a:xfrm>
            <a:off x="4757738" y="3795713"/>
            <a:ext cx="165100" cy="1354137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77" name="Freeform 50"/>
          <p:cNvSpPr/>
          <p:nvPr/>
        </p:nvSpPr>
        <p:spPr bwMode="auto">
          <a:xfrm>
            <a:off x="4757738" y="0"/>
            <a:ext cx="165100" cy="1719263"/>
          </a:xfrm>
          <a:custGeom>
            <a:avLst/>
            <a:gdLst>
              <a:gd name="T0" fmla="*/ 2147483646 w 52"/>
              <a:gd name="T1" fmla="*/ 0 h 541"/>
              <a:gd name="T2" fmla="*/ 0 w 52"/>
              <a:gd name="T3" fmla="*/ 0 h 541"/>
              <a:gd name="T4" fmla="*/ 0 w 52"/>
              <a:gd name="T5" fmla="*/ 2147483646 h 541"/>
              <a:gd name="T6" fmla="*/ 2147483646 w 52"/>
              <a:gd name="T7" fmla="*/ 2147483646 h 541"/>
              <a:gd name="T8" fmla="*/ 2147483646 w 52"/>
              <a:gd name="T9" fmla="*/ 0 h 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" h="541">
                <a:moveTo>
                  <a:pt x="52" y="0"/>
                </a:moveTo>
                <a:cubicBezTo>
                  <a:pt x="0" y="0"/>
                  <a:pt x="0" y="0"/>
                  <a:pt x="0" y="0"/>
                </a:cubicBezTo>
                <a:cubicBezTo>
                  <a:pt x="0" y="541"/>
                  <a:pt x="0" y="541"/>
                  <a:pt x="0" y="541"/>
                </a:cubicBezTo>
                <a:cubicBezTo>
                  <a:pt x="18" y="541"/>
                  <a:pt x="35" y="541"/>
                  <a:pt x="52" y="541"/>
                </a:cubicBezTo>
                <a:lnTo>
                  <a:pt x="52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78" name="Freeform 51"/>
          <p:cNvSpPr/>
          <p:nvPr/>
        </p:nvSpPr>
        <p:spPr bwMode="auto">
          <a:xfrm>
            <a:off x="5205413" y="3767138"/>
            <a:ext cx="101600" cy="1382712"/>
          </a:xfrm>
          <a:custGeom>
            <a:avLst/>
            <a:gdLst>
              <a:gd name="T0" fmla="*/ 0 w 32"/>
              <a:gd name="T1" fmla="*/ 0 h 435"/>
              <a:gd name="T2" fmla="*/ 0 w 32"/>
              <a:gd name="T3" fmla="*/ 2147483646 h 435"/>
              <a:gd name="T4" fmla="*/ 2147483646 w 32"/>
              <a:gd name="T5" fmla="*/ 2147483646 h 435"/>
              <a:gd name="T6" fmla="*/ 2147483646 w 32"/>
              <a:gd name="T7" fmla="*/ 0 h 435"/>
              <a:gd name="T8" fmla="*/ 2147483646 w 32"/>
              <a:gd name="T9" fmla="*/ 2147483646 h 435"/>
              <a:gd name="T10" fmla="*/ 0 w 32"/>
              <a:gd name="T11" fmla="*/ 0 h 4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2" h="435">
                <a:moveTo>
                  <a:pt x="0" y="0"/>
                </a:moveTo>
                <a:cubicBezTo>
                  <a:pt x="0" y="435"/>
                  <a:pt x="0" y="435"/>
                  <a:pt x="0" y="435"/>
                </a:cubicBezTo>
                <a:cubicBezTo>
                  <a:pt x="32" y="435"/>
                  <a:pt x="32" y="435"/>
                  <a:pt x="32" y="435"/>
                </a:cubicBezTo>
                <a:cubicBezTo>
                  <a:pt x="32" y="0"/>
                  <a:pt x="32" y="0"/>
                  <a:pt x="32" y="0"/>
                </a:cubicBezTo>
                <a:cubicBezTo>
                  <a:pt x="31" y="0"/>
                  <a:pt x="30" y="1"/>
                  <a:pt x="30" y="1"/>
                </a:cubicBezTo>
                <a:lnTo>
                  <a:pt x="0" y="0"/>
                </a:ln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79" name="Freeform 52"/>
          <p:cNvSpPr/>
          <p:nvPr/>
        </p:nvSpPr>
        <p:spPr bwMode="auto">
          <a:xfrm>
            <a:off x="5730875" y="3617913"/>
            <a:ext cx="107950" cy="1531937"/>
          </a:xfrm>
          <a:custGeom>
            <a:avLst/>
            <a:gdLst>
              <a:gd name="T0" fmla="*/ 0 w 34"/>
              <a:gd name="T1" fmla="*/ 2147483646 h 482"/>
              <a:gd name="T2" fmla="*/ 0 w 34"/>
              <a:gd name="T3" fmla="*/ 2147483646 h 482"/>
              <a:gd name="T4" fmla="*/ 2147483646 w 34"/>
              <a:gd name="T5" fmla="*/ 2147483646 h 482"/>
              <a:gd name="T6" fmla="*/ 2147483646 w 34"/>
              <a:gd name="T7" fmla="*/ 0 h 482"/>
              <a:gd name="T8" fmla="*/ 0 w 34"/>
              <a:gd name="T9" fmla="*/ 2147483646 h 4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" h="482">
                <a:moveTo>
                  <a:pt x="0" y="49"/>
                </a:moveTo>
                <a:cubicBezTo>
                  <a:pt x="0" y="482"/>
                  <a:pt x="0" y="482"/>
                  <a:pt x="0" y="482"/>
                </a:cubicBezTo>
                <a:cubicBezTo>
                  <a:pt x="34" y="482"/>
                  <a:pt x="34" y="482"/>
                  <a:pt x="34" y="482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25"/>
                  <a:pt x="18" y="40"/>
                  <a:pt x="0" y="4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" name="Freeform 53"/>
          <p:cNvSpPr/>
          <p:nvPr/>
        </p:nvSpPr>
        <p:spPr bwMode="auto">
          <a:xfrm>
            <a:off x="5384800" y="0"/>
            <a:ext cx="44450" cy="1706563"/>
          </a:xfrm>
          <a:custGeom>
            <a:avLst/>
            <a:gdLst>
              <a:gd name="T0" fmla="*/ 2147483646 w 14"/>
              <a:gd name="T1" fmla="*/ 2147483646 h 537"/>
              <a:gd name="T2" fmla="*/ 2147483646 w 14"/>
              <a:gd name="T3" fmla="*/ 0 h 537"/>
              <a:gd name="T4" fmla="*/ 0 w 14"/>
              <a:gd name="T5" fmla="*/ 0 h 537"/>
              <a:gd name="T6" fmla="*/ 0 w 14"/>
              <a:gd name="T7" fmla="*/ 2147483646 h 537"/>
              <a:gd name="T8" fmla="*/ 2147483646 w 14"/>
              <a:gd name="T9" fmla="*/ 2147483646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" h="537">
                <a:moveTo>
                  <a:pt x="14" y="536"/>
                </a:moveTo>
                <a:cubicBezTo>
                  <a:pt x="14" y="0"/>
                  <a:pt x="14" y="0"/>
                  <a:pt x="1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37"/>
                  <a:pt x="0" y="537"/>
                  <a:pt x="0" y="537"/>
                </a:cubicBezTo>
                <a:cubicBezTo>
                  <a:pt x="4" y="536"/>
                  <a:pt x="9" y="535"/>
                  <a:pt x="14" y="536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" name="Rectangle 54"/>
          <p:cNvSpPr>
            <a:spLocks noChangeArrowheads="1"/>
          </p:cNvSpPr>
          <p:nvPr/>
        </p:nvSpPr>
        <p:spPr bwMode="auto">
          <a:xfrm>
            <a:off x="5384800" y="3719513"/>
            <a:ext cx="44450" cy="1430337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76" name="Freeform 55"/>
          <p:cNvSpPr/>
          <p:nvPr/>
        </p:nvSpPr>
        <p:spPr bwMode="auto">
          <a:xfrm>
            <a:off x="5502275" y="3852863"/>
            <a:ext cx="165100" cy="1296987"/>
          </a:xfrm>
          <a:custGeom>
            <a:avLst/>
            <a:gdLst>
              <a:gd name="T0" fmla="*/ 0 w 52"/>
              <a:gd name="T1" fmla="*/ 2147483646 h 408"/>
              <a:gd name="T2" fmla="*/ 2147483646 w 52"/>
              <a:gd name="T3" fmla="*/ 2147483646 h 408"/>
              <a:gd name="T4" fmla="*/ 2147483646 w 52"/>
              <a:gd name="T5" fmla="*/ 0 h 408"/>
              <a:gd name="T6" fmla="*/ 0 w 52"/>
              <a:gd name="T7" fmla="*/ 2147483646 h 408"/>
              <a:gd name="T8" fmla="*/ 0 w 52"/>
              <a:gd name="T9" fmla="*/ 2147483646 h 4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" h="408">
                <a:moveTo>
                  <a:pt x="0" y="408"/>
                </a:moveTo>
                <a:cubicBezTo>
                  <a:pt x="52" y="408"/>
                  <a:pt x="52" y="408"/>
                  <a:pt x="52" y="408"/>
                </a:cubicBezTo>
                <a:cubicBezTo>
                  <a:pt x="52" y="0"/>
                  <a:pt x="52" y="0"/>
                  <a:pt x="52" y="0"/>
                </a:cubicBezTo>
                <a:cubicBezTo>
                  <a:pt x="39" y="2"/>
                  <a:pt x="22" y="3"/>
                  <a:pt x="0" y="4"/>
                </a:cubicBezTo>
                <a:lnTo>
                  <a:pt x="0" y="408"/>
                </a:ln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7" name="Freeform 56"/>
          <p:cNvSpPr/>
          <p:nvPr/>
        </p:nvSpPr>
        <p:spPr bwMode="auto">
          <a:xfrm>
            <a:off x="5949950" y="0"/>
            <a:ext cx="101600" cy="1836738"/>
          </a:xfrm>
          <a:custGeom>
            <a:avLst/>
            <a:gdLst>
              <a:gd name="T0" fmla="*/ 2147483646 w 32"/>
              <a:gd name="T1" fmla="*/ 2147483646 h 578"/>
              <a:gd name="T2" fmla="*/ 2147483646 w 32"/>
              <a:gd name="T3" fmla="*/ 0 h 578"/>
              <a:gd name="T4" fmla="*/ 0 w 32"/>
              <a:gd name="T5" fmla="*/ 0 h 578"/>
              <a:gd name="T6" fmla="*/ 0 w 32"/>
              <a:gd name="T7" fmla="*/ 2147483646 h 578"/>
              <a:gd name="T8" fmla="*/ 2147483646 w 32"/>
              <a:gd name="T9" fmla="*/ 2147483646 h 578"/>
              <a:gd name="T10" fmla="*/ 2147483646 w 32"/>
              <a:gd name="T11" fmla="*/ 2147483646 h 5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2" h="578">
                <a:moveTo>
                  <a:pt x="32" y="553"/>
                </a:moveTo>
                <a:cubicBezTo>
                  <a:pt x="32" y="0"/>
                  <a:pt x="32" y="0"/>
                  <a:pt x="3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78"/>
                  <a:pt x="0" y="578"/>
                  <a:pt x="0" y="578"/>
                </a:cubicBezTo>
                <a:cubicBezTo>
                  <a:pt x="12" y="572"/>
                  <a:pt x="20" y="563"/>
                  <a:pt x="30" y="553"/>
                </a:cubicBezTo>
                <a:cubicBezTo>
                  <a:pt x="31" y="553"/>
                  <a:pt x="31" y="553"/>
                  <a:pt x="32" y="553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8" name="Freeform 57"/>
          <p:cNvSpPr/>
          <p:nvPr/>
        </p:nvSpPr>
        <p:spPr bwMode="auto">
          <a:xfrm>
            <a:off x="6473825" y="3117850"/>
            <a:ext cx="107950" cy="2032000"/>
          </a:xfrm>
          <a:custGeom>
            <a:avLst/>
            <a:gdLst>
              <a:gd name="T0" fmla="*/ 0 w 34"/>
              <a:gd name="T1" fmla="*/ 2147483646 h 639"/>
              <a:gd name="T2" fmla="*/ 2147483646 w 34"/>
              <a:gd name="T3" fmla="*/ 2147483646 h 639"/>
              <a:gd name="T4" fmla="*/ 2147483646 w 34"/>
              <a:gd name="T5" fmla="*/ 0 h 639"/>
              <a:gd name="T6" fmla="*/ 0 w 34"/>
              <a:gd name="T7" fmla="*/ 2147483646 h 639"/>
              <a:gd name="T8" fmla="*/ 0 w 34"/>
              <a:gd name="T9" fmla="*/ 2147483646 h 6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" h="639">
                <a:moveTo>
                  <a:pt x="0" y="639"/>
                </a:moveTo>
                <a:cubicBezTo>
                  <a:pt x="34" y="639"/>
                  <a:pt x="34" y="639"/>
                  <a:pt x="34" y="639"/>
                </a:cubicBezTo>
                <a:cubicBezTo>
                  <a:pt x="34" y="0"/>
                  <a:pt x="34" y="0"/>
                  <a:pt x="34" y="0"/>
                </a:cubicBezTo>
                <a:cubicBezTo>
                  <a:pt x="24" y="7"/>
                  <a:pt x="13" y="11"/>
                  <a:pt x="0" y="13"/>
                </a:cubicBezTo>
                <a:lnTo>
                  <a:pt x="0" y="639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9" name="Freeform 58"/>
          <p:cNvSpPr/>
          <p:nvPr/>
        </p:nvSpPr>
        <p:spPr bwMode="auto">
          <a:xfrm>
            <a:off x="6127750" y="3057525"/>
            <a:ext cx="44450" cy="2092325"/>
          </a:xfrm>
          <a:custGeom>
            <a:avLst/>
            <a:gdLst>
              <a:gd name="T0" fmla="*/ 0 w 14"/>
              <a:gd name="T1" fmla="*/ 2147483646 h 658"/>
              <a:gd name="T2" fmla="*/ 2147483646 w 14"/>
              <a:gd name="T3" fmla="*/ 2147483646 h 658"/>
              <a:gd name="T4" fmla="*/ 2147483646 w 14"/>
              <a:gd name="T5" fmla="*/ 2147483646 h 658"/>
              <a:gd name="T6" fmla="*/ 0 w 14"/>
              <a:gd name="T7" fmla="*/ 0 h 658"/>
              <a:gd name="T8" fmla="*/ 0 w 14"/>
              <a:gd name="T9" fmla="*/ 2147483646 h 6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" h="658">
                <a:moveTo>
                  <a:pt x="0" y="658"/>
                </a:moveTo>
                <a:cubicBezTo>
                  <a:pt x="14" y="658"/>
                  <a:pt x="14" y="658"/>
                  <a:pt x="14" y="658"/>
                </a:cubicBezTo>
                <a:cubicBezTo>
                  <a:pt x="14" y="12"/>
                  <a:pt x="14" y="12"/>
                  <a:pt x="14" y="12"/>
                </a:cubicBezTo>
                <a:cubicBezTo>
                  <a:pt x="10" y="8"/>
                  <a:pt x="5" y="4"/>
                  <a:pt x="0" y="0"/>
                </a:cubicBezTo>
                <a:lnTo>
                  <a:pt x="0" y="658"/>
                </a:ln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0" name="Freeform 59"/>
          <p:cNvSpPr/>
          <p:nvPr/>
        </p:nvSpPr>
        <p:spPr bwMode="auto">
          <a:xfrm>
            <a:off x="6245225" y="3249613"/>
            <a:ext cx="165100" cy="1900237"/>
          </a:xfrm>
          <a:custGeom>
            <a:avLst/>
            <a:gdLst>
              <a:gd name="T0" fmla="*/ 0 w 52"/>
              <a:gd name="T1" fmla="*/ 0 h 598"/>
              <a:gd name="T2" fmla="*/ 0 w 52"/>
              <a:gd name="T3" fmla="*/ 2147483646 h 598"/>
              <a:gd name="T4" fmla="*/ 2147483646 w 52"/>
              <a:gd name="T5" fmla="*/ 2147483646 h 598"/>
              <a:gd name="T6" fmla="*/ 2147483646 w 52"/>
              <a:gd name="T7" fmla="*/ 2147483646 h 598"/>
              <a:gd name="T8" fmla="*/ 0 w 52"/>
              <a:gd name="T9" fmla="*/ 0 h 5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" h="598">
                <a:moveTo>
                  <a:pt x="0" y="0"/>
                </a:moveTo>
                <a:cubicBezTo>
                  <a:pt x="0" y="598"/>
                  <a:pt x="0" y="598"/>
                  <a:pt x="0" y="598"/>
                </a:cubicBezTo>
                <a:cubicBezTo>
                  <a:pt x="52" y="598"/>
                  <a:pt x="52" y="598"/>
                  <a:pt x="52" y="598"/>
                </a:cubicBezTo>
                <a:cubicBezTo>
                  <a:pt x="52" y="8"/>
                  <a:pt x="52" y="8"/>
                  <a:pt x="52" y="8"/>
                </a:cubicBezTo>
                <a:cubicBezTo>
                  <a:pt x="35" y="8"/>
                  <a:pt x="16" y="6"/>
                  <a:pt x="0" y="0"/>
                </a:cubicBez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1" name="Freeform 60"/>
          <p:cNvSpPr/>
          <p:nvPr/>
        </p:nvSpPr>
        <p:spPr bwMode="auto">
          <a:xfrm>
            <a:off x="6245225" y="0"/>
            <a:ext cx="165100" cy="1719263"/>
          </a:xfrm>
          <a:custGeom>
            <a:avLst/>
            <a:gdLst>
              <a:gd name="T0" fmla="*/ 2147483646 w 52"/>
              <a:gd name="T1" fmla="*/ 2147483646 h 541"/>
              <a:gd name="T2" fmla="*/ 2147483646 w 52"/>
              <a:gd name="T3" fmla="*/ 0 h 541"/>
              <a:gd name="T4" fmla="*/ 0 w 52"/>
              <a:gd name="T5" fmla="*/ 0 h 541"/>
              <a:gd name="T6" fmla="*/ 0 w 52"/>
              <a:gd name="T7" fmla="*/ 2147483646 h 541"/>
              <a:gd name="T8" fmla="*/ 2147483646 w 52"/>
              <a:gd name="T9" fmla="*/ 2147483646 h 541"/>
              <a:gd name="T10" fmla="*/ 2147483646 w 52"/>
              <a:gd name="T11" fmla="*/ 2147483646 h 54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2" h="541">
                <a:moveTo>
                  <a:pt x="52" y="509"/>
                </a:moveTo>
                <a:cubicBezTo>
                  <a:pt x="52" y="0"/>
                  <a:pt x="52" y="0"/>
                  <a:pt x="5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41"/>
                  <a:pt x="0" y="541"/>
                  <a:pt x="0" y="541"/>
                </a:cubicBezTo>
                <a:cubicBezTo>
                  <a:pt x="0" y="541"/>
                  <a:pt x="7" y="524"/>
                  <a:pt x="20" y="516"/>
                </a:cubicBezTo>
                <a:cubicBezTo>
                  <a:pt x="34" y="507"/>
                  <a:pt x="52" y="509"/>
                  <a:pt x="52" y="509"/>
                </a:cubicBez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2" name="Rectangle 61"/>
          <p:cNvSpPr>
            <a:spLocks noChangeArrowheads="1"/>
          </p:cNvSpPr>
          <p:nvPr/>
        </p:nvSpPr>
        <p:spPr bwMode="auto">
          <a:xfrm>
            <a:off x="6692900" y="0"/>
            <a:ext cx="101600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83" name="Rectangle 62"/>
          <p:cNvSpPr>
            <a:spLocks noChangeArrowheads="1"/>
          </p:cNvSpPr>
          <p:nvPr/>
        </p:nvSpPr>
        <p:spPr bwMode="auto">
          <a:xfrm>
            <a:off x="7218363" y="0"/>
            <a:ext cx="107950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84" name="Rectangle 63"/>
          <p:cNvSpPr>
            <a:spLocks noChangeArrowheads="1"/>
          </p:cNvSpPr>
          <p:nvPr/>
        </p:nvSpPr>
        <p:spPr bwMode="auto">
          <a:xfrm>
            <a:off x="6870700" y="0"/>
            <a:ext cx="44450" cy="51498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85" name="Rectangle 64"/>
          <p:cNvSpPr>
            <a:spLocks noChangeArrowheads="1"/>
          </p:cNvSpPr>
          <p:nvPr/>
        </p:nvSpPr>
        <p:spPr bwMode="auto">
          <a:xfrm>
            <a:off x="6989763" y="0"/>
            <a:ext cx="165100" cy="51498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86" name="Rectangle 65"/>
          <p:cNvSpPr>
            <a:spLocks noChangeArrowheads="1"/>
          </p:cNvSpPr>
          <p:nvPr/>
        </p:nvSpPr>
        <p:spPr bwMode="auto">
          <a:xfrm>
            <a:off x="7437438" y="0"/>
            <a:ext cx="101600" cy="51498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87" name="Rectangle 66"/>
          <p:cNvSpPr>
            <a:spLocks noChangeArrowheads="1"/>
          </p:cNvSpPr>
          <p:nvPr/>
        </p:nvSpPr>
        <p:spPr bwMode="auto">
          <a:xfrm>
            <a:off x="7961313" y="0"/>
            <a:ext cx="107950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88" name="Rectangle 67"/>
          <p:cNvSpPr>
            <a:spLocks noChangeArrowheads="1"/>
          </p:cNvSpPr>
          <p:nvPr/>
        </p:nvSpPr>
        <p:spPr bwMode="auto">
          <a:xfrm>
            <a:off x="7615238" y="0"/>
            <a:ext cx="44450" cy="51498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89" name="Rectangle 68"/>
          <p:cNvSpPr>
            <a:spLocks noChangeArrowheads="1"/>
          </p:cNvSpPr>
          <p:nvPr/>
        </p:nvSpPr>
        <p:spPr bwMode="auto">
          <a:xfrm>
            <a:off x="7732713" y="0"/>
            <a:ext cx="165100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90" name="Rectangle 69"/>
          <p:cNvSpPr>
            <a:spLocks noChangeArrowheads="1"/>
          </p:cNvSpPr>
          <p:nvPr/>
        </p:nvSpPr>
        <p:spPr bwMode="auto">
          <a:xfrm>
            <a:off x="8180388" y="0"/>
            <a:ext cx="101600" cy="51498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91" name="Rectangle 70"/>
          <p:cNvSpPr>
            <a:spLocks noChangeArrowheads="1"/>
          </p:cNvSpPr>
          <p:nvPr/>
        </p:nvSpPr>
        <p:spPr bwMode="auto">
          <a:xfrm>
            <a:off x="8705850" y="0"/>
            <a:ext cx="107950" cy="51498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92" name="Rectangle 71"/>
          <p:cNvSpPr>
            <a:spLocks noChangeArrowheads="1"/>
          </p:cNvSpPr>
          <p:nvPr/>
        </p:nvSpPr>
        <p:spPr bwMode="auto">
          <a:xfrm>
            <a:off x="8358188" y="0"/>
            <a:ext cx="44450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93" name="Rectangle 72"/>
          <p:cNvSpPr>
            <a:spLocks noChangeArrowheads="1"/>
          </p:cNvSpPr>
          <p:nvPr/>
        </p:nvSpPr>
        <p:spPr bwMode="auto">
          <a:xfrm>
            <a:off x="8477250" y="0"/>
            <a:ext cx="165100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94" name="Rectangle 73"/>
          <p:cNvSpPr>
            <a:spLocks noChangeArrowheads="1"/>
          </p:cNvSpPr>
          <p:nvPr/>
        </p:nvSpPr>
        <p:spPr bwMode="auto">
          <a:xfrm>
            <a:off x="8924925" y="0"/>
            <a:ext cx="101600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95" name="Rectangle 74"/>
          <p:cNvSpPr>
            <a:spLocks noChangeArrowheads="1"/>
          </p:cNvSpPr>
          <p:nvPr/>
        </p:nvSpPr>
        <p:spPr bwMode="auto">
          <a:xfrm>
            <a:off x="9102725" y="0"/>
            <a:ext cx="44450" cy="51498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96" name="Rectangle 75"/>
          <p:cNvSpPr>
            <a:spLocks noChangeArrowheads="1"/>
          </p:cNvSpPr>
          <p:nvPr/>
        </p:nvSpPr>
        <p:spPr bwMode="auto">
          <a:xfrm>
            <a:off x="5730875" y="0"/>
            <a:ext cx="107950" cy="2124075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97" name="Rectangle 76"/>
          <p:cNvSpPr>
            <a:spLocks noChangeArrowheads="1"/>
          </p:cNvSpPr>
          <p:nvPr/>
        </p:nvSpPr>
        <p:spPr bwMode="auto">
          <a:xfrm>
            <a:off x="5502275" y="0"/>
            <a:ext cx="165100" cy="1789113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98" name="Rectangle 77"/>
          <p:cNvSpPr>
            <a:spLocks noChangeArrowheads="1"/>
          </p:cNvSpPr>
          <p:nvPr/>
        </p:nvSpPr>
        <p:spPr bwMode="auto">
          <a:xfrm>
            <a:off x="5205413" y="0"/>
            <a:ext cx="101600" cy="1868488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99" name="Rectangle 78"/>
          <p:cNvSpPr>
            <a:spLocks noChangeArrowheads="1"/>
          </p:cNvSpPr>
          <p:nvPr/>
        </p:nvSpPr>
        <p:spPr bwMode="auto">
          <a:xfrm>
            <a:off x="6127750" y="0"/>
            <a:ext cx="44450" cy="1649413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00" name="Rectangle 79"/>
          <p:cNvSpPr>
            <a:spLocks noChangeArrowheads="1"/>
          </p:cNvSpPr>
          <p:nvPr/>
        </p:nvSpPr>
        <p:spPr bwMode="auto">
          <a:xfrm>
            <a:off x="6473825" y="0"/>
            <a:ext cx="107950" cy="1735138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01" name="Rectangle 80"/>
          <p:cNvSpPr>
            <a:spLocks noChangeArrowheads="1"/>
          </p:cNvSpPr>
          <p:nvPr/>
        </p:nvSpPr>
        <p:spPr bwMode="auto">
          <a:xfrm>
            <a:off x="5949950" y="3351213"/>
            <a:ext cx="101600" cy="1798637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02" name="Rectangle 81"/>
          <p:cNvSpPr>
            <a:spLocks noChangeArrowheads="1"/>
          </p:cNvSpPr>
          <p:nvPr/>
        </p:nvSpPr>
        <p:spPr bwMode="auto">
          <a:xfrm>
            <a:off x="4014788" y="0"/>
            <a:ext cx="165100" cy="1385888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37" name="Freeform 86"/>
          <p:cNvSpPr>
            <a:spLocks noEditPoints="1"/>
          </p:cNvSpPr>
          <p:nvPr/>
        </p:nvSpPr>
        <p:spPr bwMode="auto">
          <a:xfrm>
            <a:off x="8047038" y="3943350"/>
            <a:ext cx="541337" cy="396875"/>
          </a:xfrm>
          <a:custGeom>
            <a:avLst/>
            <a:gdLst>
              <a:gd name="T0" fmla="*/ 2147483646 w 168"/>
              <a:gd name="T1" fmla="*/ 0 h 123"/>
              <a:gd name="T2" fmla="*/ 2147483646 w 168"/>
              <a:gd name="T3" fmla="*/ 2147483646 h 123"/>
              <a:gd name="T4" fmla="*/ 2147483646 w 168"/>
              <a:gd name="T5" fmla="*/ 0 h 123"/>
              <a:gd name="T6" fmla="*/ 2147483646 w 168"/>
              <a:gd name="T7" fmla="*/ 2147483646 h 123"/>
              <a:gd name="T8" fmla="*/ 2147483646 w 168"/>
              <a:gd name="T9" fmla="*/ 2147483646 h 123"/>
              <a:gd name="T10" fmla="*/ 2147483646 w 168"/>
              <a:gd name="T11" fmla="*/ 2147483646 h 1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8" h="123">
                <a:moveTo>
                  <a:pt x="154" y="0"/>
                </a:moveTo>
                <a:cubicBezTo>
                  <a:pt x="122" y="46"/>
                  <a:pt x="0" y="18"/>
                  <a:pt x="64" y="123"/>
                </a:cubicBezTo>
                <a:cubicBezTo>
                  <a:pt x="168" y="108"/>
                  <a:pt x="162" y="44"/>
                  <a:pt x="154" y="0"/>
                </a:cubicBezTo>
                <a:close/>
                <a:moveTo>
                  <a:pt x="141" y="24"/>
                </a:moveTo>
                <a:cubicBezTo>
                  <a:pt x="137" y="79"/>
                  <a:pt x="77" y="57"/>
                  <a:pt x="67" y="112"/>
                </a:cubicBezTo>
                <a:cubicBezTo>
                  <a:pt x="62" y="54"/>
                  <a:pt x="131" y="80"/>
                  <a:pt x="141" y="24"/>
                </a:cubicBezTo>
                <a:close/>
              </a:path>
            </a:pathLst>
          </a:custGeom>
          <a:solidFill>
            <a:srgbClr val="8F1D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39" name="Freeform 88"/>
          <p:cNvSpPr>
            <a:spLocks noEditPoints="1"/>
          </p:cNvSpPr>
          <p:nvPr/>
        </p:nvSpPr>
        <p:spPr bwMode="auto">
          <a:xfrm>
            <a:off x="8101013" y="941388"/>
            <a:ext cx="376237" cy="276225"/>
          </a:xfrm>
          <a:custGeom>
            <a:avLst/>
            <a:gdLst>
              <a:gd name="T0" fmla="*/ 2147483646 w 117"/>
              <a:gd name="T1" fmla="*/ 0 h 86"/>
              <a:gd name="T2" fmla="*/ 2147483646 w 117"/>
              <a:gd name="T3" fmla="*/ 2147483646 h 86"/>
              <a:gd name="T4" fmla="*/ 2147483646 w 117"/>
              <a:gd name="T5" fmla="*/ 0 h 86"/>
              <a:gd name="T6" fmla="*/ 2147483646 w 117"/>
              <a:gd name="T7" fmla="*/ 2147483646 h 86"/>
              <a:gd name="T8" fmla="*/ 2147483646 w 117"/>
              <a:gd name="T9" fmla="*/ 2147483646 h 86"/>
              <a:gd name="T10" fmla="*/ 2147483646 w 117"/>
              <a:gd name="T11" fmla="*/ 2147483646 h 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7" h="86">
                <a:moveTo>
                  <a:pt x="107" y="0"/>
                </a:moveTo>
                <a:cubicBezTo>
                  <a:pt x="85" y="32"/>
                  <a:pt x="0" y="13"/>
                  <a:pt x="45" y="86"/>
                </a:cubicBezTo>
                <a:cubicBezTo>
                  <a:pt x="117" y="75"/>
                  <a:pt x="113" y="31"/>
                  <a:pt x="107" y="0"/>
                </a:cubicBezTo>
                <a:close/>
                <a:moveTo>
                  <a:pt x="98" y="17"/>
                </a:moveTo>
                <a:cubicBezTo>
                  <a:pt x="96" y="55"/>
                  <a:pt x="54" y="40"/>
                  <a:pt x="47" y="78"/>
                </a:cubicBezTo>
                <a:cubicBezTo>
                  <a:pt x="43" y="37"/>
                  <a:pt x="91" y="56"/>
                  <a:pt x="98" y="17"/>
                </a:cubicBezTo>
                <a:close/>
              </a:path>
            </a:pathLst>
          </a:custGeom>
          <a:solidFill>
            <a:srgbClr val="8F1D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40" name="Freeform 89"/>
          <p:cNvSpPr>
            <a:spLocks noEditPoints="1"/>
          </p:cNvSpPr>
          <p:nvPr/>
        </p:nvSpPr>
        <p:spPr bwMode="auto">
          <a:xfrm>
            <a:off x="1927225" y="4197350"/>
            <a:ext cx="334963" cy="246063"/>
          </a:xfrm>
          <a:custGeom>
            <a:avLst/>
            <a:gdLst>
              <a:gd name="T0" fmla="*/ 2147483646 w 104"/>
              <a:gd name="T1" fmla="*/ 0 h 76"/>
              <a:gd name="T2" fmla="*/ 2147483646 w 104"/>
              <a:gd name="T3" fmla="*/ 2147483646 h 76"/>
              <a:gd name="T4" fmla="*/ 2147483646 w 104"/>
              <a:gd name="T5" fmla="*/ 0 h 76"/>
              <a:gd name="T6" fmla="*/ 2147483646 w 104"/>
              <a:gd name="T7" fmla="*/ 2147483646 h 76"/>
              <a:gd name="T8" fmla="*/ 2147483646 w 104"/>
              <a:gd name="T9" fmla="*/ 2147483646 h 76"/>
              <a:gd name="T10" fmla="*/ 2147483646 w 104"/>
              <a:gd name="T11" fmla="*/ 2147483646 h 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4" h="76">
                <a:moveTo>
                  <a:pt x="95" y="0"/>
                </a:moveTo>
                <a:cubicBezTo>
                  <a:pt x="75" y="29"/>
                  <a:pt x="0" y="11"/>
                  <a:pt x="39" y="76"/>
                </a:cubicBezTo>
                <a:cubicBezTo>
                  <a:pt x="104" y="67"/>
                  <a:pt x="100" y="27"/>
                  <a:pt x="95" y="0"/>
                </a:cubicBezTo>
                <a:close/>
                <a:moveTo>
                  <a:pt x="87" y="15"/>
                </a:moveTo>
                <a:cubicBezTo>
                  <a:pt x="85" y="49"/>
                  <a:pt x="48" y="36"/>
                  <a:pt x="41" y="69"/>
                </a:cubicBezTo>
                <a:cubicBezTo>
                  <a:pt x="38" y="33"/>
                  <a:pt x="81" y="50"/>
                  <a:pt x="87" y="15"/>
                </a:cubicBezTo>
                <a:close/>
              </a:path>
            </a:pathLst>
          </a:custGeom>
          <a:solidFill>
            <a:srgbClr val="8F1D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41" name="Freeform 90"/>
          <p:cNvSpPr>
            <a:spLocks noEditPoints="1"/>
          </p:cNvSpPr>
          <p:nvPr/>
        </p:nvSpPr>
        <p:spPr bwMode="auto">
          <a:xfrm>
            <a:off x="1025525" y="3859213"/>
            <a:ext cx="419100" cy="309562"/>
          </a:xfrm>
          <a:custGeom>
            <a:avLst/>
            <a:gdLst>
              <a:gd name="T0" fmla="*/ 2147483646 w 130"/>
              <a:gd name="T1" fmla="*/ 0 h 96"/>
              <a:gd name="T2" fmla="*/ 2147483646 w 130"/>
              <a:gd name="T3" fmla="*/ 2147483646 h 96"/>
              <a:gd name="T4" fmla="*/ 2147483646 w 130"/>
              <a:gd name="T5" fmla="*/ 0 h 96"/>
              <a:gd name="T6" fmla="*/ 2147483646 w 130"/>
              <a:gd name="T7" fmla="*/ 2147483646 h 96"/>
              <a:gd name="T8" fmla="*/ 2147483646 w 130"/>
              <a:gd name="T9" fmla="*/ 2147483646 h 96"/>
              <a:gd name="T10" fmla="*/ 2147483646 w 130"/>
              <a:gd name="T11" fmla="*/ 2147483646 h 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0" h="96">
                <a:moveTo>
                  <a:pt x="119" y="0"/>
                </a:moveTo>
                <a:cubicBezTo>
                  <a:pt x="94" y="36"/>
                  <a:pt x="0" y="15"/>
                  <a:pt x="50" y="96"/>
                </a:cubicBezTo>
                <a:cubicBezTo>
                  <a:pt x="130" y="84"/>
                  <a:pt x="125" y="35"/>
                  <a:pt x="119" y="0"/>
                </a:cubicBezTo>
                <a:close/>
                <a:moveTo>
                  <a:pt x="109" y="19"/>
                </a:moveTo>
                <a:cubicBezTo>
                  <a:pt x="106" y="62"/>
                  <a:pt x="60" y="45"/>
                  <a:pt x="52" y="87"/>
                </a:cubicBezTo>
                <a:cubicBezTo>
                  <a:pt x="48" y="42"/>
                  <a:pt x="101" y="62"/>
                  <a:pt x="109" y="19"/>
                </a:cubicBezTo>
                <a:close/>
              </a:path>
            </a:pathLst>
          </a:custGeom>
          <a:solidFill>
            <a:srgbClr val="8F1D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42" name="Freeform 91"/>
          <p:cNvSpPr>
            <a:spLocks noEditPoints="1"/>
          </p:cNvSpPr>
          <p:nvPr/>
        </p:nvSpPr>
        <p:spPr bwMode="auto">
          <a:xfrm>
            <a:off x="606425" y="3163888"/>
            <a:ext cx="869950" cy="663575"/>
          </a:xfrm>
          <a:custGeom>
            <a:avLst/>
            <a:gdLst>
              <a:gd name="T0" fmla="*/ 2147483646 w 270"/>
              <a:gd name="T1" fmla="*/ 0 h 206"/>
              <a:gd name="T2" fmla="*/ 2147483646 w 270"/>
              <a:gd name="T3" fmla="*/ 2147483646 h 206"/>
              <a:gd name="T4" fmla="*/ 2147483646 w 270"/>
              <a:gd name="T5" fmla="*/ 0 h 206"/>
              <a:gd name="T6" fmla="*/ 2147483646 w 270"/>
              <a:gd name="T7" fmla="*/ 2147483646 h 206"/>
              <a:gd name="T8" fmla="*/ 2147483646 w 270"/>
              <a:gd name="T9" fmla="*/ 2147483646 h 206"/>
              <a:gd name="T10" fmla="*/ 2147483646 w 270"/>
              <a:gd name="T11" fmla="*/ 2147483646 h 2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0" h="206">
                <a:moveTo>
                  <a:pt x="51" y="0"/>
                </a:moveTo>
                <a:cubicBezTo>
                  <a:pt x="26" y="63"/>
                  <a:pt x="0" y="155"/>
                  <a:pt x="147" y="206"/>
                </a:cubicBezTo>
                <a:cubicBezTo>
                  <a:pt x="270" y="70"/>
                  <a:pt x="85" y="77"/>
                  <a:pt x="51" y="0"/>
                </a:cubicBezTo>
                <a:close/>
                <a:moveTo>
                  <a:pt x="146" y="188"/>
                </a:moveTo>
                <a:cubicBezTo>
                  <a:pt x="146" y="106"/>
                  <a:pt x="52" y="120"/>
                  <a:pt x="62" y="39"/>
                </a:cubicBezTo>
                <a:cubicBezTo>
                  <a:pt x="62" y="123"/>
                  <a:pt x="169" y="105"/>
                  <a:pt x="146" y="188"/>
                </a:cubicBezTo>
                <a:close/>
              </a:path>
            </a:pathLst>
          </a:custGeom>
          <a:solidFill>
            <a:srgbClr val="8F1D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43" name="Freeform 92"/>
          <p:cNvSpPr>
            <a:spLocks noEditPoints="1"/>
          </p:cNvSpPr>
          <p:nvPr/>
        </p:nvSpPr>
        <p:spPr bwMode="auto">
          <a:xfrm>
            <a:off x="1908175" y="538163"/>
            <a:ext cx="206375" cy="158750"/>
          </a:xfrm>
          <a:custGeom>
            <a:avLst/>
            <a:gdLst>
              <a:gd name="T0" fmla="*/ 2147483646 w 64"/>
              <a:gd name="T1" fmla="*/ 0 h 49"/>
              <a:gd name="T2" fmla="*/ 2147483646 w 64"/>
              <a:gd name="T3" fmla="*/ 2147483646 h 49"/>
              <a:gd name="T4" fmla="*/ 2147483646 w 64"/>
              <a:gd name="T5" fmla="*/ 0 h 49"/>
              <a:gd name="T6" fmla="*/ 2147483646 w 64"/>
              <a:gd name="T7" fmla="*/ 2147483646 h 49"/>
              <a:gd name="T8" fmla="*/ 2147483646 w 64"/>
              <a:gd name="T9" fmla="*/ 2147483646 h 49"/>
              <a:gd name="T10" fmla="*/ 2147483646 w 64"/>
              <a:gd name="T11" fmla="*/ 2147483646 h 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4" h="49">
                <a:moveTo>
                  <a:pt x="12" y="0"/>
                </a:moveTo>
                <a:cubicBezTo>
                  <a:pt x="6" y="15"/>
                  <a:pt x="0" y="37"/>
                  <a:pt x="35" y="49"/>
                </a:cubicBezTo>
                <a:cubicBezTo>
                  <a:pt x="64" y="17"/>
                  <a:pt x="20" y="18"/>
                  <a:pt x="12" y="0"/>
                </a:cubicBezTo>
                <a:close/>
                <a:moveTo>
                  <a:pt x="35" y="45"/>
                </a:moveTo>
                <a:cubicBezTo>
                  <a:pt x="35" y="25"/>
                  <a:pt x="12" y="29"/>
                  <a:pt x="15" y="9"/>
                </a:cubicBezTo>
                <a:cubicBezTo>
                  <a:pt x="14" y="29"/>
                  <a:pt x="40" y="25"/>
                  <a:pt x="35" y="45"/>
                </a:cubicBezTo>
                <a:close/>
              </a:path>
            </a:pathLst>
          </a:custGeom>
          <a:solidFill>
            <a:srgbClr val="8F1D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44" name="Freeform 93"/>
          <p:cNvSpPr>
            <a:spLocks noEditPoints="1"/>
          </p:cNvSpPr>
          <p:nvPr/>
        </p:nvSpPr>
        <p:spPr bwMode="auto">
          <a:xfrm>
            <a:off x="7818438" y="3160713"/>
            <a:ext cx="735012" cy="557212"/>
          </a:xfrm>
          <a:custGeom>
            <a:avLst/>
            <a:gdLst>
              <a:gd name="T0" fmla="*/ 2147483646 w 228"/>
              <a:gd name="T1" fmla="*/ 0 h 173"/>
              <a:gd name="T2" fmla="*/ 2147483646 w 228"/>
              <a:gd name="T3" fmla="*/ 2147483646 h 173"/>
              <a:gd name="T4" fmla="*/ 2147483646 w 228"/>
              <a:gd name="T5" fmla="*/ 0 h 173"/>
              <a:gd name="T6" fmla="*/ 2147483646 w 228"/>
              <a:gd name="T7" fmla="*/ 2147483646 h 173"/>
              <a:gd name="T8" fmla="*/ 2147483646 w 228"/>
              <a:gd name="T9" fmla="*/ 2147483646 h 173"/>
              <a:gd name="T10" fmla="*/ 2147483646 w 228"/>
              <a:gd name="T11" fmla="*/ 2147483646 h 17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8" h="173">
                <a:moveTo>
                  <a:pt x="43" y="0"/>
                </a:moveTo>
                <a:cubicBezTo>
                  <a:pt x="22" y="53"/>
                  <a:pt x="0" y="130"/>
                  <a:pt x="125" y="173"/>
                </a:cubicBezTo>
                <a:cubicBezTo>
                  <a:pt x="228" y="59"/>
                  <a:pt x="72" y="64"/>
                  <a:pt x="43" y="0"/>
                </a:cubicBezTo>
                <a:close/>
                <a:moveTo>
                  <a:pt x="124" y="159"/>
                </a:moveTo>
                <a:cubicBezTo>
                  <a:pt x="124" y="89"/>
                  <a:pt x="44" y="101"/>
                  <a:pt x="53" y="33"/>
                </a:cubicBezTo>
                <a:cubicBezTo>
                  <a:pt x="52" y="104"/>
                  <a:pt x="143" y="88"/>
                  <a:pt x="124" y="159"/>
                </a:cubicBezTo>
                <a:close/>
              </a:path>
            </a:pathLst>
          </a:custGeom>
          <a:solidFill>
            <a:srgbClr val="8F1D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45" name="Freeform 94"/>
          <p:cNvSpPr>
            <a:spLocks noEditPoints="1"/>
          </p:cNvSpPr>
          <p:nvPr/>
        </p:nvSpPr>
        <p:spPr bwMode="auto">
          <a:xfrm>
            <a:off x="6742113" y="4443413"/>
            <a:ext cx="428625" cy="328612"/>
          </a:xfrm>
          <a:custGeom>
            <a:avLst/>
            <a:gdLst>
              <a:gd name="T0" fmla="*/ 2147483646 w 133"/>
              <a:gd name="T1" fmla="*/ 0 h 102"/>
              <a:gd name="T2" fmla="*/ 2147483646 w 133"/>
              <a:gd name="T3" fmla="*/ 2147483646 h 102"/>
              <a:gd name="T4" fmla="*/ 2147483646 w 133"/>
              <a:gd name="T5" fmla="*/ 0 h 102"/>
              <a:gd name="T6" fmla="*/ 2147483646 w 133"/>
              <a:gd name="T7" fmla="*/ 2147483646 h 102"/>
              <a:gd name="T8" fmla="*/ 2147483646 w 133"/>
              <a:gd name="T9" fmla="*/ 2147483646 h 102"/>
              <a:gd name="T10" fmla="*/ 2147483646 w 133"/>
              <a:gd name="T11" fmla="*/ 2147483646 h 10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3" h="102">
                <a:moveTo>
                  <a:pt x="25" y="0"/>
                </a:moveTo>
                <a:cubicBezTo>
                  <a:pt x="13" y="31"/>
                  <a:pt x="0" y="76"/>
                  <a:pt x="73" y="102"/>
                </a:cubicBezTo>
                <a:cubicBezTo>
                  <a:pt x="133" y="34"/>
                  <a:pt x="42" y="38"/>
                  <a:pt x="25" y="0"/>
                </a:cubicBezTo>
                <a:close/>
                <a:moveTo>
                  <a:pt x="72" y="93"/>
                </a:moveTo>
                <a:cubicBezTo>
                  <a:pt x="72" y="52"/>
                  <a:pt x="26" y="59"/>
                  <a:pt x="31" y="19"/>
                </a:cubicBezTo>
                <a:cubicBezTo>
                  <a:pt x="31" y="61"/>
                  <a:pt x="84" y="52"/>
                  <a:pt x="72" y="93"/>
                </a:cubicBezTo>
                <a:close/>
              </a:path>
            </a:pathLst>
          </a:custGeom>
          <a:solidFill>
            <a:srgbClr val="8F1D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3170" name="Picture 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1671638"/>
            <a:ext cx="4678362" cy="202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6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6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8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8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2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2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2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2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23" presetClass="entr" presetSubtype="3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8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8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8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8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9" dur="1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22" presetClass="entr" presetSubtype="4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10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22" presetClass="entr" presetSubtype="4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10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22" presetClass="entr" presetSubtype="4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10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22" presetClass="entr" presetSubtype="4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1000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22" presetClass="entr" presetSubtype="4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4" dur="10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22" presetClass="entr" presetSubtype="4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10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22" presetClass="entr" presetSubtype="4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0" dur="10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2048" grpId="0" animBg="1"/>
      <p:bldP spid="2049" grpId="0" animBg="1"/>
      <p:bldP spid="2050" grpId="0" animBg="1"/>
      <p:bldP spid="2051" grpId="0" animBg="1"/>
      <p:bldP spid="2052" grpId="0" animBg="1"/>
      <p:bldP spid="2053" grpId="0" animBg="1"/>
      <p:bldP spid="2055" grpId="0" animBg="1"/>
      <p:bldP spid="2060" grpId="0" animBg="1"/>
      <p:bldP spid="2062" grpId="0" animBg="1"/>
      <p:bldP spid="2063" grpId="0" animBg="1"/>
      <p:bldP spid="2064" grpId="0" animBg="1"/>
      <p:bldP spid="2065" grpId="0" animBg="1"/>
      <p:bldP spid="2066" grpId="0" animBg="1"/>
      <p:bldP spid="2068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3072" grpId="0" animBg="1"/>
      <p:bldP spid="3073" grpId="0" animBg="1"/>
      <p:bldP spid="3076" grpId="0" animBg="1"/>
      <p:bldP spid="3077" grpId="0" animBg="1"/>
      <p:bldP spid="3078" grpId="0" animBg="1"/>
      <p:bldP spid="3079" grpId="0" animBg="1"/>
      <p:bldP spid="3080" grpId="0" animBg="1"/>
      <p:bldP spid="3081" grpId="0" animBg="1"/>
      <p:bldP spid="3082" grpId="0" animBg="1"/>
      <p:bldP spid="3083" grpId="0" animBg="1"/>
      <p:bldP spid="3084" grpId="0" animBg="1"/>
      <p:bldP spid="3085" grpId="0" animBg="1"/>
      <p:bldP spid="3086" grpId="0" animBg="1"/>
      <p:bldP spid="3087" grpId="0" animBg="1"/>
      <p:bldP spid="3088" grpId="0" animBg="1"/>
      <p:bldP spid="3089" grpId="0" animBg="1"/>
      <p:bldP spid="3090" grpId="0" animBg="1"/>
      <p:bldP spid="3091" grpId="0" animBg="1"/>
      <p:bldP spid="3092" grpId="0" animBg="1"/>
      <p:bldP spid="3093" grpId="0" animBg="1"/>
      <p:bldP spid="3094" grpId="0" animBg="1"/>
      <p:bldP spid="3095" grpId="0" animBg="1"/>
      <p:bldP spid="3096" grpId="0" animBg="1"/>
      <p:bldP spid="3097" grpId="0" animBg="1"/>
      <p:bldP spid="3098" grpId="0" animBg="1"/>
      <p:bldP spid="3099" grpId="0" animBg="1"/>
      <p:bldP spid="3100" grpId="0" animBg="1"/>
      <p:bldP spid="3101" grpId="0" animBg="1"/>
      <p:bldP spid="3102" grpId="0" animBg="1"/>
      <p:bldP spid="3137" grpId="0" animBg="1"/>
      <p:bldP spid="3139" grpId="0" animBg="1"/>
      <p:bldP spid="3140" grpId="0" animBg="1"/>
      <p:bldP spid="3141" grpId="0" animBg="1"/>
      <p:bldP spid="3142" grpId="0" animBg="1"/>
      <p:bldP spid="3143" grpId="0" animBg="1"/>
      <p:bldP spid="3144" grpId="0" animBg="1"/>
      <p:bldP spid="31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矩形 6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pic>
        <p:nvPicPr>
          <p:cNvPr id="1047" name="Picture 23" descr="E:\工作夹\PPT模版\s1015教师节\原图片\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" y="0"/>
            <a:ext cx="9051925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23" descr="E:\工作夹\PPT模版\s1015教师节\原图片\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0"/>
            <a:ext cx="9051925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" name="组合 60"/>
          <p:cNvGrpSpPr/>
          <p:nvPr/>
        </p:nvGrpSpPr>
        <p:grpSpPr bwMode="auto">
          <a:xfrm>
            <a:off x="1465263" y="-195263"/>
            <a:ext cx="6232525" cy="6234113"/>
            <a:chOff x="5852471" y="2456501"/>
            <a:chExt cx="4362094" cy="4362094"/>
          </a:xfrm>
        </p:grpSpPr>
        <p:sp>
          <p:nvSpPr>
            <p:cNvPr id="68" name="椭圆 67"/>
            <p:cNvSpPr/>
            <p:nvPr/>
          </p:nvSpPr>
          <p:spPr>
            <a:xfrm>
              <a:off x="5852471" y="2456501"/>
              <a:ext cx="4362094" cy="4362094"/>
            </a:xfrm>
            <a:prstGeom prst="ellipse">
              <a:avLst/>
            </a:prstGeom>
            <a:gradFill flip="none" rotWithShape="1">
              <a:gsLst>
                <a:gs pos="0">
                  <a:srgbClr val="FFE57A">
                    <a:alpha val="23000"/>
                  </a:srgbClr>
                </a:gs>
                <a:gs pos="57100">
                  <a:srgbClr val="FFC000">
                    <a:alpha val="15000"/>
                  </a:srgbClr>
                </a:gs>
                <a:gs pos="100000">
                  <a:schemeClr val="tx2">
                    <a:alpha val="2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7109100" y="3712811"/>
              <a:ext cx="1848835" cy="1849475"/>
            </a:xfrm>
            <a:prstGeom prst="ellipse">
              <a:avLst/>
            </a:prstGeom>
            <a:gradFill flip="none" rotWithShape="1">
              <a:gsLst>
                <a:gs pos="0">
                  <a:srgbClr val="FFE57A">
                    <a:alpha val="50000"/>
                  </a:srgbClr>
                </a:gs>
                <a:gs pos="100000">
                  <a:srgbClr val="FFC000">
                    <a:alpha val="0"/>
                    <a:lumMod val="9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grpSp>
        <p:nvGrpSpPr>
          <p:cNvPr id="48" name="Group 9"/>
          <p:cNvGrpSpPr/>
          <p:nvPr/>
        </p:nvGrpSpPr>
        <p:grpSpPr bwMode="auto">
          <a:xfrm rot="-740729">
            <a:off x="3711575" y="2874963"/>
            <a:ext cx="1944688" cy="1871662"/>
            <a:chOff x="1020" y="2931"/>
            <a:chExt cx="918" cy="739"/>
          </a:xfrm>
        </p:grpSpPr>
        <p:pic>
          <p:nvPicPr>
            <p:cNvPr id="23575" name="Picture 10" descr="未标题-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514946"/>
                </a:clrFrom>
                <a:clrTo>
                  <a:srgbClr val="51494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2931"/>
              <a:ext cx="918" cy="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76" name="Picture 11" descr="未标题-8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2A4D99"/>
                </a:clrFrom>
                <a:clrTo>
                  <a:srgbClr val="2A4D99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7" y="3036"/>
              <a:ext cx="88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" name="Picture 12" descr="图片2副本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468" t="3093" b="18970"/>
          <a:stretch>
            <a:fillRect/>
          </a:stretch>
        </p:blipFill>
        <p:spPr bwMode="auto">
          <a:xfrm>
            <a:off x="4468813" y="2073275"/>
            <a:ext cx="423862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Freeform 13"/>
          <p:cNvSpPr/>
          <p:nvPr/>
        </p:nvSpPr>
        <p:spPr bwMode="auto">
          <a:xfrm>
            <a:off x="3783013" y="2824163"/>
            <a:ext cx="798512" cy="269875"/>
          </a:xfrm>
          <a:custGeom>
            <a:avLst/>
            <a:gdLst>
              <a:gd name="T0" fmla="*/ 0 w 317"/>
              <a:gd name="T1" fmla="*/ 2147483646 h 107"/>
              <a:gd name="T2" fmla="*/ 2147483646 w 317"/>
              <a:gd name="T3" fmla="*/ 2147483646 h 10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17" h="107">
                <a:moveTo>
                  <a:pt x="0" y="101"/>
                </a:moveTo>
                <a:cubicBezTo>
                  <a:pt x="184" y="0"/>
                  <a:pt x="317" y="107"/>
                  <a:pt x="317" y="107"/>
                </a:cubicBezTo>
              </a:path>
            </a:pathLst>
          </a:custGeom>
          <a:noFill/>
          <a:ln w="6" cap="flat">
            <a:solidFill>
              <a:srgbClr val="DCDDDD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7" name="Freeform 14"/>
          <p:cNvSpPr/>
          <p:nvPr/>
        </p:nvSpPr>
        <p:spPr bwMode="auto">
          <a:xfrm>
            <a:off x="3440113" y="3078163"/>
            <a:ext cx="1060450" cy="1392237"/>
          </a:xfrm>
          <a:custGeom>
            <a:avLst/>
            <a:gdLst>
              <a:gd name="T0" fmla="*/ 2147483646 w 421"/>
              <a:gd name="T1" fmla="*/ 2147483646 h 552"/>
              <a:gd name="T2" fmla="*/ 2147483646 w 421"/>
              <a:gd name="T3" fmla="*/ 2147483646 h 552"/>
              <a:gd name="T4" fmla="*/ 2147483646 w 421"/>
              <a:gd name="T5" fmla="*/ 0 h 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1" h="552">
                <a:moveTo>
                  <a:pt x="421" y="552"/>
                </a:moveTo>
                <a:cubicBezTo>
                  <a:pt x="250" y="387"/>
                  <a:pt x="128" y="264"/>
                  <a:pt x="128" y="264"/>
                </a:cubicBezTo>
                <a:cubicBezTo>
                  <a:pt x="0" y="91"/>
                  <a:pt x="136" y="0"/>
                  <a:pt x="136" y="0"/>
                </a:cubicBezTo>
              </a:path>
            </a:pathLst>
          </a:custGeom>
          <a:noFill/>
          <a:ln w="6" cap="flat">
            <a:solidFill>
              <a:srgbClr val="DCDDDD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" name="Freeform 15"/>
          <p:cNvSpPr/>
          <p:nvPr/>
        </p:nvSpPr>
        <p:spPr bwMode="auto">
          <a:xfrm>
            <a:off x="4500563" y="2959100"/>
            <a:ext cx="1217612" cy="1511300"/>
          </a:xfrm>
          <a:custGeom>
            <a:avLst/>
            <a:gdLst>
              <a:gd name="T0" fmla="*/ 2147483646 w 483"/>
              <a:gd name="T1" fmla="*/ 0 h 599"/>
              <a:gd name="T2" fmla="*/ 2147483646 w 483"/>
              <a:gd name="T3" fmla="*/ 2147483646 h 599"/>
              <a:gd name="T4" fmla="*/ 0 w 483"/>
              <a:gd name="T5" fmla="*/ 2147483646 h 5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3" h="599">
                <a:moveTo>
                  <a:pt x="299" y="0"/>
                </a:moveTo>
                <a:cubicBezTo>
                  <a:pt x="360" y="19"/>
                  <a:pt x="483" y="150"/>
                  <a:pt x="395" y="266"/>
                </a:cubicBezTo>
                <a:cubicBezTo>
                  <a:pt x="283" y="413"/>
                  <a:pt x="139" y="504"/>
                  <a:pt x="0" y="599"/>
                </a:cubicBezTo>
              </a:path>
            </a:pathLst>
          </a:custGeom>
          <a:noFill/>
          <a:ln w="6" cap="flat">
            <a:solidFill>
              <a:srgbClr val="DCDDDD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" name="Freeform 16"/>
          <p:cNvSpPr/>
          <p:nvPr/>
        </p:nvSpPr>
        <p:spPr bwMode="auto">
          <a:xfrm>
            <a:off x="4610100" y="2859088"/>
            <a:ext cx="644525" cy="241300"/>
          </a:xfrm>
          <a:custGeom>
            <a:avLst/>
            <a:gdLst>
              <a:gd name="T0" fmla="*/ 0 w 256"/>
              <a:gd name="T1" fmla="*/ 2147483646 h 96"/>
              <a:gd name="T2" fmla="*/ 2147483646 w 256"/>
              <a:gd name="T3" fmla="*/ 2147483646 h 9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" h="96">
                <a:moveTo>
                  <a:pt x="0" y="96"/>
                </a:moveTo>
                <a:cubicBezTo>
                  <a:pt x="0" y="96"/>
                  <a:pt x="130" y="0"/>
                  <a:pt x="256" y="40"/>
                </a:cubicBezTo>
              </a:path>
            </a:pathLst>
          </a:custGeom>
          <a:noFill/>
          <a:ln w="6" cap="flat">
            <a:solidFill>
              <a:srgbClr val="DCDDDD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" name="弧形 61"/>
          <p:cNvSpPr/>
          <p:nvPr/>
        </p:nvSpPr>
        <p:spPr>
          <a:xfrm>
            <a:off x="550863" y="914400"/>
            <a:ext cx="179387" cy="180975"/>
          </a:xfrm>
          <a:prstGeom prst="arc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63" name="任意多边形 62"/>
          <p:cNvSpPr/>
          <p:nvPr/>
        </p:nvSpPr>
        <p:spPr>
          <a:xfrm flipH="1">
            <a:off x="1116013" y="2900363"/>
            <a:ext cx="123825" cy="198437"/>
          </a:xfrm>
          <a:custGeom>
            <a:avLst/>
            <a:gdLst>
              <a:gd name="connsiteX0" fmla="*/ 813 w 451387"/>
              <a:gd name="connsiteY0" fmla="*/ 0 h 718004"/>
              <a:gd name="connsiteX1" fmla="*/ 332117 w 451387"/>
              <a:gd name="connsiteY1" fmla="*/ 212035 h 718004"/>
              <a:gd name="connsiteX2" fmla="*/ 813 w 451387"/>
              <a:gd name="connsiteY2" fmla="*/ 715618 h 718004"/>
              <a:gd name="connsiteX3" fmla="*/ 451387 w 451387"/>
              <a:gd name="connsiteY3" fmla="*/ 410818 h 71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387" h="718004">
                <a:moveTo>
                  <a:pt x="813" y="0"/>
                </a:moveTo>
                <a:cubicBezTo>
                  <a:pt x="166465" y="46382"/>
                  <a:pt x="332117" y="92765"/>
                  <a:pt x="332117" y="212035"/>
                </a:cubicBezTo>
                <a:cubicBezTo>
                  <a:pt x="332117" y="331305"/>
                  <a:pt x="-19065" y="682488"/>
                  <a:pt x="813" y="715618"/>
                </a:cubicBezTo>
                <a:cubicBezTo>
                  <a:pt x="20691" y="748748"/>
                  <a:pt x="349787" y="426279"/>
                  <a:pt x="451387" y="410818"/>
                </a:cubicBezTo>
              </a:path>
            </a:pathLst>
          </a:cu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64" name="任意多边形 63"/>
          <p:cNvSpPr/>
          <p:nvPr/>
        </p:nvSpPr>
        <p:spPr>
          <a:xfrm>
            <a:off x="2339975" y="1808163"/>
            <a:ext cx="252413" cy="177800"/>
          </a:xfrm>
          <a:custGeom>
            <a:avLst/>
            <a:gdLst>
              <a:gd name="connsiteX0" fmla="*/ 66261 w 505425"/>
              <a:gd name="connsiteY0" fmla="*/ 0 h 358035"/>
              <a:gd name="connsiteX1" fmla="*/ 92765 w 505425"/>
              <a:gd name="connsiteY1" fmla="*/ 79513 h 358035"/>
              <a:gd name="connsiteX2" fmla="*/ 66261 w 505425"/>
              <a:gd name="connsiteY2" fmla="*/ 106018 h 358035"/>
              <a:gd name="connsiteX3" fmla="*/ 39756 w 505425"/>
              <a:gd name="connsiteY3" fmla="*/ 185531 h 358035"/>
              <a:gd name="connsiteX4" fmla="*/ 26504 w 505425"/>
              <a:gd name="connsiteY4" fmla="*/ 225287 h 358035"/>
              <a:gd name="connsiteX5" fmla="*/ 0 w 505425"/>
              <a:gd name="connsiteY5" fmla="*/ 278296 h 358035"/>
              <a:gd name="connsiteX6" fmla="*/ 13252 w 505425"/>
              <a:gd name="connsiteY6" fmla="*/ 344557 h 358035"/>
              <a:gd name="connsiteX7" fmla="*/ 66261 w 505425"/>
              <a:gd name="connsiteY7" fmla="*/ 357809 h 358035"/>
              <a:gd name="connsiteX8" fmla="*/ 371061 w 505425"/>
              <a:gd name="connsiteY8" fmla="*/ 331305 h 358035"/>
              <a:gd name="connsiteX9" fmla="*/ 463826 w 505425"/>
              <a:gd name="connsiteY9" fmla="*/ 212035 h 358035"/>
              <a:gd name="connsiteX10" fmla="*/ 397565 w 505425"/>
              <a:gd name="connsiteY10" fmla="*/ 159026 h 35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5425" h="358035">
                <a:moveTo>
                  <a:pt x="66261" y="0"/>
                </a:moveTo>
                <a:cubicBezTo>
                  <a:pt x="75096" y="26504"/>
                  <a:pt x="92765" y="51575"/>
                  <a:pt x="92765" y="79513"/>
                </a:cubicBezTo>
                <a:cubicBezTo>
                  <a:pt x="92765" y="92007"/>
                  <a:pt x="71849" y="94843"/>
                  <a:pt x="66261" y="106018"/>
                </a:cubicBezTo>
                <a:cubicBezTo>
                  <a:pt x="53767" y="131007"/>
                  <a:pt x="48591" y="159027"/>
                  <a:pt x="39756" y="185531"/>
                </a:cubicBezTo>
                <a:cubicBezTo>
                  <a:pt x="35339" y="198783"/>
                  <a:pt x="32751" y="212793"/>
                  <a:pt x="26504" y="225287"/>
                </a:cubicBezTo>
                <a:lnTo>
                  <a:pt x="0" y="278296"/>
                </a:lnTo>
                <a:cubicBezTo>
                  <a:pt x="4417" y="300383"/>
                  <a:pt x="-1168" y="327253"/>
                  <a:pt x="13252" y="344557"/>
                </a:cubicBezTo>
                <a:cubicBezTo>
                  <a:pt x="24912" y="358549"/>
                  <a:pt x="48060" y="358483"/>
                  <a:pt x="66261" y="357809"/>
                </a:cubicBezTo>
                <a:cubicBezTo>
                  <a:pt x="168175" y="354034"/>
                  <a:pt x="269461" y="340140"/>
                  <a:pt x="371061" y="331305"/>
                </a:cubicBezTo>
                <a:cubicBezTo>
                  <a:pt x="499119" y="254470"/>
                  <a:pt x="547478" y="283737"/>
                  <a:pt x="463826" y="212035"/>
                </a:cubicBezTo>
                <a:cubicBezTo>
                  <a:pt x="362330" y="125038"/>
                  <a:pt x="438735" y="200199"/>
                  <a:pt x="397565" y="159026"/>
                </a:cubicBezTo>
              </a:path>
            </a:pathLst>
          </a:cu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65" name="任意多边形 64"/>
          <p:cNvSpPr/>
          <p:nvPr/>
        </p:nvSpPr>
        <p:spPr>
          <a:xfrm flipH="1">
            <a:off x="7164388" y="3833813"/>
            <a:ext cx="219075" cy="290512"/>
          </a:xfrm>
          <a:custGeom>
            <a:avLst/>
            <a:gdLst>
              <a:gd name="connsiteX0" fmla="*/ 66261 w 450574"/>
              <a:gd name="connsiteY0" fmla="*/ 0 h 596348"/>
              <a:gd name="connsiteX1" fmla="*/ 13253 w 450574"/>
              <a:gd name="connsiteY1" fmla="*/ 79513 h 596348"/>
              <a:gd name="connsiteX2" fmla="*/ 26505 w 450574"/>
              <a:gd name="connsiteY2" fmla="*/ 132522 h 596348"/>
              <a:gd name="connsiteX3" fmla="*/ 92766 w 450574"/>
              <a:gd name="connsiteY3" fmla="*/ 212035 h 596348"/>
              <a:gd name="connsiteX4" fmla="*/ 119270 w 450574"/>
              <a:gd name="connsiteY4" fmla="*/ 251792 h 596348"/>
              <a:gd name="connsiteX5" fmla="*/ 172279 w 450574"/>
              <a:gd name="connsiteY5" fmla="*/ 278296 h 596348"/>
              <a:gd name="connsiteX6" fmla="*/ 212035 w 450574"/>
              <a:gd name="connsiteY6" fmla="*/ 318052 h 596348"/>
              <a:gd name="connsiteX7" fmla="*/ 278296 w 450574"/>
              <a:gd name="connsiteY7" fmla="*/ 357809 h 596348"/>
              <a:gd name="connsiteX8" fmla="*/ 384313 w 450574"/>
              <a:gd name="connsiteY8" fmla="*/ 424070 h 596348"/>
              <a:gd name="connsiteX9" fmla="*/ 424070 w 450574"/>
              <a:gd name="connsiteY9" fmla="*/ 450574 h 596348"/>
              <a:gd name="connsiteX10" fmla="*/ 450574 w 450574"/>
              <a:gd name="connsiteY10" fmla="*/ 477079 h 596348"/>
              <a:gd name="connsiteX11" fmla="*/ 424070 w 450574"/>
              <a:gd name="connsiteY11" fmla="*/ 543339 h 596348"/>
              <a:gd name="connsiteX12" fmla="*/ 384313 w 450574"/>
              <a:gd name="connsiteY12" fmla="*/ 556592 h 596348"/>
              <a:gd name="connsiteX13" fmla="*/ 331305 w 450574"/>
              <a:gd name="connsiteY13" fmla="*/ 569844 h 596348"/>
              <a:gd name="connsiteX14" fmla="*/ 251792 w 450574"/>
              <a:gd name="connsiteY14" fmla="*/ 596348 h 596348"/>
              <a:gd name="connsiteX15" fmla="*/ 0 w 450574"/>
              <a:gd name="connsiteY15" fmla="*/ 583096 h 59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0574" h="596348">
                <a:moveTo>
                  <a:pt x="66261" y="0"/>
                </a:moveTo>
                <a:cubicBezTo>
                  <a:pt x="48592" y="26504"/>
                  <a:pt x="22406" y="49002"/>
                  <a:pt x="13253" y="79513"/>
                </a:cubicBezTo>
                <a:cubicBezTo>
                  <a:pt x="8019" y="96958"/>
                  <a:pt x="19330" y="115781"/>
                  <a:pt x="26505" y="132522"/>
                </a:cubicBezTo>
                <a:cubicBezTo>
                  <a:pt x="43925" y="173170"/>
                  <a:pt x="64668" y="178317"/>
                  <a:pt x="92766" y="212035"/>
                </a:cubicBezTo>
                <a:cubicBezTo>
                  <a:pt x="102962" y="224271"/>
                  <a:pt x="107034" y="241596"/>
                  <a:pt x="119270" y="251792"/>
                </a:cubicBezTo>
                <a:cubicBezTo>
                  <a:pt x="134446" y="264439"/>
                  <a:pt x="154609" y="269461"/>
                  <a:pt x="172279" y="278296"/>
                </a:cubicBezTo>
                <a:cubicBezTo>
                  <a:pt x="185531" y="291548"/>
                  <a:pt x="197042" y="306807"/>
                  <a:pt x="212035" y="318052"/>
                </a:cubicBezTo>
                <a:cubicBezTo>
                  <a:pt x="232641" y="333507"/>
                  <a:pt x="256359" y="344309"/>
                  <a:pt x="278296" y="357809"/>
                </a:cubicBezTo>
                <a:cubicBezTo>
                  <a:pt x="313788" y="379650"/>
                  <a:pt x="349638" y="400954"/>
                  <a:pt x="384313" y="424070"/>
                </a:cubicBezTo>
                <a:cubicBezTo>
                  <a:pt x="397565" y="432905"/>
                  <a:pt x="411633" y="440624"/>
                  <a:pt x="424070" y="450574"/>
                </a:cubicBezTo>
                <a:cubicBezTo>
                  <a:pt x="433826" y="458379"/>
                  <a:pt x="441739" y="468244"/>
                  <a:pt x="450574" y="477079"/>
                </a:cubicBezTo>
                <a:cubicBezTo>
                  <a:pt x="441739" y="499166"/>
                  <a:pt x="439299" y="525065"/>
                  <a:pt x="424070" y="543339"/>
                </a:cubicBezTo>
                <a:cubicBezTo>
                  <a:pt x="415127" y="554070"/>
                  <a:pt x="397745" y="552754"/>
                  <a:pt x="384313" y="556592"/>
                </a:cubicBezTo>
                <a:cubicBezTo>
                  <a:pt x="366801" y="561596"/>
                  <a:pt x="348750" y="564611"/>
                  <a:pt x="331305" y="569844"/>
                </a:cubicBezTo>
                <a:cubicBezTo>
                  <a:pt x="304545" y="577872"/>
                  <a:pt x="251792" y="596348"/>
                  <a:pt x="251792" y="596348"/>
                </a:cubicBezTo>
                <a:lnTo>
                  <a:pt x="0" y="583096"/>
                </a:lnTo>
              </a:path>
            </a:pathLst>
          </a:cu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84" name="任意多边形 83"/>
          <p:cNvSpPr/>
          <p:nvPr/>
        </p:nvSpPr>
        <p:spPr>
          <a:xfrm flipH="1">
            <a:off x="6732588" y="1697038"/>
            <a:ext cx="219075" cy="288925"/>
          </a:xfrm>
          <a:custGeom>
            <a:avLst/>
            <a:gdLst>
              <a:gd name="connsiteX0" fmla="*/ 66261 w 450574"/>
              <a:gd name="connsiteY0" fmla="*/ 0 h 596348"/>
              <a:gd name="connsiteX1" fmla="*/ 13253 w 450574"/>
              <a:gd name="connsiteY1" fmla="*/ 79513 h 596348"/>
              <a:gd name="connsiteX2" fmla="*/ 26505 w 450574"/>
              <a:gd name="connsiteY2" fmla="*/ 132522 h 596348"/>
              <a:gd name="connsiteX3" fmla="*/ 92766 w 450574"/>
              <a:gd name="connsiteY3" fmla="*/ 212035 h 596348"/>
              <a:gd name="connsiteX4" fmla="*/ 119270 w 450574"/>
              <a:gd name="connsiteY4" fmla="*/ 251792 h 596348"/>
              <a:gd name="connsiteX5" fmla="*/ 172279 w 450574"/>
              <a:gd name="connsiteY5" fmla="*/ 278296 h 596348"/>
              <a:gd name="connsiteX6" fmla="*/ 212035 w 450574"/>
              <a:gd name="connsiteY6" fmla="*/ 318052 h 596348"/>
              <a:gd name="connsiteX7" fmla="*/ 278296 w 450574"/>
              <a:gd name="connsiteY7" fmla="*/ 357809 h 596348"/>
              <a:gd name="connsiteX8" fmla="*/ 384313 w 450574"/>
              <a:gd name="connsiteY8" fmla="*/ 424070 h 596348"/>
              <a:gd name="connsiteX9" fmla="*/ 424070 w 450574"/>
              <a:gd name="connsiteY9" fmla="*/ 450574 h 596348"/>
              <a:gd name="connsiteX10" fmla="*/ 450574 w 450574"/>
              <a:gd name="connsiteY10" fmla="*/ 477079 h 596348"/>
              <a:gd name="connsiteX11" fmla="*/ 424070 w 450574"/>
              <a:gd name="connsiteY11" fmla="*/ 543339 h 596348"/>
              <a:gd name="connsiteX12" fmla="*/ 384313 w 450574"/>
              <a:gd name="connsiteY12" fmla="*/ 556592 h 596348"/>
              <a:gd name="connsiteX13" fmla="*/ 331305 w 450574"/>
              <a:gd name="connsiteY13" fmla="*/ 569844 h 596348"/>
              <a:gd name="connsiteX14" fmla="*/ 251792 w 450574"/>
              <a:gd name="connsiteY14" fmla="*/ 596348 h 596348"/>
              <a:gd name="connsiteX15" fmla="*/ 0 w 450574"/>
              <a:gd name="connsiteY15" fmla="*/ 583096 h 59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0574" h="596348">
                <a:moveTo>
                  <a:pt x="66261" y="0"/>
                </a:moveTo>
                <a:cubicBezTo>
                  <a:pt x="48592" y="26504"/>
                  <a:pt x="22406" y="49002"/>
                  <a:pt x="13253" y="79513"/>
                </a:cubicBezTo>
                <a:cubicBezTo>
                  <a:pt x="8019" y="96958"/>
                  <a:pt x="19330" y="115781"/>
                  <a:pt x="26505" y="132522"/>
                </a:cubicBezTo>
                <a:cubicBezTo>
                  <a:pt x="43925" y="173170"/>
                  <a:pt x="64668" y="178317"/>
                  <a:pt x="92766" y="212035"/>
                </a:cubicBezTo>
                <a:cubicBezTo>
                  <a:pt x="102962" y="224271"/>
                  <a:pt x="107034" y="241596"/>
                  <a:pt x="119270" y="251792"/>
                </a:cubicBezTo>
                <a:cubicBezTo>
                  <a:pt x="134446" y="264439"/>
                  <a:pt x="154609" y="269461"/>
                  <a:pt x="172279" y="278296"/>
                </a:cubicBezTo>
                <a:cubicBezTo>
                  <a:pt x="185531" y="291548"/>
                  <a:pt x="197042" y="306807"/>
                  <a:pt x="212035" y="318052"/>
                </a:cubicBezTo>
                <a:cubicBezTo>
                  <a:pt x="232641" y="333507"/>
                  <a:pt x="256359" y="344309"/>
                  <a:pt x="278296" y="357809"/>
                </a:cubicBezTo>
                <a:cubicBezTo>
                  <a:pt x="313788" y="379650"/>
                  <a:pt x="349638" y="400954"/>
                  <a:pt x="384313" y="424070"/>
                </a:cubicBezTo>
                <a:cubicBezTo>
                  <a:pt x="397565" y="432905"/>
                  <a:pt x="411633" y="440624"/>
                  <a:pt x="424070" y="450574"/>
                </a:cubicBezTo>
                <a:cubicBezTo>
                  <a:pt x="433826" y="458379"/>
                  <a:pt x="441739" y="468244"/>
                  <a:pt x="450574" y="477079"/>
                </a:cubicBezTo>
                <a:cubicBezTo>
                  <a:pt x="441739" y="499166"/>
                  <a:pt x="439299" y="525065"/>
                  <a:pt x="424070" y="543339"/>
                </a:cubicBezTo>
                <a:cubicBezTo>
                  <a:pt x="415127" y="554070"/>
                  <a:pt x="397745" y="552754"/>
                  <a:pt x="384313" y="556592"/>
                </a:cubicBezTo>
                <a:cubicBezTo>
                  <a:pt x="366801" y="561596"/>
                  <a:pt x="348750" y="564611"/>
                  <a:pt x="331305" y="569844"/>
                </a:cubicBezTo>
                <a:cubicBezTo>
                  <a:pt x="304545" y="577872"/>
                  <a:pt x="251792" y="596348"/>
                  <a:pt x="251792" y="596348"/>
                </a:cubicBezTo>
                <a:lnTo>
                  <a:pt x="0" y="583096"/>
                </a:lnTo>
              </a:path>
            </a:pathLst>
          </a:cu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85" name="任意多边形 84"/>
          <p:cNvSpPr/>
          <p:nvPr/>
        </p:nvSpPr>
        <p:spPr>
          <a:xfrm rot="9975000" flipH="1">
            <a:off x="6156325" y="1004888"/>
            <a:ext cx="219075" cy="290512"/>
          </a:xfrm>
          <a:custGeom>
            <a:avLst/>
            <a:gdLst>
              <a:gd name="connsiteX0" fmla="*/ 66261 w 450574"/>
              <a:gd name="connsiteY0" fmla="*/ 0 h 596348"/>
              <a:gd name="connsiteX1" fmla="*/ 13253 w 450574"/>
              <a:gd name="connsiteY1" fmla="*/ 79513 h 596348"/>
              <a:gd name="connsiteX2" fmla="*/ 26505 w 450574"/>
              <a:gd name="connsiteY2" fmla="*/ 132522 h 596348"/>
              <a:gd name="connsiteX3" fmla="*/ 92766 w 450574"/>
              <a:gd name="connsiteY3" fmla="*/ 212035 h 596348"/>
              <a:gd name="connsiteX4" fmla="*/ 119270 w 450574"/>
              <a:gd name="connsiteY4" fmla="*/ 251792 h 596348"/>
              <a:gd name="connsiteX5" fmla="*/ 172279 w 450574"/>
              <a:gd name="connsiteY5" fmla="*/ 278296 h 596348"/>
              <a:gd name="connsiteX6" fmla="*/ 212035 w 450574"/>
              <a:gd name="connsiteY6" fmla="*/ 318052 h 596348"/>
              <a:gd name="connsiteX7" fmla="*/ 278296 w 450574"/>
              <a:gd name="connsiteY7" fmla="*/ 357809 h 596348"/>
              <a:gd name="connsiteX8" fmla="*/ 384313 w 450574"/>
              <a:gd name="connsiteY8" fmla="*/ 424070 h 596348"/>
              <a:gd name="connsiteX9" fmla="*/ 424070 w 450574"/>
              <a:gd name="connsiteY9" fmla="*/ 450574 h 596348"/>
              <a:gd name="connsiteX10" fmla="*/ 450574 w 450574"/>
              <a:gd name="connsiteY10" fmla="*/ 477079 h 596348"/>
              <a:gd name="connsiteX11" fmla="*/ 424070 w 450574"/>
              <a:gd name="connsiteY11" fmla="*/ 543339 h 596348"/>
              <a:gd name="connsiteX12" fmla="*/ 384313 w 450574"/>
              <a:gd name="connsiteY12" fmla="*/ 556592 h 596348"/>
              <a:gd name="connsiteX13" fmla="*/ 331305 w 450574"/>
              <a:gd name="connsiteY13" fmla="*/ 569844 h 596348"/>
              <a:gd name="connsiteX14" fmla="*/ 251792 w 450574"/>
              <a:gd name="connsiteY14" fmla="*/ 596348 h 596348"/>
              <a:gd name="connsiteX15" fmla="*/ 0 w 450574"/>
              <a:gd name="connsiteY15" fmla="*/ 583096 h 59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0574" h="596348">
                <a:moveTo>
                  <a:pt x="66261" y="0"/>
                </a:moveTo>
                <a:cubicBezTo>
                  <a:pt x="48592" y="26504"/>
                  <a:pt x="22406" y="49002"/>
                  <a:pt x="13253" y="79513"/>
                </a:cubicBezTo>
                <a:cubicBezTo>
                  <a:pt x="8019" y="96958"/>
                  <a:pt x="19330" y="115781"/>
                  <a:pt x="26505" y="132522"/>
                </a:cubicBezTo>
                <a:cubicBezTo>
                  <a:pt x="43925" y="173170"/>
                  <a:pt x="64668" y="178317"/>
                  <a:pt x="92766" y="212035"/>
                </a:cubicBezTo>
                <a:cubicBezTo>
                  <a:pt x="102962" y="224271"/>
                  <a:pt x="107034" y="241596"/>
                  <a:pt x="119270" y="251792"/>
                </a:cubicBezTo>
                <a:cubicBezTo>
                  <a:pt x="134446" y="264439"/>
                  <a:pt x="154609" y="269461"/>
                  <a:pt x="172279" y="278296"/>
                </a:cubicBezTo>
                <a:cubicBezTo>
                  <a:pt x="185531" y="291548"/>
                  <a:pt x="197042" y="306807"/>
                  <a:pt x="212035" y="318052"/>
                </a:cubicBezTo>
                <a:cubicBezTo>
                  <a:pt x="232641" y="333507"/>
                  <a:pt x="256359" y="344309"/>
                  <a:pt x="278296" y="357809"/>
                </a:cubicBezTo>
                <a:cubicBezTo>
                  <a:pt x="313788" y="379650"/>
                  <a:pt x="349638" y="400954"/>
                  <a:pt x="384313" y="424070"/>
                </a:cubicBezTo>
                <a:cubicBezTo>
                  <a:pt x="397565" y="432905"/>
                  <a:pt x="411633" y="440624"/>
                  <a:pt x="424070" y="450574"/>
                </a:cubicBezTo>
                <a:cubicBezTo>
                  <a:pt x="433826" y="458379"/>
                  <a:pt x="441739" y="468244"/>
                  <a:pt x="450574" y="477079"/>
                </a:cubicBezTo>
                <a:cubicBezTo>
                  <a:pt x="441739" y="499166"/>
                  <a:pt x="439299" y="525065"/>
                  <a:pt x="424070" y="543339"/>
                </a:cubicBezTo>
                <a:cubicBezTo>
                  <a:pt x="415127" y="554070"/>
                  <a:pt x="397745" y="552754"/>
                  <a:pt x="384313" y="556592"/>
                </a:cubicBezTo>
                <a:cubicBezTo>
                  <a:pt x="366801" y="561596"/>
                  <a:pt x="348750" y="564611"/>
                  <a:pt x="331305" y="569844"/>
                </a:cubicBezTo>
                <a:cubicBezTo>
                  <a:pt x="304545" y="577872"/>
                  <a:pt x="251792" y="596348"/>
                  <a:pt x="251792" y="596348"/>
                </a:cubicBezTo>
                <a:lnTo>
                  <a:pt x="0" y="583096"/>
                </a:lnTo>
              </a:path>
            </a:pathLst>
          </a:cu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38" name="Oval 279"/>
          <p:cNvSpPr>
            <a:spLocks noChangeArrowheads="1"/>
          </p:cNvSpPr>
          <p:nvPr/>
        </p:nvSpPr>
        <p:spPr bwMode="auto">
          <a:xfrm>
            <a:off x="3933825" y="2632075"/>
            <a:ext cx="1304925" cy="1300163"/>
          </a:xfrm>
          <a:prstGeom prst="ellipse">
            <a:avLst/>
          </a:prstGeom>
          <a:noFill/>
          <a:ln w="317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9" name="Oval 280"/>
          <p:cNvSpPr>
            <a:spLocks noChangeArrowheads="1"/>
          </p:cNvSpPr>
          <p:nvPr/>
        </p:nvSpPr>
        <p:spPr bwMode="auto">
          <a:xfrm>
            <a:off x="3454400" y="2154238"/>
            <a:ext cx="2263775" cy="2255837"/>
          </a:xfrm>
          <a:prstGeom prst="ellipse">
            <a:avLst/>
          </a:prstGeom>
          <a:noFill/>
          <a:ln w="317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0" name="Oval 282"/>
          <p:cNvSpPr>
            <a:spLocks noChangeArrowheads="1"/>
          </p:cNvSpPr>
          <p:nvPr/>
        </p:nvSpPr>
        <p:spPr bwMode="auto">
          <a:xfrm>
            <a:off x="4330700" y="3028950"/>
            <a:ext cx="511175" cy="506413"/>
          </a:xfrm>
          <a:prstGeom prst="ellipse">
            <a:avLst/>
          </a:prstGeom>
          <a:noFill/>
          <a:ln w="317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89" name="Oval 282"/>
          <p:cNvSpPr>
            <a:spLocks noChangeArrowheads="1"/>
          </p:cNvSpPr>
          <p:nvPr/>
        </p:nvSpPr>
        <p:spPr bwMode="auto">
          <a:xfrm>
            <a:off x="4203700" y="2900363"/>
            <a:ext cx="765175" cy="763587"/>
          </a:xfrm>
          <a:prstGeom prst="ellipse">
            <a:avLst/>
          </a:prstGeom>
          <a:noFill/>
          <a:ln w="317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8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8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8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3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3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3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3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400" fill="hold"/>
                                        <p:tgtEl>
                                          <p:spTgt spid="51"/>
                                        </p:tgtEl>
                                      </p:cBhvr>
                                      <p:by x="10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6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800" fill="hold"/>
                                        <p:tgtEl>
                                          <p:spTgt spid="51"/>
                                        </p:tgtEl>
                                      </p:cBhvr>
                                      <p:by x="10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6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400" fill="hold"/>
                                        <p:tgtEl>
                                          <p:spTgt spid="61"/>
                                        </p:tgtEl>
                                      </p:cBhvr>
                                      <p:by x="10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6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800" fill="hold"/>
                                        <p:tgtEl>
                                          <p:spTgt spid="61"/>
                                        </p:tgtEl>
                                      </p:cBhvr>
                                      <p:by x="10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10" presetClass="entr" presetSubtype="0" repeatCount="indefinite" fill="hold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repeatCount="indefinite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46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49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51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5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5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6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8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7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8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7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8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7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67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mph" presetSubtype="0" fill="hold" grpId="1" nodeType="withEffect">
                                  <p:stCondLst>
                                    <p:cond delay="6700"/>
                                  </p:stCondLst>
                                  <p:childTnLst>
                                    <p:animScale>
                                      <p:cBhvr>
                                        <p:cTn id="89" dur="18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2" nodeType="withEffect">
                                  <p:stCondLst>
                                    <p:cond delay="6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8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7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67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mph" presetSubtype="0" fill="hold" grpId="1" nodeType="withEffect">
                                  <p:stCondLst>
                                    <p:cond delay="6700"/>
                                  </p:stCondLst>
                                  <p:childTnLst>
                                    <p:animScale>
                                      <p:cBhvr>
                                        <p:cTn id="97" dur="1800" fill="hold"/>
                                        <p:tgtEl>
                                          <p:spTgt spid="39"/>
                                        </p:tgtEl>
                                      </p:cBhvr>
                                      <p:by x="180000" y="18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2" nodeType="withEffect">
                                  <p:stCondLst>
                                    <p:cond delay="6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8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7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67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mph" presetSubtype="0" fill="hold" grpId="1" nodeType="withEffect">
                                  <p:stCondLst>
                                    <p:cond delay="6700"/>
                                  </p:stCondLst>
                                  <p:childTnLst>
                                    <p:animScale>
                                      <p:cBhvr>
                                        <p:cTn id="105" dur="1800" fill="hold"/>
                                        <p:tgtEl>
                                          <p:spTgt spid="40"/>
                                        </p:tgtEl>
                                      </p:cBhvr>
                                      <p:by x="20000" y="2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2" nodeType="withEffect">
                                  <p:stCondLst>
                                    <p:cond delay="6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8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7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67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6" presetClass="emph" presetSubtype="0" fill="hold" grpId="1" nodeType="withEffect">
                                  <p:stCondLst>
                                    <p:cond delay="6700"/>
                                  </p:stCondLst>
                                  <p:childTnLst>
                                    <p:animScale>
                                      <p:cBhvr>
                                        <p:cTn id="122" dur="1800" fill="hold"/>
                                        <p:tgtEl>
                                          <p:spTgt spid="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2" nodeType="withEffect">
                                  <p:stCondLst>
                                    <p:cond delay="6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8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7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  <p:bldP spid="89" grpId="0" animBg="1"/>
      <p:bldP spid="89" grpId="1" animBg="1"/>
      <p:bldP spid="89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2"/>
          <p:cNvSpPr>
            <a:spLocks noChangeArrowheads="1"/>
          </p:cNvSpPr>
          <p:nvPr/>
        </p:nvSpPr>
        <p:spPr bwMode="auto">
          <a:xfrm>
            <a:off x="900113" y="2152650"/>
            <a:ext cx="7848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有一种情感不能相守却天长地久，有一种付出不计回报却没有尽头，有一种坚持不离不弃却永不放手。老师，感谢您用心关爱我们每一个人。</a:t>
            </a:r>
          </a:p>
        </p:txBody>
      </p:sp>
      <p:pic>
        <p:nvPicPr>
          <p:cNvPr id="25603" name="Picture 9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8" y="1149350"/>
            <a:ext cx="2281237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直接连接符 4"/>
          <p:cNvCxnSpPr/>
          <p:nvPr/>
        </p:nvCxnSpPr>
        <p:spPr>
          <a:xfrm>
            <a:off x="1006475" y="2044700"/>
            <a:ext cx="14954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5" name="TextBox 394"/>
          <p:cNvSpPr txBox="1">
            <a:spLocks noChangeArrowheads="1"/>
          </p:cNvSpPr>
          <p:nvPr/>
        </p:nvSpPr>
        <p:spPr bwMode="auto">
          <a:xfrm>
            <a:off x="7658100" y="4125913"/>
            <a:ext cx="1225550" cy="377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教师节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06" name="矩形 9"/>
          <p:cNvSpPr>
            <a:spLocks noChangeArrowheads="1"/>
          </p:cNvSpPr>
          <p:nvPr/>
        </p:nvSpPr>
        <p:spPr bwMode="auto">
          <a:xfrm>
            <a:off x="887413" y="2921000"/>
            <a:ext cx="7848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祝福老师教师节快乐，收获桃李满园！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101600" cy="51498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23875" y="0"/>
            <a:ext cx="107950" cy="51498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77800" y="0"/>
            <a:ext cx="47625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295275" y="0"/>
            <a:ext cx="165100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742950" y="0"/>
            <a:ext cx="103188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268413" y="0"/>
            <a:ext cx="107950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922338" y="0"/>
            <a:ext cx="47625" cy="51498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1039813" y="0"/>
            <a:ext cx="165100" cy="51498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1487488" y="0"/>
            <a:ext cx="101600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1" name="Freeform 16"/>
          <p:cNvSpPr/>
          <p:nvPr/>
        </p:nvSpPr>
        <p:spPr bwMode="auto">
          <a:xfrm>
            <a:off x="2008188" y="0"/>
            <a:ext cx="111125" cy="5149850"/>
          </a:xfrm>
          <a:custGeom>
            <a:avLst/>
            <a:gdLst>
              <a:gd name="T0" fmla="*/ 2147483646 w 35"/>
              <a:gd name="T1" fmla="*/ 2147483646 h 1620"/>
              <a:gd name="T2" fmla="*/ 2147483646 w 35"/>
              <a:gd name="T3" fmla="*/ 2147483646 h 1620"/>
              <a:gd name="T4" fmla="*/ 2147483646 w 35"/>
              <a:gd name="T5" fmla="*/ 2147483646 h 1620"/>
              <a:gd name="T6" fmla="*/ 2147483646 w 35"/>
              <a:gd name="T7" fmla="*/ 2147483646 h 1620"/>
              <a:gd name="T8" fmla="*/ 2147483646 w 35"/>
              <a:gd name="T9" fmla="*/ 0 h 1620"/>
              <a:gd name="T10" fmla="*/ 2147483646 w 35"/>
              <a:gd name="T11" fmla="*/ 0 h 1620"/>
              <a:gd name="T12" fmla="*/ 2147483646 w 35"/>
              <a:gd name="T13" fmla="*/ 2147483646 h 1620"/>
              <a:gd name="T14" fmla="*/ 2147483646 w 35"/>
              <a:gd name="T15" fmla="*/ 2147483646 h 1620"/>
              <a:gd name="T16" fmla="*/ 2147483646 w 35"/>
              <a:gd name="T17" fmla="*/ 2147483646 h 1620"/>
              <a:gd name="T18" fmla="*/ 2147483646 w 35"/>
              <a:gd name="T19" fmla="*/ 2147483646 h 16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5" h="1620">
                <a:moveTo>
                  <a:pt x="5" y="774"/>
                </a:moveTo>
                <a:cubicBezTo>
                  <a:pt x="0" y="747"/>
                  <a:pt x="14" y="728"/>
                  <a:pt x="20" y="711"/>
                </a:cubicBezTo>
                <a:cubicBezTo>
                  <a:pt x="20" y="741"/>
                  <a:pt x="20" y="741"/>
                  <a:pt x="20" y="741"/>
                </a:cubicBezTo>
                <a:cubicBezTo>
                  <a:pt x="22" y="755"/>
                  <a:pt x="28" y="768"/>
                  <a:pt x="35" y="778"/>
                </a:cubicBezTo>
                <a:cubicBezTo>
                  <a:pt x="35" y="0"/>
                  <a:pt x="35" y="0"/>
                  <a:pt x="35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1620"/>
                  <a:pt x="1" y="1620"/>
                  <a:pt x="1" y="1620"/>
                </a:cubicBezTo>
                <a:cubicBezTo>
                  <a:pt x="35" y="1620"/>
                  <a:pt x="35" y="1620"/>
                  <a:pt x="35" y="1620"/>
                </a:cubicBezTo>
                <a:cubicBezTo>
                  <a:pt x="35" y="822"/>
                  <a:pt x="35" y="822"/>
                  <a:pt x="35" y="822"/>
                </a:cubicBezTo>
                <a:cubicBezTo>
                  <a:pt x="20" y="809"/>
                  <a:pt x="9" y="793"/>
                  <a:pt x="5" y="774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1665288" y="0"/>
            <a:ext cx="44450" cy="51498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1782763" y="0"/>
            <a:ext cx="165100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4" name="Freeform 19"/>
          <p:cNvSpPr/>
          <p:nvPr/>
        </p:nvSpPr>
        <p:spPr bwMode="auto">
          <a:xfrm>
            <a:off x="2230438" y="2784475"/>
            <a:ext cx="103187" cy="2365375"/>
          </a:xfrm>
          <a:custGeom>
            <a:avLst/>
            <a:gdLst>
              <a:gd name="T0" fmla="*/ 0 w 32"/>
              <a:gd name="T1" fmla="*/ 2147483646 h 744"/>
              <a:gd name="T2" fmla="*/ 2147483646 w 32"/>
              <a:gd name="T3" fmla="*/ 2147483646 h 744"/>
              <a:gd name="T4" fmla="*/ 2147483646 w 32"/>
              <a:gd name="T5" fmla="*/ 2147483646 h 744"/>
              <a:gd name="T6" fmla="*/ 0 w 32"/>
              <a:gd name="T7" fmla="*/ 0 h 744"/>
              <a:gd name="T8" fmla="*/ 0 w 3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" h="744">
                <a:moveTo>
                  <a:pt x="0" y="744"/>
                </a:moveTo>
                <a:cubicBezTo>
                  <a:pt x="32" y="744"/>
                  <a:pt x="32" y="744"/>
                  <a:pt x="32" y="744"/>
                </a:cubicBezTo>
                <a:cubicBezTo>
                  <a:pt x="32" y="9"/>
                  <a:pt x="32" y="9"/>
                  <a:pt x="32" y="9"/>
                </a:cubicBezTo>
                <a:cubicBezTo>
                  <a:pt x="21" y="7"/>
                  <a:pt x="10" y="4"/>
                  <a:pt x="0" y="0"/>
                </a:cubicBezTo>
                <a:lnTo>
                  <a:pt x="0" y="744"/>
                </a:ln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" name="Freeform 20"/>
          <p:cNvSpPr/>
          <p:nvPr/>
        </p:nvSpPr>
        <p:spPr bwMode="auto">
          <a:xfrm>
            <a:off x="2230438" y="0"/>
            <a:ext cx="103187" cy="2498725"/>
          </a:xfrm>
          <a:custGeom>
            <a:avLst/>
            <a:gdLst>
              <a:gd name="T0" fmla="*/ 2147483646 w 32"/>
              <a:gd name="T1" fmla="*/ 0 h 786"/>
              <a:gd name="T2" fmla="*/ 0 w 32"/>
              <a:gd name="T3" fmla="*/ 0 h 786"/>
              <a:gd name="T4" fmla="*/ 0 w 32"/>
              <a:gd name="T5" fmla="*/ 2147483646 h 786"/>
              <a:gd name="T6" fmla="*/ 2147483646 w 32"/>
              <a:gd name="T7" fmla="*/ 2147483646 h 786"/>
              <a:gd name="T8" fmla="*/ 2147483646 w 32"/>
              <a:gd name="T9" fmla="*/ 0 h 7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" h="786">
                <a:moveTo>
                  <a:pt x="32" y="0"/>
                </a:moveTo>
                <a:cubicBezTo>
                  <a:pt x="0" y="0"/>
                  <a:pt x="0" y="0"/>
                  <a:pt x="0" y="0"/>
                </a:cubicBezTo>
                <a:cubicBezTo>
                  <a:pt x="0" y="775"/>
                  <a:pt x="0" y="775"/>
                  <a:pt x="0" y="775"/>
                </a:cubicBezTo>
                <a:cubicBezTo>
                  <a:pt x="10" y="780"/>
                  <a:pt x="21" y="784"/>
                  <a:pt x="32" y="786"/>
                </a:cubicBezTo>
                <a:lnTo>
                  <a:pt x="32" y="0"/>
                </a:ln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" name="Freeform 21"/>
          <p:cNvSpPr/>
          <p:nvPr/>
        </p:nvSpPr>
        <p:spPr bwMode="auto">
          <a:xfrm>
            <a:off x="2755900" y="0"/>
            <a:ext cx="107950" cy="2232025"/>
          </a:xfrm>
          <a:custGeom>
            <a:avLst/>
            <a:gdLst>
              <a:gd name="T0" fmla="*/ 0 w 34"/>
              <a:gd name="T1" fmla="*/ 2147483646 h 702"/>
              <a:gd name="T2" fmla="*/ 2147483646 w 34"/>
              <a:gd name="T3" fmla="*/ 2147483646 h 702"/>
              <a:gd name="T4" fmla="*/ 2147483646 w 34"/>
              <a:gd name="T5" fmla="*/ 0 h 702"/>
              <a:gd name="T6" fmla="*/ 0 w 34"/>
              <a:gd name="T7" fmla="*/ 0 h 70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4" h="702">
                <a:moveTo>
                  <a:pt x="0" y="702"/>
                </a:moveTo>
                <a:cubicBezTo>
                  <a:pt x="20" y="678"/>
                  <a:pt x="32" y="639"/>
                  <a:pt x="34" y="626"/>
                </a:cubicBezTo>
                <a:cubicBezTo>
                  <a:pt x="34" y="0"/>
                  <a:pt x="34" y="0"/>
                  <a:pt x="34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" name="Freeform 22"/>
          <p:cNvSpPr/>
          <p:nvPr/>
        </p:nvSpPr>
        <p:spPr bwMode="auto">
          <a:xfrm>
            <a:off x="2755900" y="2806700"/>
            <a:ext cx="107950" cy="2343150"/>
          </a:xfrm>
          <a:custGeom>
            <a:avLst/>
            <a:gdLst>
              <a:gd name="T0" fmla="*/ 0 w 34"/>
              <a:gd name="T1" fmla="*/ 2147483646 h 737"/>
              <a:gd name="T2" fmla="*/ 2147483646 w 34"/>
              <a:gd name="T3" fmla="*/ 2147483646 h 737"/>
              <a:gd name="T4" fmla="*/ 2147483646 w 34"/>
              <a:gd name="T5" fmla="*/ 0 h 737"/>
              <a:gd name="T6" fmla="*/ 0 w 34"/>
              <a:gd name="T7" fmla="*/ 2147483646 h 737"/>
              <a:gd name="T8" fmla="*/ 0 w 34"/>
              <a:gd name="T9" fmla="*/ 2147483646 h 7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" h="737">
                <a:moveTo>
                  <a:pt x="0" y="737"/>
                </a:moveTo>
                <a:cubicBezTo>
                  <a:pt x="34" y="737"/>
                  <a:pt x="34" y="737"/>
                  <a:pt x="34" y="737"/>
                </a:cubicBezTo>
                <a:cubicBezTo>
                  <a:pt x="34" y="0"/>
                  <a:pt x="34" y="0"/>
                  <a:pt x="34" y="0"/>
                </a:cubicBezTo>
                <a:cubicBezTo>
                  <a:pt x="23" y="6"/>
                  <a:pt x="12" y="12"/>
                  <a:pt x="0" y="17"/>
                </a:cubicBezTo>
                <a:lnTo>
                  <a:pt x="0" y="737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" name="Freeform 23"/>
          <p:cNvSpPr/>
          <p:nvPr/>
        </p:nvSpPr>
        <p:spPr bwMode="auto">
          <a:xfrm>
            <a:off x="2409825" y="0"/>
            <a:ext cx="44450" cy="2432050"/>
          </a:xfrm>
          <a:custGeom>
            <a:avLst/>
            <a:gdLst>
              <a:gd name="T0" fmla="*/ 2147483646 w 14"/>
              <a:gd name="T1" fmla="*/ 2147483646 h 765"/>
              <a:gd name="T2" fmla="*/ 2147483646 w 14"/>
              <a:gd name="T3" fmla="*/ 0 h 765"/>
              <a:gd name="T4" fmla="*/ 0 w 14"/>
              <a:gd name="T5" fmla="*/ 0 h 765"/>
              <a:gd name="T6" fmla="*/ 0 w 14"/>
              <a:gd name="T7" fmla="*/ 2147483646 h 765"/>
              <a:gd name="T8" fmla="*/ 2147483646 w 14"/>
              <a:gd name="T9" fmla="*/ 2147483646 h 7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" h="765">
                <a:moveTo>
                  <a:pt x="14" y="765"/>
                </a:moveTo>
                <a:cubicBezTo>
                  <a:pt x="14" y="0"/>
                  <a:pt x="14" y="0"/>
                  <a:pt x="1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765"/>
                  <a:pt x="0" y="765"/>
                  <a:pt x="0" y="765"/>
                </a:cubicBezTo>
                <a:cubicBezTo>
                  <a:pt x="5" y="765"/>
                  <a:pt x="10" y="765"/>
                  <a:pt x="14" y="765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" name="Freeform 24"/>
          <p:cNvSpPr/>
          <p:nvPr/>
        </p:nvSpPr>
        <p:spPr bwMode="auto">
          <a:xfrm>
            <a:off x="2409825" y="2898775"/>
            <a:ext cx="44450" cy="2251075"/>
          </a:xfrm>
          <a:custGeom>
            <a:avLst/>
            <a:gdLst>
              <a:gd name="T0" fmla="*/ 0 w 14"/>
              <a:gd name="T1" fmla="*/ 2147483646 h 708"/>
              <a:gd name="T2" fmla="*/ 2147483646 w 14"/>
              <a:gd name="T3" fmla="*/ 2147483646 h 708"/>
              <a:gd name="T4" fmla="*/ 2147483646 w 14"/>
              <a:gd name="T5" fmla="*/ 0 h 708"/>
              <a:gd name="T6" fmla="*/ 0 w 14"/>
              <a:gd name="T7" fmla="*/ 0 h 708"/>
              <a:gd name="T8" fmla="*/ 0 w 14"/>
              <a:gd name="T9" fmla="*/ 2147483646 h 7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" h="708">
                <a:moveTo>
                  <a:pt x="0" y="708"/>
                </a:moveTo>
                <a:cubicBezTo>
                  <a:pt x="14" y="708"/>
                  <a:pt x="14" y="708"/>
                  <a:pt x="14" y="708"/>
                </a:cubicBezTo>
                <a:cubicBezTo>
                  <a:pt x="14" y="0"/>
                  <a:pt x="14" y="0"/>
                  <a:pt x="14" y="0"/>
                </a:cubicBezTo>
                <a:cubicBezTo>
                  <a:pt x="10" y="0"/>
                  <a:pt x="5" y="0"/>
                  <a:pt x="0" y="0"/>
                </a:cubicBezTo>
                <a:lnTo>
                  <a:pt x="0" y="708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" name="Freeform 25"/>
          <p:cNvSpPr/>
          <p:nvPr/>
        </p:nvSpPr>
        <p:spPr bwMode="auto">
          <a:xfrm>
            <a:off x="2527300" y="0"/>
            <a:ext cx="165100" cy="2501900"/>
          </a:xfrm>
          <a:custGeom>
            <a:avLst/>
            <a:gdLst>
              <a:gd name="T0" fmla="*/ 2147483646 w 52"/>
              <a:gd name="T1" fmla="*/ 0 h 787"/>
              <a:gd name="T2" fmla="*/ 0 w 52"/>
              <a:gd name="T3" fmla="*/ 0 h 787"/>
              <a:gd name="T4" fmla="*/ 0 w 52"/>
              <a:gd name="T5" fmla="*/ 2147483646 h 787"/>
              <a:gd name="T6" fmla="*/ 2147483646 w 52"/>
              <a:gd name="T7" fmla="*/ 2147483646 h 787"/>
              <a:gd name="T8" fmla="*/ 2147483646 w 52"/>
              <a:gd name="T9" fmla="*/ 0 h 7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" h="787">
                <a:moveTo>
                  <a:pt x="52" y="0"/>
                </a:moveTo>
                <a:cubicBezTo>
                  <a:pt x="0" y="0"/>
                  <a:pt x="0" y="0"/>
                  <a:pt x="0" y="0"/>
                </a:cubicBezTo>
                <a:cubicBezTo>
                  <a:pt x="0" y="787"/>
                  <a:pt x="0" y="787"/>
                  <a:pt x="0" y="787"/>
                </a:cubicBezTo>
                <a:cubicBezTo>
                  <a:pt x="18" y="785"/>
                  <a:pt x="35" y="780"/>
                  <a:pt x="52" y="774"/>
                </a:cubicBezTo>
                <a:lnTo>
                  <a:pt x="52" y="0"/>
                </a:ln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" name="Freeform 26"/>
          <p:cNvSpPr/>
          <p:nvPr/>
        </p:nvSpPr>
        <p:spPr bwMode="auto">
          <a:xfrm>
            <a:off x="2527300" y="2781300"/>
            <a:ext cx="165100" cy="2368550"/>
          </a:xfrm>
          <a:custGeom>
            <a:avLst/>
            <a:gdLst>
              <a:gd name="T0" fmla="*/ 0 w 52"/>
              <a:gd name="T1" fmla="*/ 2147483646 h 745"/>
              <a:gd name="T2" fmla="*/ 0 w 52"/>
              <a:gd name="T3" fmla="*/ 2147483646 h 745"/>
              <a:gd name="T4" fmla="*/ 2147483646 w 52"/>
              <a:gd name="T5" fmla="*/ 2147483646 h 745"/>
              <a:gd name="T6" fmla="*/ 2147483646 w 52"/>
              <a:gd name="T7" fmla="*/ 0 h 745"/>
              <a:gd name="T8" fmla="*/ 2147483646 w 52"/>
              <a:gd name="T9" fmla="*/ 2147483646 h 745"/>
              <a:gd name="T10" fmla="*/ 0 w 52"/>
              <a:gd name="T11" fmla="*/ 2147483646 h 7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2" h="745">
                <a:moveTo>
                  <a:pt x="0" y="12"/>
                </a:moveTo>
                <a:cubicBezTo>
                  <a:pt x="0" y="745"/>
                  <a:pt x="0" y="745"/>
                  <a:pt x="0" y="745"/>
                </a:cubicBezTo>
                <a:cubicBezTo>
                  <a:pt x="52" y="745"/>
                  <a:pt x="52" y="745"/>
                  <a:pt x="52" y="745"/>
                </a:cubicBezTo>
                <a:cubicBezTo>
                  <a:pt x="52" y="0"/>
                  <a:pt x="52" y="0"/>
                  <a:pt x="52" y="0"/>
                </a:cubicBezTo>
                <a:cubicBezTo>
                  <a:pt x="41" y="4"/>
                  <a:pt x="29" y="8"/>
                  <a:pt x="16" y="10"/>
                </a:cubicBezTo>
                <a:cubicBezTo>
                  <a:pt x="11" y="11"/>
                  <a:pt x="5" y="12"/>
                  <a:pt x="0" y="12"/>
                </a:cubicBez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" name="Freeform 27"/>
          <p:cNvSpPr/>
          <p:nvPr/>
        </p:nvSpPr>
        <p:spPr bwMode="auto">
          <a:xfrm>
            <a:off x="2974975" y="2736850"/>
            <a:ext cx="101600" cy="2413000"/>
          </a:xfrm>
          <a:custGeom>
            <a:avLst/>
            <a:gdLst>
              <a:gd name="T0" fmla="*/ 0 w 32"/>
              <a:gd name="T1" fmla="*/ 2147483646 h 759"/>
              <a:gd name="T2" fmla="*/ 2147483646 w 32"/>
              <a:gd name="T3" fmla="*/ 2147483646 h 759"/>
              <a:gd name="T4" fmla="*/ 2147483646 w 32"/>
              <a:gd name="T5" fmla="*/ 2147483646 h 759"/>
              <a:gd name="T6" fmla="*/ 0 w 32"/>
              <a:gd name="T7" fmla="*/ 0 h 759"/>
              <a:gd name="T8" fmla="*/ 0 w 32"/>
              <a:gd name="T9" fmla="*/ 2147483646 h 7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" h="759">
                <a:moveTo>
                  <a:pt x="0" y="759"/>
                </a:moveTo>
                <a:cubicBezTo>
                  <a:pt x="32" y="759"/>
                  <a:pt x="32" y="759"/>
                  <a:pt x="32" y="759"/>
                </a:cubicBezTo>
                <a:cubicBezTo>
                  <a:pt x="32" y="10"/>
                  <a:pt x="32" y="10"/>
                  <a:pt x="32" y="10"/>
                </a:cubicBezTo>
                <a:cubicBezTo>
                  <a:pt x="19" y="7"/>
                  <a:pt x="8" y="6"/>
                  <a:pt x="0" y="0"/>
                </a:cubicBezTo>
                <a:lnTo>
                  <a:pt x="0" y="759"/>
                </a:ln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" name="Rectangle 28"/>
          <p:cNvSpPr>
            <a:spLocks noChangeArrowheads="1"/>
          </p:cNvSpPr>
          <p:nvPr/>
        </p:nvSpPr>
        <p:spPr bwMode="auto">
          <a:xfrm>
            <a:off x="2974975" y="0"/>
            <a:ext cx="101600" cy="1636713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50" name="Rectangle 29"/>
          <p:cNvSpPr>
            <a:spLocks noChangeArrowheads="1"/>
          </p:cNvSpPr>
          <p:nvPr/>
        </p:nvSpPr>
        <p:spPr bwMode="auto">
          <a:xfrm>
            <a:off x="3498850" y="0"/>
            <a:ext cx="107950" cy="1570038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51" name="Freeform 30"/>
          <p:cNvSpPr/>
          <p:nvPr/>
        </p:nvSpPr>
        <p:spPr bwMode="auto">
          <a:xfrm>
            <a:off x="3498850" y="3367088"/>
            <a:ext cx="107950" cy="1782762"/>
          </a:xfrm>
          <a:custGeom>
            <a:avLst/>
            <a:gdLst>
              <a:gd name="T0" fmla="*/ 0 w 34"/>
              <a:gd name="T1" fmla="*/ 2147483646 h 561"/>
              <a:gd name="T2" fmla="*/ 2147483646 w 34"/>
              <a:gd name="T3" fmla="*/ 2147483646 h 561"/>
              <a:gd name="T4" fmla="*/ 2147483646 w 34"/>
              <a:gd name="T5" fmla="*/ 0 h 561"/>
              <a:gd name="T6" fmla="*/ 0 w 34"/>
              <a:gd name="T7" fmla="*/ 2147483646 h 561"/>
              <a:gd name="T8" fmla="*/ 0 w 34"/>
              <a:gd name="T9" fmla="*/ 2147483646 h 5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" h="561">
                <a:moveTo>
                  <a:pt x="0" y="561"/>
                </a:moveTo>
                <a:cubicBezTo>
                  <a:pt x="34" y="561"/>
                  <a:pt x="34" y="561"/>
                  <a:pt x="34" y="561"/>
                </a:cubicBezTo>
                <a:cubicBezTo>
                  <a:pt x="34" y="0"/>
                  <a:pt x="34" y="0"/>
                  <a:pt x="34" y="0"/>
                </a:cubicBezTo>
                <a:cubicBezTo>
                  <a:pt x="24" y="8"/>
                  <a:pt x="14" y="13"/>
                  <a:pt x="0" y="16"/>
                </a:cubicBezTo>
                <a:lnTo>
                  <a:pt x="0" y="561"/>
                </a:ln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2" name="Rectangle 31"/>
          <p:cNvSpPr>
            <a:spLocks noChangeArrowheads="1"/>
          </p:cNvSpPr>
          <p:nvPr/>
        </p:nvSpPr>
        <p:spPr bwMode="auto">
          <a:xfrm>
            <a:off x="3152775" y="0"/>
            <a:ext cx="44450" cy="1668463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53" name="Freeform 32"/>
          <p:cNvSpPr/>
          <p:nvPr/>
        </p:nvSpPr>
        <p:spPr bwMode="auto">
          <a:xfrm>
            <a:off x="3152775" y="3522663"/>
            <a:ext cx="44450" cy="1627187"/>
          </a:xfrm>
          <a:custGeom>
            <a:avLst/>
            <a:gdLst>
              <a:gd name="T0" fmla="*/ 0 w 14"/>
              <a:gd name="T1" fmla="*/ 2147483646 h 512"/>
              <a:gd name="T2" fmla="*/ 2147483646 w 14"/>
              <a:gd name="T3" fmla="*/ 2147483646 h 512"/>
              <a:gd name="T4" fmla="*/ 2147483646 w 14"/>
              <a:gd name="T5" fmla="*/ 2147483646 h 512"/>
              <a:gd name="T6" fmla="*/ 0 w 14"/>
              <a:gd name="T7" fmla="*/ 0 h 512"/>
              <a:gd name="T8" fmla="*/ 0 w 14"/>
              <a:gd name="T9" fmla="*/ 2147483646 h 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" h="512">
                <a:moveTo>
                  <a:pt x="0" y="512"/>
                </a:moveTo>
                <a:cubicBezTo>
                  <a:pt x="14" y="512"/>
                  <a:pt x="14" y="512"/>
                  <a:pt x="14" y="512"/>
                </a:cubicBezTo>
                <a:cubicBezTo>
                  <a:pt x="14" y="4"/>
                  <a:pt x="14" y="4"/>
                  <a:pt x="14" y="4"/>
                </a:cubicBezTo>
                <a:cubicBezTo>
                  <a:pt x="9" y="4"/>
                  <a:pt x="5" y="2"/>
                  <a:pt x="0" y="0"/>
                </a:cubicBezTo>
                <a:lnTo>
                  <a:pt x="0" y="512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5" name="Rectangle 33"/>
          <p:cNvSpPr>
            <a:spLocks noChangeArrowheads="1"/>
          </p:cNvSpPr>
          <p:nvPr/>
        </p:nvSpPr>
        <p:spPr bwMode="auto">
          <a:xfrm>
            <a:off x="3270250" y="0"/>
            <a:ext cx="165100" cy="1668463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60" name="Rectangle 34"/>
          <p:cNvSpPr>
            <a:spLocks noChangeArrowheads="1"/>
          </p:cNvSpPr>
          <p:nvPr/>
        </p:nvSpPr>
        <p:spPr bwMode="auto">
          <a:xfrm>
            <a:off x="3270250" y="3427413"/>
            <a:ext cx="165100" cy="1722437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62" name="Freeform 35"/>
          <p:cNvSpPr/>
          <p:nvPr/>
        </p:nvSpPr>
        <p:spPr bwMode="auto">
          <a:xfrm>
            <a:off x="3717925" y="3516313"/>
            <a:ext cx="101600" cy="1633537"/>
          </a:xfrm>
          <a:custGeom>
            <a:avLst/>
            <a:gdLst>
              <a:gd name="T0" fmla="*/ 0 w 32"/>
              <a:gd name="T1" fmla="*/ 0 h 514"/>
              <a:gd name="T2" fmla="*/ 0 w 32"/>
              <a:gd name="T3" fmla="*/ 2147483646 h 514"/>
              <a:gd name="T4" fmla="*/ 2147483646 w 32"/>
              <a:gd name="T5" fmla="*/ 2147483646 h 514"/>
              <a:gd name="T6" fmla="*/ 2147483646 w 32"/>
              <a:gd name="T7" fmla="*/ 2147483646 h 514"/>
              <a:gd name="T8" fmla="*/ 0 w 32"/>
              <a:gd name="T9" fmla="*/ 0 h 5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" h="514">
                <a:moveTo>
                  <a:pt x="0" y="0"/>
                </a:moveTo>
                <a:cubicBezTo>
                  <a:pt x="0" y="514"/>
                  <a:pt x="0" y="514"/>
                  <a:pt x="0" y="514"/>
                </a:cubicBezTo>
                <a:cubicBezTo>
                  <a:pt x="32" y="514"/>
                  <a:pt x="32" y="514"/>
                  <a:pt x="32" y="514"/>
                </a:cubicBezTo>
                <a:cubicBezTo>
                  <a:pt x="32" y="4"/>
                  <a:pt x="32" y="4"/>
                  <a:pt x="32" y="4"/>
                </a:cubicBezTo>
                <a:cubicBezTo>
                  <a:pt x="18" y="4"/>
                  <a:pt x="8" y="3"/>
                  <a:pt x="0" y="0"/>
                </a:cubicBez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63" name="Rectangle 36"/>
          <p:cNvSpPr>
            <a:spLocks noChangeArrowheads="1"/>
          </p:cNvSpPr>
          <p:nvPr/>
        </p:nvSpPr>
        <p:spPr bwMode="auto">
          <a:xfrm>
            <a:off x="3717925" y="0"/>
            <a:ext cx="101600" cy="1728788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64" name="Freeform 37"/>
          <p:cNvSpPr/>
          <p:nvPr/>
        </p:nvSpPr>
        <p:spPr bwMode="auto">
          <a:xfrm>
            <a:off x="4243388" y="0"/>
            <a:ext cx="107950" cy="1716088"/>
          </a:xfrm>
          <a:custGeom>
            <a:avLst/>
            <a:gdLst>
              <a:gd name="T0" fmla="*/ 2147483646 w 34"/>
              <a:gd name="T1" fmla="*/ 0 h 540"/>
              <a:gd name="T2" fmla="*/ 0 w 34"/>
              <a:gd name="T3" fmla="*/ 0 h 540"/>
              <a:gd name="T4" fmla="*/ 0 w 34"/>
              <a:gd name="T5" fmla="*/ 2147483646 h 540"/>
              <a:gd name="T6" fmla="*/ 2147483646 w 34"/>
              <a:gd name="T7" fmla="*/ 2147483646 h 540"/>
              <a:gd name="T8" fmla="*/ 2147483646 w 34"/>
              <a:gd name="T9" fmla="*/ 0 h 5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" h="540">
                <a:moveTo>
                  <a:pt x="3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540"/>
                  <a:pt x="0" y="540"/>
                  <a:pt x="0" y="540"/>
                </a:cubicBezTo>
                <a:cubicBezTo>
                  <a:pt x="11" y="540"/>
                  <a:pt x="23" y="540"/>
                  <a:pt x="34" y="540"/>
                </a:cubicBezTo>
                <a:lnTo>
                  <a:pt x="34" y="0"/>
                </a:ln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65" name="Freeform 38"/>
          <p:cNvSpPr/>
          <p:nvPr/>
        </p:nvSpPr>
        <p:spPr bwMode="auto">
          <a:xfrm>
            <a:off x="4243388" y="3411538"/>
            <a:ext cx="107950" cy="1738312"/>
          </a:xfrm>
          <a:custGeom>
            <a:avLst/>
            <a:gdLst>
              <a:gd name="T0" fmla="*/ 0 w 68"/>
              <a:gd name="T1" fmla="*/ 2147483646 h 1095"/>
              <a:gd name="T2" fmla="*/ 0 w 68"/>
              <a:gd name="T3" fmla="*/ 2147483646 h 1095"/>
              <a:gd name="T4" fmla="*/ 2147483646 w 68"/>
              <a:gd name="T5" fmla="*/ 2147483646 h 1095"/>
              <a:gd name="T6" fmla="*/ 2147483646 w 68"/>
              <a:gd name="T7" fmla="*/ 0 h 1095"/>
              <a:gd name="T8" fmla="*/ 0 w 68"/>
              <a:gd name="T9" fmla="*/ 2147483646 h 10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8" h="1095">
                <a:moveTo>
                  <a:pt x="0" y="6"/>
                </a:moveTo>
                <a:lnTo>
                  <a:pt x="0" y="1095"/>
                </a:lnTo>
                <a:lnTo>
                  <a:pt x="68" y="1095"/>
                </a:lnTo>
                <a:lnTo>
                  <a:pt x="68" y="0"/>
                </a:lnTo>
                <a:lnTo>
                  <a:pt x="0" y="6"/>
                </a:ln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66" name="Rectangle 39"/>
          <p:cNvSpPr>
            <a:spLocks noChangeArrowheads="1"/>
          </p:cNvSpPr>
          <p:nvPr/>
        </p:nvSpPr>
        <p:spPr bwMode="auto">
          <a:xfrm>
            <a:off x="3897313" y="0"/>
            <a:ext cx="44450" cy="1620838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6659" name="Freeform 40"/>
          <p:cNvSpPr/>
          <p:nvPr/>
        </p:nvSpPr>
        <p:spPr bwMode="auto">
          <a:xfrm>
            <a:off x="3897313" y="0"/>
            <a:ext cx="44450" cy="1620838"/>
          </a:xfrm>
          <a:custGeom>
            <a:avLst/>
            <a:gdLst>
              <a:gd name="T0" fmla="*/ 2147483646 w 28"/>
              <a:gd name="T1" fmla="*/ 0 h 1021"/>
              <a:gd name="T2" fmla="*/ 0 w 28"/>
              <a:gd name="T3" fmla="*/ 0 h 1021"/>
              <a:gd name="T4" fmla="*/ 0 w 28"/>
              <a:gd name="T5" fmla="*/ 2147483646 h 1021"/>
              <a:gd name="T6" fmla="*/ 2147483646 w 28"/>
              <a:gd name="T7" fmla="*/ 2147483646 h 102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8" h="1021">
                <a:moveTo>
                  <a:pt x="28" y="0"/>
                </a:moveTo>
                <a:lnTo>
                  <a:pt x="0" y="0"/>
                </a:lnTo>
                <a:lnTo>
                  <a:pt x="0" y="1021"/>
                </a:lnTo>
                <a:lnTo>
                  <a:pt x="28" y="102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68" name="Rectangle 41"/>
          <p:cNvSpPr>
            <a:spLocks noChangeArrowheads="1"/>
          </p:cNvSpPr>
          <p:nvPr/>
        </p:nvSpPr>
        <p:spPr bwMode="auto">
          <a:xfrm>
            <a:off x="3897313" y="3433763"/>
            <a:ext cx="44450" cy="1716087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69" name="Freeform 42"/>
          <p:cNvSpPr/>
          <p:nvPr/>
        </p:nvSpPr>
        <p:spPr bwMode="auto">
          <a:xfrm>
            <a:off x="4014788" y="3373438"/>
            <a:ext cx="165100" cy="1776412"/>
          </a:xfrm>
          <a:custGeom>
            <a:avLst/>
            <a:gdLst>
              <a:gd name="T0" fmla="*/ 2147483646 w 52"/>
              <a:gd name="T1" fmla="*/ 2147483646 h 559"/>
              <a:gd name="T2" fmla="*/ 0 w 52"/>
              <a:gd name="T3" fmla="*/ 2147483646 h 559"/>
              <a:gd name="T4" fmla="*/ 0 w 52"/>
              <a:gd name="T5" fmla="*/ 2147483646 h 559"/>
              <a:gd name="T6" fmla="*/ 2147483646 w 52"/>
              <a:gd name="T7" fmla="*/ 2147483646 h 559"/>
              <a:gd name="T8" fmla="*/ 2147483646 w 52"/>
              <a:gd name="T9" fmla="*/ 0 h 559"/>
              <a:gd name="T10" fmla="*/ 2147483646 w 52"/>
              <a:gd name="T11" fmla="*/ 2147483646 h 55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2" h="559">
                <a:moveTo>
                  <a:pt x="29" y="33"/>
                </a:moveTo>
                <a:cubicBezTo>
                  <a:pt x="21" y="38"/>
                  <a:pt x="12" y="41"/>
                  <a:pt x="0" y="42"/>
                </a:cubicBezTo>
                <a:cubicBezTo>
                  <a:pt x="0" y="559"/>
                  <a:pt x="0" y="559"/>
                  <a:pt x="0" y="559"/>
                </a:cubicBezTo>
                <a:cubicBezTo>
                  <a:pt x="52" y="559"/>
                  <a:pt x="52" y="559"/>
                  <a:pt x="52" y="559"/>
                </a:cubicBezTo>
                <a:cubicBezTo>
                  <a:pt x="52" y="0"/>
                  <a:pt x="52" y="0"/>
                  <a:pt x="52" y="0"/>
                </a:cubicBezTo>
                <a:cubicBezTo>
                  <a:pt x="45" y="15"/>
                  <a:pt x="37" y="28"/>
                  <a:pt x="29" y="33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70" name="Rectangle 43"/>
          <p:cNvSpPr>
            <a:spLocks noChangeArrowheads="1"/>
          </p:cNvSpPr>
          <p:nvPr/>
        </p:nvSpPr>
        <p:spPr bwMode="auto">
          <a:xfrm>
            <a:off x="4462463" y="3503613"/>
            <a:ext cx="101600" cy="1646237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71" name="Freeform 44"/>
          <p:cNvSpPr/>
          <p:nvPr/>
        </p:nvSpPr>
        <p:spPr bwMode="auto">
          <a:xfrm>
            <a:off x="4462463" y="0"/>
            <a:ext cx="101600" cy="1595438"/>
          </a:xfrm>
          <a:custGeom>
            <a:avLst/>
            <a:gdLst>
              <a:gd name="T0" fmla="*/ 2147483646 w 32"/>
              <a:gd name="T1" fmla="*/ 0 h 502"/>
              <a:gd name="T2" fmla="*/ 0 w 32"/>
              <a:gd name="T3" fmla="*/ 0 h 502"/>
              <a:gd name="T4" fmla="*/ 0 w 32"/>
              <a:gd name="T5" fmla="*/ 2147483646 h 502"/>
              <a:gd name="T6" fmla="*/ 2147483646 w 32"/>
              <a:gd name="T7" fmla="*/ 2147483646 h 502"/>
              <a:gd name="T8" fmla="*/ 2147483646 w 32"/>
              <a:gd name="T9" fmla="*/ 0 h 5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" h="502">
                <a:moveTo>
                  <a:pt x="32" y="0"/>
                </a:moveTo>
                <a:cubicBezTo>
                  <a:pt x="0" y="0"/>
                  <a:pt x="0" y="0"/>
                  <a:pt x="0" y="0"/>
                </a:cubicBezTo>
                <a:cubicBezTo>
                  <a:pt x="0" y="502"/>
                  <a:pt x="0" y="502"/>
                  <a:pt x="0" y="502"/>
                </a:cubicBezTo>
                <a:cubicBezTo>
                  <a:pt x="11" y="502"/>
                  <a:pt x="21" y="502"/>
                  <a:pt x="32" y="502"/>
                </a:cubicBezTo>
                <a:lnTo>
                  <a:pt x="32" y="0"/>
                </a:ln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72" name="Rectangle 45"/>
          <p:cNvSpPr>
            <a:spLocks noChangeArrowheads="1"/>
          </p:cNvSpPr>
          <p:nvPr/>
        </p:nvSpPr>
        <p:spPr bwMode="auto">
          <a:xfrm>
            <a:off x="4986338" y="3910013"/>
            <a:ext cx="107950" cy="1239837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73" name="Rectangle 46"/>
          <p:cNvSpPr>
            <a:spLocks noChangeArrowheads="1"/>
          </p:cNvSpPr>
          <p:nvPr/>
        </p:nvSpPr>
        <p:spPr bwMode="auto">
          <a:xfrm>
            <a:off x="4986338" y="0"/>
            <a:ext cx="107950" cy="1639888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74" name="Freeform 47"/>
          <p:cNvSpPr/>
          <p:nvPr/>
        </p:nvSpPr>
        <p:spPr bwMode="auto">
          <a:xfrm>
            <a:off x="4640263" y="0"/>
            <a:ext cx="44450" cy="1719263"/>
          </a:xfrm>
          <a:custGeom>
            <a:avLst/>
            <a:gdLst>
              <a:gd name="T0" fmla="*/ 2147483646 w 14"/>
              <a:gd name="T1" fmla="*/ 0 h 541"/>
              <a:gd name="T2" fmla="*/ 0 w 14"/>
              <a:gd name="T3" fmla="*/ 0 h 541"/>
              <a:gd name="T4" fmla="*/ 0 w 14"/>
              <a:gd name="T5" fmla="*/ 2147483646 h 541"/>
              <a:gd name="T6" fmla="*/ 2147483646 w 14"/>
              <a:gd name="T7" fmla="*/ 2147483646 h 541"/>
              <a:gd name="T8" fmla="*/ 2147483646 w 14"/>
              <a:gd name="T9" fmla="*/ 0 h 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" h="541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541"/>
                  <a:pt x="0" y="541"/>
                  <a:pt x="0" y="541"/>
                </a:cubicBezTo>
                <a:cubicBezTo>
                  <a:pt x="5" y="541"/>
                  <a:pt x="10" y="541"/>
                  <a:pt x="14" y="541"/>
                </a:cubicBezTo>
                <a:lnTo>
                  <a:pt x="14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75" name="Freeform 48"/>
          <p:cNvSpPr/>
          <p:nvPr/>
        </p:nvSpPr>
        <p:spPr bwMode="auto">
          <a:xfrm>
            <a:off x="4640263" y="3360738"/>
            <a:ext cx="44450" cy="1789112"/>
          </a:xfrm>
          <a:custGeom>
            <a:avLst/>
            <a:gdLst>
              <a:gd name="T0" fmla="*/ 0 w 14"/>
              <a:gd name="T1" fmla="*/ 2147483646 h 563"/>
              <a:gd name="T2" fmla="*/ 0 w 14"/>
              <a:gd name="T3" fmla="*/ 2147483646 h 563"/>
              <a:gd name="T4" fmla="*/ 2147483646 w 14"/>
              <a:gd name="T5" fmla="*/ 2147483646 h 563"/>
              <a:gd name="T6" fmla="*/ 2147483646 w 14"/>
              <a:gd name="T7" fmla="*/ 0 h 563"/>
              <a:gd name="T8" fmla="*/ 2147483646 w 14"/>
              <a:gd name="T9" fmla="*/ 2147483646 h 563"/>
              <a:gd name="T10" fmla="*/ 0 w 14"/>
              <a:gd name="T11" fmla="*/ 2147483646 h 56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4" h="563">
                <a:moveTo>
                  <a:pt x="0" y="17"/>
                </a:moveTo>
                <a:cubicBezTo>
                  <a:pt x="0" y="563"/>
                  <a:pt x="0" y="563"/>
                  <a:pt x="0" y="563"/>
                </a:cubicBezTo>
                <a:cubicBezTo>
                  <a:pt x="14" y="563"/>
                  <a:pt x="14" y="563"/>
                  <a:pt x="14" y="563"/>
                </a:cubicBezTo>
                <a:cubicBezTo>
                  <a:pt x="14" y="0"/>
                  <a:pt x="14" y="0"/>
                  <a:pt x="14" y="0"/>
                </a:cubicBezTo>
                <a:cubicBezTo>
                  <a:pt x="12" y="7"/>
                  <a:pt x="9" y="12"/>
                  <a:pt x="7" y="16"/>
                </a:cubicBezTo>
                <a:cubicBezTo>
                  <a:pt x="5" y="16"/>
                  <a:pt x="2" y="17"/>
                  <a:pt x="0" y="17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76" name="Rectangle 49"/>
          <p:cNvSpPr>
            <a:spLocks noChangeArrowheads="1"/>
          </p:cNvSpPr>
          <p:nvPr/>
        </p:nvSpPr>
        <p:spPr bwMode="auto">
          <a:xfrm>
            <a:off x="4757738" y="3795713"/>
            <a:ext cx="165100" cy="1354137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77" name="Freeform 50"/>
          <p:cNvSpPr/>
          <p:nvPr/>
        </p:nvSpPr>
        <p:spPr bwMode="auto">
          <a:xfrm>
            <a:off x="4757738" y="0"/>
            <a:ext cx="165100" cy="1719263"/>
          </a:xfrm>
          <a:custGeom>
            <a:avLst/>
            <a:gdLst>
              <a:gd name="T0" fmla="*/ 2147483646 w 52"/>
              <a:gd name="T1" fmla="*/ 0 h 541"/>
              <a:gd name="T2" fmla="*/ 0 w 52"/>
              <a:gd name="T3" fmla="*/ 0 h 541"/>
              <a:gd name="T4" fmla="*/ 0 w 52"/>
              <a:gd name="T5" fmla="*/ 2147483646 h 541"/>
              <a:gd name="T6" fmla="*/ 2147483646 w 52"/>
              <a:gd name="T7" fmla="*/ 2147483646 h 541"/>
              <a:gd name="T8" fmla="*/ 2147483646 w 52"/>
              <a:gd name="T9" fmla="*/ 0 h 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" h="541">
                <a:moveTo>
                  <a:pt x="52" y="0"/>
                </a:moveTo>
                <a:cubicBezTo>
                  <a:pt x="0" y="0"/>
                  <a:pt x="0" y="0"/>
                  <a:pt x="0" y="0"/>
                </a:cubicBezTo>
                <a:cubicBezTo>
                  <a:pt x="0" y="541"/>
                  <a:pt x="0" y="541"/>
                  <a:pt x="0" y="541"/>
                </a:cubicBezTo>
                <a:cubicBezTo>
                  <a:pt x="18" y="541"/>
                  <a:pt x="35" y="541"/>
                  <a:pt x="52" y="541"/>
                </a:cubicBezTo>
                <a:lnTo>
                  <a:pt x="52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78" name="Freeform 51"/>
          <p:cNvSpPr/>
          <p:nvPr/>
        </p:nvSpPr>
        <p:spPr bwMode="auto">
          <a:xfrm>
            <a:off x="5205413" y="3767138"/>
            <a:ext cx="101600" cy="1382712"/>
          </a:xfrm>
          <a:custGeom>
            <a:avLst/>
            <a:gdLst>
              <a:gd name="T0" fmla="*/ 0 w 32"/>
              <a:gd name="T1" fmla="*/ 0 h 435"/>
              <a:gd name="T2" fmla="*/ 0 w 32"/>
              <a:gd name="T3" fmla="*/ 2147483646 h 435"/>
              <a:gd name="T4" fmla="*/ 2147483646 w 32"/>
              <a:gd name="T5" fmla="*/ 2147483646 h 435"/>
              <a:gd name="T6" fmla="*/ 2147483646 w 32"/>
              <a:gd name="T7" fmla="*/ 0 h 435"/>
              <a:gd name="T8" fmla="*/ 2147483646 w 32"/>
              <a:gd name="T9" fmla="*/ 2147483646 h 435"/>
              <a:gd name="T10" fmla="*/ 0 w 32"/>
              <a:gd name="T11" fmla="*/ 0 h 4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2" h="435">
                <a:moveTo>
                  <a:pt x="0" y="0"/>
                </a:moveTo>
                <a:cubicBezTo>
                  <a:pt x="0" y="435"/>
                  <a:pt x="0" y="435"/>
                  <a:pt x="0" y="435"/>
                </a:cubicBezTo>
                <a:cubicBezTo>
                  <a:pt x="32" y="435"/>
                  <a:pt x="32" y="435"/>
                  <a:pt x="32" y="435"/>
                </a:cubicBezTo>
                <a:cubicBezTo>
                  <a:pt x="32" y="0"/>
                  <a:pt x="32" y="0"/>
                  <a:pt x="32" y="0"/>
                </a:cubicBezTo>
                <a:cubicBezTo>
                  <a:pt x="31" y="0"/>
                  <a:pt x="30" y="1"/>
                  <a:pt x="30" y="1"/>
                </a:cubicBezTo>
                <a:lnTo>
                  <a:pt x="0" y="0"/>
                </a:ln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79" name="Freeform 52"/>
          <p:cNvSpPr/>
          <p:nvPr/>
        </p:nvSpPr>
        <p:spPr bwMode="auto">
          <a:xfrm>
            <a:off x="5730875" y="3617913"/>
            <a:ext cx="107950" cy="1531937"/>
          </a:xfrm>
          <a:custGeom>
            <a:avLst/>
            <a:gdLst>
              <a:gd name="T0" fmla="*/ 0 w 34"/>
              <a:gd name="T1" fmla="*/ 2147483646 h 482"/>
              <a:gd name="T2" fmla="*/ 0 w 34"/>
              <a:gd name="T3" fmla="*/ 2147483646 h 482"/>
              <a:gd name="T4" fmla="*/ 2147483646 w 34"/>
              <a:gd name="T5" fmla="*/ 2147483646 h 482"/>
              <a:gd name="T6" fmla="*/ 2147483646 w 34"/>
              <a:gd name="T7" fmla="*/ 0 h 482"/>
              <a:gd name="T8" fmla="*/ 0 w 34"/>
              <a:gd name="T9" fmla="*/ 2147483646 h 4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" h="482">
                <a:moveTo>
                  <a:pt x="0" y="49"/>
                </a:moveTo>
                <a:cubicBezTo>
                  <a:pt x="0" y="482"/>
                  <a:pt x="0" y="482"/>
                  <a:pt x="0" y="482"/>
                </a:cubicBezTo>
                <a:cubicBezTo>
                  <a:pt x="34" y="482"/>
                  <a:pt x="34" y="482"/>
                  <a:pt x="34" y="482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25"/>
                  <a:pt x="18" y="40"/>
                  <a:pt x="0" y="49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" name="Freeform 53"/>
          <p:cNvSpPr/>
          <p:nvPr/>
        </p:nvSpPr>
        <p:spPr bwMode="auto">
          <a:xfrm>
            <a:off x="5384800" y="0"/>
            <a:ext cx="44450" cy="1706563"/>
          </a:xfrm>
          <a:custGeom>
            <a:avLst/>
            <a:gdLst>
              <a:gd name="T0" fmla="*/ 2147483646 w 14"/>
              <a:gd name="T1" fmla="*/ 2147483646 h 537"/>
              <a:gd name="T2" fmla="*/ 2147483646 w 14"/>
              <a:gd name="T3" fmla="*/ 0 h 537"/>
              <a:gd name="T4" fmla="*/ 0 w 14"/>
              <a:gd name="T5" fmla="*/ 0 h 537"/>
              <a:gd name="T6" fmla="*/ 0 w 14"/>
              <a:gd name="T7" fmla="*/ 2147483646 h 537"/>
              <a:gd name="T8" fmla="*/ 2147483646 w 14"/>
              <a:gd name="T9" fmla="*/ 2147483646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" h="537">
                <a:moveTo>
                  <a:pt x="14" y="536"/>
                </a:moveTo>
                <a:cubicBezTo>
                  <a:pt x="14" y="0"/>
                  <a:pt x="14" y="0"/>
                  <a:pt x="1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37"/>
                  <a:pt x="0" y="537"/>
                  <a:pt x="0" y="537"/>
                </a:cubicBezTo>
                <a:cubicBezTo>
                  <a:pt x="4" y="536"/>
                  <a:pt x="9" y="535"/>
                  <a:pt x="14" y="536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" name="Rectangle 54"/>
          <p:cNvSpPr>
            <a:spLocks noChangeArrowheads="1"/>
          </p:cNvSpPr>
          <p:nvPr/>
        </p:nvSpPr>
        <p:spPr bwMode="auto">
          <a:xfrm>
            <a:off x="5384800" y="3719513"/>
            <a:ext cx="44450" cy="1430337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76" name="Freeform 55"/>
          <p:cNvSpPr/>
          <p:nvPr/>
        </p:nvSpPr>
        <p:spPr bwMode="auto">
          <a:xfrm>
            <a:off x="5502275" y="3852863"/>
            <a:ext cx="165100" cy="1296987"/>
          </a:xfrm>
          <a:custGeom>
            <a:avLst/>
            <a:gdLst>
              <a:gd name="T0" fmla="*/ 0 w 52"/>
              <a:gd name="T1" fmla="*/ 2147483646 h 408"/>
              <a:gd name="T2" fmla="*/ 2147483646 w 52"/>
              <a:gd name="T3" fmla="*/ 2147483646 h 408"/>
              <a:gd name="T4" fmla="*/ 2147483646 w 52"/>
              <a:gd name="T5" fmla="*/ 0 h 408"/>
              <a:gd name="T6" fmla="*/ 0 w 52"/>
              <a:gd name="T7" fmla="*/ 2147483646 h 408"/>
              <a:gd name="T8" fmla="*/ 0 w 52"/>
              <a:gd name="T9" fmla="*/ 2147483646 h 4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" h="408">
                <a:moveTo>
                  <a:pt x="0" y="408"/>
                </a:moveTo>
                <a:cubicBezTo>
                  <a:pt x="52" y="408"/>
                  <a:pt x="52" y="408"/>
                  <a:pt x="52" y="408"/>
                </a:cubicBezTo>
                <a:cubicBezTo>
                  <a:pt x="52" y="0"/>
                  <a:pt x="52" y="0"/>
                  <a:pt x="52" y="0"/>
                </a:cubicBezTo>
                <a:cubicBezTo>
                  <a:pt x="39" y="2"/>
                  <a:pt x="22" y="3"/>
                  <a:pt x="0" y="4"/>
                </a:cubicBezTo>
                <a:lnTo>
                  <a:pt x="0" y="408"/>
                </a:ln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7" name="Freeform 56"/>
          <p:cNvSpPr/>
          <p:nvPr/>
        </p:nvSpPr>
        <p:spPr bwMode="auto">
          <a:xfrm>
            <a:off x="5949950" y="0"/>
            <a:ext cx="101600" cy="1836738"/>
          </a:xfrm>
          <a:custGeom>
            <a:avLst/>
            <a:gdLst>
              <a:gd name="T0" fmla="*/ 2147483646 w 32"/>
              <a:gd name="T1" fmla="*/ 2147483646 h 578"/>
              <a:gd name="T2" fmla="*/ 2147483646 w 32"/>
              <a:gd name="T3" fmla="*/ 0 h 578"/>
              <a:gd name="T4" fmla="*/ 0 w 32"/>
              <a:gd name="T5" fmla="*/ 0 h 578"/>
              <a:gd name="T6" fmla="*/ 0 w 32"/>
              <a:gd name="T7" fmla="*/ 2147483646 h 578"/>
              <a:gd name="T8" fmla="*/ 2147483646 w 32"/>
              <a:gd name="T9" fmla="*/ 2147483646 h 578"/>
              <a:gd name="T10" fmla="*/ 2147483646 w 32"/>
              <a:gd name="T11" fmla="*/ 2147483646 h 5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2" h="578">
                <a:moveTo>
                  <a:pt x="32" y="553"/>
                </a:moveTo>
                <a:cubicBezTo>
                  <a:pt x="32" y="0"/>
                  <a:pt x="32" y="0"/>
                  <a:pt x="3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78"/>
                  <a:pt x="0" y="578"/>
                  <a:pt x="0" y="578"/>
                </a:cubicBezTo>
                <a:cubicBezTo>
                  <a:pt x="12" y="572"/>
                  <a:pt x="20" y="563"/>
                  <a:pt x="30" y="553"/>
                </a:cubicBezTo>
                <a:cubicBezTo>
                  <a:pt x="31" y="553"/>
                  <a:pt x="31" y="553"/>
                  <a:pt x="32" y="553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8" name="Freeform 57"/>
          <p:cNvSpPr/>
          <p:nvPr/>
        </p:nvSpPr>
        <p:spPr bwMode="auto">
          <a:xfrm>
            <a:off x="6473825" y="3117850"/>
            <a:ext cx="107950" cy="2032000"/>
          </a:xfrm>
          <a:custGeom>
            <a:avLst/>
            <a:gdLst>
              <a:gd name="T0" fmla="*/ 0 w 34"/>
              <a:gd name="T1" fmla="*/ 2147483646 h 639"/>
              <a:gd name="T2" fmla="*/ 2147483646 w 34"/>
              <a:gd name="T3" fmla="*/ 2147483646 h 639"/>
              <a:gd name="T4" fmla="*/ 2147483646 w 34"/>
              <a:gd name="T5" fmla="*/ 0 h 639"/>
              <a:gd name="T6" fmla="*/ 0 w 34"/>
              <a:gd name="T7" fmla="*/ 2147483646 h 639"/>
              <a:gd name="T8" fmla="*/ 0 w 34"/>
              <a:gd name="T9" fmla="*/ 2147483646 h 6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" h="639">
                <a:moveTo>
                  <a:pt x="0" y="639"/>
                </a:moveTo>
                <a:cubicBezTo>
                  <a:pt x="34" y="639"/>
                  <a:pt x="34" y="639"/>
                  <a:pt x="34" y="639"/>
                </a:cubicBezTo>
                <a:cubicBezTo>
                  <a:pt x="34" y="0"/>
                  <a:pt x="34" y="0"/>
                  <a:pt x="34" y="0"/>
                </a:cubicBezTo>
                <a:cubicBezTo>
                  <a:pt x="24" y="7"/>
                  <a:pt x="13" y="11"/>
                  <a:pt x="0" y="13"/>
                </a:cubicBezTo>
                <a:lnTo>
                  <a:pt x="0" y="639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9" name="Freeform 58"/>
          <p:cNvSpPr/>
          <p:nvPr/>
        </p:nvSpPr>
        <p:spPr bwMode="auto">
          <a:xfrm>
            <a:off x="6127750" y="3057525"/>
            <a:ext cx="44450" cy="2092325"/>
          </a:xfrm>
          <a:custGeom>
            <a:avLst/>
            <a:gdLst>
              <a:gd name="T0" fmla="*/ 0 w 14"/>
              <a:gd name="T1" fmla="*/ 2147483646 h 658"/>
              <a:gd name="T2" fmla="*/ 2147483646 w 14"/>
              <a:gd name="T3" fmla="*/ 2147483646 h 658"/>
              <a:gd name="T4" fmla="*/ 2147483646 w 14"/>
              <a:gd name="T5" fmla="*/ 2147483646 h 658"/>
              <a:gd name="T6" fmla="*/ 0 w 14"/>
              <a:gd name="T7" fmla="*/ 0 h 658"/>
              <a:gd name="T8" fmla="*/ 0 w 14"/>
              <a:gd name="T9" fmla="*/ 2147483646 h 6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" h="658">
                <a:moveTo>
                  <a:pt x="0" y="658"/>
                </a:moveTo>
                <a:cubicBezTo>
                  <a:pt x="14" y="658"/>
                  <a:pt x="14" y="658"/>
                  <a:pt x="14" y="658"/>
                </a:cubicBezTo>
                <a:cubicBezTo>
                  <a:pt x="14" y="12"/>
                  <a:pt x="14" y="12"/>
                  <a:pt x="14" y="12"/>
                </a:cubicBezTo>
                <a:cubicBezTo>
                  <a:pt x="10" y="8"/>
                  <a:pt x="5" y="4"/>
                  <a:pt x="0" y="0"/>
                </a:cubicBezTo>
                <a:lnTo>
                  <a:pt x="0" y="658"/>
                </a:ln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0" name="Freeform 59"/>
          <p:cNvSpPr/>
          <p:nvPr/>
        </p:nvSpPr>
        <p:spPr bwMode="auto">
          <a:xfrm>
            <a:off x="6245225" y="3249613"/>
            <a:ext cx="165100" cy="1900237"/>
          </a:xfrm>
          <a:custGeom>
            <a:avLst/>
            <a:gdLst>
              <a:gd name="T0" fmla="*/ 0 w 52"/>
              <a:gd name="T1" fmla="*/ 0 h 598"/>
              <a:gd name="T2" fmla="*/ 0 w 52"/>
              <a:gd name="T3" fmla="*/ 2147483646 h 598"/>
              <a:gd name="T4" fmla="*/ 2147483646 w 52"/>
              <a:gd name="T5" fmla="*/ 2147483646 h 598"/>
              <a:gd name="T6" fmla="*/ 2147483646 w 52"/>
              <a:gd name="T7" fmla="*/ 2147483646 h 598"/>
              <a:gd name="T8" fmla="*/ 0 w 52"/>
              <a:gd name="T9" fmla="*/ 0 h 5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" h="598">
                <a:moveTo>
                  <a:pt x="0" y="0"/>
                </a:moveTo>
                <a:cubicBezTo>
                  <a:pt x="0" y="598"/>
                  <a:pt x="0" y="598"/>
                  <a:pt x="0" y="598"/>
                </a:cubicBezTo>
                <a:cubicBezTo>
                  <a:pt x="52" y="598"/>
                  <a:pt x="52" y="598"/>
                  <a:pt x="52" y="598"/>
                </a:cubicBezTo>
                <a:cubicBezTo>
                  <a:pt x="52" y="8"/>
                  <a:pt x="52" y="8"/>
                  <a:pt x="52" y="8"/>
                </a:cubicBezTo>
                <a:cubicBezTo>
                  <a:pt x="35" y="8"/>
                  <a:pt x="16" y="6"/>
                  <a:pt x="0" y="0"/>
                </a:cubicBez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1" name="Freeform 60"/>
          <p:cNvSpPr/>
          <p:nvPr/>
        </p:nvSpPr>
        <p:spPr bwMode="auto">
          <a:xfrm>
            <a:off x="6245225" y="0"/>
            <a:ext cx="165100" cy="1719263"/>
          </a:xfrm>
          <a:custGeom>
            <a:avLst/>
            <a:gdLst>
              <a:gd name="T0" fmla="*/ 2147483646 w 52"/>
              <a:gd name="T1" fmla="*/ 2147483646 h 541"/>
              <a:gd name="T2" fmla="*/ 2147483646 w 52"/>
              <a:gd name="T3" fmla="*/ 0 h 541"/>
              <a:gd name="T4" fmla="*/ 0 w 52"/>
              <a:gd name="T5" fmla="*/ 0 h 541"/>
              <a:gd name="T6" fmla="*/ 0 w 52"/>
              <a:gd name="T7" fmla="*/ 2147483646 h 541"/>
              <a:gd name="T8" fmla="*/ 2147483646 w 52"/>
              <a:gd name="T9" fmla="*/ 2147483646 h 541"/>
              <a:gd name="T10" fmla="*/ 2147483646 w 52"/>
              <a:gd name="T11" fmla="*/ 2147483646 h 54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2" h="541">
                <a:moveTo>
                  <a:pt x="52" y="509"/>
                </a:moveTo>
                <a:cubicBezTo>
                  <a:pt x="52" y="0"/>
                  <a:pt x="52" y="0"/>
                  <a:pt x="5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41"/>
                  <a:pt x="0" y="541"/>
                  <a:pt x="0" y="541"/>
                </a:cubicBezTo>
                <a:cubicBezTo>
                  <a:pt x="0" y="541"/>
                  <a:pt x="7" y="524"/>
                  <a:pt x="20" y="516"/>
                </a:cubicBezTo>
                <a:cubicBezTo>
                  <a:pt x="34" y="507"/>
                  <a:pt x="52" y="509"/>
                  <a:pt x="52" y="509"/>
                </a:cubicBezTo>
                <a:close/>
              </a:path>
            </a:pathLst>
          </a:cu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2" name="Rectangle 61"/>
          <p:cNvSpPr>
            <a:spLocks noChangeArrowheads="1"/>
          </p:cNvSpPr>
          <p:nvPr/>
        </p:nvSpPr>
        <p:spPr bwMode="auto">
          <a:xfrm>
            <a:off x="6692900" y="0"/>
            <a:ext cx="101600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83" name="Rectangle 62"/>
          <p:cNvSpPr>
            <a:spLocks noChangeArrowheads="1"/>
          </p:cNvSpPr>
          <p:nvPr/>
        </p:nvSpPr>
        <p:spPr bwMode="auto">
          <a:xfrm>
            <a:off x="7218363" y="0"/>
            <a:ext cx="107950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84" name="Rectangle 63"/>
          <p:cNvSpPr>
            <a:spLocks noChangeArrowheads="1"/>
          </p:cNvSpPr>
          <p:nvPr/>
        </p:nvSpPr>
        <p:spPr bwMode="auto">
          <a:xfrm>
            <a:off x="6870700" y="0"/>
            <a:ext cx="44450" cy="51498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85" name="Rectangle 64"/>
          <p:cNvSpPr>
            <a:spLocks noChangeArrowheads="1"/>
          </p:cNvSpPr>
          <p:nvPr/>
        </p:nvSpPr>
        <p:spPr bwMode="auto">
          <a:xfrm>
            <a:off x="6989763" y="0"/>
            <a:ext cx="165100" cy="51498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86" name="Rectangle 65"/>
          <p:cNvSpPr>
            <a:spLocks noChangeArrowheads="1"/>
          </p:cNvSpPr>
          <p:nvPr/>
        </p:nvSpPr>
        <p:spPr bwMode="auto">
          <a:xfrm>
            <a:off x="7437438" y="0"/>
            <a:ext cx="101600" cy="51498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87" name="Rectangle 66"/>
          <p:cNvSpPr>
            <a:spLocks noChangeArrowheads="1"/>
          </p:cNvSpPr>
          <p:nvPr/>
        </p:nvSpPr>
        <p:spPr bwMode="auto">
          <a:xfrm>
            <a:off x="7961313" y="0"/>
            <a:ext cx="107950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88" name="Rectangle 67"/>
          <p:cNvSpPr>
            <a:spLocks noChangeArrowheads="1"/>
          </p:cNvSpPr>
          <p:nvPr/>
        </p:nvSpPr>
        <p:spPr bwMode="auto">
          <a:xfrm>
            <a:off x="7615238" y="0"/>
            <a:ext cx="44450" cy="51498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89" name="Rectangle 68"/>
          <p:cNvSpPr>
            <a:spLocks noChangeArrowheads="1"/>
          </p:cNvSpPr>
          <p:nvPr/>
        </p:nvSpPr>
        <p:spPr bwMode="auto">
          <a:xfrm>
            <a:off x="7732713" y="0"/>
            <a:ext cx="165100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90" name="Rectangle 69"/>
          <p:cNvSpPr>
            <a:spLocks noChangeArrowheads="1"/>
          </p:cNvSpPr>
          <p:nvPr/>
        </p:nvSpPr>
        <p:spPr bwMode="auto">
          <a:xfrm>
            <a:off x="8180388" y="0"/>
            <a:ext cx="101600" cy="51498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91" name="Rectangle 70"/>
          <p:cNvSpPr>
            <a:spLocks noChangeArrowheads="1"/>
          </p:cNvSpPr>
          <p:nvPr/>
        </p:nvSpPr>
        <p:spPr bwMode="auto">
          <a:xfrm>
            <a:off x="8705850" y="0"/>
            <a:ext cx="107950" cy="51498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92" name="Rectangle 71"/>
          <p:cNvSpPr>
            <a:spLocks noChangeArrowheads="1"/>
          </p:cNvSpPr>
          <p:nvPr/>
        </p:nvSpPr>
        <p:spPr bwMode="auto">
          <a:xfrm>
            <a:off x="8358188" y="0"/>
            <a:ext cx="44450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93" name="Rectangle 72"/>
          <p:cNvSpPr>
            <a:spLocks noChangeArrowheads="1"/>
          </p:cNvSpPr>
          <p:nvPr/>
        </p:nvSpPr>
        <p:spPr bwMode="auto">
          <a:xfrm>
            <a:off x="8477250" y="0"/>
            <a:ext cx="165100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94" name="Rectangle 73"/>
          <p:cNvSpPr>
            <a:spLocks noChangeArrowheads="1"/>
          </p:cNvSpPr>
          <p:nvPr/>
        </p:nvSpPr>
        <p:spPr bwMode="auto">
          <a:xfrm>
            <a:off x="8924925" y="0"/>
            <a:ext cx="101600" cy="5149850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95" name="Rectangle 74"/>
          <p:cNvSpPr>
            <a:spLocks noChangeArrowheads="1"/>
          </p:cNvSpPr>
          <p:nvPr/>
        </p:nvSpPr>
        <p:spPr bwMode="auto">
          <a:xfrm>
            <a:off x="9102725" y="0"/>
            <a:ext cx="44450" cy="51498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96" name="Rectangle 75"/>
          <p:cNvSpPr>
            <a:spLocks noChangeArrowheads="1"/>
          </p:cNvSpPr>
          <p:nvPr/>
        </p:nvSpPr>
        <p:spPr bwMode="auto">
          <a:xfrm>
            <a:off x="5730875" y="0"/>
            <a:ext cx="107950" cy="2124075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97" name="Rectangle 76"/>
          <p:cNvSpPr>
            <a:spLocks noChangeArrowheads="1"/>
          </p:cNvSpPr>
          <p:nvPr/>
        </p:nvSpPr>
        <p:spPr bwMode="auto">
          <a:xfrm>
            <a:off x="5502275" y="0"/>
            <a:ext cx="165100" cy="1789113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98" name="Rectangle 77"/>
          <p:cNvSpPr>
            <a:spLocks noChangeArrowheads="1"/>
          </p:cNvSpPr>
          <p:nvPr/>
        </p:nvSpPr>
        <p:spPr bwMode="auto">
          <a:xfrm>
            <a:off x="5205413" y="0"/>
            <a:ext cx="101600" cy="1868488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99" name="Rectangle 78"/>
          <p:cNvSpPr>
            <a:spLocks noChangeArrowheads="1"/>
          </p:cNvSpPr>
          <p:nvPr/>
        </p:nvSpPr>
        <p:spPr bwMode="auto">
          <a:xfrm>
            <a:off x="6127750" y="0"/>
            <a:ext cx="44450" cy="1649413"/>
          </a:xfrm>
          <a:prstGeom prst="rect">
            <a:avLst/>
          </a:prstGeom>
          <a:solidFill>
            <a:srgbClr val="CA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00" name="Rectangle 79"/>
          <p:cNvSpPr>
            <a:spLocks noChangeArrowheads="1"/>
          </p:cNvSpPr>
          <p:nvPr/>
        </p:nvSpPr>
        <p:spPr bwMode="auto">
          <a:xfrm>
            <a:off x="6473825" y="0"/>
            <a:ext cx="107950" cy="1735138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01" name="Rectangle 80"/>
          <p:cNvSpPr>
            <a:spLocks noChangeArrowheads="1"/>
          </p:cNvSpPr>
          <p:nvPr/>
        </p:nvSpPr>
        <p:spPr bwMode="auto">
          <a:xfrm>
            <a:off x="5949950" y="3351213"/>
            <a:ext cx="101600" cy="1798637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02" name="Rectangle 81"/>
          <p:cNvSpPr>
            <a:spLocks noChangeArrowheads="1"/>
          </p:cNvSpPr>
          <p:nvPr/>
        </p:nvSpPr>
        <p:spPr bwMode="auto">
          <a:xfrm>
            <a:off x="4014788" y="0"/>
            <a:ext cx="165100" cy="1385888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37" name="Freeform 86"/>
          <p:cNvSpPr>
            <a:spLocks noEditPoints="1"/>
          </p:cNvSpPr>
          <p:nvPr/>
        </p:nvSpPr>
        <p:spPr bwMode="auto">
          <a:xfrm>
            <a:off x="8047038" y="3943350"/>
            <a:ext cx="541337" cy="396875"/>
          </a:xfrm>
          <a:custGeom>
            <a:avLst/>
            <a:gdLst>
              <a:gd name="T0" fmla="*/ 2147483646 w 168"/>
              <a:gd name="T1" fmla="*/ 0 h 123"/>
              <a:gd name="T2" fmla="*/ 2147483646 w 168"/>
              <a:gd name="T3" fmla="*/ 2147483646 h 123"/>
              <a:gd name="T4" fmla="*/ 2147483646 w 168"/>
              <a:gd name="T5" fmla="*/ 0 h 123"/>
              <a:gd name="T6" fmla="*/ 2147483646 w 168"/>
              <a:gd name="T7" fmla="*/ 2147483646 h 123"/>
              <a:gd name="T8" fmla="*/ 2147483646 w 168"/>
              <a:gd name="T9" fmla="*/ 2147483646 h 123"/>
              <a:gd name="T10" fmla="*/ 2147483646 w 168"/>
              <a:gd name="T11" fmla="*/ 2147483646 h 1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8" h="123">
                <a:moveTo>
                  <a:pt x="154" y="0"/>
                </a:moveTo>
                <a:cubicBezTo>
                  <a:pt x="122" y="46"/>
                  <a:pt x="0" y="18"/>
                  <a:pt x="64" y="123"/>
                </a:cubicBezTo>
                <a:cubicBezTo>
                  <a:pt x="168" y="108"/>
                  <a:pt x="162" y="44"/>
                  <a:pt x="154" y="0"/>
                </a:cubicBezTo>
                <a:close/>
                <a:moveTo>
                  <a:pt x="141" y="24"/>
                </a:moveTo>
                <a:cubicBezTo>
                  <a:pt x="137" y="79"/>
                  <a:pt x="77" y="57"/>
                  <a:pt x="67" y="112"/>
                </a:cubicBezTo>
                <a:cubicBezTo>
                  <a:pt x="62" y="54"/>
                  <a:pt x="131" y="80"/>
                  <a:pt x="141" y="24"/>
                </a:cubicBezTo>
                <a:close/>
              </a:path>
            </a:pathLst>
          </a:custGeom>
          <a:solidFill>
            <a:srgbClr val="8F1D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39" name="Freeform 88"/>
          <p:cNvSpPr>
            <a:spLocks noEditPoints="1"/>
          </p:cNvSpPr>
          <p:nvPr/>
        </p:nvSpPr>
        <p:spPr bwMode="auto">
          <a:xfrm>
            <a:off x="8101013" y="941388"/>
            <a:ext cx="376237" cy="276225"/>
          </a:xfrm>
          <a:custGeom>
            <a:avLst/>
            <a:gdLst>
              <a:gd name="T0" fmla="*/ 2147483646 w 117"/>
              <a:gd name="T1" fmla="*/ 0 h 86"/>
              <a:gd name="T2" fmla="*/ 2147483646 w 117"/>
              <a:gd name="T3" fmla="*/ 2147483646 h 86"/>
              <a:gd name="T4" fmla="*/ 2147483646 w 117"/>
              <a:gd name="T5" fmla="*/ 0 h 86"/>
              <a:gd name="T6" fmla="*/ 2147483646 w 117"/>
              <a:gd name="T7" fmla="*/ 2147483646 h 86"/>
              <a:gd name="T8" fmla="*/ 2147483646 w 117"/>
              <a:gd name="T9" fmla="*/ 2147483646 h 86"/>
              <a:gd name="T10" fmla="*/ 2147483646 w 117"/>
              <a:gd name="T11" fmla="*/ 2147483646 h 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7" h="86">
                <a:moveTo>
                  <a:pt x="107" y="0"/>
                </a:moveTo>
                <a:cubicBezTo>
                  <a:pt x="85" y="32"/>
                  <a:pt x="0" y="13"/>
                  <a:pt x="45" y="86"/>
                </a:cubicBezTo>
                <a:cubicBezTo>
                  <a:pt x="117" y="75"/>
                  <a:pt x="113" y="31"/>
                  <a:pt x="107" y="0"/>
                </a:cubicBezTo>
                <a:close/>
                <a:moveTo>
                  <a:pt x="98" y="17"/>
                </a:moveTo>
                <a:cubicBezTo>
                  <a:pt x="96" y="55"/>
                  <a:pt x="54" y="40"/>
                  <a:pt x="47" y="78"/>
                </a:cubicBezTo>
                <a:cubicBezTo>
                  <a:pt x="43" y="37"/>
                  <a:pt x="91" y="56"/>
                  <a:pt x="98" y="17"/>
                </a:cubicBezTo>
                <a:close/>
              </a:path>
            </a:pathLst>
          </a:custGeom>
          <a:solidFill>
            <a:srgbClr val="8F1D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40" name="Freeform 89"/>
          <p:cNvSpPr>
            <a:spLocks noEditPoints="1"/>
          </p:cNvSpPr>
          <p:nvPr/>
        </p:nvSpPr>
        <p:spPr bwMode="auto">
          <a:xfrm>
            <a:off x="1927225" y="4197350"/>
            <a:ext cx="334963" cy="246063"/>
          </a:xfrm>
          <a:custGeom>
            <a:avLst/>
            <a:gdLst>
              <a:gd name="T0" fmla="*/ 2147483646 w 104"/>
              <a:gd name="T1" fmla="*/ 0 h 76"/>
              <a:gd name="T2" fmla="*/ 2147483646 w 104"/>
              <a:gd name="T3" fmla="*/ 2147483646 h 76"/>
              <a:gd name="T4" fmla="*/ 2147483646 w 104"/>
              <a:gd name="T5" fmla="*/ 0 h 76"/>
              <a:gd name="T6" fmla="*/ 2147483646 w 104"/>
              <a:gd name="T7" fmla="*/ 2147483646 h 76"/>
              <a:gd name="T8" fmla="*/ 2147483646 w 104"/>
              <a:gd name="T9" fmla="*/ 2147483646 h 76"/>
              <a:gd name="T10" fmla="*/ 2147483646 w 104"/>
              <a:gd name="T11" fmla="*/ 2147483646 h 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4" h="76">
                <a:moveTo>
                  <a:pt x="95" y="0"/>
                </a:moveTo>
                <a:cubicBezTo>
                  <a:pt x="75" y="29"/>
                  <a:pt x="0" y="11"/>
                  <a:pt x="39" y="76"/>
                </a:cubicBezTo>
                <a:cubicBezTo>
                  <a:pt x="104" y="67"/>
                  <a:pt x="100" y="27"/>
                  <a:pt x="95" y="0"/>
                </a:cubicBezTo>
                <a:close/>
                <a:moveTo>
                  <a:pt x="87" y="15"/>
                </a:moveTo>
                <a:cubicBezTo>
                  <a:pt x="85" y="49"/>
                  <a:pt x="48" y="36"/>
                  <a:pt x="41" y="69"/>
                </a:cubicBezTo>
                <a:cubicBezTo>
                  <a:pt x="38" y="33"/>
                  <a:pt x="81" y="50"/>
                  <a:pt x="87" y="15"/>
                </a:cubicBezTo>
                <a:close/>
              </a:path>
            </a:pathLst>
          </a:custGeom>
          <a:solidFill>
            <a:srgbClr val="8F1D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41" name="Freeform 90"/>
          <p:cNvSpPr>
            <a:spLocks noEditPoints="1"/>
          </p:cNvSpPr>
          <p:nvPr/>
        </p:nvSpPr>
        <p:spPr bwMode="auto">
          <a:xfrm>
            <a:off x="1025525" y="3859213"/>
            <a:ext cx="419100" cy="309562"/>
          </a:xfrm>
          <a:custGeom>
            <a:avLst/>
            <a:gdLst>
              <a:gd name="T0" fmla="*/ 2147483646 w 130"/>
              <a:gd name="T1" fmla="*/ 0 h 96"/>
              <a:gd name="T2" fmla="*/ 2147483646 w 130"/>
              <a:gd name="T3" fmla="*/ 2147483646 h 96"/>
              <a:gd name="T4" fmla="*/ 2147483646 w 130"/>
              <a:gd name="T5" fmla="*/ 0 h 96"/>
              <a:gd name="T6" fmla="*/ 2147483646 w 130"/>
              <a:gd name="T7" fmla="*/ 2147483646 h 96"/>
              <a:gd name="T8" fmla="*/ 2147483646 w 130"/>
              <a:gd name="T9" fmla="*/ 2147483646 h 96"/>
              <a:gd name="T10" fmla="*/ 2147483646 w 130"/>
              <a:gd name="T11" fmla="*/ 2147483646 h 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0" h="96">
                <a:moveTo>
                  <a:pt x="119" y="0"/>
                </a:moveTo>
                <a:cubicBezTo>
                  <a:pt x="94" y="36"/>
                  <a:pt x="0" y="15"/>
                  <a:pt x="50" y="96"/>
                </a:cubicBezTo>
                <a:cubicBezTo>
                  <a:pt x="130" y="84"/>
                  <a:pt x="125" y="35"/>
                  <a:pt x="119" y="0"/>
                </a:cubicBezTo>
                <a:close/>
                <a:moveTo>
                  <a:pt x="109" y="19"/>
                </a:moveTo>
                <a:cubicBezTo>
                  <a:pt x="106" y="62"/>
                  <a:pt x="60" y="45"/>
                  <a:pt x="52" y="87"/>
                </a:cubicBezTo>
                <a:cubicBezTo>
                  <a:pt x="48" y="42"/>
                  <a:pt x="101" y="62"/>
                  <a:pt x="109" y="19"/>
                </a:cubicBezTo>
                <a:close/>
              </a:path>
            </a:pathLst>
          </a:custGeom>
          <a:solidFill>
            <a:srgbClr val="8F1D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42" name="Freeform 91"/>
          <p:cNvSpPr>
            <a:spLocks noEditPoints="1"/>
          </p:cNvSpPr>
          <p:nvPr/>
        </p:nvSpPr>
        <p:spPr bwMode="auto">
          <a:xfrm>
            <a:off x="606425" y="3163888"/>
            <a:ext cx="869950" cy="663575"/>
          </a:xfrm>
          <a:custGeom>
            <a:avLst/>
            <a:gdLst>
              <a:gd name="T0" fmla="*/ 2147483646 w 270"/>
              <a:gd name="T1" fmla="*/ 0 h 206"/>
              <a:gd name="T2" fmla="*/ 2147483646 w 270"/>
              <a:gd name="T3" fmla="*/ 2147483646 h 206"/>
              <a:gd name="T4" fmla="*/ 2147483646 w 270"/>
              <a:gd name="T5" fmla="*/ 0 h 206"/>
              <a:gd name="T6" fmla="*/ 2147483646 w 270"/>
              <a:gd name="T7" fmla="*/ 2147483646 h 206"/>
              <a:gd name="T8" fmla="*/ 2147483646 w 270"/>
              <a:gd name="T9" fmla="*/ 2147483646 h 206"/>
              <a:gd name="T10" fmla="*/ 2147483646 w 270"/>
              <a:gd name="T11" fmla="*/ 2147483646 h 2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0" h="206">
                <a:moveTo>
                  <a:pt x="51" y="0"/>
                </a:moveTo>
                <a:cubicBezTo>
                  <a:pt x="26" y="63"/>
                  <a:pt x="0" y="155"/>
                  <a:pt x="147" y="206"/>
                </a:cubicBezTo>
                <a:cubicBezTo>
                  <a:pt x="270" y="70"/>
                  <a:pt x="85" y="77"/>
                  <a:pt x="51" y="0"/>
                </a:cubicBezTo>
                <a:close/>
                <a:moveTo>
                  <a:pt x="146" y="188"/>
                </a:moveTo>
                <a:cubicBezTo>
                  <a:pt x="146" y="106"/>
                  <a:pt x="52" y="120"/>
                  <a:pt x="62" y="39"/>
                </a:cubicBezTo>
                <a:cubicBezTo>
                  <a:pt x="62" y="123"/>
                  <a:pt x="169" y="105"/>
                  <a:pt x="146" y="188"/>
                </a:cubicBezTo>
                <a:close/>
              </a:path>
            </a:pathLst>
          </a:custGeom>
          <a:solidFill>
            <a:srgbClr val="8F1D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43" name="Freeform 92"/>
          <p:cNvSpPr>
            <a:spLocks noEditPoints="1"/>
          </p:cNvSpPr>
          <p:nvPr/>
        </p:nvSpPr>
        <p:spPr bwMode="auto">
          <a:xfrm>
            <a:off x="1908175" y="538163"/>
            <a:ext cx="206375" cy="158750"/>
          </a:xfrm>
          <a:custGeom>
            <a:avLst/>
            <a:gdLst>
              <a:gd name="T0" fmla="*/ 2147483646 w 64"/>
              <a:gd name="T1" fmla="*/ 0 h 49"/>
              <a:gd name="T2" fmla="*/ 2147483646 w 64"/>
              <a:gd name="T3" fmla="*/ 2147483646 h 49"/>
              <a:gd name="T4" fmla="*/ 2147483646 w 64"/>
              <a:gd name="T5" fmla="*/ 0 h 49"/>
              <a:gd name="T6" fmla="*/ 2147483646 w 64"/>
              <a:gd name="T7" fmla="*/ 2147483646 h 49"/>
              <a:gd name="T8" fmla="*/ 2147483646 w 64"/>
              <a:gd name="T9" fmla="*/ 2147483646 h 49"/>
              <a:gd name="T10" fmla="*/ 2147483646 w 64"/>
              <a:gd name="T11" fmla="*/ 2147483646 h 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4" h="49">
                <a:moveTo>
                  <a:pt x="12" y="0"/>
                </a:moveTo>
                <a:cubicBezTo>
                  <a:pt x="6" y="15"/>
                  <a:pt x="0" y="37"/>
                  <a:pt x="35" y="49"/>
                </a:cubicBezTo>
                <a:cubicBezTo>
                  <a:pt x="64" y="17"/>
                  <a:pt x="20" y="18"/>
                  <a:pt x="12" y="0"/>
                </a:cubicBezTo>
                <a:close/>
                <a:moveTo>
                  <a:pt x="35" y="45"/>
                </a:moveTo>
                <a:cubicBezTo>
                  <a:pt x="35" y="25"/>
                  <a:pt x="12" y="29"/>
                  <a:pt x="15" y="9"/>
                </a:cubicBezTo>
                <a:cubicBezTo>
                  <a:pt x="14" y="29"/>
                  <a:pt x="40" y="25"/>
                  <a:pt x="35" y="45"/>
                </a:cubicBezTo>
                <a:close/>
              </a:path>
            </a:pathLst>
          </a:custGeom>
          <a:solidFill>
            <a:srgbClr val="8F1D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44" name="Freeform 93"/>
          <p:cNvSpPr>
            <a:spLocks noEditPoints="1"/>
          </p:cNvSpPr>
          <p:nvPr/>
        </p:nvSpPr>
        <p:spPr bwMode="auto">
          <a:xfrm>
            <a:off x="7818438" y="3160713"/>
            <a:ext cx="735012" cy="557212"/>
          </a:xfrm>
          <a:custGeom>
            <a:avLst/>
            <a:gdLst>
              <a:gd name="T0" fmla="*/ 2147483646 w 228"/>
              <a:gd name="T1" fmla="*/ 0 h 173"/>
              <a:gd name="T2" fmla="*/ 2147483646 w 228"/>
              <a:gd name="T3" fmla="*/ 2147483646 h 173"/>
              <a:gd name="T4" fmla="*/ 2147483646 w 228"/>
              <a:gd name="T5" fmla="*/ 0 h 173"/>
              <a:gd name="T6" fmla="*/ 2147483646 w 228"/>
              <a:gd name="T7" fmla="*/ 2147483646 h 173"/>
              <a:gd name="T8" fmla="*/ 2147483646 w 228"/>
              <a:gd name="T9" fmla="*/ 2147483646 h 173"/>
              <a:gd name="T10" fmla="*/ 2147483646 w 228"/>
              <a:gd name="T11" fmla="*/ 2147483646 h 17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8" h="173">
                <a:moveTo>
                  <a:pt x="43" y="0"/>
                </a:moveTo>
                <a:cubicBezTo>
                  <a:pt x="22" y="53"/>
                  <a:pt x="0" y="130"/>
                  <a:pt x="125" y="173"/>
                </a:cubicBezTo>
                <a:cubicBezTo>
                  <a:pt x="228" y="59"/>
                  <a:pt x="72" y="64"/>
                  <a:pt x="43" y="0"/>
                </a:cubicBezTo>
                <a:close/>
                <a:moveTo>
                  <a:pt x="124" y="159"/>
                </a:moveTo>
                <a:cubicBezTo>
                  <a:pt x="124" y="89"/>
                  <a:pt x="44" y="101"/>
                  <a:pt x="53" y="33"/>
                </a:cubicBezTo>
                <a:cubicBezTo>
                  <a:pt x="52" y="104"/>
                  <a:pt x="143" y="88"/>
                  <a:pt x="124" y="159"/>
                </a:cubicBezTo>
                <a:close/>
              </a:path>
            </a:pathLst>
          </a:custGeom>
          <a:solidFill>
            <a:srgbClr val="8F1D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45" name="Freeform 94"/>
          <p:cNvSpPr>
            <a:spLocks noEditPoints="1"/>
          </p:cNvSpPr>
          <p:nvPr/>
        </p:nvSpPr>
        <p:spPr bwMode="auto">
          <a:xfrm>
            <a:off x="6742113" y="4443413"/>
            <a:ext cx="428625" cy="328612"/>
          </a:xfrm>
          <a:custGeom>
            <a:avLst/>
            <a:gdLst>
              <a:gd name="T0" fmla="*/ 2147483646 w 133"/>
              <a:gd name="T1" fmla="*/ 0 h 102"/>
              <a:gd name="T2" fmla="*/ 2147483646 w 133"/>
              <a:gd name="T3" fmla="*/ 2147483646 h 102"/>
              <a:gd name="T4" fmla="*/ 2147483646 w 133"/>
              <a:gd name="T5" fmla="*/ 0 h 102"/>
              <a:gd name="T6" fmla="*/ 2147483646 w 133"/>
              <a:gd name="T7" fmla="*/ 2147483646 h 102"/>
              <a:gd name="T8" fmla="*/ 2147483646 w 133"/>
              <a:gd name="T9" fmla="*/ 2147483646 h 102"/>
              <a:gd name="T10" fmla="*/ 2147483646 w 133"/>
              <a:gd name="T11" fmla="*/ 2147483646 h 10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3" h="102">
                <a:moveTo>
                  <a:pt x="25" y="0"/>
                </a:moveTo>
                <a:cubicBezTo>
                  <a:pt x="13" y="31"/>
                  <a:pt x="0" y="76"/>
                  <a:pt x="73" y="102"/>
                </a:cubicBezTo>
                <a:cubicBezTo>
                  <a:pt x="133" y="34"/>
                  <a:pt x="42" y="38"/>
                  <a:pt x="25" y="0"/>
                </a:cubicBezTo>
                <a:close/>
                <a:moveTo>
                  <a:pt x="72" y="93"/>
                </a:moveTo>
                <a:cubicBezTo>
                  <a:pt x="72" y="52"/>
                  <a:pt x="26" y="59"/>
                  <a:pt x="31" y="19"/>
                </a:cubicBezTo>
                <a:cubicBezTo>
                  <a:pt x="31" y="61"/>
                  <a:pt x="84" y="52"/>
                  <a:pt x="72" y="93"/>
                </a:cubicBezTo>
                <a:close/>
              </a:path>
            </a:pathLst>
          </a:custGeom>
          <a:solidFill>
            <a:srgbClr val="8F1D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3025775" y="2009775"/>
            <a:ext cx="34591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5400" spc="300" dirty="0">
                <a:solidFill>
                  <a:srgbClr val="8F1D22"/>
                </a:solidFill>
                <a:latin typeface="方正粗倩简体" pitchFamily="65" charset="-122"/>
                <a:ea typeface="方正粗倩简体" pitchFamily="65" charset="-122"/>
              </a:rPr>
              <a:t>THANKS</a:t>
            </a:r>
            <a:r>
              <a:rPr lang="en-US" altLang="zh-CN" sz="5400" spc="300" dirty="0" smtClean="0">
                <a:solidFill>
                  <a:srgbClr val="8F1D22"/>
                </a:solidFill>
                <a:latin typeface="方正粗倩简体" pitchFamily="65" charset="-122"/>
                <a:ea typeface="方正粗倩简体" pitchFamily="65" charset="-122"/>
              </a:rPr>
              <a:t>!</a:t>
            </a:r>
            <a:endParaRPr lang="zh-CN" altLang="en-US" sz="5400" spc="300" dirty="0">
              <a:solidFill>
                <a:srgbClr val="8F1D22"/>
              </a:solidFill>
              <a:latin typeface="方正粗倩简体" pitchFamily="65" charset="-122"/>
              <a:ea typeface="方正粗倩简体" pitchFamily="65" charset="-122"/>
            </a:endParaRP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3071813" y="2827338"/>
            <a:ext cx="1911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pc="600" dirty="0">
                <a:solidFill>
                  <a:srgbClr val="8F1D2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&gt;&gt;</a:t>
            </a:r>
            <a:r>
              <a:rPr lang="zh-CN" altLang="en-US" spc="600" dirty="0">
                <a:solidFill>
                  <a:srgbClr val="8F1D2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</a:t>
            </a:r>
            <a:r>
              <a:rPr lang="zh-CN" altLang="en-US" spc="600" dirty="0" smtClean="0">
                <a:solidFill>
                  <a:srgbClr val="8F1D2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观看</a:t>
            </a:r>
            <a:endParaRPr lang="zh-CN" altLang="en-US" spc="600" dirty="0">
              <a:solidFill>
                <a:srgbClr val="8F1D2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6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6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8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8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2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2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2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2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1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22" presetClass="entr" presetSubtype="4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6" dur="10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22" presetClass="entr" presetSubtype="4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9" dur="10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22" presetClass="entr" presetSubtype="4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10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22" presetClass="entr" presetSubtype="4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1000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22" presetClass="entr" presetSubtype="4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10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22" presetClass="entr" presetSubtype="4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10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22" presetClass="entr" presetSubtype="4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4" dur="10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45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0" presetID="45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2048" grpId="0" animBg="1"/>
      <p:bldP spid="2049" grpId="0" animBg="1"/>
      <p:bldP spid="2050" grpId="0" animBg="1"/>
      <p:bldP spid="2051" grpId="0" animBg="1"/>
      <p:bldP spid="2052" grpId="0" animBg="1"/>
      <p:bldP spid="2053" grpId="0" animBg="1"/>
      <p:bldP spid="2055" grpId="0" animBg="1"/>
      <p:bldP spid="2060" grpId="0" animBg="1"/>
      <p:bldP spid="2062" grpId="0" animBg="1"/>
      <p:bldP spid="2063" grpId="0" animBg="1"/>
      <p:bldP spid="2064" grpId="0" animBg="1"/>
      <p:bldP spid="2065" grpId="0" animBg="1"/>
      <p:bldP spid="2066" grpId="0" animBg="1"/>
      <p:bldP spid="2068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3072" grpId="0" animBg="1"/>
      <p:bldP spid="3073" grpId="0" animBg="1"/>
      <p:bldP spid="3076" grpId="0" animBg="1"/>
      <p:bldP spid="3077" grpId="0" animBg="1"/>
      <p:bldP spid="3078" grpId="0" animBg="1"/>
      <p:bldP spid="3079" grpId="0" animBg="1"/>
      <p:bldP spid="3080" grpId="0" animBg="1"/>
      <p:bldP spid="3081" grpId="0" animBg="1"/>
      <p:bldP spid="3082" grpId="0" animBg="1"/>
      <p:bldP spid="3083" grpId="0" animBg="1"/>
      <p:bldP spid="3084" grpId="0" animBg="1"/>
      <p:bldP spid="3085" grpId="0" animBg="1"/>
      <p:bldP spid="3086" grpId="0" animBg="1"/>
      <p:bldP spid="3087" grpId="0" animBg="1"/>
      <p:bldP spid="3088" grpId="0" animBg="1"/>
      <p:bldP spid="3089" grpId="0" animBg="1"/>
      <p:bldP spid="3090" grpId="0" animBg="1"/>
      <p:bldP spid="3091" grpId="0" animBg="1"/>
      <p:bldP spid="3092" grpId="0" animBg="1"/>
      <p:bldP spid="3093" grpId="0" animBg="1"/>
      <p:bldP spid="3094" grpId="0" animBg="1"/>
      <p:bldP spid="3095" grpId="0" animBg="1"/>
      <p:bldP spid="3096" grpId="0" animBg="1"/>
      <p:bldP spid="3097" grpId="0" animBg="1"/>
      <p:bldP spid="3098" grpId="0" animBg="1"/>
      <p:bldP spid="3099" grpId="0" animBg="1"/>
      <p:bldP spid="3100" grpId="0" animBg="1"/>
      <p:bldP spid="3101" grpId="0" animBg="1"/>
      <p:bldP spid="3102" grpId="0" animBg="1"/>
      <p:bldP spid="3137" grpId="0" animBg="1"/>
      <p:bldP spid="3139" grpId="0" animBg="1"/>
      <p:bldP spid="3140" grpId="0" animBg="1"/>
      <p:bldP spid="3141" grpId="0" animBg="1"/>
      <p:bldP spid="3142" grpId="0" animBg="1"/>
      <p:bldP spid="3143" grpId="0" animBg="1"/>
      <p:bldP spid="3144" grpId="0" animBg="1"/>
      <p:bldP spid="3145" grpId="0" animBg="1"/>
      <p:bldP spid="90" grpId="0"/>
      <p:bldP spid="9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灰度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全屏显示(16:9)</PresentationFormat>
  <Paragraphs>6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方正粗倩简体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2011-05-09T05:31:00Z</dcterms:created>
  <dcterms:modified xsi:type="dcterms:W3CDTF">2023-01-10T05:36:36Z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642A9B1FED254BC492AA78960D193E75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