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118" r:id="rId2"/>
    <p:sldId id="9241" r:id="rId3"/>
    <p:sldId id="9242" r:id="rId4"/>
    <p:sldId id="9218" r:id="rId5"/>
    <p:sldId id="9224" r:id="rId6"/>
    <p:sldId id="9227" r:id="rId7"/>
    <p:sldId id="9236" r:id="rId8"/>
    <p:sldId id="9239" r:id="rId9"/>
    <p:sldId id="9243" r:id="rId10"/>
    <p:sldId id="9219" r:id="rId11"/>
    <p:sldId id="9226" r:id="rId12"/>
    <p:sldId id="9230" r:id="rId13"/>
    <p:sldId id="9233" r:id="rId14"/>
    <p:sldId id="9235" r:id="rId15"/>
    <p:sldId id="9244" r:id="rId16"/>
    <p:sldId id="9216" r:id="rId17"/>
    <p:sldId id="9220" r:id="rId18"/>
    <p:sldId id="9231" r:id="rId19"/>
    <p:sldId id="9232" r:id="rId20"/>
    <p:sldId id="9238" r:id="rId21"/>
    <p:sldId id="9245" r:id="rId22"/>
    <p:sldId id="9221" r:id="rId23"/>
    <p:sldId id="9222" r:id="rId24"/>
    <p:sldId id="9229" r:id="rId25"/>
    <p:sldId id="9234" r:id="rId26"/>
    <p:sldId id="921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BE2"/>
    <a:srgbClr val="215BB5"/>
    <a:srgbClr val="FF3B5E"/>
    <a:srgbClr val="D4E0E0"/>
    <a:srgbClr val="C00000"/>
    <a:srgbClr val="27557D"/>
    <a:srgbClr val="333F50"/>
    <a:srgbClr val="DF0F10"/>
    <a:srgbClr val="C6D614"/>
    <a:srgbClr val="F4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5394" autoAdjust="0"/>
  </p:normalViewPr>
  <p:slideViewPr>
    <p:cSldViewPr>
      <p:cViewPr varScale="1">
        <p:scale>
          <a:sx n="56" d="100"/>
          <a:sy n="56" d="100"/>
        </p:scale>
        <p:origin x="-78" y="-142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EF8-4014-88C7-5FC2803484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F8-4014-88C7-5FC2803484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8-4014-88C7-5FC280348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FA6-459D-89D9-03ED56E3B6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A6-459D-89D9-03ED56E3B6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A6-459D-89D9-03ED56E3B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B18-4F91-982E-AA59646199C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B18-4F91-982E-AA59646199C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18-4F91-982E-AA5964619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6C-4402-B6CB-266D92ABEBC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76C-4402-B6CB-266D92ABEB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C-4402-B6CB-266D92ABE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6C-4148-8AFC-5EC8C11392A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6C-4148-8AFC-5EC8C11392A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6C-4148-8AFC-5EC8C11392A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6C-4148-8AFC-5EC8C11392A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B6C-4148-8AFC-5EC8C11392A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B6C-4148-8AFC-5EC8C11392AC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B6C-4148-8AFC-5EC8C11392AC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B6C-4148-8AFC-5EC8C11392AC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B6C-4148-8AFC-5EC8C11392AC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B6C-4148-8AFC-5EC8C11392AC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6C-4148-8AFC-5EC8C1139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email">
              <a:alphaModFix amt="1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9542671" y="678467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9542671" y="678467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78657" y="3630419"/>
            <a:ext cx="74739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smtClean="0">
                <a:cs typeface="Arial" panose="020B0604020202020204" pitchFamily="34" charset="0"/>
              </a:rPr>
              <a:t>化学实验 </a:t>
            </a:r>
            <a:r>
              <a:rPr lang="zh-CN" altLang="en-US" sz="4800" b="1" smtClean="0">
                <a:cs typeface="Arial" panose="020B0604020202020204" pitchFamily="34" charset="0"/>
              </a:rPr>
              <a:t>医疗器材</a:t>
            </a:r>
            <a:r>
              <a:rPr lang="en-US" altLang="zh-CN" sz="4800" b="1" smtClean="0">
                <a:cs typeface="Arial" panose="020B0604020202020204" pitchFamily="34" charset="0"/>
              </a:rPr>
              <a:t>PPT </a:t>
            </a:r>
            <a:endParaRPr lang="zh-CN" alt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78657" y="3385071"/>
            <a:ext cx="6690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mtClean="0">
                <a:cs typeface="Arial" panose="020B0604020202020204" pitchFamily="34" charset="0"/>
              </a:rPr>
              <a:t>MEDICAL EQUIPMENT PPT CHEMICAL EXPERIMENT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52680" y="2112486"/>
            <a:ext cx="1961530" cy="2932002"/>
            <a:chOff x="1201725" y="2031523"/>
            <a:chExt cx="1524000" cy="2278003"/>
          </a:xfrm>
        </p:grpSpPr>
        <p:grpSp>
          <p:nvGrpSpPr>
            <p:cNvPr id="5" name="Group 160"/>
            <p:cNvGrpSpPr/>
            <p:nvPr/>
          </p:nvGrpSpPr>
          <p:grpSpPr>
            <a:xfrm>
              <a:off x="1201725" y="2031523"/>
              <a:ext cx="1524000" cy="1521876"/>
              <a:chOff x="3009900" y="1829356"/>
              <a:chExt cx="3124201" cy="3119845"/>
            </a:xfrm>
          </p:grpSpPr>
          <p:sp>
            <p:nvSpPr>
              <p:cNvPr id="6" name="Block Arc 5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160"/>
            <p:cNvGrpSpPr/>
            <p:nvPr/>
          </p:nvGrpSpPr>
          <p:grpSpPr>
            <a:xfrm flipV="1">
              <a:off x="1201725" y="2787650"/>
              <a:ext cx="1524000" cy="1521876"/>
              <a:chOff x="3009900" y="1829356"/>
              <a:chExt cx="3124201" cy="3119845"/>
            </a:xfrm>
          </p:grpSpPr>
          <p:sp>
            <p:nvSpPr>
              <p:cNvPr id="11" name="Block Arc 10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320730" y="2112486"/>
            <a:ext cx="1961530" cy="2932002"/>
            <a:chOff x="1201725" y="2031523"/>
            <a:chExt cx="1524000" cy="2278003"/>
          </a:xfrm>
          <a:solidFill>
            <a:schemeClr val="accent2"/>
          </a:solidFill>
        </p:grpSpPr>
        <p:grpSp>
          <p:nvGrpSpPr>
            <p:cNvPr id="17" name="Group 160"/>
            <p:cNvGrpSpPr/>
            <p:nvPr/>
          </p:nvGrpSpPr>
          <p:grpSpPr>
            <a:xfrm>
              <a:off x="1201725" y="2031523"/>
              <a:ext cx="1523999" cy="1521876"/>
              <a:chOff x="3009900" y="1829356"/>
              <a:chExt cx="3124201" cy="3119845"/>
            </a:xfrm>
            <a:grpFill/>
          </p:grpSpPr>
          <p:sp>
            <p:nvSpPr>
              <p:cNvPr id="23" name="Block Arc 22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Block Arc 23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Block Arc 24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60"/>
            <p:cNvGrpSpPr/>
            <p:nvPr/>
          </p:nvGrpSpPr>
          <p:grpSpPr>
            <a:xfrm flipV="1">
              <a:off x="1201725" y="2787650"/>
              <a:ext cx="1523999" cy="1521876"/>
              <a:chOff x="3009900" y="1829356"/>
              <a:chExt cx="3124201" cy="3119845"/>
            </a:xfrm>
            <a:grpFill/>
          </p:grpSpPr>
          <p:sp>
            <p:nvSpPr>
              <p:cNvPr id="19" name="Block Arc 18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Block Arc 19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Block Arc 21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527453" y="2145179"/>
            <a:ext cx="1961530" cy="2932002"/>
            <a:chOff x="1201725" y="2031523"/>
            <a:chExt cx="1524000" cy="2278003"/>
          </a:xfrm>
          <a:solidFill>
            <a:schemeClr val="accent3"/>
          </a:solidFill>
        </p:grpSpPr>
        <p:grpSp>
          <p:nvGrpSpPr>
            <p:cNvPr id="28" name="Group 160"/>
            <p:cNvGrpSpPr/>
            <p:nvPr/>
          </p:nvGrpSpPr>
          <p:grpSpPr>
            <a:xfrm>
              <a:off x="1201725" y="2031523"/>
              <a:ext cx="1523998" cy="1521876"/>
              <a:chOff x="3009900" y="1829356"/>
              <a:chExt cx="3124201" cy="3119845"/>
            </a:xfrm>
            <a:grpFill/>
          </p:grpSpPr>
          <p:sp>
            <p:nvSpPr>
              <p:cNvPr id="34" name="Block Arc 33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Block Arc 35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160"/>
            <p:cNvGrpSpPr/>
            <p:nvPr/>
          </p:nvGrpSpPr>
          <p:grpSpPr>
            <a:xfrm flipV="1">
              <a:off x="1201725" y="2787650"/>
              <a:ext cx="1523998" cy="1521876"/>
              <a:chOff x="3009900" y="1829356"/>
              <a:chExt cx="3124201" cy="3119845"/>
            </a:xfrm>
            <a:grpFill/>
          </p:grpSpPr>
          <p:sp>
            <p:nvSpPr>
              <p:cNvPr id="30" name="Block Arc 29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Block Arc 30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848596" y="2112486"/>
            <a:ext cx="1961530" cy="2932002"/>
            <a:chOff x="1201725" y="2031523"/>
            <a:chExt cx="1524000" cy="2278003"/>
          </a:xfrm>
          <a:solidFill>
            <a:schemeClr val="accent4"/>
          </a:solidFill>
        </p:grpSpPr>
        <p:grpSp>
          <p:nvGrpSpPr>
            <p:cNvPr id="39" name="Group 160"/>
            <p:cNvGrpSpPr/>
            <p:nvPr/>
          </p:nvGrpSpPr>
          <p:grpSpPr>
            <a:xfrm>
              <a:off x="1201725" y="2031523"/>
              <a:ext cx="1523997" cy="1521876"/>
              <a:chOff x="3009900" y="1829356"/>
              <a:chExt cx="3124201" cy="3119845"/>
            </a:xfrm>
            <a:grpFill/>
          </p:grpSpPr>
          <p:sp>
            <p:nvSpPr>
              <p:cNvPr id="45" name="Block Arc 44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160"/>
            <p:cNvGrpSpPr/>
            <p:nvPr/>
          </p:nvGrpSpPr>
          <p:grpSpPr>
            <a:xfrm flipV="1">
              <a:off x="1201725" y="2787650"/>
              <a:ext cx="1523997" cy="1521876"/>
              <a:chOff x="3009900" y="1829356"/>
              <a:chExt cx="3124201" cy="3119845"/>
            </a:xfrm>
            <a:grpFill/>
          </p:grpSpPr>
          <p:sp>
            <p:nvSpPr>
              <p:cNvPr id="41" name="Block Arc 40"/>
              <p:cNvSpPr/>
              <p:nvPr/>
            </p:nvSpPr>
            <p:spPr>
              <a:xfrm rot="2364690" flipH="1">
                <a:off x="3009900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19235310">
                <a:off x="3014255" y="1829356"/>
                <a:ext cx="3119845" cy="3119844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037468" flipH="1">
                <a:off x="3009901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Block Arc 43"/>
              <p:cNvSpPr/>
              <p:nvPr/>
            </p:nvSpPr>
            <p:spPr>
              <a:xfrm rot="15562532">
                <a:off x="3014257" y="1829356"/>
                <a:ext cx="3119844" cy="3119845"/>
              </a:xfrm>
              <a:prstGeom prst="blockArc">
                <a:avLst>
                  <a:gd name="adj1" fmla="val 15011212"/>
                  <a:gd name="adj2" fmla="val 18376964"/>
                  <a:gd name="adj3" fmla="val 215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Freeform 166"/>
          <p:cNvSpPr>
            <a:spLocks noEditPoints="1"/>
          </p:cNvSpPr>
          <p:nvPr/>
        </p:nvSpPr>
        <p:spPr bwMode="auto">
          <a:xfrm>
            <a:off x="2717074" y="3329579"/>
            <a:ext cx="634831" cy="497815"/>
          </a:xfrm>
          <a:custGeom>
            <a:avLst/>
            <a:gdLst/>
            <a:ahLst/>
            <a:cxnLst>
              <a:cxn ang="0">
                <a:pos x="45" y="14"/>
              </a:cxn>
              <a:cxn ang="0">
                <a:pos x="32" y="10"/>
              </a:cxn>
              <a:cxn ang="0">
                <a:pos x="18" y="14"/>
              </a:cxn>
              <a:cxn ang="0">
                <a:pos x="0" y="14"/>
              </a:cxn>
              <a:cxn ang="0">
                <a:pos x="64" y="14"/>
              </a:cxn>
              <a:cxn ang="0">
                <a:pos x="0" y="15"/>
              </a:cxn>
              <a:cxn ang="0">
                <a:pos x="18" y="20"/>
              </a:cxn>
              <a:cxn ang="0">
                <a:pos x="2" y="22"/>
              </a:cxn>
              <a:cxn ang="0">
                <a:pos x="9" y="35"/>
              </a:cxn>
              <a:cxn ang="0">
                <a:pos x="1" y="36"/>
              </a:cxn>
              <a:cxn ang="0">
                <a:pos x="0" y="28"/>
              </a:cxn>
              <a:cxn ang="0">
                <a:pos x="8" y="27"/>
              </a:cxn>
              <a:cxn ang="0">
                <a:pos x="9" y="35"/>
              </a:cxn>
              <a:cxn ang="0">
                <a:pos x="15" y="50"/>
              </a:cxn>
              <a:cxn ang="0">
                <a:pos x="7" y="49"/>
              </a:cxn>
              <a:cxn ang="0">
                <a:pos x="8" y="41"/>
              </a:cxn>
              <a:cxn ang="0">
                <a:pos x="16" y="42"/>
              </a:cxn>
              <a:cxn ang="0">
                <a:pos x="23" y="35"/>
              </a:cxn>
              <a:cxn ang="0">
                <a:pos x="15" y="36"/>
              </a:cxn>
              <a:cxn ang="0">
                <a:pos x="13" y="28"/>
              </a:cxn>
              <a:cxn ang="0">
                <a:pos x="21" y="27"/>
              </a:cxn>
              <a:cxn ang="0">
                <a:pos x="23" y="35"/>
              </a:cxn>
              <a:cxn ang="0">
                <a:pos x="28" y="50"/>
              </a:cxn>
              <a:cxn ang="0">
                <a:pos x="20" y="49"/>
              </a:cxn>
              <a:cxn ang="0">
                <a:pos x="21" y="41"/>
              </a:cxn>
              <a:cxn ang="0">
                <a:pos x="29" y="42"/>
              </a:cxn>
              <a:cxn ang="0">
                <a:pos x="36" y="35"/>
              </a:cxn>
              <a:cxn ang="0">
                <a:pos x="28" y="36"/>
              </a:cxn>
              <a:cxn ang="0">
                <a:pos x="27" y="28"/>
              </a:cxn>
              <a:cxn ang="0">
                <a:pos x="35" y="27"/>
              </a:cxn>
              <a:cxn ang="0">
                <a:pos x="36" y="35"/>
              </a:cxn>
              <a:cxn ang="0">
                <a:pos x="42" y="50"/>
              </a:cxn>
              <a:cxn ang="0">
                <a:pos x="34" y="49"/>
              </a:cxn>
              <a:cxn ang="0">
                <a:pos x="35" y="41"/>
              </a:cxn>
              <a:cxn ang="0">
                <a:pos x="43" y="42"/>
              </a:cxn>
              <a:cxn ang="0">
                <a:pos x="50" y="35"/>
              </a:cxn>
              <a:cxn ang="0">
                <a:pos x="42" y="36"/>
              </a:cxn>
              <a:cxn ang="0">
                <a:pos x="41" y="28"/>
              </a:cxn>
              <a:cxn ang="0">
                <a:pos x="49" y="27"/>
              </a:cxn>
              <a:cxn ang="0">
                <a:pos x="50" y="35"/>
              </a:cxn>
              <a:cxn ang="0">
                <a:pos x="61" y="22"/>
              </a:cxn>
              <a:cxn ang="0">
                <a:pos x="45" y="20"/>
              </a:cxn>
              <a:cxn ang="0">
                <a:pos x="64" y="15"/>
              </a:cxn>
              <a:cxn ang="0">
                <a:pos x="57" y="49"/>
              </a:cxn>
              <a:cxn ang="0">
                <a:pos x="49" y="50"/>
              </a:cxn>
              <a:cxn ang="0">
                <a:pos x="48" y="42"/>
              </a:cxn>
              <a:cxn ang="0">
                <a:pos x="56" y="41"/>
              </a:cxn>
              <a:cxn ang="0">
                <a:pos x="57" y="49"/>
              </a:cxn>
              <a:cxn ang="0">
                <a:pos x="63" y="36"/>
              </a:cxn>
              <a:cxn ang="0">
                <a:pos x="55" y="35"/>
              </a:cxn>
              <a:cxn ang="0">
                <a:pos x="56" y="27"/>
              </a:cxn>
              <a:cxn ang="0">
                <a:pos x="64" y="28"/>
              </a:cxn>
            </a:cxnLst>
            <a:rect l="0" t="0" r="r" b="b"/>
            <a:pathLst>
              <a:path w="64" h="50">
                <a:moveTo>
                  <a:pt x="64" y="14"/>
                </a:move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2"/>
                  <a:pt x="44" y="10"/>
                  <a:pt x="32" y="10"/>
                </a:cubicBezTo>
                <a:cubicBezTo>
                  <a:pt x="19" y="10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4" y="0"/>
                  <a:pt x="32" y="0"/>
                </a:cubicBezTo>
                <a:cubicBezTo>
                  <a:pt x="59" y="0"/>
                  <a:pt x="64" y="11"/>
                  <a:pt x="64" y="14"/>
                </a:cubicBezTo>
                <a:close/>
                <a:moveTo>
                  <a:pt x="0" y="20"/>
                </a:move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7" y="22"/>
                  <a:pt x="16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lose/>
                <a:moveTo>
                  <a:pt x="9" y="35"/>
                </a:moveTo>
                <a:cubicBezTo>
                  <a:pt x="9" y="36"/>
                  <a:pt x="8" y="36"/>
                  <a:pt x="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7"/>
                  <a:pt x="9" y="28"/>
                </a:cubicBezTo>
                <a:lnTo>
                  <a:pt x="9" y="35"/>
                </a:lnTo>
                <a:close/>
                <a:moveTo>
                  <a:pt x="16" y="49"/>
                </a:moveTo>
                <a:cubicBezTo>
                  <a:pt x="16" y="49"/>
                  <a:pt x="15" y="50"/>
                  <a:pt x="15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49"/>
                  <a:pt x="7" y="49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7" y="41"/>
                  <a:pt x="8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1"/>
                  <a:pt x="16" y="42"/>
                </a:cubicBezTo>
                <a:lnTo>
                  <a:pt x="16" y="49"/>
                </a:lnTo>
                <a:close/>
                <a:moveTo>
                  <a:pt x="23" y="35"/>
                </a:moveTo>
                <a:cubicBezTo>
                  <a:pt x="23" y="36"/>
                  <a:pt x="22" y="36"/>
                  <a:pt x="2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7"/>
                  <a:pt x="23" y="28"/>
                </a:cubicBezTo>
                <a:lnTo>
                  <a:pt x="23" y="35"/>
                </a:lnTo>
                <a:close/>
                <a:moveTo>
                  <a:pt x="29" y="49"/>
                </a:moveTo>
                <a:cubicBezTo>
                  <a:pt x="29" y="49"/>
                  <a:pt x="29" y="50"/>
                  <a:pt x="28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21" y="41"/>
                  <a:pt x="2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2"/>
                </a:cubicBezTo>
                <a:lnTo>
                  <a:pt x="29" y="49"/>
                </a:lnTo>
                <a:close/>
                <a:moveTo>
                  <a:pt x="36" y="35"/>
                </a:moveTo>
                <a:cubicBezTo>
                  <a:pt x="36" y="36"/>
                  <a:pt x="36" y="36"/>
                  <a:pt x="3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6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8" y="27"/>
                  <a:pt x="2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7"/>
                  <a:pt x="36" y="28"/>
                </a:cubicBezTo>
                <a:lnTo>
                  <a:pt x="36" y="35"/>
                </a:lnTo>
                <a:close/>
                <a:moveTo>
                  <a:pt x="43" y="49"/>
                </a:moveTo>
                <a:cubicBezTo>
                  <a:pt x="43" y="49"/>
                  <a:pt x="43" y="50"/>
                  <a:pt x="42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4" y="49"/>
                  <a:pt x="34" y="49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5" y="41"/>
                  <a:pt x="3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1"/>
                  <a:pt x="43" y="41"/>
                  <a:pt x="43" y="42"/>
                </a:cubicBezTo>
                <a:lnTo>
                  <a:pt x="43" y="49"/>
                </a:lnTo>
                <a:close/>
                <a:moveTo>
                  <a:pt x="50" y="35"/>
                </a:moveTo>
                <a:cubicBezTo>
                  <a:pt x="50" y="36"/>
                  <a:pt x="50" y="36"/>
                  <a:pt x="49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8"/>
                </a:cubicBezTo>
                <a:lnTo>
                  <a:pt x="50" y="35"/>
                </a:lnTo>
                <a:close/>
                <a:moveTo>
                  <a:pt x="64" y="20"/>
                </a:moveTo>
                <a:cubicBezTo>
                  <a:pt x="64" y="21"/>
                  <a:pt x="63" y="22"/>
                  <a:pt x="61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6" y="22"/>
                  <a:pt x="45" y="21"/>
                  <a:pt x="45" y="20"/>
                </a:cubicBezTo>
                <a:cubicBezTo>
                  <a:pt x="45" y="15"/>
                  <a:pt x="45" y="15"/>
                  <a:pt x="45" y="15"/>
                </a:cubicBezTo>
                <a:cubicBezTo>
                  <a:pt x="64" y="15"/>
                  <a:pt x="64" y="15"/>
                  <a:pt x="64" y="15"/>
                </a:cubicBezTo>
                <a:lnTo>
                  <a:pt x="64" y="20"/>
                </a:lnTo>
                <a:close/>
                <a:moveTo>
                  <a:pt x="57" y="49"/>
                </a:moveTo>
                <a:cubicBezTo>
                  <a:pt x="57" y="49"/>
                  <a:pt x="56" y="50"/>
                  <a:pt x="56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8" y="41"/>
                  <a:pt x="49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7" y="41"/>
                  <a:pt x="57" y="42"/>
                </a:cubicBezTo>
                <a:lnTo>
                  <a:pt x="57" y="49"/>
                </a:lnTo>
                <a:close/>
                <a:moveTo>
                  <a:pt x="64" y="35"/>
                </a:moveTo>
                <a:cubicBezTo>
                  <a:pt x="64" y="36"/>
                  <a:pt x="63" y="36"/>
                  <a:pt x="6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6"/>
                  <a:pt x="55" y="36"/>
                  <a:pt x="55" y="35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6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7"/>
                  <a:pt x="64" y="28"/>
                </a:cubicBezTo>
                <a:lnTo>
                  <a:pt x="64" y="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Freeform 56"/>
          <p:cNvSpPr>
            <a:spLocks noEditPoints="1"/>
          </p:cNvSpPr>
          <p:nvPr/>
        </p:nvSpPr>
        <p:spPr bwMode="auto">
          <a:xfrm>
            <a:off x="7190449" y="3364025"/>
            <a:ext cx="635536" cy="49430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2" name="Freeform 116"/>
          <p:cNvSpPr>
            <a:spLocks noEditPoints="1"/>
          </p:cNvSpPr>
          <p:nvPr/>
        </p:nvSpPr>
        <p:spPr bwMode="auto">
          <a:xfrm>
            <a:off x="4979979" y="3331332"/>
            <a:ext cx="635536" cy="49430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3" name="Freeform 98"/>
          <p:cNvSpPr>
            <a:spLocks noEditPoints="1"/>
          </p:cNvSpPr>
          <p:nvPr/>
        </p:nvSpPr>
        <p:spPr bwMode="auto">
          <a:xfrm>
            <a:off x="9506494" y="3331332"/>
            <a:ext cx="635536" cy="494306"/>
          </a:xfrm>
          <a:custGeom>
            <a:avLst/>
            <a:gdLst/>
            <a:ahLst/>
            <a:cxnLst>
              <a:cxn ang="0">
                <a:pos x="55" y="23"/>
              </a:cxn>
              <a:cxn ang="0">
                <a:pos x="25" y="23"/>
              </a:cxn>
              <a:cxn ang="0">
                <a:pos x="12" y="29"/>
              </a:cxn>
              <a:cxn ang="0">
                <a:pos x="0" y="43"/>
              </a:cxn>
              <a:cxn ang="0">
                <a:pos x="0" y="43"/>
              </a:cxn>
              <a:cxn ang="0">
                <a:pos x="0" y="42"/>
              </a:cxn>
              <a:cxn ang="0">
                <a:pos x="0" y="8"/>
              </a:cxn>
              <a:cxn ang="0">
                <a:pos x="8" y="0"/>
              </a:cxn>
              <a:cxn ang="0">
                <a:pos x="19" y="0"/>
              </a:cxn>
              <a:cxn ang="0">
                <a:pos x="27" y="8"/>
              </a:cxn>
              <a:cxn ang="0">
                <a:pos x="27" y="9"/>
              </a:cxn>
              <a:cxn ang="0">
                <a:pos x="47" y="9"/>
              </a:cxn>
              <a:cxn ang="0">
                <a:pos x="55" y="17"/>
              </a:cxn>
              <a:cxn ang="0">
                <a:pos x="55" y="23"/>
              </a:cxn>
              <a:cxn ang="0">
                <a:pos x="66" y="32"/>
              </a:cxn>
              <a:cxn ang="0">
                <a:pos x="54" y="46"/>
              </a:cxn>
              <a:cxn ang="0">
                <a:pos x="44" y="50"/>
              </a:cxn>
              <a:cxn ang="0">
                <a:pos x="5" y="50"/>
              </a:cxn>
              <a:cxn ang="0">
                <a:pos x="2" y="48"/>
              </a:cxn>
              <a:cxn ang="0">
                <a:pos x="3" y="46"/>
              </a:cxn>
              <a:cxn ang="0">
                <a:pos x="15" y="32"/>
              </a:cxn>
              <a:cxn ang="0">
                <a:pos x="25" y="28"/>
              </a:cxn>
              <a:cxn ang="0">
                <a:pos x="64" y="28"/>
              </a:cxn>
              <a:cxn ang="0">
                <a:pos x="67" y="30"/>
              </a:cxn>
              <a:cxn ang="0">
                <a:pos x="66" y="32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65034" y="3959593"/>
            <a:ext cx="396262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28291" y="3959593"/>
            <a:ext cx="396262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38761" y="3959593"/>
            <a:ext cx="396262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554806" y="3959593"/>
            <a:ext cx="396262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54603" y="5191897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22654" y="5191897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29375" y="5191897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50519" y="5191897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64" name="矩形 63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6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9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21942" y="2221460"/>
            <a:ext cx="2549989" cy="2549989"/>
            <a:chOff x="1333500" y="1581150"/>
            <a:chExt cx="1981200" cy="1981200"/>
          </a:xfrm>
        </p:grpSpPr>
        <p:sp>
          <p:nvSpPr>
            <p:cNvPr id="5" name="Diamond 4"/>
            <p:cNvSpPr/>
            <p:nvPr/>
          </p:nvSpPr>
          <p:spPr>
            <a:xfrm>
              <a:off x="1333500" y="1581150"/>
              <a:ext cx="1981200" cy="1981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01"/>
            <p:cNvSpPr>
              <a:spLocks noEditPoints="1"/>
            </p:cNvSpPr>
            <p:nvPr/>
          </p:nvSpPr>
          <p:spPr bwMode="auto">
            <a:xfrm>
              <a:off x="2123770" y="2386412"/>
              <a:ext cx="400660" cy="370676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18095" y="5083843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76901" y="2319536"/>
            <a:ext cx="2549989" cy="2549989"/>
            <a:chOff x="2832100" y="1657350"/>
            <a:chExt cx="1981200" cy="1981200"/>
          </a:xfrm>
        </p:grpSpPr>
        <p:sp>
          <p:nvSpPr>
            <p:cNvPr id="6" name="Diamond 5"/>
            <p:cNvSpPr/>
            <p:nvPr/>
          </p:nvSpPr>
          <p:spPr>
            <a:xfrm>
              <a:off x="2832100" y="1657350"/>
              <a:ext cx="1981200" cy="1981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60"/>
            <p:cNvSpPr>
              <a:spLocks noEditPoints="1"/>
            </p:cNvSpPr>
            <p:nvPr/>
          </p:nvSpPr>
          <p:spPr bwMode="auto">
            <a:xfrm>
              <a:off x="3633272" y="2499406"/>
              <a:ext cx="378856" cy="297088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5" y="13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8" y="10"/>
                </a:cxn>
                <a:cxn ang="0">
                  <a:pos x="18" y="28"/>
                </a:cxn>
                <a:cxn ang="0">
                  <a:pos x="15" y="32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15" y="18"/>
                </a:cxn>
                <a:cxn ang="0">
                  <a:pos x="18" y="21"/>
                </a:cxn>
                <a:cxn ang="0">
                  <a:pos x="18" y="28"/>
                </a:cxn>
                <a:cxn ang="0">
                  <a:pos x="18" y="46"/>
                </a:cxn>
                <a:cxn ang="0">
                  <a:pos x="15" y="50"/>
                </a:cxn>
                <a:cxn ang="0">
                  <a:pos x="3" y="50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64" y="10"/>
                </a:cxn>
                <a:cxn ang="0">
                  <a:pos x="60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4" y="10"/>
                </a:cxn>
                <a:cxn ang="0">
                  <a:pos x="64" y="28"/>
                </a:cxn>
                <a:cxn ang="0">
                  <a:pos x="60" y="32"/>
                </a:cxn>
                <a:cxn ang="0">
                  <a:pos x="26" y="32"/>
                </a:cxn>
                <a:cxn ang="0">
                  <a:pos x="23" y="28"/>
                </a:cxn>
                <a:cxn ang="0">
                  <a:pos x="23" y="21"/>
                </a:cxn>
                <a:cxn ang="0">
                  <a:pos x="26" y="18"/>
                </a:cxn>
                <a:cxn ang="0">
                  <a:pos x="60" y="18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64" y="46"/>
                </a:cxn>
                <a:cxn ang="0">
                  <a:pos x="60" y="50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46"/>
                </a:cxn>
              </a:cxnLst>
              <a:rect l="0" t="0" r="r" b="b"/>
              <a:pathLst>
                <a:path w="64" h="50">
                  <a:moveTo>
                    <a:pt x="18" y="10"/>
                  </a:moveTo>
                  <a:cubicBezTo>
                    <a:pt x="18" y="12"/>
                    <a:pt x="17" y="13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lnTo>
                    <a:pt x="18" y="10"/>
                  </a:lnTo>
                  <a:close/>
                  <a:moveTo>
                    <a:pt x="18" y="28"/>
                  </a:moveTo>
                  <a:cubicBezTo>
                    <a:pt x="18" y="30"/>
                    <a:pt x="17" y="32"/>
                    <a:pt x="1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8"/>
                    <a:pt x="18" y="19"/>
                    <a:pt x="18" y="21"/>
                  </a:cubicBezTo>
                  <a:lnTo>
                    <a:pt x="18" y="28"/>
                  </a:lnTo>
                  <a:close/>
                  <a:moveTo>
                    <a:pt x="18" y="46"/>
                  </a:moveTo>
                  <a:cubicBezTo>
                    <a:pt x="18" y="48"/>
                    <a:pt x="17" y="50"/>
                    <a:pt x="1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lnTo>
                    <a:pt x="18" y="46"/>
                  </a:lnTo>
                  <a:close/>
                  <a:moveTo>
                    <a:pt x="64" y="10"/>
                  </a:moveTo>
                  <a:cubicBezTo>
                    <a:pt x="64" y="12"/>
                    <a:pt x="62" y="13"/>
                    <a:pt x="60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3" y="12"/>
                    <a:pt x="23" y="1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1"/>
                    <a:pt x="64" y="3"/>
                  </a:cubicBezTo>
                  <a:lnTo>
                    <a:pt x="64" y="10"/>
                  </a:lnTo>
                  <a:close/>
                  <a:moveTo>
                    <a:pt x="64" y="28"/>
                  </a:moveTo>
                  <a:cubicBezTo>
                    <a:pt x="64" y="30"/>
                    <a:pt x="62" y="32"/>
                    <a:pt x="6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2"/>
                    <a:pt x="23" y="30"/>
                    <a:pt x="23" y="2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9"/>
                    <a:pt x="24" y="18"/>
                    <a:pt x="26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19"/>
                    <a:pt x="64" y="21"/>
                  </a:cubicBezTo>
                  <a:lnTo>
                    <a:pt x="64" y="28"/>
                  </a:lnTo>
                  <a:close/>
                  <a:moveTo>
                    <a:pt x="64" y="46"/>
                  </a:moveTo>
                  <a:cubicBezTo>
                    <a:pt x="64" y="48"/>
                    <a:pt x="62" y="50"/>
                    <a:pt x="60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0"/>
                    <a:pt x="23" y="48"/>
                    <a:pt x="23" y="4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1385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231859" y="2286844"/>
            <a:ext cx="2549989" cy="2549989"/>
            <a:chOff x="4330700" y="1631950"/>
            <a:chExt cx="1981200" cy="1981200"/>
          </a:xfrm>
        </p:grpSpPr>
        <p:sp>
          <p:nvSpPr>
            <p:cNvPr id="7" name="Diamond 6"/>
            <p:cNvSpPr/>
            <p:nvPr/>
          </p:nvSpPr>
          <p:spPr>
            <a:xfrm>
              <a:off x="4330700" y="1631950"/>
              <a:ext cx="1981200" cy="19812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45"/>
            <p:cNvSpPr/>
            <p:nvPr/>
          </p:nvSpPr>
          <p:spPr bwMode="auto">
            <a:xfrm>
              <a:off x="5133236" y="2460378"/>
              <a:ext cx="376128" cy="32434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6881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86819" y="2254152"/>
            <a:ext cx="2549989" cy="2549989"/>
            <a:chOff x="5829300" y="1606550"/>
            <a:chExt cx="1981200" cy="1981200"/>
          </a:xfrm>
        </p:grpSpPr>
        <p:sp>
          <p:nvSpPr>
            <p:cNvPr id="8" name="Diamond 7"/>
            <p:cNvSpPr/>
            <p:nvPr/>
          </p:nvSpPr>
          <p:spPr>
            <a:xfrm>
              <a:off x="5829300" y="1606550"/>
              <a:ext cx="1981200" cy="19812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56"/>
            <p:cNvSpPr>
              <a:spLocks noEditPoints="1"/>
            </p:cNvSpPr>
            <p:nvPr/>
          </p:nvSpPr>
          <p:spPr bwMode="auto">
            <a:xfrm>
              <a:off x="6630473" y="2407723"/>
              <a:ext cx="378854" cy="37885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2377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26" name="矩形 25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77064" y="3588272"/>
            <a:ext cx="1208072" cy="1208072"/>
            <a:chOff x="2666689" y="2535439"/>
            <a:chExt cx="938605" cy="938605"/>
          </a:xfrm>
        </p:grpSpPr>
        <p:sp>
          <p:nvSpPr>
            <p:cNvPr id="6" name="Oval 5"/>
            <p:cNvSpPr/>
            <p:nvPr/>
          </p:nvSpPr>
          <p:spPr>
            <a:xfrm>
              <a:off x="2666689" y="2535439"/>
              <a:ext cx="938605" cy="9386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Text Placeholder 3"/>
            <p:cNvSpPr txBox="1"/>
            <p:nvPr/>
          </p:nvSpPr>
          <p:spPr>
            <a:xfrm>
              <a:off x="2708440" y="3045419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655">
                <a:spcBef>
                  <a:spcPct val="20000"/>
                </a:spcBef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65"/>
            <p:cNvSpPr>
              <a:spLocks noEditPoints="1"/>
            </p:cNvSpPr>
            <p:nvPr/>
          </p:nvSpPr>
          <p:spPr bwMode="auto">
            <a:xfrm>
              <a:off x="2946144" y="2673944"/>
              <a:ext cx="363761" cy="33147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7498" y="1805747"/>
            <a:ext cx="1208072" cy="1208072"/>
            <a:chOff x="4104374" y="1150517"/>
            <a:chExt cx="938605" cy="938605"/>
          </a:xfrm>
        </p:grpSpPr>
        <p:sp>
          <p:nvSpPr>
            <p:cNvPr id="10" name="Oval 9"/>
            <p:cNvSpPr/>
            <p:nvPr/>
          </p:nvSpPr>
          <p:spPr>
            <a:xfrm>
              <a:off x="4104374" y="1150517"/>
              <a:ext cx="938605" cy="9386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4146125" y="1660497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655">
                <a:spcBef>
                  <a:spcPct val="20000"/>
                </a:spcBef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57"/>
            <p:cNvSpPr>
              <a:spLocks noEditPoints="1"/>
            </p:cNvSpPr>
            <p:nvPr/>
          </p:nvSpPr>
          <p:spPr bwMode="auto">
            <a:xfrm>
              <a:off x="4402550" y="1289899"/>
              <a:ext cx="320343" cy="315864"/>
            </a:xfrm>
            <a:custGeom>
              <a:avLst/>
              <a:gdLst/>
              <a:ahLst/>
              <a:cxnLst>
                <a:cxn ang="0">
                  <a:pos x="62" y="56"/>
                </a:cxn>
                <a:cxn ang="0">
                  <a:pos x="56" y="62"/>
                </a:cxn>
                <a:cxn ang="0">
                  <a:pos x="48" y="65"/>
                </a:cxn>
                <a:cxn ang="0">
                  <a:pos x="40" y="62"/>
                </a:cxn>
                <a:cxn ang="0">
                  <a:pos x="32" y="54"/>
                </a:cxn>
                <a:cxn ang="0">
                  <a:pos x="28" y="46"/>
                </a:cxn>
                <a:cxn ang="0">
                  <a:pos x="32" y="37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2" y="34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9" y="3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4" y="12"/>
                </a:cxn>
                <a:cxn ang="0">
                  <a:pos x="37" y="20"/>
                </a:cxn>
                <a:cxn ang="0">
                  <a:pos x="34" y="28"/>
                </a:cxn>
                <a:cxn ang="0">
                  <a:pos x="37" y="32"/>
                </a:cxn>
                <a:cxn ang="0">
                  <a:pos x="46" y="28"/>
                </a:cxn>
                <a:cxn ang="0">
                  <a:pos x="54" y="32"/>
                </a:cxn>
                <a:cxn ang="0">
                  <a:pos x="62" y="40"/>
                </a:cxn>
                <a:cxn ang="0">
                  <a:pos x="66" y="48"/>
                </a:cxn>
                <a:cxn ang="0">
                  <a:pos x="62" y="56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17" y="28"/>
                </a:cxn>
                <a:cxn ang="0">
                  <a:pos x="20" y="29"/>
                </a:cxn>
                <a:cxn ang="0">
                  <a:pos x="23" y="28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28" y="23"/>
                </a:cxn>
                <a:cxn ang="0">
                  <a:pos x="30" y="20"/>
                </a:cxn>
                <a:cxn ang="0">
                  <a:pos x="29" y="17"/>
                </a:cxn>
                <a:cxn ang="0">
                  <a:pos x="57" y="45"/>
                </a:cxn>
                <a:cxn ang="0">
                  <a:pos x="48" y="37"/>
                </a:cxn>
                <a:cxn ang="0">
                  <a:pos x="46" y="36"/>
                </a:cxn>
                <a:cxn ang="0">
                  <a:pos x="43" y="37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45" y="57"/>
                </a:cxn>
                <a:cxn ang="0">
                  <a:pos x="48" y="58"/>
                </a:cxn>
                <a:cxn ang="0">
                  <a:pos x="51" y="57"/>
                </a:cxn>
                <a:cxn ang="0">
                  <a:pos x="57" y="51"/>
                </a:cxn>
                <a:cxn ang="0">
                  <a:pos x="58" y="48"/>
                </a:cxn>
                <a:cxn ang="0">
                  <a:pos x="57" y="45"/>
                </a:cxn>
              </a:cxnLst>
              <a:rect l="0" t="0" r="r" b="b"/>
              <a:pathLst>
                <a:path w="66" h="65">
                  <a:moveTo>
                    <a:pt x="62" y="56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4" y="64"/>
                    <a:pt x="51" y="65"/>
                    <a:pt x="48" y="65"/>
                  </a:cubicBezTo>
                  <a:cubicBezTo>
                    <a:pt x="45" y="65"/>
                    <a:pt x="42" y="64"/>
                    <a:pt x="40" y="6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28" y="49"/>
                    <a:pt x="28" y="46"/>
                  </a:cubicBezTo>
                  <a:cubicBezTo>
                    <a:pt x="28" y="42"/>
                    <a:pt x="30" y="39"/>
                    <a:pt x="32" y="3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6"/>
                    <a:pt x="23" y="37"/>
                    <a:pt x="20" y="37"/>
                  </a:cubicBezTo>
                  <a:cubicBezTo>
                    <a:pt x="17" y="37"/>
                    <a:pt x="14" y="36"/>
                    <a:pt x="12" y="3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4"/>
                    <a:pt x="1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4"/>
                    <a:pt x="37" y="17"/>
                    <a:pt x="37" y="20"/>
                  </a:cubicBezTo>
                  <a:cubicBezTo>
                    <a:pt x="37" y="23"/>
                    <a:pt x="36" y="26"/>
                    <a:pt x="34" y="28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0"/>
                    <a:pt x="43" y="28"/>
                    <a:pt x="46" y="28"/>
                  </a:cubicBezTo>
                  <a:cubicBezTo>
                    <a:pt x="49" y="28"/>
                    <a:pt x="52" y="29"/>
                    <a:pt x="54" y="3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4" y="42"/>
                    <a:pt x="66" y="45"/>
                    <a:pt x="66" y="48"/>
                  </a:cubicBezTo>
                  <a:cubicBezTo>
                    <a:pt x="66" y="51"/>
                    <a:pt x="64" y="54"/>
                    <a:pt x="62" y="56"/>
                  </a:cubicBezTo>
                  <a:close/>
                  <a:moveTo>
                    <a:pt x="29" y="17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7"/>
                    <a:pt x="20" y="26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ubicBezTo>
                    <a:pt x="26" y="20"/>
                    <a:pt x="27" y="21"/>
                    <a:pt x="28" y="23"/>
                  </a:cubicBezTo>
                  <a:cubicBezTo>
                    <a:pt x="29" y="22"/>
                    <a:pt x="30" y="21"/>
                    <a:pt x="30" y="20"/>
                  </a:cubicBezTo>
                  <a:cubicBezTo>
                    <a:pt x="30" y="19"/>
                    <a:pt x="29" y="18"/>
                    <a:pt x="29" y="17"/>
                  </a:cubicBezTo>
                  <a:close/>
                  <a:moveTo>
                    <a:pt x="57" y="45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7" y="36"/>
                    <a:pt x="46" y="36"/>
                  </a:cubicBezTo>
                  <a:cubicBezTo>
                    <a:pt x="45" y="36"/>
                    <a:pt x="44" y="36"/>
                    <a:pt x="43" y="37"/>
                  </a:cubicBezTo>
                  <a:cubicBezTo>
                    <a:pt x="44" y="39"/>
                    <a:pt x="46" y="40"/>
                    <a:pt x="46" y="42"/>
                  </a:cubicBezTo>
                  <a:cubicBezTo>
                    <a:pt x="46" y="44"/>
                    <a:pt x="44" y="46"/>
                    <a:pt x="42" y="46"/>
                  </a:cubicBezTo>
                  <a:cubicBezTo>
                    <a:pt x="40" y="46"/>
                    <a:pt x="39" y="44"/>
                    <a:pt x="37" y="43"/>
                  </a:cubicBezTo>
                  <a:cubicBezTo>
                    <a:pt x="37" y="43"/>
                    <a:pt x="36" y="44"/>
                    <a:pt x="36" y="46"/>
                  </a:cubicBezTo>
                  <a:cubicBezTo>
                    <a:pt x="36" y="47"/>
                    <a:pt x="36" y="48"/>
                    <a:pt x="37" y="4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0"/>
                    <a:pt x="58" y="49"/>
                    <a:pt x="58" y="48"/>
                  </a:cubicBezTo>
                  <a:cubicBezTo>
                    <a:pt x="58" y="47"/>
                    <a:pt x="58" y="46"/>
                    <a:pt x="5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7498" y="5475512"/>
            <a:ext cx="1208072" cy="1208072"/>
            <a:chOff x="4104374" y="4001720"/>
            <a:chExt cx="938605" cy="938605"/>
          </a:xfrm>
        </p:grpSpPr>
        <p:sp>
          <p:nvSpPr>
            <p:cNvPr id="14" name="Oval 13"/>
            <p:cNvSpPr/>
            <p:nvPr/>
          </p:nvSpPr>
          <p:spPr>
            <a:xfrm>
              <a:off x="4104374" y="4001720"/>
              <a:ext cx="938605" cy="9386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4146125" y="4511700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655">
                <a:spcBef>
                  <a:spcPct val="20000"/>
                </a:spcBef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80726" y="4172377"/>
              <a:ext cx="385900" cy="299321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1094" y="3383223"/>
            <a:ext cx="1740876" cy="1740876"/>
            <a:chOff x="3739370" y="2294832"/>
            <a:chExt cx="1352564" cy="1352564"/>
          </a:xfrm>
        </p:grpSpPr>
        <p:sp>
          <p:nvSpPr>
            <p:cNvPr id="18" name="Oval 17"/>
            <p:cNvSpPr/>
            <p:nvPr/>
          </p:nvSpPr>
          <p:spPr>
            <a:xfrm>
              <a:off x="3739370" y="2294832"/>
              <a:ext cx="1352564" cy="135256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3999720" y="3166645"/>
              <a:ext cx="884823" cy="3076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655">
                <a:spcBef>
                  <a:spcPct val="20000"/>
                </a:spcBef>
                <a:defRPr/>
              </a:pPr>
              <a:r>
                <a:rPr lang="en-US" sz="12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2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48"/>
            <p:cNvSpPr>
              <a:spLocks noEditPoints="1"/>
            </p:cNvSpPr>
            <p:nvPr/>
          </p:nvSpPr>
          <p:spPr bwMode="auto">
            <a:xfrm>
              <a:off x="4171419" y="2587530"/>
              <a:ext cx="488466" cy="470894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73619" y="3599698"/>
            <a:ext cx="1208072" cy="1208072"/>
            <a:chOff x="5538707" y="2544316"/>
            <a:chExt cx="938605" cy="938605"/>
          </a:xfrm>
        </p:grpSpPr>
        <p:sp>
          <p:nvSpPr>
            <p:cNvPr id="22" name="Oval 21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5580458" y="3054296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655">
                <a:spcBef>
                  <a:spcPct val="20000"/>
                </a:spcBef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5920396" y="2674580"/>
              <a:ext cx="182158" cy="330162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Left-Right Arrow 24"/>
          <p:cNvSpPr/>
          <p:nvPr/>
        </p:nvSpPr>
        <p:spPr>
          <a:xfrm rot="5400000">
            <a:off x="6251736" y="3046740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 rot="5400000">
            <a:off x="6251736" y="5139028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 rot="10800000">
            <a:off x="7304611" y="4039192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10800000">
            <a:off x="5201501" y="4039192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8022106">
            <a:off x="4899890" y="3051387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Left-Right Arrow 29"/>
          <p:cNvSpPr/>
          <p:nvPr/>
        </p:nvSpPr>
        <p:spPr>
          <a:xfrm rot="13577894" flipH="1">
            <a:off x="6877470" y="3051389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Left-Right Arrow 30"/>
          <p:cNvSpPr/>
          <p:nvPr/>
        </p:nvSpPr>
        <p:spPr>
          <a:xfrm rot="13577894" flipV="1">
            <a:off x="4899890" y="5029263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Left-Right Arrow 31"/>
          <p:cNvSpPr/>
          <p:nvPr/>
        </p:nvSpPr>
        <p:spPr>
          <a:xfrm rot="8022106" flipH="1" flipV="1">
            <a:off x="6877470" y="5029265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Footer Text"/>
          <p:cNvSpPr txBox="1"/>
          <p:nvPr/>
        </p:nvSpPr>
        <p:spPr>
          <a:xfrm>
            <a:off x="7923574" y="2530172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form.</a:t>
            </a:r>
          </a:p>
        </p:txBody>
      </p:sp>
      <p:sp>
        <p:nvSpPr>
          <p:cNvPr id="34" name="Footer Text"/>
          <p:cNvSpPr txBox="1"/>
          <p:nvPr/>
        </p:nvSpPr>
        <p:spPr>
          <a:xfrm>
            <a:off x="7923574" y="5042788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form.</a:t>
            </a:r>
          </a:p>
        </p:txBody>
      </p:sp>
      <p:sp>
        <p:nvSpPr>
          <p:cNvPr id="35" name="Footer Text"/>
          <p:cNvSpPr txBox="1"/>
          <p:nvPr/>
        </p:nvSpPr>
        <p:spPr>
          <a:xfrm>
            <a:off x="1525549" y="5042788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form.</a:t>
            </a:r>
          </a:p>
        </p:txBody>
      </p:sp>
      <p:sp>
        <p:nvSpPr>
          <p:cNvPr id="36" name="Footer Text"/>
          <p:cNvSpPr txBox="1"/>
          <p:nvPr/>
        </p:nvSpPr>
        <p:spPr>
          <a:xfrm>
            <a:off x="1525549" y="2530172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form.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9" name="矩形 38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1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3695506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542693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828749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9409448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94511" y="5017995"/>
            <a:ext cx="2365590" cy="1269732"/>
            <a:chOff x="961710" y="4758062"/>
            <a:chExt cx="2243053" cy="1203960"/>
          </a:xfrm>
        </p:grpSpPr>
        <p:sp>
          <p:nvSpPr>
            <p:cNvPr id="64" name="TextBox 63"/>
            <p:cNvSpPr txBox="1"/>
            <p:nvPr/>
          </p:nvSpPr>
          <p:spPr>
            <a:xfrm>
              <a:off x="1391434" y="4758062"/>
              <a:ext cx="1377395" cy="371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13699" y="5017995"/>
            <a:ext cx="2365590" cy="1269732"/>
            <a:chOff x="961710" y="4758062"/>
            <a:chExt cx="2243053" cy="1203960"/>
          </a:xfrm>
        </p:grpSpPr>
        <p:sp>
          <p:nvSpPr>
            <p:cNvPr id="73" name="TextBox 72"/>
            <p:cNvSpPr txBox="1"/>
            <p:nvPr/>
          </p:nvSpPr>
          <p:spPr>
            <a:xfrm>
              <a:off x="1494032" y="4758062"/>
              <a:ext cx="1172199" cy="371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Photography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06306" y="5017995"/>
            <a:ext cx="2365590" cy="1269732"/>
            <a:chOff x="961710" y="4758062"/>
            <a:chExt cx="2243053" cy="1203960"/>
          </a:xfrm>
        </p:grpSpPr>
        <p:sp>
          <p:nvSpPr>
            <p:cNvPr id="76" name="TextBox 75"/>
            <p:cNvSpPr txBox="1"/>
            <p:nvPr/>
          </p:nvSpPr>
          <p:spPr>
            <a:xfrm>
              <a:off x="1673386" y="4758062"/>
              <a:ext cx="813487" cy="371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Printing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603282" y="5017995"/>
            <a:ext cx="2365590" cy="1269732"/>
            <a:chOff x="961710" y="4758062"/>
            <a:chExt cx="2243053" cy="1203960"/>
          </a:xfrm>
        </p:grpSpPr>
        <p:sp>
          <p:nvSpPr>
            <p:cNvPr id="79" name="TextBox 78"/>
            <p:cNvSpPr txBox="1"/>
            <p:nvPr/>
          </p:nvSpPr>
          <p:spPr>
            <a:xfrm>
              <a:off x="1401316" y="4758062"/>
              <a:ext cx="1357635" cy="371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Public Relation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697668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7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16856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9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09463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6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06440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8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849492" y="2922990"/>
            <a:ext cx="649069" cy="629327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86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8" name="AutoShape 36"/>
          <p:cNvSpPr/>
          <p:nvPr/>
        </p:nvSpPr>
        <p:spPr bwMode="auto">
          <a:xfrm>
            <a:off x="4660037" y="3018759"/>
            <a:ext cx="702885" cy="490788"/>
          </a:xfrm>
          <a:custGeom>
            <a:avLst/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9" name="AutoShape 38"/>
          <p:cNvSpPr/>
          <p:nvPr/>
        </p:nvSpPr>
        <p:spPr bwMode="auto">
          <a:xfrm>
            <a:off x="7597951" y="2834910"/>
            <a:ext cx="649777" cy="654815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0" name="AutoShape 32"/>
          <p:cNvSpPr/>
          <p:nvPr/>
        </p:nvSpPr>
        <p:spPr bwMode="auto">
          <a:xfrm>
            <a:off x="10399614" y="2872902"/>
            <a:ext cx="803620" cy="663652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0" name="矩形 29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6" grpId="0">
        <p:bldAsOne/>
      </p:bldGraphic>
      <p:bldGraphic spid="43" grpId="0">
        <p:bldAsOne/>
      </p:bldGraphic>
      <p:bldGraphic spid="51" grpId="0">
        <p:bldAsOne/>
      </p:bldGraphic>
      <p:bldP spid="81" grpId="0"/>
      <p:bldP spid="82" grpId="0"/>
      <p:bldP spid="83" grpId="0"/>
      <p:bldP spid="84" grpId="0"/>
      <p:bldP spid="88" grpId="0" animBg="1"/>
      <p:bldP spid="89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2325" y="2304094"/>
            <a:ext cx="1001830" cy="1031357"/>
            <a:chOff x="2514600" y="2184742"/>
            <a:chExt cx="949935" cy="977933"/>
          </a:xfrm>
        </p:grpSpPr>
        <p:sp>
          <p:nvSpPr>
            <p:cNvPr id="5" name="Flowchart: Off-page Connector 4"/>
            <p:cNvSpPr/>
            <p:nvPr/>
          </p:nvSpPr>
          <p:spPr>
            <a:xfrm rot="16200000">
              <a:off x="2500601" y="2198741"/>
              <a:ext cx="977933" cy="94993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00748" y="246995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2325" y="3834814"/>
            <a:ext cx="1001830" cy="1031357"/>
            <a:chOff x="2514600" y="3636171"/>
            <a:chExt cx="949935" cy="977933"/>
          </a:xfrm>
        </p:grpSpPr>
        <p:sp>
          <p:nvSpPr>
            <p:cNvPr id="37" name="Flowchart: Off-page Connector 36"/>
            <p:cNvSpPr/>
            <p:nvPr/>
          </p:nvSpPr>
          <p:spPr>
            <a:xfrm rot="16200000">
              <a:off x="2500601" y="3650170"/>
              <a:ext cx="977933" cy="94993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2784269" y="387795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52325" y="5275961"/>
            <a:ext cx="1001830" cy="1031357"/>
            <a:chOff x="2514600" y="5002667"/>
            <a:chExt cx="949935" cy="977933"/>
          </a:xfrm>
        </p:grpSpPr>
        <p:sp>
          <p:nvSpPr>
            <p:cNvPr id="39" name="Flowchart: Off-page Connector 38"/>
            <p:cNvSpPr/>
            <p:nvPr/>
          </p:nvSpPr>
          <p:spPr>
            <a:xfrm rot="16200000">
              <a:off x="2500601" y="5016666"/>
              <a:ext cx="977933" cy="949935"/>
            </a:xfrm>
            <a:prstGeom prst="flowChartOffpage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AutoShape 48"/>
            <p:cNvSpPr/>
            <p:nvPr/>
          </p:nvSpPr>
          <p:spPr bwMode="auto">
            <a:xfrm>
              <a:off x="2700748" y="5268382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91915" y="2304094"/>
            <a:ext cx="1001830" cy="1031357"/>
            <a:chOff x="6629400" y="2184742"/>
            <a:chExt cx="949935" cy="977933"/>
          </a:xfrm>
        </p:grpSpPr>
        <p:sp>
          <p:nvSpPr>
            <p:cNvPr id="41" name="Flowchart: Off-page Connector 40"/>
            <p:cNvSpPr/>
            <p:nvPr/>
          </p:nvSpPr>
          <p:spPr>
            <a:xfrm rot="16200000">
              <a:off x="6615401" y="2198741"/>
              <a:ext cx="977933" cy="94993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32"/>
            <p:cNvGrpSpPr/>
            <p:nvPr/>
          </p:nvGrpSpPr>
          <p:grpSpPr bwMode="auto">
            <a:xfrm>
              <a:off x="6775620" y="253433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0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991915" y="3834814"/>
            <a:ext cx="1001830" cy="1031357"/>
            <a:chOff x="6629400" y="3636171"/>
            <a:chExt cx="949935" cy="977933"/>
          </a:xfrm>
        </p:grpSpPr>
        <p:sp>
          <p:nvSpPr>
            <p:cNvPr id="43" name="Flowchart: Off-page Connector 42"/>
            <p:cNvSpPr/>
            <p:nvPr/>
          </p:nvSpPr>
          <p:spPr>
            <a:xfrm rot="16200000">
              <a:off x="6615401" y="3650170"/>
              <a:ext cx="977933" cy="949935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9"/>
            <p:cNvGrpSpPr/>
            <p:nvPr/>
          </p:nvGrpSpPr>
          <p:grpSpPr bwMode="auto">
            <a:xfrm>
              <a:off x="6816295" y="3956050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3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91915" y="5275961"/>
            <a:ext cx="1001830" cy="1031357"/>
            <a:chOff x="6629400" y="5002667"/>
            <a:chExt cx="949935" cy="977933"/>
          </a:xfrm>
        </p:grpSpPr>
        <p:sp>
          <p:nvSpPr>
            <p:cNvPr id="45" name="Flowchart: Off-page Connector 44"/>
            <p:cNvSpPr/>
            <p:nvPr/>
          </p:nvSpPr>
          <p:spPr>
            <a:xfrm rot="16200000">
              <a:off x="6615401" y="5016666"/>
              <a:ext cx="977933" cy="949935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6" name="Group 21"/>
            <p:cNvGrpSpPr/>
            <p:nvPr/>
          </p:nvGrpSpPr>
          <p:grpSpPr bwMode="auto">
            <a:xfrm>
              <a:off x="6780969" y="5317736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8173682" y="2356339"/>
            <a:ext cx="2123455" cy="942198"/>
            <a:chOff x="8657822" y="2704651"/>
            <a:chExt cx="2013460" cy="893393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173683" y="3895132"/>
            <a:ext cx="2123455" cy="942198"/>
            <a:chOff x="8657822" y="2704651"/>
            <a:chExt cx="2013460" cy="893393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173683" y="5321079"/>
            <a:ext cx="2123455" cy="942198"/>
            <a:chOff x="8657822" y="2704651"/>
            <a:chExt cx="2013460" cy="893393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06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811048" y="2356339"/>
            <a:ext cx="2123455" cy="942198"/>
            <a:chOff x="8657822" y="2704651"/>
            <a:chExt cx="2013460" cy="893393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11049" y="3895132"/>
            <a:ext cx="2123455" cy="942198"/>
            <a:chOff x="8657822" y="2704651"/>
            <a:chExt cx="2013460" cy="893393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11049" y="5321079"/>
            <a:ext cx="2123455" cy="942198"/>
            <a:chOff x="8657822" y="2704651"/>
            <a:chExt cx="2013460" cy="893393"/>
          </a:xfrm>
        </p:grpSpPr>
        <p:sp>
          <p:nvSpPr>
            <p:cNvPr id="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0" name="矩形 49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2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-10454" y="5773370"/>
            <a:ext cx="12879660" cy="145908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-10454" y="6105620"/>
            <a:ext cx="12879660" cy="1126832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7204" y="2881616"/>
            <a:ext cx="3948386" cy="73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623970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27603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23970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827603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</a:p>
          <a:p>
            <a:pPr algn="ctr">
              <a:buNone/>
            </a:pPr>
            <a:r>
              <a:rPr lang="en-US" altLang="zh-CN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>
            <a:off x="1634057" y="2812502"/>
            <a:ext cx="2040844" cy="512569"/>
          </a:xfrm>
          <a:prstGeom prst="notchedRightArrow">
            <a:avLst>
              <a:gd name="adj1" fmla="val 100000"/>
              <a:gd name="adj2" fmla="val 376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521506" y="2812502"/>
            <a:ext cx="2040844" cy="512569"/>
          </a:xfrm>
          <a:prstGeom prst="notchedRightArrow">
            <a:avLst>
              <a:gd name="adj1" fmla="val 100000"/>
              <a:gd name="adj2" fmla="val 376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5408954" y="2812502"/>
            <a:ext cx="2040844" cy="512569"/>
          </a:xfrm>
          <a:prstGeom prst="notchedRightArrow">
            <a:avLst>
              <a:gd name="adj1" fmla="val 100000"/>
              <a:gd name="adj2" fmla="val 3763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7296403" y="2812502"/>
            <a:ext cx="2040844" cy="512569"/>
          </a:xfrm>
          <a:prstGeom prst="notchedRightArrow">
            <a:avLst>
              <a:gd name="adj1" fmla="val 100000"/>
              <a:gd name="adj2" fmla="val 376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183851" y="2812502"/>
            <a:ext cx="2040844" cy="512569"/>
          </a:xfrm>
          <a:prstGeom prst="notchedRightArrow">
            <a:avLst>
              <a:gd name="adj1" fmla="val 100000"/>
              <a:gd name="adj2" fmla="val 376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 flipH="1">
            <a:off x="1798545" y="2338442"/>
            <a:ext cx="1569224" cy="3168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 rtl="1">
              <a:spcBef>
                <a:spcPct val="20000"/>
              </a:spcBef>
              <a:defRPr/>
            </a:pPr>
            <a:r>
              <a:rPr lang="en-US" sz="206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2010</a:t>
            </a:r>
            <a:endParaRPr lang="en-US" sz="141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 flipH="1">
            <a:off x="3683220" y="2338442"/>
            <a:ext cx="1569224" cy="3168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 rtl="1">
              <a:spcBef>
                <a:spcPct val="20000"/>
              </a:spcBef>
              <a:defRPr/>
            </a:pPr>
            <a:r>
              <a:rPr lang="en-US" sz="206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2012</a:t>
            </a:r>
            <a:endParaRPr lang="en-US" sz="141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 flipH="1">
            <a:off x="5567896" y="2338442"/>
            <a:ext cx="1569224" cy="3168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 rtl="1">
              <a:spcBef>
                <a:spcPct val="20000"/>
              </a:spcBef>
              <a:defRPr/>
            </a:pPr>
            <a:r>
              <a:rPr lang="en-US" sz="206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2013</a:t>
            </a:r>
            <a:endParaRPr lang="en-US" sz="141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 flipH="1">
            <a:off x="7452571" y="2338442"/>
            <a:ext cx="1569224" cy="3168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 rtl="1">
              <a:spcBef>
                <a:spcPct val="20000"/>
              </a:spcBef>
              <a:defRPr/>
            </a:pPr>
            <a:r>
              <a:rPr lang="en-US" sz="206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2018</a:t>
            </a:r>
            <a:endParaRPr lang="en-US" sz="141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 flipH="1">
            <a:off x="9337246" y="2338442"/>
            <a:ext cx="1569224" cy="3168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 rtl="1">
              <a:spcBef>
                <a:spcPct val="20000"/>
              </a:spcBef>
              <a:defRPr/>
            </a:pPr>
            <a:r>
              <a:rPr lang="en-US" sz="206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20XX</a:t>
            </a:r>
            <a:endParaRPr lang="en-US" sz="1415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68662" y="3007456"/>
            <a:ext cx="171634" cy="171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ooter Text"/>
          <p:cNvSpPr txBox="1"/>
          <p:nvPr/>
        </p:nvSpPr>
        <p:spPr>
          <a:xfrm flipH="1">
            <a:off x="1696441" y="5637766"/>
            <a:ext cx="1961750" cy="831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54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54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</a:t>
            </a:r>
          </a:p>
        </p:txBody>
      </p:sp>
      <p:sp>
        <p:nvSpPr>
          <p:cNvPr id="20" name="Oval 19"/>
          <p:cNvSpPr/>
          <p:nvPr/>
        </p:nvSpPr>
        <p:spPr>
          <a:xfrm>
            <a:off x="4456111" y="2967803"/>
            <a:ext cx="171634" cy="171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 flipH="1">
            <a:off x="3590730" y="5637766"/>
            <a:ext cx="1961750" cy="831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54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54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</a:t>
            </a:r>
          </a:p>
        </p:txBody>
      </p:sp>
      <p:sp>
        <p:nvSpPr>
          <p:cNvPr id="22" name="Oval 21"/>
          <p:cNvSpPr/>
          <p:nvPr/>
        </p:nvSpPr>
        <p:spPr>
          <a:xfrm>
            <a:off x="6343559" y="2974053"/>
            <a:ext cx="171634" cy="171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 flipH="1">
            <a:off x="5485018" y="5637766"/>
            <a:ext cx="1961750" cy="831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545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545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</a:t>
            </a:r>
          </a:p>
        </p:txBody>
      </p:sp>
      <p:sp>
        <p:nvSpPr>
          <p:cNvPr id="24" name="Oval 23"/>
          <p:cNvSpPr/>
          <p:nvPr/>
        </p:nvSpPr>
        <p:spPr>
          <a:xfrm>
            <a:off x="8231008" y="2995197"/>
            <a:ext cx="171634" cy="171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 flipH="1">
            <a:off x="7379307" y="5637766"/>
            <a:ext cx="1961750" cy="831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54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54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</a:t>
            </a:r>
          </a:p>
        </p:txBody>
      </p:sp>
      <p:cxnSp>
        <p:nvCxnSpPr>
          <p:cNvPr id="26" name="Straight Connector 25"/>
          <p:cNvCxnSpPr>
            <a:stCxn id="15" idx="4"/>
          </p:cNvCxnSpPr>
          <p:nvPr/>
        </p:nvCxnSpPr>
        <p:spPr>
          <a:xfrm rot="16200000" flipH="1">
            <a:off x="2144094" y="3689475"/>
            <a:ext cx="1020772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4"/>
          </p:cNvCxnSpPr>
          <p:nvPr/>
        </p:nvCxnSpPr>
        <p:spPr>
          <a:xfrm rot="5400000">
            <a:off x="4018531" y="3662834"/>
            <a:ext cx="1046795" cy="20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909105" y="3665907"/>
            <a:ext cx="1040544" cy="1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4"/>
          </p:cNvCxnSpPr>
          <p:nvPr/>
        </p:nvCxnSpPr>
        <p:spPr>
          <a:xfrm rot="5400000">
            <a:off x="7807123" y="3676532"/>
            <a:ext cx="1019404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Text"/>
          <p:cNvSpPr txBox="1"/>
          <p:nvPr/>
        </p:nvSpPr>
        <p:spPr>
          <a:xfrm flipH="1">
            <a:off x="9273594" y="5637766"/>
            <a:ext cx="1961750" cy="831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54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54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91287" y="3714402"/>
            <a:ext cx="1901884" cy="1901884"/>
            <a:chOff x="2364512" y="2697532"/>
            <a:chExt cx="1477658" cy="1477658"/>
          </a:xfrm>
        </p:grpSpPr>
        <p:sp>
          <p:nvSpPr>
            <p:cNvPr id="32" name="4-Point Star 31"/>
            <p:cNvSpPr/>
            <p:nvPr/>
          </p:nvSpPr>
          <p:spPr>
            <a:xfrm>
              <a:off x="2364512" y="2697532"/>
              <a:ext cx="1477658" cy="1477658"/>
            </a:xfrm>
            <a:prstGeom prst="star4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954842" y="3287861"/>
              <a:ext cx="297000" cy="297000"/>
            </a:xfrm>
            <a:custGeom>
              <a:avLst/>
              <a:gdLst/>
              <a:ahLst/>
              <a:cxnLst>
                <a:cxn ang="0">
                  <a:pos x="222" y="154"/>
                </a:cxn>
                <a:cxn ang="0">
                  <a:pos x="213" y="176"/>
                </a:cxn>
                <a:cxn ang="0">
                  <a:pos x="221" y="215"/>
                </a:cxn>
                <a:cxn ang="0">
                  <a:pos x="215" y="222"/>
                </a:cxn>
                <a:cxn ang="0">
                  <a:pos x="176" y="212"/>
                </a:cxn>
                <a:cxn ang="0">
                  <a:pos x="152" y="222"/>
                </a:cxn>
                <a:cxn ang="0">
                  <a:pos x="154" y="222"/>
                </a:cxn>
                <a:cxn ang="0">
                  <a:pos x="131" y="256"/>
                </a:cxn>
                <a:cxn ang="0">
                  <a:pos x="125" y="256"/>
                </a:cxn>
                <a:cxn ang="0">
                  <a:pos x="102" y="221"/>
                </a:cxn>
                <a:cxn ang="0">
                  <a:pos x="79" y="211"/>
                </a:cxn>
                <a:cxn ang="0">
                  <a:pos x="80" y="213"/>
                </a:cxn>
                <a:cxn ang="0">
                  <a:pos x="40" y="221"/>
                </a:cxn>
                <a:cxn ang="0">
                  <a:pos x="35" y="216"/>
                </a:cxn>
                <a:cxn ang="0">
                  <a:pos x="44" y="175"/>
                </a:cxn>
                <a:cxn ang="0">
                  <a:pos x="35" y="154"/>
                </a:cxn>
                <a:cxn ang="0">
                  <a:pos x="0" y="131"/>
                </a:cxn>
                <a:cxn ang="0">
                  <a:pos x="0" y="125"/>
                </a:cxn>
                <a:cxn ang="0">
                  <a:pos x="35" y="102"/>
                </a:cxn>
                <a:cxn ang="0">
                  <a:pos x="44" y="80"/>
                </a:cxn>
                <a:cxn ang="0">
                  <a:pos x="34" y="40"/>
                </a:cxn>
                <a:cxn ang="0">
                  <a:pos x="40" y="35"/>
                </a:cxn>
                <a:cxn ang="0">
                  <a:pos x="80" y="43"/>
                </a:cxn>
                <a:cxn ang="0">
                  <a:pos x="102" y="34"/>
                </a:cxn>
                <a:cxn ang="0">
                  <a:pos x="125" y="0"/>
                </a:cxn>
                <a:cxn ang="0">
                  <a:pos x="131" y="0"/>
                </a:cxn>
                <a:cxn ang="0">
                  <a:pos x="154" y="34"/>
                </a:cxn>
                <a:cxn ang="0">
                  <a:pos x="176" y="43"/>
                </a:cxn>
                <a:cxn ang="0">
                  <a:pos x="216" y="34"/>
                </a:cxn>
                <a:cxn ang="0">
                  <a:pos x="222" y="40"/>
                </a:cxn>
                <a:cxn ang="0">
                  <a:pos x="213" y="80"/>
                </a:cxn>
                <a:cxn ang="0">
                  <a:pos x="222" y="102"/>
                </a:cxn>
                <a:cxn ang="0">
                  <a:pos x="256" y="125"/>
                </a:cxn>
                <a:cxn ang="0">
                  <a:pos x="256" y="131"/>
                </a:cxn>
                <a:cxn ang="0">
                  <a:pos x="222" y="154"/>
                </a:cxn>
                <a:cxn ang="0">
                  <a:pos x="128" y="56"/>
                </a:cxn>
                <a:cxn ang="0">
                  <a:pos x="56" y="128"/>
                </a:cxn>
                <a:cxn ang="0">
                  <a:pos x="128" y="200"/>
                </a:cxn>
                <a:cxn ang="0">
                  <a:pos x="200" y="128"/>
                </a:cxn>
                <a:cxn ang="0">
                  <a:pos x="128" y="56"/>
                </a:cxn>
                <a:cxn ang="0">
                  <a:pos x="128" y="176"/>
                </a:cxn>
                <a:cxn ang="0">
                  <a:pos x="80" y="128"/>
                </a:cxn>
                <a:cxn ang="0">
                  <a:pos x="128" y="80"/>
                </a:cxn>
                <a:cxn ang="0">
                  <a:pos x="176" y="128"/>
                </a:cxn>
                <a:cxn ang="0">
                  <a:pos x="128" y="176"/>
                </a:cxn>
                <a:cxn ang="0">
                  <a:pos x="128" y="104"/>
                </a:cxn>
                <a:cxn ang="0">
                  <a:pos x="104" y="128"/>
                </a:cxn>
                <a:cxn ang="0">
                  <a:pos x="128" y="152"/>
                </a:cxn>
                <a:cxn ang="0">
                  <a:pos x="152" y="128"/>
                </a:cxn>
                <a:cxn ang="0">
                  <a:pos x="128" y="104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78325" y="3778219"/>
            <a:ext cx="1901884" cy="1901884"/>
            <a:chOff x="3833086" y="2697532"/>
            <a:chExt cx="1477658" cy="1477658"/>
          </a:xfrm>
        </p:grpSpPr>
        <p:sp>
          <p:nvSpPr>
            <p:cNvPr id="35" name="4-Point Star 34"/>
            <p:cNvSpPr/>
            <p:nvPr/>
          </p:nvSpPr>
          <p:spPr>
            <a:xfrm>
              <a:off x="3833086" y="2697532"/>
              <a:ext cx="1477658" cy="1477658"/>
            </a:xfrm>
            <a:prstGeom prst="star4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91"/>
            <p:cNvSpPr/>
            <p:nvPr/>
          </p:nvSpPr>
          <p:spPr bwMode="auto">
            <a:xfrm>
              <a:off x="4429083" y="3298063"/>
              <a:ext cx="285664" cy="276596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4949" y="3778219"/>
            <a:ext cx="1901884" cy="1901884"/>
            <a:chOff x="5298889" y="2697532"/>
            <a:chExt cx="1477658" cy="1477658"/>
          </a:xfrm>
        </p:grpSpPr>
        <p:sp>
          <p:nvSpPr>
            <p:cNvPr id="38" name="4-Point Star 37"/>
            <p:cNvSpPr/>
            <p:nvPr/>
          </p:nvSpPr>
          <p:spPr>
            <a:xfrm>
              <a:off x="5298889" y="2697532"/>
              <a:ext cx="1477658" cy="1477658"/>
            </a:xfrm>
            <a:prstGeom prst="star4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225"/>
            <p:cNvSpPr>
              <a:spLocks noEditPoints="1"/>
            </p:cNvSpPr>
            <p:nvPr/>
          </p:nvSpPr>
          <p:spPr bwMode="auto">
            <a:xfrm>
              <a:off x="5956100" y="3296820"/>
              <a:ext cx="163236" cy="27908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10118455" y="2995197"/>
            <a:ext cx="171634" cy="171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9697850" y="3683347"/>
            <a:ext cx="1033030" cy="20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701468" y="3778219"/>
            <a:ext cx="1901884" cy="1901884"/>
            <a:chOff x="889152" y="2697532"/>
            <a:chExt cx="1477658" cy="1477658"/>
          </a:xfrm>
        </p:grpSpPr>
        <p:sp>
          <p:nvSpPr>
            <p:cNvPr id="18" name="4-Point Star 17"/>
            <p:cNvSpPr/>
            <p:nvPr/>
          </p:nvSpPr>
          <p:spPr>
            <a:xfrm>
              <a:off x="889152" y="2697532"/>
              <a:ext cx="1477658" cy="1477658"/>
            </a:xfrm>
            <a:prstGeom prst="star4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206"/>
            <p:cNvSpPr>
              <a:spLocks noEditPoints="1"/>
            </p:cNvSpPr>
            <p:nvPr/>
          </p:nvSpPr>
          <p:spPr bwMode="auto">
            <a:xfrm>
              <a:off x="1511789" y="3320168"/>
              <a:ext cx="232386" cy="232386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65966" y="3778219"/>
            <a:ext cx="1901884" cy="1901884"/>
            <a:chOff x="6775873" y="2697532"/>
            <a:chExt cx="1477658" cy="1477658"/>
          </a:xfrm>
        </p:grpSpPr>
        <p:sp>
          <p:nvSpPr>
            <p:cNvPr id="41" name="4-Point Star 40"/>
            <p:cNvSpPr/>
            <p:nvPr/>
          </p:nvSpPr>
          <p:spPr>
            <a:xfrm>
              <a:off x="6775873" y="2697532"/>
              <a:ext cx="1477658" cy="1477658"/>
            </a:xfrm>
            <a:prstGeom prst="star4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245"/>
            <p:cNvSpPr/>
            <p:nvPr/>
          </p:nvSpPr>
          <p:spPr bwMode="auto">
            <a:xfrm>
              <a:off x="7385473" y="3307132"/>
              <a:ext cx="258458" cy="25845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2" name="矩形 51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30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/>
          <p:nvPr/>
        </p:nvGrpSpPr>
        <p:grpSpPr>
          <a:xfrm>
            <a:off x="1512963" y="2562432"/>
            <a:ext cx="1606207" cy="1606207"/>
            <a:chOff x="1075693" y="1086256"/>
            <a:chExt cx="1142254" cy="1142254"/>
          </a:xfrm>
        </p:grpSpPr>
        <p:grpSp>
          <p:nvGrpSpPr>
            <p:cNvPr id="6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06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85"/>
          <p:cNvGrpSpPr/>
          <p:nvPr/>
        </p:nvGrpSpPr>
        <p:grpSpPr>
          <a:xfrm>
            <a:off x="3569617" y="2562432"/>
            <a:ext cx="1606207" cy="1606207"/>
            <a:chOff x="2133600" y="1510935"/>
            <a:chExt cx="1142254" cy="1142254"/>
          </a:xfrm>
        </p:grpSpPr>
        <p:grpSp>
          <p:nvGrpSpPr>
            <p:cNvPr id="11" name="Group 64"/>
            <p:cNvGrpSpPr/>
            <p:nvPr/>
          </p:nvGrpSpPr>
          <p:grpSpPr>
            <a:xfrm>
              <a:off x="2251975" y="1629310"/>
              <a:ext cx="905504" cy="905504"/>
              <a:chOff x="2222093" y="3487327"/>
              <a:chExt cx="905504" cy="905504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2222093" y="3487327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5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105"/>
              <p:cNvSpPr>
                <a:spLocks noEditPoints="1"/>
              </p:cNvSpPr>
              <p:nvPr/>
            </p:nvSpPr>
            <p:spPr bwMode="auto">
              <a:xfrm>
                <a:off x="2457767" y="3726147"/>
                <a:ext cx="434156" cy="42786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133600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87"/>
          <p:cNvGrpSpPr/>
          <p:nvPr/>
        </p:nvGrpSpPr>
        <p:grpSpPr>
          <a:xfrm>
            <a:off x="5664147" y="2562432"/>
            <a:ext cx="1606207" cy="1606207"/>
            <a:chOff x="3352800" y="1510935"/>
            <a:chExt cx="1142254" cy="1142254"/>
          </a:xfrm>
        </p:grpSpPr>
        <p:grpSp>
          <p:nvGrpSpPr>
            <p:cNvPr id="16" name="Group 68"/>
            <p:cNvGrpSpPr/>
            <p:nvPr/>
          </p:nvGrpSpPr>
          <p:grpSpPr>
            <a:xfrm>
              <a:off x="3471175" y="1629310"/>
              <a:ext cx="905504" cy="905504"/>
              <a:chOff x="3486865" y="1132752"/>
              <a:chExt cx="905504" cy="905504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486865" y="1132752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57161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5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3721031" y="1421565"/>
                <a:ext cx="437172" cy="327879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352800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88"/>
          <p:cNvGrpSpPr/>
          <p:nvPr/>
        </p:nvGrpSpPr>
        <p:grpSpPr>
          <a:xfrm>
            <a:off x="7715816" y="2562432"/>
            <a:ext cx="1606207" cy="1606207"/>
            <a:chOff x="4648200" y="1510935"/>
            <a:chExt cx="1142254" cy="1142254"/>
          </a:xfrm>
        </p:grpSpPr>
        <p:grpSp>
          <p:nvGrpSpPr>
            <p:cNvPr id="21" name="Group 77"/>
            <p:cNvGrpSpPr/>
            <p:nvPr/>
          </p:nvGrpSpPr>
          <p:grpSpPr>
            <a:xfrm>
              <a:off x="4766575" y="1629310"/>
              <a:ext cx="905504" cy="905504"/>
              <a:chOff x="4751637" y="3488705"/>
              <a:chExt cx="905504" cy="905504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4751637" y="348870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5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57"/>
              <p:cNvSpPr>
                <a:spLocks noEditPoints="1"/>
              </p:cNvSpPr>
              <p:nvPr/>
            </p:nvSpPr>
            <p:spPr bwMode="auto">
              <a:xfrm>
                <a:off x="5026751" y="3763819"/>
                <a:ext cx="355277" cy="355277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4648200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9775862" y="2562432"/>
            <a:ext cx="1606207" cy="1606207"/>
            <a:chOff x="7044429" y="1510935"/>
            <a:chExt cx="1142254" cy="1142254"/>
          </a:xfrm>
        </p:grpSpPr>
        <p:grpSp>
          <p:nvGrpSpPr>
            <p:cNvPr id="26" name="Group 81"/>
            <p:cNvGrpSpPr/>
            <p:nvPr/>
          </p:nvGrpSpPr>
          <p:grpSpPr>
            <a:xfrm>
              <a:off x="7162804" y="1629310"/>
              <a:ext cx="905504" cy="905504"/>
              <a:chOff x="7281179" y="3488705"/>
              <a:chExt cx="905504" cy="90550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7281179" y="348870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5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152"/>
              <p:cNvSpPr>
                <a:spLocks noEditPoints="1"/>
              </p:cNvSpPr>
              <p:nvPr/>
            </p:nvSpPr>
            <p:spPr bwMode="auto">
              <a:xfrm>
                <a:off x="7542869" y="3764890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7044429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3129252" y="3367770"/>
            <a:ext cx="429650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92698" y="3367770"/>
            <a:ext cx="429650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70354" y="3367770"/>
            <a:ext cx="429650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43453" y="3367770"/>
            <a:ext cx="429650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 bwMode="auto">
          <a:xfrm>
            <a:off x="1679419" y="4618222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2010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736073" y="4618222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2011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830603" y="4618222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2012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882272" y="4618222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2018</a:t>
            </a:r>
            <a:endParaRPr lang="en-US" sz="225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9942318" y="4618222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20XX</a:t>
            </a:r>
            <a:endParaRPr lang="en-US" sz="225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6897" y="5155686"/>
            <a:ext cx="217049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available, but the majority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7885" y="5155686"/>
            <a:ext cx="217049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available, but the majority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18873" y="5155686"/>
            <a:ext cx="217049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available, but the majority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79861" y="5155686"/>
            <a:ext cx="217049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available, but the majority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40851" y="5155686"/>
            <a:ext cx="217049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available, but the majority 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46" name="矩形 45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8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5440" y="2505138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5440" y="3486527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5440" y="4504382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440" y="5540256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185615" y="2593782"/>
            <a:ext cx="693763" cy="673901"/>
            <a:chOff x="5205677" y="1309828"/>
            <a:chExt cx="493370" cy="479245"/>
          </a:xfrm>
        </p:grpSpPr>
        <p:sp>
          <p:nvSpPr>
            <p:cNvPr id="10" name="Rounded Rectangle 9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185615" y="3593127"/>
            <a:ext cx="693763" cy="673901"/>
            <a:chOff x="5205677" y="1966548"/>
            <a:chExt cx="493370" cy="479245"/>
          </a:xfrm>
        </p:grpSpPr>
        <p:sp>
          <p:nvSpPr>
            <p:cNvPr id="13" name="Rounded Rectangle 12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6185615" y="4628938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185615" y="5659550"/>
            <a:ext cx="693763" cy="673901"/>
            <a:chOff x="5205677" y="3279988"/>
            <a:chExt cx="493370" cy="479245"/>
          </a:xfrm>
        </p:grpSpPr>
        <p:sp>
          <p:nvSpPr>
            <p:cNvPr id="19" name="Rounded Rectangle 1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1731806" y="2505138"/>
          <a:ext cx="3857413" cy="38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64"/>
          <p:cNvGrpSpPr/>
          <p:nvPr/>
        </p:nvGrpSpPr>
        <p:grpSpPr>
          <a:xfrm>
            <a:off x="2713206" y="3486538"/>
            <a:ext cx="1894613" cy="1894613"/>
            <a:chOff x="1075693" y="1086256"/>
            <a:chExt cx="1142254" cy="1142254"/>
          </a:xfrm>
        </p:grpSpPr>
        <p:grpSp>
          <p:nvGrpSpPr>
            <p:cNvPr id="25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06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1" name="矩形 30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2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2768" y="2510098"/>
            <a:ext cx="1406349" cy="1060343"/>
            <a:chOff x="3689350" y="1651001"/>
            <a:chExt cx="1000125" cy="754063"/>
          </a:xfrm>
        </p:grpSpPr>
        <p:sp>
          <p:nvSpPr>
            <p:cNvPr id="6" name="Freeform 12"/>
            <p:cNvSpPr/>
            <p:nvPr/>
          </p:nvSpPr>
          <p:spPr bwMode="auto">
            <a:xfrm>
              <a:off x="3689350" y="1651001"/>
              <a:ext cx="1000125" cy="754063"/>
            </a:xfrm>
            <a:custGeom>
              <a:avLst/>
              <a:gdLst/>
              <a:ahLst/>
              <a:cxnLst>
                <a:cxn ang="0">
                  <a:pos x="107" y="427"/>
                </a:cxn>
                <a:cxn ang="0">
                  <a:pos x="203" y="406"/>
                </a:cxn>
                <a:cxn ang="0">
                  <a:pos x="214" y="405"/>
                </a:cxn>
                <a:cxn ang="0">
                  <a:pos x="251" y="420"/>
                </a:cxn>
                <a:cxn ang="0">
                  <a:pos x="265" y="468"/>
                </a:cxn>
                <a:cxn ang="0">
                  <a:pos x="244" y="563"/>
                </a:cxn>
                <a:cxn ang="0">
                  <a:pos x="376" y="695"/>
                </a:cxn>
                <a:cxn ang="0">
                  <a:pos x="376" y="696"/>
                </a:cxn>
                <a:cxn ang="0">
                  <a:pos x="813" y="531"/>
                </a:cxn>
                <a:cxn ang="0">
                  <a:pos x="818" y="531"/>
                </a:cxn>
                <a:cxn ang="0">
                  <a:pos x="818" y="348"/>
                </a:cxn>
                <a:cxn ang="0">
                  <a:pos x="923" y="281"/>
                </a:cxn>
                <a:cxn ang="0">
                  <a:pos x="818" y="215"/>
                </a:cxn>
                <a:cxn ang="0">
                  <a:pos x="818" y="0"/>
                </a:cxn>
                <a:cxn ang="0">
                  <a:pos x="813" y="0"/>
                </a:cxn>
                <a:cxn ang="0">
                  <a:pos x="349" y="94"/>
                </a:cxn>
                <a:cxn ang="0">
                  <a:pos x="0" y="320"/>
                </a:cxn>
                <a:cxn ang="0">
                  <a:pos x="107" y="427"/>
                </a:cxn>
              </a:cxnLst>
              <a:rect l="0" t="0" r="r" b="b"/>
              <a:pathLst>
                <a:path w="923" h="696">
                  <a:moveTo>
                    <a:pt x="107" y="427"/>
                  </a:moveTo>
                  <a:cubicBezTo>
                    <a:pt x="203" y="406"/>
                    <a:pt x="203" y="406"/>
                    <a:pt x="203" y="406"/>
                  </a:cubicBezTo>
                  <a:cubicBezTo>
                    <a:pt x="206" y="405"/>
                    <a:pt x="210" y="405"/>
                    <a:pt x="214" y="405"/>
                  </a:cubicBezTo>
                  <a:cubicBezTo>
                    <a:pt x="228" y="405"/>
                    <a:pt x="241" y="410"/>
                    <a:pt x="251" y="420"/>
                  </a:cubicBezTo>
                  <a:cubicBezTo>
                    <a:pt x="264" y="433"/>
                    <a:pt x="269" y="451"/>
                    <a:pt x="265" y="468"/>
                  </a:cubicBezTo>
                  <a:cubicBezTo>
                    <a:pt x="244" y="563"/>
                    <a:pt x="244" y="563"/>
                    <a:pt x="244" y="563"/>
                  </a:cubicBezTo>
                  <a:cubicBezTo>
                    <a:pt x="376" y="695"/>
                    <a:pt x="376" y="695"/>
                    <a:pt x="376" y="695"/>
                  </a:cubicBezTo>
                  <a:cubicBezTo>
                    <a:pt x="376" y="695"/>
                    <a:pt x="376" y="695"/>
                    <a:pt x="376" y="696"/>
                  </a:cubicBezTo>
                  <a:cubicBezTo>
                    <a:pt x="493" y="593"/>
                    <a:pt x="646" y="531"/>
                    <a:pt x="813" y="531"/>
                  </a:cubicBezTo>
                  <a:cubicBezTo>
                    <a:pt x="815" y="531"/>
                    <a:pt x="817" y="531"/>
                    <a:pt x="818" y="531"/>
                  </a:cubicBezTo>
                  <a:cubicBezTo>
                    <a:pt x="818" y="348"/>
                    <a:pt x="818" y="348"/>
                    <a:pt x="818" y="348"/>
                  </a:cubicBezTo>
                  <a:cubicBezTo>
                    <a:pt x="923" y="281"/>
                    <a:pt x="923" y="281"/>
                    <a:pt x="923" y="281"/>
                  </a:cubicBezTo>
                  <a:cubicBezTo>
                    <a:pt x="818" y="215"/>
                    <a:pt x="818" y="215"/>
                    <a:pt x="818" y="215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7" y="0"/>
                    <a:pt x="815" y="0"/>
                    <a:pt x="813" y="0"/>
                  </a:cubicBezTo>
                  <a:cubicBezTo>
                    <a:pt x="652" y="0"/>
                    <a:pt x="496" y="31"/>
                    <a:pt x="349" y="94"/>
                  </a:cubicBezTo>
                  <a:cubicBezTo>
                    <a:pt x="219" y="148"/>
                    <a:pt x="102" y="224"/>
                    <a:pt x="0" y="320"/>
                  </a:cubicBezTo>
                  <a:lnTo>
                    <a:pt x="107" y="42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78"/>
            <p:cNvSpPr>
              <a:spLocks noChangeAspect="1" noEditPoints="1"/>
            </p:cNvSpPr>
            <p:nvPr/>
          </p:nvSpPr>
          <p:spPr bwMode="auto">
            <a:xfrm>
              <a:off x="4081209" y="1845314"/>
              <a:ext cx="361251" cy="2720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90969" y="5083938"/>
            <a:ext cx="1406349" cy="1060343"/>
            <a:chOff x="4456113" y="3481388"/>
            <a:chExt cx="1000125" cy="754063"/>
          </a:xfrm>
        </p:grpSpPr>
        <p:sp>
          <p:nvSpPr>
            <p:cNvPr id="9" name="Freeform 8"/>
            <p:cNvSpPr/>
            <p:nvPr/>
          </p:nvSpPr>
          <p:spPr bwMode="auto">
            <a:xfrm>
              <a:off x="4456113" y="3481388"/>
              <a:ext cx="1000125" cy="754063"/>
            </a:xfrm>
            <a:custGeom>
              <a:avLst/>
              <a:gdLst/>
              <a:ahLst/>
              <a:cxnLst>
                <a:cxn ang="0">
                  <a:pos x="816" y="268"/>
                </a:cxn>
                <a:cxn ang="0">
                  <a:pos x="720" y="289"/>
                </a:cxn>
                <a:cxn ang="0">
                  <a:pos x="709" y="291"/>
                </a:cxn>
                <a:cxn ang="0">
                  <a:pos x="672" y="275"/>
                </a:cxn>
                <a:cxn ang="0">
                  <a:pos x="658" y="227"/>
                </a:cxn>
                <a:cxn ang="0">
                  <a:pos x="679" y="132"/>
                </a:cxn>
                <a:cxn ang="0">
                  <a:pos x="547" y="1"/>
                </a:cxn>
                <a:cxn ang="0">
                  <a:pos x="546" y="0"/>
                </a:cxn>
                <a:cxn ang="0">
                  <a:pos x="110" y="164"/>
                </a:cxn>
                <a:cxn ang="0">
                  <a:pos x="104" y="164"/>
                </a:cxn>
                <a:cxn ang="0">
                  <a:pos x="104" y="351"/>
                </a:cxn>
                <a:cxn ang="0">
                  <a:pos x="0" y="418"/>
                </a:cxn>
                <a:cxn ang="0">
                  <a:pos x="104" y="484"/>
                </a:cxn>
                <a:cxn ang="0">
                  <a:pos x="104" y="695"/>
                </a:cxn>
                <a:cxn ang="0">
                  <a:pos x="110" y="695"/>
                </a:cxn>
                <a:cxn ang="0">
                  <a:pos x="574" y="602"/>
                </a:cxn>
                <a:cxn ang="0">
                  <a:pos x="923" y="375"/>
                </a:cxn>
                <a:cxn ang="0">
                  <a:pos x="816" y="268"/>
                </a:cxn>
              </a:cxnLst>
              <a:rect l="0" t="0" r="r" b="b"/>
              <a:pathLst>
                <a:path w="923" h="695">
                  <a:moveTo>
                    <a:pt x="816" y="268"/>
                  </a:moveTo>
                  <a:cubicBezTo>
                    <a:pt x="720" y="289"/>
                    <a:pt x="720" y="289"/>
                    <a:pt x="720" y="289"/>
                  </a:cubicBezTo>
                  <a:cubicBezTo>
                    <a:pt x="716" y="290"/>
                    <a:pt x="713" y="291"/>
                    <a:pt x="709" y="291"/>
                  </a:cubicBezTo>
                  <a:cubicBezTo>
                    <a:pt x="695" y="291"/>
                    <a:pt x="682" y="285"/>
                    <a:pt x="672" y="275"/>
                  </a:cubicBezTo>
                  <a:cubicBezTo>
                    <a:pt x="659" y="263"/>
                    <a:pt x="654" y="245"/>
                    <a:pt x="658" y="227"/>
                  </a:cubicBezTo>
                  <a:cubicBezTo>
                    <a:pt x="679" y="132"/>
                    <a:pt x="679" y="132"/>
                    <a:pt x="679" y="132"/>
                  </a:cubicBezTo>
                  <a:cubicBezTo>
                    <a:pt x="547" y="1"/>
                    <a:pt x="547" y="1"/>
                    <a:pt x="547" y="1"/>
                  </a:cubicBezTo>
                  <a:cubicBezTo>
                    <a:pt x="547" y="0"/>
                    <a:pt x="547" y="0"/>
                    <a:pt x="546" y="0"/>
                  </a:cubicBezTo>
                  <a:cubicBezTo>
                    <a:pt x="430" y="102"/>
                    <a:pt x="277" y="164"/>
                    <a:pt x="110" y="164"/>
                  </a:cubicBezTo>
                  <a:cubicBezTo>
                    <a:pt x="108" y="164"/>
                    <a:pt x="106" y="164"/>
                    <a:pt x="104" y="164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4" y="484"/>
                    <a:pt x="104" y="484"/>
                    <a:pt x="104" y="484"/>
                  </a:cubicBezTo>
                  <a:cubicBezTo>
                    <a:pt x="104" y="695"/>
                    <a:pt x="104" y="695"/>
                    <a:pt x="104" y="695"/>
                  </a:cubicBezTo>
                  <a:cubicBezTo>
                    <a:pt x="106" y="695"/>
                    <a:pt x="108" y="695"/>
                    <a:pt x="110" y="695"/>
                  </a:cubicBezTo>
                  <a:cubicBezTo>
                    <a:pt x="271" y="695"/>
                    <a:pt x="427" y="664"/>
                    <a:pt x="574" y="602"/>
                  </a:cubicBezTo>
                  <a:cubicBezTo>
                    <a:pt x="703" y="547"/>
                    <a:pt x="821" y="471"/>
                    <a:pt x="923" y="375"/>
                  </a:cubicBezTo>
                  <a:lnTo>
                    <a:pt x="816" y="26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4762500" y="3757930"/>
              <a:ext cx="304800" cy="237282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72" y="46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1" y="57"/>
                </a:cxn>
                <a:cxn ang="0">
                  <a:pos x="55" y="51"/>
                </a:cxn>
                <a:cxn ang="0">
                  <a:pos x="55" y="46"/>
                </a:cxn>
                <a:cxn ang="0">
                  <a:pos x="18" y="46"/>
                </a:cxn>
                <a:cxn ang="0">
                  <a:pos x="18" y="51"/>
                </a:cxn>
                <a:cxn ang="0">
                  <a:pos x="11" y="57"/>
                </a:cxn>
                <a:cxn ang="0">
                  <a:pos x="4" y="51"/>
                </a:cxn>
                <a:cxn ang="0">
                  <a:pos x="4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13" y="8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60" y="8"/>
                </a:cxn>
                <a:cxn ang="0">
                  <a:pos x="64" y="23"/>
                </a:cxn>
                <a:cxn ang="0">
                  <a:pos x="65" y="23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1" y="40"/>
                </a:cxn>
                <a:cxn ang="0">
                  <a:pos x="17" y="35"/>
                </a:cxn>
                <a:cxn ang="0">
                  <a:pos x="11" y="29"/>
                </a:cxn>
                <a:cxn ang="0">
                  <a:pos x="54" y="23"/>
                </a:cxn>
                <a:cxn ang="0">
                  <a:pos x="51" y="10"/>
                </a:cxn>
                <a:cxn ang="0">
                  <a:pos x="50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8" y="23"/>
                </a:cxn>
                <a:cxn ang="0">
                  <a:pos x="54" y="23"/>
                </a:cxn>
                <a:cxn ang="0">
                  <a:pos x="61" y="29"/>
                </a:cxn>
                <a:cxn ang="0">
                  <a:pos x="56" y="35"/>
                </a:cxn>
                <a:cxn ang="0">
                  <a:pos x="61" y="40"/>
                </a:cxn>
                <a:cxn ang="0">
                  <a:pos x="67" y="35"/>
                </a:cxn>
                <a:cxn ang="0">
                  <a:pos x="61" y="29"/>
                </a:cxn>
              </a:cxnLst>
              <a:rect l="0" t="0" r="r" b="b"/>
              <a:pathLst>
                <a:path w="73" h="57">
                  <a:moveTo>
                    <a:pt x="73" y="45"/>
                  </a:moveTo>
                  <a:cubicBezTo>
                    <a:pt x="73" y="46"/>
                    <a:pt x="72" y="46"/>
                    <a:pt x="7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4"/>
                    <a:pt x="65" y="57"/>
                    <a:pt x="61" y="57"/>
                  </a:cubicBezTo>
                  <a:cubicBezTo>
                    <a:pt x="58" y="57"/>
                    <a:pt x="55" y="54"/>
                    <a:pt x="55" y="5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4"/>
                    <a:pt x="15" y="57"/>
                    <a:pt x="11" y="57"/>
                  </a:cubicBezTo>
                  <a:cubicBezTo>
                    <a:pt x="7" y="57"/>
                    <a:pt x="4" y="54"/>
                    <a:pt x="4" y="5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3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8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60" y="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9" y="23"/>
                    <a:pt x="73" y="27"/>
                    <a:pt x="73" y="31"/>
                  </a:cubicBezTo>
                  <a:lnTo>
                    <a:pt x="73" y="45"/>
                  </a:lnTo>
                  <a:close/>
                  <a:moveTo>
                    <a:pt x="11" y="29"/>
                  </a:moveTo>
                  <a:cubicBezTo>
                    <a:pt x="8" y="29"/>
                    <a:pt x="5" y="31"/>
                    <a:pt x="5" y="35"/>
                  </a:cubicBezTo>
                  <a:cubicBezTo>
                    <a:pt x="5" y="38"/>
                    <a:pt x="8" y="40"/>
                    <a:pt x="11" y="40"/>
                  </a:cubicBezTo>
                  <a:cubicBezTo>
                    <a:pt x="14" y="40"/>
                    <a:pt x="17" y="38"/>
                    <a:pt x="17" y="35"/>
                  </a:cubicBezTo>
                  <a:cubicBezTo>
                    <a:pt x="17" y="31"/>
                    <a:pt x="14" y="29"/>
                    <a:pt x="11" y="29"/>
                  </a:cubicBezTo>
                  <a:close/>
                  <a:moveTo>
                    <a:pt x="54" y="23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54" y="23"/>
                  </a:lnTo>
                  <a:close/>
                  <a:moveTo>
                    <a:pt x="61" y="29"/>
                  </a:moveTo>
                  <a:cubicBezTo>
                    <a:pt x="58" y="29"/>
                    <a:pt x="56" y="31"/>
                    <a:pt x="56" y="35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1"/>
                    <a:pt x="65" y="29"/>
                    <a:pt x="61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9824" y="2510097"/>
            <a:ext cx="1205442" cy="1098291"/>
            <a:chOff x="4625975" y="1651001"/>
            <a:chExt cx="857250" cy="781050"/>
          </a:xfrm>
        </p:grpSpPr>
        <p:sp>
          <p:nvSpPr>
            <p:cNvPr id="12" name="Freeform 7"/>
            <p:cNvSpPr/>
            <p:nvPr/>
          </p:nvSpPr>
          <p:spPr bwMode="auto">
            <a:xfrm>
              <a:off x="4625975" y="1651001"/>
              <a:ext cx="857250" cy="781050"/>
            </a:xfrm>
            <a:custGeom>
              <a:avLst/>
              <a:gdLst/>
              <a:ahLst/>
              <a:cxnLst>
                <a:cxn ang="0">
                  <a:pos x="792" y="344"/>
                </a:cxn>
                <a:cxn ang="0">
                  <a:pos x="417" y="93"/>
                </a:cxn>
                <a:cxn ang="0">
                  <a:pos x="0" y="0"/>
                </a:cxn>
                <a:cxn ang="0">
                  <a:pos x="0" y="182"/>
                </a:cxn>
                <a:cxn ang="0">
                  <a:pos x="89" y="238"/>
                </a:cxn>
                <a:cxn ang="0">
                  <a:pos x="113" y="282"/>
                </a:cxn>
                <a:cxn ang="0">
                  <a:pos x="89" y="326"/>
                </a:cxn>
                <a:cxn ang="0">
                  <a:pos x="0" y="383"/>
                </a:cxn>
                <a:cxn ang="0">
                  <a:pos x="0" y="530"/>
                </a:cxn>
                <a:cxn ang="0">
                  <a:pos x="0" y="532"/>
                </a:cxn>
                <a:cxn ang="0">
                  <a:pos x="417" y="721"/>
                </a:cxn>
                <a:cxn ang="0">
                  <a:pos x="558" y="579"/>
                </a:cxn>
                <a:cxn ang="0">
                  <a:pos x="683" y="595"/>
                </a:cxn>
                <a:cxn ang="0">
                  <a:pos x="659" y="478"/>
                </a:cxn>
                <a:cxn ang="0">
                  <a:pos x="792" y="344"/>
                </a:cxn>
              </a:cxnLst>
              <a:rect l="0" t="0" r="r" b="b"/>
              <a:pathLst>
                <a:path w="792" h="721">
                  <a:moveTo>
                    <a:pt x="792" y="344"/>
                  </a:moveTo>
                  <a:cubicBezTo>
                    <a:pt x="683" y="236"/>
                    <a:pt x="557" y="152"/>
                    <a:pt x="417" y="93"/>
                  </a:cubicBezTo>
                  <a:cubicBezTo>
                    <a:pt x="284" y="36"/>
                    <a:pt x="144" y="5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04" y="248"/>
                    <a:pt x="113" y="264"/>
                    <a:pt x="113" y="282"/>
                  </a:cubicBezTo>
                  <a:cubicBezTo>
                    <a:pt x="113" y="300"/>
                    <a:pt x="104" y="317"/>
                    <a:pt x="89" y="326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1"/>
                    <a:pt x="0" y="531"/>
                    <a:pt x="0" y="532"/>
                  </a:cubicBezTo>
                  <a:cubicBezTo>
                    <a:pt x="162" y="543"/>
                    <a:pt x="308" y="613"/>
                    <a:pt x="417" y="721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83" y="595"/>
                    <a:pt x="683" y="595"/>
                    <a:pt x="683" y="595"/>
                  </a:cubicBezTo>
                  <a:cubicBezTo>
                    <a:pt x="659" y="478"/>
                    <a:pt x="659" y="478"/>
                    <a:pt x="659" y="478"/>
                  </a:cubicBezTo>
                  <a:lnTo>
                    <a:pt x="792" y="3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16"/>
            <p:cNvSpPr>
              <a:spLocks noEditPoints="1"/>
            </p:cNvSpPr>
            <p:nvPr/>
          </p:nvSpPr>
          <p:spPr bwMode="auto">
            <a:xfrm>
              <a:off x="4853940" y="1922002"/>
              <a:ext cx="301752" cy="2433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4990" y="3577136"/>
            <a:ext cx="1500105" cy="1500105"/>
            <a:chOff x="4039394" y="2409826"/>
            <a:chExt cx="1066800" cy="1066800"/>
          </a:xfrm>
        </p:grpSpPr>
        <p:sp>
          <p:nvSpPr>
            <p:cNvPr id="15" name="Oval 14"/>
            <p:cNvSpPr/>
            <p:nvPr/>
          </p:nvSpPr>
          <p:spPr>
            <a:xfrm>
              <a:off x="4039394" y="2409826"/>
              <a:ext cx="1066800" cy="10668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4306888" y="2688322"/>
              <a:ext cx="531812" cy="50980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4603" y="4191019"/>
            <a:ext cx="1055878" cy="1372865"/>
            <a:chOff x="3278188" y="2846388"/>
            <a:chExt cx="750888" cy="976313"/>
          </a:xfrm>
        </p:grpSpPr>
        <p:sp>
          <p:nvSpPr>
            <p:cNvPr id="18" name="Freeform 9"/>
            <p:cNvSpPr/>
            <p:nvPr/>
          </p:nvSpPr>
          <p:spPr bwMode="auto">
            <a:xfrm>
              <a:off x="3278188" y="2846388"/>
              <a:ext cx="750888" cy="976313"/>
            </a:xfrm>
            <a:custGeom>
              <a:avLst/>
              <a:gdLst/>
              <a:ahLst/>
              <a:cxnLst>
                <a:cxn ang="0">
                  <a:pos x="94" y="555"/>
                </a:cxn>
                <a:cxn ang="0">
                  <a:pos x="318" y="901"/>
                </a:cxn>
                <a:cxn ang="0">
                  <a:pos x="428" y="790"/>
                </a:cxn>
                <a:cxn ang="0">
                  <a:pos x="421" y="763"/>
                </a:cxn>
                <a:cxn ang="0">
                  <a:pos x="426" y="651"/>
                </a:cxn>
                <a:cxn ang="0">
                  <a:pos x="475" y="633"/>
                </a:cxn>
                <a:cxn ang="0">
                  <a:pos x="571" y="646"/>
                </a:cxn>
                <a:cxn ang="0">
                  <a:pos x="692" y="525"/>
                </a:cxn>
                <a:cxn ang="0">
                  <a:pos x="693" y="524"/>
                </a:cxn>
                <a:cxn ang="0">
                  <a:pos x="531" y="94"/>
                </a:cxn>
                <a:cxn ang="0">
                  <a:pos x="305" y="94"/>
                </a:cxn>
                <a:cxn ang="0">
                  <a:pos x="245" y="0"/>
                </a:cxn>
                <a:cxn ang="0">
                  <a:pos x="186" y="94"/>
                </a:cxn>
                <a:cxn ang="0">
                  <a:pos x="0" y="94"/>
                </a:cxn>
                <a:cxn ang="0">
                  <a:pos x="94" y="555"/>
                </a:cxn>
              </a:cxnLst>
              <a:rect l="0" t="0" r="r" b="b"/>
              <a:pathLst>
                <a:path w="693" h="901">
                  <a:moveTo>
                    <a:pt x="94" y="555"/>
                  </a:moveTo>
                  <a:cubicBezTo>
                    <a:pt x="148" y="683"/>
                    <a:pt x="223" y="799"/>
                    <a:pt x="318" y="901"/>
                  </a:cubicBezTo>
                  <a:cubicBezTo>
                    <a:pt x="428" y="790"/>
                    <a:pt x="428" y="790"/>
                    <a:pt x="428" y="790"/>
                  </a:cubicBezTo>
                  <a:cubicBezTo>
                    <a:pt x="426" y="781"/>
                    <a:pt x="423" y="772"/>
                    <a:pt x="421" y="763"/>
                  </a:cubicBezTo>
                  <a:cubicBezTo>
                    <a:pt x="408" y="711"/>
                    <a:pt x="401" y="676"/>
                    <a:pt x="426" y="651"/>
                  </a:cubicBezTo>
                  <a:cubicBezTo>
                    <a:pt x="444" y="633"/>
                    <a:pt x="466" y="633"/>
                    <a:pt x="475" y="633"/>
                  </a:cubicBezTo>
                  <a:cubicBezTo>
                    <a:pt x="499" y="633"/>
                    <a:pt x="542" y="641"/>
                    <a:pt x="571" y="646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692" y="524"/>
                    <a:pt x="693" y="524"/>
                    <a:pt x="693" y="524"/>
                  </a:cubicBezTo>
                  <a:cubicBezTo>
                    <a:pt x="593" y="408"/>
                    <a:pt x="532" y="258"/>
                    <a:pt x="531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54"/>
                    <a:pt x="32" y="409"/>
                    <a:pt x="94" y="5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3451860" y="3094990"/>
              <a:ext cx="309283" cy="30480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9424" y="4398623"/>
            <a:ext cx="1093827" cy="1203210"/>
            <a:chOff x="5087938" y="2994026"/>
            <a:chExt cx="777875" cy="855663"/>
          </a:xfrm>
        </p:grpSpPr>
        <p:sp>
          <p:nvSpPr>
            <p:cNvPr id="21" name="Freeform 6"/>
            <p:cNvSpPr/>
            <p:nvPr/>
          </p:nvSpPr>
          <p:spPr bwMode="auto">
            <a:xfrm>
              <a:off x="5087938" y="2994026"/>
              <a:ext cx="777875" cy="855663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17" y="70"/>
                </a:cxn>
                <a:cxn ang="0">
                  <a:pos x="473" y="94"/>
                </a:cxn>
                <a:cxn ang="0">
                  <a:pos x="429" y="70"/>
                </a:cxn>
                <a:cxn ang="0">
                  <a:pos x="385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0" y="414"/>
                </a:cxn>
                <a:cxn ang="0">
                  <a:pos x="152" y="565"/>
                </a:cxn>
                <a:cxn ang="0">
                  <a:pos x="125" y="688"/>
                </a:cxn>
                <a:cxn ang="0">
                  <a:pos x="248" y="661"/>
                </a:cxn>
                <a:cxn ang="0">
                  <a:pos x="376" y="789"/>
                </a:cxn>
                <a:cxn ang="0">
                  <a:pos x="625" y="417"/>
                </a:cxn>
                <a:cxn ang="0">
                  <a:pos x="718" y="0"/>
                </a:cxn>
                <a:cxn ang="0">
                  <a:pos x="562" y="0"/>
                </a:cxn>
              </a:cxnLst>
              <a:rect l="0" t="0" r="r" b="b"/>
              <a:pathLst>
                <a:path w="718" h="789">
                  <a:moveTo>
                    <a:pt x="562" y="0"/>
                  </a:moveTo>
                  <a:cubicBezTo>
                    <a:pt x="517" y="70"/>
                    <a:pt x="517" y="70"/>
                    <a:pt x="517" y="70"/>
                  </a:cubicBezTo>
                  <a:cubicBezTo>
                    <a:pt x="508" y="85"/>
                    <a:pt x="491" y="94"/>
                    <a:pt x="473" y="94"/>
                  </a:cubicBezTo>
                  <a:cubicBezTo>
                    <a:pt x="455" y="94"/>
                    <a:pt x="439" y="85"/>
                    <a:pt x="429" y="7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75" y="160"/>
                    <a:pt x="106" y="305"/>
                    <a:pt x="0" y="414"/>
                  </a:cubicBezTo>
                  <a:cubicBezTo>
                    <a:pt x="152" y="565"/>
                    <a:pt x="152" y="565"/>
                    <a:pt x="152" y="565"/>
                  </a:cubicBezTo>
                  <a:cubicBezTo>
                    <a:pt x="125" y="688"/>
                    <a:pt x="125" y="688"/>
                    <a:pt x="125" y="688"/>
                  </a:cubicBezTo>
                  <a:cubicBezTo>
                    <a:pt x="248" y="661"/>
                    <a:pt x="248" y="661"/>
                    <a:pt x="248" y="661"/>
                  </a:cubicBezTo>
                  <a:cubicBezTo>
                    <a:pt x="376" y="789"/>
                    <a:pt x="376" y="789"/>
                    <a:pt x="376" y="789"/>
                  </a:cubicBezTo>
                  <a:cubicBezTo>
                    <a:pt x="483" y="681"/>
                    <a:pt x="566" y="556"/>
                    <a:pt x="625" y="417"/>
                  </a:cubicBezTo>
                  <a:cubicBezTo>
                    <a:pt x="681" y="284"/>
                    <a:pt x="712" y="144"/>
                    <a:pt x="718" y="0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5318760" y="3247390"/>
              <a:ext cx="304800" cy="264319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2586" y="5045990"/>
            <a:ext cx="1207675" cy="1098291"/>
            <a:chOff x="3660775" y="3454401"/>
            <a:chExt cx="858838" cy="781050"/>
          </a:xfrm>
        </p:grpSpPr>
        <p:sp>
          <p:nvSpPr>
            <p:cNvPr id="24" name="Freeform 11"/>
            <p:cNvSpPr/>
            <p:nvPr/>
          </p:nvSpPr>
          <p:spPr bwMode="auto">
            <a:xfrm>
              <a:off x="3660775" y="3454401"/>
              <a:ext cx="858838" cy="781050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375" y="628"/>
                </a:cxn>
                <a:cxn ang="0">
                  <a:pos x="792" y="720"/>
                </a:cxn>
                <a:cxn ang="0">
                  <a:pos x="792" y="539"/>
                </a:cxn>
                <a:cxn ang="0">
                  <a:pos x="703" y="482"/>
                </a:cxn>
                <a:cxn ang="0">
                  <a:pos x="679" y="438"/>
                </a:cxn>
                <a:cxn ang="0">
                  <a:pos x="703" y="394"/>
                </a:cxn>
                <a:cxn ang="0">
                  <a:pos x="792" y="337"/>
                </a:cxn>
                <a:cxn ang="0">
                  <a:pos x="792" y="190"/>
                </a:cxn>
                <a:cxn ang="0">
                  <a:pos x="792" y="189"/>
                </a:cxn>
                <a:cxn ang="0">
                  <a:pos x="375" y="0"/>
                </a:cxn>
                <a:cxn ang="0">
                  <a:pos x="234" y="141"/>
                </a:cxn>
                <a:cxn ang="0">
                  <a:pos x="109" y="126"/>
                </a:cxn>
                <a:cxn ang="0">
                  <a:pos x="133" y="242"/>
                </a:cxn>
                <a:cxn ang="0">
                  <a:pos x="0" y="376"/>
                </a:cxn>
              </a:cxnLst>
              <a:rect l="0" t="0" r="r" b="b"/>
              <a:pathLst>
                <a:path w="792" h="720">
                  <a:moveTo>
                    <a:pt x="0" y="376"/>
                  </a:moveTo>
                  <a:cubicBezTo>
                    <a:pt x="108" y="484"/>
                    <a:pt x="234" y="568"/>
                    <a:pt x="375" y="628"/>
                  </a:cubicBezTo>
                  <a:cubicBezTo>
                    <a:pt x="507" y="684"/>
                    <a:pt x="648" y="715"/>
                    <a:pt x="792" y="720"/>
                  </a:cubicBezTo>
                  <a:cubicBezTo>
                    <a:pt x="792" y="539"/>
                    <a:pt x="792" y="539"/>
                    <a:pt x="792" y="539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88" y="473"/>
                    <a:pt x="679" y="456"/>
                    <a:pt x="679" y="438"/>
                  </a:cubicBezTo>
                  <a:cubicBezTo>
                    <a:pt x="679" y="420"/>
                    <a:pt x="688" y="404"/>
                    <a:pt x="703" y="394"/>
                  </a:cubicBezTo>
                  <a:cubicBezTo>
                    <a:pt x="792" y="337"/>
                    <a:pt x="792" y="337"/>
                    <a:pt x="792" y="337"/>
                  </a:cubicBezTo>
                  <a:cubicBezTo>
                    <a:pt x="792" y="190"/>
                    <a:pt x="792" y="190"/>
                    <a:pt x="792" y="190"/>
                  </a:cubicBezTo>
                  <a:cubicBezTo>
                    <a:pt x="792" y="190"/>
                    <a:pt x="792" y="189"/>
                    <a:pt x="792" y="189"/>
                  </a:cubicBezTo>
                  <a:cubicBezTo>
                    <a:pt x="630" y="177"/>
                    <a:pt x="484" y="107"/>
                    <a:pt x="375" y="0"/>
                  </a:cubicBezTo>
                  <a:cubicBezTo>
                    <a:pt x="234" y="141"/>
                    <a:pt x="234" y="141"/>
                    <a:pt x="234" y="141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33" y="242"/>
                    <a:pt x="133" y="242"/>
                    <a:pt x="133" y="242"/>
                  </a:cubicBezTo>
                  <a:lnTo>
                    <a:pt x="0" y="37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4023360" y="3689350"/>
              <a:ext cx="228600" cy="323635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34603" y="3052546"/>
            <a:ext cx="1093827" cy="1200977"/>
            <a:chOff x="3278188" y="2036763"/>
            <a:chExt cx="777875" cy="854075"/>
          </a:xfrm>
        </p:grpSpPr>
        <p:sp>
          <p:nvSpPr>
            <p:cNvPr id="27" name="Freeform 10"/>
            <p:cNvSpPr/>
            <p:nvPr/>
          </p:nvSpPr>
          <p:spPr bwMode="auto">
            <a:xfrm>
              <a:off x="3278188" y="2036763"/>
              <a:ext cx="777875" cy="854075"/>
            </a:xfrm>
            <a:custGeom>
              <a:avLst/>
              <a:gdLst/>
              <a:ahLst/>
              <a:cxnLst>
                <a:cxn ang="0">
                  <a:pos x="156" y="789"/>
                </a:cxn>
                <a:cxn ang="0">
                  <a:pos x="200" y="719"/>
                </a:cxn>
                <a:cxn ang="0">
                  <a:pos x="244" y="695"/>
                </a:cxn>
                <a:cxn ang="0">
                  <a:pos x="289" y="719"/>
                </a:cxn>
                <a:cxn ang="0">
                  <a:pos x="333" y="789"/>
                </a:cxn>
                <a:cxn ang="0">
                  <a:pos x="530" y="789"/>
                </a:cxn>
                <a:cxn ang="0">
                  <a:pos x="532" y="789"/>
                </a:cxn>
                <a:cxn ang="0">
                  <a:pos x="718" y="376"/>
                </a:cxn>
                <a:cxn ang="0">
                  <a:pos x="566" y="224"/>
                </a:cxn>
                <a:cxn ang="0">
                  <a:pos x="593" y="101"/>
                </a:cxn>
                <a:cxn ang="0">
                  <a:pos x="470" y="128"/>
                </a:cxn>
                <a:cxn ang="0">
                  <a:pos x="341" y="0"/>
                </a:cxn>
                <a:cxn ang="0">
                  <a:pos x="93" y="373"/>
                </a:cxn>
                <a:cxn ang="0">
                  <a:pos x="0" y="789"/>
                </a:cxn>
                <a:cxn ang="0">
                  <a:pos x="156" y="789"/>
                </a:cxn>
              </a:cxnLst>
              <a:rect l="0" t="0" r="r" b="b"/>
              <a:pathLst>
                <a:path w="718" h="789">
                  <a:moveTo>
                    <a:pt x="156" y="789"/>
                  </a:moveTo>
                  <a:cubicBezTo>
                    <a:pt x="200" y="719"/>
                    <a:pt x="200" y="719"/>
                    <a:pt x="200" y="719"/>
                  </a:cubicBezTo>
                  <a:cubicBezTo>
                    <a:pt x="210" y="704"/>
                    <a:pt x="227" y="695"/>
                    <a:pt x="244" y="695"/>
                  </a:cubicBezTo>
                  <a:cubicBezTo>
                    <a:pt x="262" y="695"/>
                    <a:pt x="279" y="704"/>
                    <a:pt x="289" y="719"/>
                  </a:cubicBezTo>
                  <a:cubicBezTo>
                    <a:pt x="333" y="789"/>
                    <a:pt x="333" y="789"/>
                    <a:pt x="333" y="789"/>
                  </a:cubicBezTo>
                  <a:cubicBezTo>
                    <a:pt x="530" y="789"/>
                    <a:pt x="530" y="789"/>
                    <a:pt x="530" y="789"/>
                  </a:cubicBezTo>
                  <a:cubicBezTo>
                    <a:pt x="531" y="789"/>
                    <a:pt x="531" y="789"/>
                    <a:pt x="532" y="789"/>
                  </a:cubicBezTo>
                  <a:cubicBezTo>
                    <a:pt x="543" y="629"/>
                    <a:pt x="612" y="484"/>
                    <a:pt x="718" y="376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93" y="101"/>
                    <a:pt x="593" y="101"/>
                    <a:pt x="593" y="101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35" y="108"/>
                    <a:pt x="152" y="233"/>
                    <a:pt x="93" y="373"/>
                  </a:cubicBezTo>
                  <a:cubicBezTo>
                    <a:pt x="37" y="505"/>
                    <a:pt x="6" y="645"/>
                    <a:pt x="0" y="789"/>
                  </a:cubicBezTo>
                  <a:lnTo>
                    <a:pt x="156" y="7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3543300" y="2348230"/>
              <a:ext cx="228600" cy="33661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9605" y="3090496"/>
            <a:ext cx="1055878" cy="1372865"/>
            <a:chOff x="5116513" y="2063751"/>
            <a:chExt cx="750888" cy="976313"/>
          </a:xfrm>
        </p:grpSpPr>
        <p:sp>
          <p:nvSpPr>
            <p:cNvPr id="30" name="Freeform 5"/>
            <p:cNvSpPr/>
            <p:nvPr/>
          </p:nvSpPr>
          <p:spPr bwMode="auto">
            <a:xfrm>
              <a:off x="5116513" y="2063751"/>
              <a:ext cx="750888" cy="976313"/>
            </a:xfrm>
            <a:custGeom>
              <a:avLst/>
              <a:gdLst/>
              <a:ahLst/>
              <a:cxnLst>
                <a:cxn ang="0">
                  <a:pos x="599" y="347"/>
                </a:cxn>
                <a:cxn ang="0">
                  <a:pos x="375" y="0"/>
                </a:cxn>
                <a:cxn ang="0">
                  <a:pos x="264" y="112"/>
                </a:cxn>
                <a:cxn ang="0">
                  <a:pos x="272" y="139"/>
                </a:cxn>
                <a:cxn ang="0">
                  <a:pos x="267" y="251"/>
                </a:cxn>
                <a:cxn ang="0">
                  <a:pos x="218" y="268"/>
                </a:cxn>
                <a:cxn ang="0">
                  <a:pos x="122" y="255"/>
                </a:cxn>
                <a:cxn ang="0">
                  <a:pos x="1" y="376"/>
                </a:cxn>
                <a:cxn ang="0">
                  <a:pos x="0" y="378"/>
                </a:cxn>
                <a:cxn ang="0">
                  <a:pos x="162" y="807"/>
                </a:cxn>
                <a:cxn ang="0">
                  <a:pos x="388" y="807"/>
                </a:cxn>
                <a:cxn ang="0">
                  <a:pos x="447" y="901"/>
                </a:cxn>
                <a:cxn ang="0">
                  <a:pos x="507" y="807"/>
                </a:cxn>
                <a:cxn ang="0">
                  <a:pos x="693" y="807"/>
                </a:cxn>
                <a:cxn ang="0">
                  <a:pos x="599" y="347"/>
                </a:cxn>
              </a:cxnLst>
              <a:rect l="0" t="0" r="r" b="b"/>
              <a:pathLst>
                <a:path w="693" h="901">
                  <a:moveTo>
                    <a:pt x="599" y="347"/>
                  </a:moveTo>
                  <a:cubicBezTo>
                    <a:pt x="545" y="218"/>
                    <a:pt x="470" y="102"/>
                    <a:pt x="375" y="0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7" y="120"/>
                    <a:pt x="269" y="129"/>
                    <a:pt x="272" y="139"/>
                  </a:cubicBezTo>
                  <a:cubicBezTo>
                    <a:pt x="285" y="190"/>
                    <a:pt x="292" y="225"/>
                    <a:pt x="267" y="251"/>
                  </a:cubicBezTo>
                  <a:cubicBezTo>
                    <a:pt x="249" y="268"/>
                    <a:pt x="227" y="268"/>
                    <a:pt x="218" y="268"/>
                  </a:cubicBezTo>
                  <a:cubicBezTo>
                    <a:pt x="194" y="268"/>
                    <a:pt x="151" y="261"/>
                    <a:pt x="122" y="255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7"/>
                    <a:pt x="0" y="377"/>
                    <a:pt x="0" y="378"/>
                  </a:cubicBezTo>
                  <a:cubicBezTo>
                    <a:pt x="100" y="493"/>
                    <a:pt x="161" y="643"/>
                    <a:pt x="162" y="807"/>
                  </a:cubicBezTo>
                  <a:cubicBezTo>
                    <a:pt x="388" y="807"/>
                    <a:pt x="388" y="807"/>
                    <a:pt x="388" y="807"/>
                  </a:cubicBezTo>
                  <a:cubicBezTo>
                    <a:pt x="447" y="901"/>
                    <a:pt x="447" y="901"/>
                    <a:pt x="447" y="901"/>
                  </a:cubicBezTo>
                  <a:cubicBezTo>
                    <a:pt x="507" y="807"/>
                    <a:pt x="507" y="807"/>
                    <a:pt x="507" y="807"/>
                  </a:cubicBezTo>
                  <a:cubicBezTo>
                    <a:pt x="693" y="807"/>
                    <a:pt x="693" y="807"/>
                    <a:pt x="693" y="807"/>
                  </a:cubicBezTo>
                  <a:cubicBezTo>
                    <a:pt x="692" y="648"/>
                    <a:pt x="661" y="493"/>
                    <a:pt x="599" y="34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01"/>
            <p:cNvSpPr>
              <a:spLocks noChangeAspect="1" noEditPoints="1"/>
            </p:cNvSpPr>
            <p:nvPr/>
          </p:nvSpPr>
          <p:spPr bwMode="auto">
            <a:xfrm>
              <a:off x="5349240" y="2500630"/>
              <a:ext cx="344976" cy="2286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25440" y="2346395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5440" y="3327784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5440" y="4345639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5440" y="5381513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6185615" y="2435039"/>
            <a:ext cx="693763" cy="673901"/>
            <a:chOff x="5205677" y="1309828"/>
            <a:chExt cx="493370" cy="479245"/>
          </a:xfrm>
        </p:grpSpPr>
        <p:sp>
          <p:nvSpPr>
            <p:cNvPr id="37" name="Rounded Rectangle 36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6185615" y="3434384"/>
            <a:ext cx="693763" cy="673901"/>
            <a:chOff x="5205677" y="1966548"/>
            <a:chExt cx="493370" cy="479245"/>
          </a:xfrm>
        </p:grpSpPr>
        <p:sp>
          <p:nvSpPr>
            <p:cNvPr id="40" name="Rounded Rectangle 39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6185615" y="4470195"/>
            <a:ext cx="693763" cy="673901"/>
            <a:chOff x="5205677" y="2623268"/>
            <a:chExt cx="493370" cy="479245"/>
          </a:xfrm>
        </p:grpSpPr>
        <p:sp>
          <p:nvSpPr>
            <p:cNvPr id="43" name="Rounded Rectangle 42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6185615" y="5500807"/>
            <a:ext cx="693763" cy="673901"/>
            <a:chOff x="5205677" y="3279988"/>
            <a:chExt cx="493370" cy="479245"/>
          </a:xfrm>
        </p:grpSpPr>
        <p:sp>
          <p:nvSpPr>
            <p:cNvPr id="46" name="Rounded Rectangle 45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0" name="矩形 49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2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6861080" y="1886047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2"/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3"/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74"/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9"/>
          <p:cNvSpPr>
            <a:spLocks noChangeArrowheads="1"/>
          </p:cNvSpPr>
          <p:nvPr/>
        </p:nvSpPr>
        <p:spPr bwMode="auto">
          <a:xfrm>
            <a:off x="6861080" y="3009098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6861080" y="4132150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6861080" y="5255201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 animBg="1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02883" y="5568883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97626" y="2192938"/>
            <a:ext cx="75533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Supply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16516" y="2192938"/>
            <a:ext cx="121379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Convenience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5006" y="5101639"/>
            <a:ext cx="119295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Competition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1164" y="5101639"/>
            <a:ext cx="98135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Costumer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26761" y="2631916"/>
            <a:ext cx="2119568" cy="2119568"/>
            <a:chOff x="2395540" y="2495583"/>
            <a:chExt cx="2009775" cy="2009775"/>
          </a:xfrm>
        </p:grpSpPr>
        <p:sp>
          <p:nvSpPr>
            <p:cNvPr id="36" name="Teardrop 35"/>
            <p:cNvSpPr/>
            <p:nvPr/>
          </p:nvSpPr>
          <p:spPr>
            <a:xfrm rot="2700000">
              <a:off x="2395540" y="2495583"/>
              <a:ext cx="2009775" cy="2009775"/>
            </a:xfrm>
            <a:prstGeom prst="teardrop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Shape 719"/>
            <p:cNvSpPr/>
            <p:nvPr/>
          </p:nvSpPr>
          <p:spPr>
            <a:xfrm>
              <a:off x="3014495" y="3130930"/>
              <a:ext cx="693173" cy="5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32061" y="2631916"/>
            <a:ext cx="2119568" cy="2119568"/>
            <a:chOff x="7710487" y="2495583"/>
            <a:chExt cx="2009775" cy="2009775"/>
          </a:xfrm>
        </p:grpSpPr>
        <p:sp>
          <p:nvSpPr>
            <p:cNvPr id="49" name="Teardrop 48"/>
            <p:cNvSpPr/>
            <p:nvPr/>
          </p:nvSpPr>
          <p:spPr>
            <a:xfrm rot="2700000">
              <a:off x="7710487" y="2495583"/>
              <a:ext cx="2009775" cy="2009775"/>
            </a:xfrm>
            <a:prstGeom prst="teardrop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Shape 1684"/>
            <p:cNvSpPr/>
            <p:nvPr/>
          </p:nvSpPr>
          <p:spPr>
            <a:xfrm>
              <a:off x="8588894" y="3166334"/>
              <a:ext cx="637195" cy="5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63628" y="2631916"/>
            <a:ext cx="2119568" cy="2119568"/>
            <a:chOff x="5938838" y="2495583"/>
            <a:chExt cx="2009775" cy="2009775"/>
          </a:xfrm>
        </p:grpSpPr>
        <p:sp>
          <p:nvSpPr>
            <p:cNvPr id="48" name="Teardrop 47"/>
            <p:cNvSpPr/>
            <p:nvPr/>
          </p:nvSpPr>
          <p:spPr>
            <a:xfrm rot="2700000">
              <a:off x="5938838" y="2495583"/>
              <a:ext cx="2009775" cy="2009775"/>
            </a:xfrm>
            <a:prstGeom prst="teardrop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6" name="AutoShape 17"/>
            <p:cNvSpPr/>
            <p:nvPr/>
          </p:nvSpPr>
          <p:spPr bwMode="auto">
            <a:xfrm>
              <a:off x="6736198" y="3189564"/>
              <a:ext cx="593460" cy="621811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95194" y="2631916"/>
            <a:ext cx="2119568" cy="2119568"/>
            <a:chOff x="4167189" y="2495583"/>
            <a:chExt cx="2009775" cy="2009775"/>
          </a:xfrm>
        </p:grpSpPr>
        <p:sp>
          <p:nvSpPr>
            <p:cNvPr id="47" name="Teardrop 46"/>
            <p:cNvSpPr/>
            <p:nvPr/>
          </p:nvSpPr>
          <p:spPr>
            <a:xfrm rot="2700000">
              <a:off x="4167189" y="2495583"/>
              <a:ext cx="2009775" cy="2009775"/>
            </a:xfrm>
            <a:prstGeom prst="teardrop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731"/>
            <p:cNvSpPr/>
            <p:nvPr/>
          </p:nvSpPr>
          <p:spPr>
            <a:xfrm>
              <a:off x="5026175" y="3107245"/>
              <a:ext cx="515800" cy="6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27" name="矩形 26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7" grpId="0"/>
      <p:bldP spid="38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-10454" y="5773370"/>
            <a:ext cx="12879660" cy="145908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-10454" y="6105620"/>
            <a:ext cx="12879660" cy="1126832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7204" y="2881616"/>
            <a:ext cx="3948386" cy="73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623970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27603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23970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827603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</a:p>
          <a:p>
            <a:pPr algn="ctr">
              <a:buNone/>
            </a:pPr>
            <a:r>
              <a:rPr lang="en-US" altLang="zh-CN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01"/>
          <p:cNvSpPr>
            <a:spLocks noEditPoints="1"/>
          </p:cNvSpPr>
          <p:nvPr/>
        </p:nvSpPr>
        <p:spPr bwMode="auto">
          <a:xfrm rot="16200000">
            <a:off x="5966325" y="6332455"/>
            <a:ext cx="352703" cy="23372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7" name="Group 197"/>
          <p:cNvGrpSpPr/>
          <p:nvPr/>
        </p:nvGrpSpPr>
        <p:grpSpPr>
          <a:xfrm rot="16200000">
            <a:off x="4548986" y="2248015"/>
            <a:ext cx="1631785" cy="2056493"/>
            <a:chOff x="3171825" y="2459015"/>
            <a:chExt cx="1219200" cy="1536522"/>
          </a:xfrm>
        </p:grpSpPr>
        <p:sp>
          <p:nvSpPr>
            <p:cNvPr id="14" name="Freeform 6"/>
            <p:cNvSpPr/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92"/>
            <p:cNvSpPr>
              <a:spLocks noEditPoints="1"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196"/>
          <p:cNvGrpSpPr/>
          <p:nvPr/>
        </p:nvGrpSpPr>
        <p:grpSpPr>
          <a:xfrm rot="16200000">
            <a:off x="4318469" y="3313148"/>
            <a:ext cx="1835757" cy="2313554"/>
            <a:chOff x="2203768" y="2266950"/>
            <a:chExt cx="1371600" cy="1728587"/>
          </a:xfrm>
        </p:grpSpPr>
        <p:sp>
          <p:nvSpPr>
            <p:cNvPr id="12" name="Freeform 6"/>
            <p:cNvSpPr/>
            <p:nvPr/>
          </p:nvSpPr>
          <p:spPr bwMode="auto">
            <a:xfrm>
              <a:off x="2203768" y="2266950"/>
              <a:ext cx="1371600" cy="1728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42"/>
            <p:cNvSpPr>
              <a:spLocks noEditPoints="1"/>
            </p:cNvSpPr>
            <p:nvPr/>
          </p:nvSpPr>
          <p:spPr bwMode="auto">
            <a:xfrm>
              <a:off x="2791143" y="3727452"/>
              <a:ext cx="196850" cy="16944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195"/>
          <p:cNvGrpSpPr/>
          <p:nvPr/>
        </p:nvGrpSpPr>
        <p:grpSpPr>
          <a:xfrm rot="16200000">
            <a:off x="4548986" y="4635348"/>
            <a:ext cx="1631785" cy="2056493"/>
            <a:chOff x="1388111" y="2459015"/>
            <a:chExt cx="1219200" cy="1536522"/>
          </a:xfrm>
        </p:grpSpPr>
        <p:sp>
          <p:nvSpPr>
            <p:cNvPr id="10" name="Freeform 6"/>
            <p:cNvSpPr/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42"/>
            <p:cNvSpPr>
              <a:spLocks noEditPoints="1"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Freeform 101"/>
          <p:cNvSpPr>
            <a:spLocks noEditPoints="1"/>
          </p:cNvSpPr>
          <p:nvPr/>
        </p:nvSpPr>
        <p:spPr bwMode="auto">
          <a:xfrm rot="5400000" flipH="1">
            <a:off x="6539724" y="6332453"/>
            <a:ext cx="352703" cy="23372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0" name="Group 197"/>
          <p:cNvGrpSpPr/>
          <p:nvPr/>
        </p:nvGrpSpPr>
        <p:grpSpPr>
          <a:xfrm rot="5400000" flipH="1">
            <a:off x="6677979" y="2248015"/>
            <a:ext cx="1631785" cy="2056493"/>
            <a:chOff x="3171825" y="2459015"/>
            <a:chExt cx="1219200" cy="1536522"/>
          </a:xfrm>
        </p:grpSpPr>
        <p:sp>
          <p:nvSpPr>
            <p:cNvPr id="27" name="Freeform 6"/>
            <p:cNvSpPr/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92"/>
            <p:cNvSpPr>
              <a:spLocks noEditPoints="1"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196"/>
          <p:cNvGrpSpPr/>
          <p:nvPr/>
        </p:nvGrpSpPr>
        <p:grpSpPr>
          <a:xfrm rot="5400000" flipH="1">
            <a:off x="6704524" y="3313148"/>
            <a:ext cx="1835757" cy="2313554"/>
            <a:chOff x="2203768" y="2266950"/>
            <a:chExt cx="1371600" cy="1728587"/>
          </a:xfrm>
        </p:grpSpPr>
        <p:sp>
          <p:nvSpPr>
            <p:cNvPr id="25" name="Freeform 6"/>
            <p:cNvSpPr/>
            <p:nvPr/>
          </p:nvSpPr>
          <p:spPr bwMode="auto">
            <a:xfrm>
              <a:off x="2203768" y="2266950"/>
              <a:ext cx="1371600" cy="1728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42"/>
            <p:cNvSpPr>
              <a:spLocks noEditPoints="1"/>
            </p:cNvSpPr>
            <p:nvPr/>
          </p:nvSpPr>
          <p:spPr bwMode="auto">
            <a:xfrm>
              <a:off x="2791143" y="3727452"/>
              <a:ext cx="196850" cy="16944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195"/>
          <p:cNvGrpSpPr/>
          <p:nvPr/>
        </p:nvGrpSpPr>
        <p:grpSpPr>
          <a:xfrm rot="5400000" flipH="1">
            <a:off x="6677979" y="4635348"/>
            <a:ext cx="1631785" cy="2056493"/>
            <a:chOff x="1388111" y="2459015"/>
            <a:chExt cx="1219200" cy="1536522"/>
          </a:xfrm>
        </p:grpSpPr>
        <p:sp>
          <p:nvSpPr>
            <p:cNvPr id="23" name="Freeform 6"/>
            <p:cNvSpPr/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6">
                <a:alpha val="9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42"/>
            <p:cNvSpPr>
              <a:spLocks noEditPoints="1"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97608" y="2767737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5612" y="2767737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pPr algn="r"/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13538" y="3961402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9680" y="3961402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pPr algn="r"/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9552" y="5155070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556" y="5155070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Gose Here</a:t>
            </a:r>
          </a:p>
          <a:p>
            <a:pPr algn="r"/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3" name="矩形 32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9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object 56"/>
          <p:cNvGrpSpPr/>
          <p:nvPr/>
        </p:nvGrpSpPr>
        <p:grpSpPr>
          <a:xfrm>
            <a:off x="5258866" y="3134269"/>
            <a:ext cx="2335714" cy="2337482"/>
            <a:chOff x="3662579" y="1989784"/>
            <a:chExt cx="1814720" cy="1816093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662579" y="1989784"/>
              <a:ext cx="1814720" cy="1816093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3887874" y="2215078"/>
              <a:ext cx="1365504" cy="1366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91444" y="5112817"/>
            <a:ext cx="1751142" cy="961868"/>
            <a:chOff x="5164085" y="3824753"/>
            <a:chExt cx="1360540" cy="747318"/>
          </a:xfrm>
        </p:grpSpPr>
        <p:sp>
          <p:nvSpPr>
            <p:cNvPr id="13" name="Freeform 10"/>
            <p:cNvSpPr/>
            <p:nvPr/>
          </p:nvSpPr>
          <p:spPr bwMode="auto">
            <a:xfrm>
              <a:off x="5164085" y="3824753"/>
              <a:ext cx="446468" cy="747318"/>
            </a:xfrm>
            <a:custGeom>
              <a:avLst/>
              <a:gdLst>
                <a:gd name="T0" fmla="*/ 325 w 325"/>
                <a:gd name="T1" fmla="*/ 544 h 544"/>
                <a:gd name="T2" fmla="*/ 0 w 325"/>
                <a:gd name="T3" fmla="*/ 41 h 544"/>
                <a:gd name="T4" fmla="*/ 41 w 325"/>
                <a:gd name="T5" fmla="*/ 0 h 544"/>
                <a:gd name="T6" fmla="*/ 325 w 325"/>
                <a:gd name="T7" fmla="*/ 136 h 544"/>
                <a:gd name="T8" fmla="*/ 325 w 325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44">
                  <a:moveTo>
                    <a:pt x="325" y="544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325" y="136"/>
                  </a:lnTo>
                  <a:lnTo>
                    <a:pt x="325" y="5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610225" y="4007380"/>
              <a:ext cx="914400" cy="558446"/>
              <a:chOff x="5610225" y="4007380"/>
              <a:chExt cx="914400" cy="55844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610225" y="4007380"/>
                <a:ext cx="914400" cy="5584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5940837" y="4160016"/>
                <a:ext cx="253176" cy="2531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40" y="60"/>
                  </a:cxn>
                  <a:cxn ang="0">
                    <a:pos x="36" y="61"/>
                  </a:cxn>
                  <a:cxn ang="0">
                    <a:pos x="33" y="60"/>
                  </a:cxn>
                  <a:cxn ang="0">
                    <a:pos x="4" y="31"/>
                  </a:cxn>
                  <a:cxn ang="0">
                    <a:pos x="0" y="2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31" y="4"/>
                  </a:cxn>
                  <a:cxn ang="0">
                    <a:pos x="60" y="33"/>
                  </a:cxn>
                  <a:cxn ang="0">
                    <a:pos x="61" y="36"/>
                  </a:cxn>
                  <a:cxn ang="0">
                    <a:pos x="60" y="40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13" y="18"/>
                  </a:cxn>
                  <a:cxn ang="0">
                    <a:pos x="18" y="13"/>
                  </a:cxn>
                  <a:cxn ang="0">
                    <a:pos x="13" y="8"/>
                  </a:cxn>
                </a:cxnLst>
                <a:rect l="0" t="0" r="r" b="b"/>
                <a:pathLst>
                  <a:path w="61" h="61">
                    <a:moveTo>
                      <a:pt x="60" y="4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39" y="61"/>
                      <a:pt x="38" y="61"/>
                      <a:pt x="36" y="61"/>
                    </a:cubicBezTo>
                    <a:cubicBezTo>
                      <a:pt x="35" y="61"/>
                      <a:pt x="34" y="61"/>
                      <a:pt x="33" y="6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29"/>
                      <a:pt x="0" y="25"/>
                      <a:pt x="0" y="2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2"/>
                      <a:pt x="31" y="4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1" y="34"/>
                      <a:pt x="61" y="35"/>
                      <a:pt x="61" y="36"/>
                    </a:cubicBezTo>
                    <a:cubicBezTo>
                      <a:pt x="61" y="38"/>
                      <a:pt x="61" y="39"/>
                      <a:pt x="60" y="40"/>
                    </a:cubicBezTo>
                    <a:close/>
                    <a:moveTo>
                      <a:pt x="13" y="8"/>
                    </a:moveTo>
                    <a:cubicBezTo>
                      <a:pt x="10" y="8"/>
                      <a:pt x="8" y="10"/>
                      <a:pt x="8" y="13"/>
                    </a:cubicBezTo>
                    <a:cubicBezTo>
                      <a:pt x="8" y="16"/>
                      <a:pt x="10" y="18"/>
                      <a:pt x="13" y="18"/>
                    </a:cubicBezTo>
                    <a:cubicBezTo>
                      <a:pt x="16" y="18"/>
                      <a:pt x="18" y="16"/>
                      <a:pt x="18" y="13"/>
                    </a:cubicBezTo>
                    <a:cubicBezTo>
                      <a:pt x="18" y="10"/>
                      <a:pt x="16" y="8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912080" y="5112817"/>
            <a:ext cx="1749923" cy="961868"/>
            <a:chOff x="2616200" y="3824753"/>
            <a:chExt cx="1359593" cy="747318"/>
          </a:xfrm>
        </p:grpSpPr>
        <p:sp>
          <p:nvSpPr>
            <p:cNvPr id="16" name="Freeform 12"/>
            <p:cNvSpPr/>
            <p:nvPr/>
          </p:nvSpPr>
          <p:spPr bwMode="auto">
            <a:xfrm>
              <a:off x="3527952" y="3824753"/>
              <a:ext cx="447841" cy="747318"/>
            </a:xfrm>
            <a:custGeom>
              <a:avLst/>
              <a:gdLst>
                <a:gd name="T0" fmla="*/ 0 w 326"/>
                <a:gd name="T1" fmla="*/ 544 h 544"/>
                <a:gd name="T2" fmla="*/ 326 w 326"/>
                <a:gd name="T3" fmla="*/ 41 h 544"/>
                <a:gd name="T4" fmla="*/ 284 w 326"/>
                <a:gd name="T5" fmla="*/ 0 h 544"/>
                <a:gd name="T6" fmla="*/ 0 w 326"/>
                <a:gd name="T7" fmla="*/ 136 h 544"/>
                <a:gd name="T8" fmla="*/ 0 w 326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44">
                  <a:moveTo>
                    <a:pt x="0" y="544"/>
                  </a:moveTo>
                  <a:lnTo>
                    <a:pt x="326" y="41"/>
                  </a:lnTo>
                  <a:lnTo>
                    <a:pt x="284" y="0"/>
                  </a:lnTo>
                  <a:lnTo>
                    <a:pt x="0" y="136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616200" y="4007380"/>
              <a:ext cx="914400" cy="558446"/>
              <a:chOff x="2616200" y="4007380"/>
              <a:chExt cx="914400" cy="55844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616200" y="4007380"/>
                <a:ext cx="914400" cy="5584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52"/>
              <p:cNvSpPr>
                <a:spLocks noEditPoints="1"/>
              </p:cNvSpPr>
              <p:nvPr/>
            </p:nvSpPr>
            <p:spPr bwMode="auto">
              <a:xfrm>
                <a:off x="2934345" y="4137000"/>
                <a:ext cx="278110" cy="299206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920251" y="2541941"/>
            <a:ext cx="1752360" cy="961868"/>
            <a:chOff x="2622550" y="1827325"/>
            <a:chExt cx="1361486" cy="747318"/>
          </a:xfrm>
        </p:grpSpPr>
        <p:sp>
          <p:nvSpPr>
            <p:cNvPr id="10" name="Freeform 8"/>
            <p:cNvSpPr/>
            <p:nvPr/>
          </p:nvSpPr>
          <p:spPr bwMode="auto">
            <a:xfrm>
              <a:off x="3536195" y="1827325"/>
              <a:ext cx="447841" cy="747318"/>
            </a:xfrm>
            <a:custGeom>
              <a:avLst/>
              <a:gdLst>
                <a:gd name="T0" fmla="*/ 0 w 326"/>
                <a:gd name="T1" fmla="*/ 0 h 544"/>
                <a:gd name="T2" fmla="*/ 326 w 326"/>
                <a:gd name="T3" fmla="*/ 504 h 544"/>
                <a:gd name="T4" fmla="*/ 284 w 326"/>
                <a:gd name="T5" fmla="*/ 544 h 544"/>
                <a:gd name="T6" fmla="*/ 0 w 326"/>
                <a:gd name="T7" fmla="*/ 408 h 544"/>
                <a:gd name="T8" fmla="*/ 0 w 326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44">
                  <a:moveTo>
                    <a:pt x="0" y="0"/>
                  </a:moveTo>
                  <a:lnTo>
                    <a:pt x="326" y="504"/>
                  </a:lnTo>
                  <a:lnTo>
                    <a:pt x="284" y="544"/>
                  </a:lnTo>
                  <a:lnTo>
                    <a:pt x="0" y="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22550" y="1830387"/>
              <a:ext cx="914400" cy="558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66"/>
            <p:cNvSpPr>
              <a:spLocks noEditPoints="1"/>
            </p:cNvSpPr>
            <p:nvPr/>
          </p:nvSpPr>
          <p:spPr bwMode="auto">
            <a:xfrm>
              <a:off x="2930147" y="1993748"/>
              <a:ext cx="299206" cy="23207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99581" y="3943623"/>
            <a:ext cx="1566360" cy="718772"/>
            <a:chOff x="2451100" y="2916354"/>
            <a:chExt cx="1216975" cy="558446"/>
          </a:xfrm>
        </p:grpSpPr>
        <p:sp>
          <p:nvSpPr>
            <p:cNvPr id="25" name="Freeform 18"/>
            <p:cNvSpPr/>
            <p:nvPr/>
          </p:nvSpPr>
          <p:spPr bwMode="auto">
            <a:xfrm>
              <a:off x="3368598" y="2916707"/>
              <a:ext cx="299477" cy="557741"/>
            </a:xfrm>
            <a:custGeom>
              <a:avLst/>
              <a:gdLst>
                <a:gd name="T0" fmla="*/ 0 w 218"/>
                <a:gd name="T1" fmla="*/ 0 h 406"/>
                <a:gd name="T2" fmla="*/ 218 w 218"/>
                <a:gd name="T3" fmla="*/ 176 h 406"/>
                <a:gd name="T4" fmla="*/ 218 w 218"/>
                <a:gd name="T5" fmla="*/ 253 h 406"/>
                <a:gd name="T6" fmla="*/ 0 w 218"/>
                <a:gd name="T7" fmla="*/ 406 h 406"/>
                <a:gd name="T8" fmla="*/ 0 w 218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06">
                  <a:moveTo>
                    <a:pt x="0" y="0"/>
                  </a:moveTo>
                  <a:lnTo>
                    <a:pt x="218" y="176"/>
                  </a:lnTo>
                  <a:lnTo>
                    <a:pt x="218" y="25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451100" y="2916354"/>
              <a:ext cx="914400" cy="558446"/>
              <a:chOff x="2451100" y="2916354"/>
              <a:chExt cx="914400" cy="55844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451100" y="2916354"/>
                <a:ext cx="914400" cy="5584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100"/>
              <p:cNvSpPr>
                <a:spLocks noEditPoints="1"/>
              </p:cNvSpPr>
              <p:nvPr/>
            </p:nvSpPr>
            <p:spPr bwMode="auto">
              <a:xfrm>
                <a:off x="2769246" y="3062277"/>
                <a:ext cx="278108" cy="266600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594581" y="3943623"/>
            <a:ext cx="1564592" cy="718772"/>
            <a:chOff x="5477299" y="2916354"/>
            <a:chExt cx="1215601" cy="558446"/>
          </a:xfrm>
        </p:grpSpPr>
        <p:sp>
          <p:nvSpPr>
            <p:cNvPr id="22" name="Freeform 16"/>
            <p:cNvSpPr/>
            <p:nvPr/>
          </p:nvSpPr>
          <p:spPr bwMode="auto">
            <a:xfrm>
              <a:off x="5477299" y="2916707"/>
              <a:ext cx="298103" cy="557741"/>
            </a:xfrm>
            <a:custGeom>
              <a:avLst/>
              <a:gdLst>
                <a:gd name="T0" fmla="*/ 217 w 217"/>
                <a:gd name="T1" fmla="*/ 0 h 406"/>
                <a:gd name="T2" fmla="*/ 0 w 217"/>
                <a:gd name="T3" fmla="*/ 176 h 406"/>
                <a:gd name="T4" fmla="*/ 0 w 217"/>
                <a:gd name="T5" fmla="*/ 253 h 406"/>
                <a:gd name="T6" fmla="*/ 217 w 217"/>
                <a:gd name="T7" fmla="*/ 406 h 406"/>
                <a:gd name="T8" fmla="*/ 217 w 217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06">
                  <a:moveTo>
                    <a:pt x="217" y="0"/>
                  </a:moveTo>
                  <a:lnTo>
                    <a:pt x="0" y="176"/>
                  </a:lnTo>
                  <a:lnTo>
                    <a:pt x="0" y="253"/>
                  </a:lnTo>
                  <a:lnTo>
                    <a:pt x="217" y="40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778500" y="2916354"/>
              <a:ext cx="914400" cy="558446"/>
              <a:chOff x="5778500" y="2916354"/>
              <a:chExt cx="914400" cy="55844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778500" y="2916354"/>
                <a:ext cx="914400" cy="55844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103373" y="3062277"/>
                <a:ext cx="264654" cy="266600"/>
              </a:xfrm>
              <a:custGeom>
                <a:avLst/>
                <a:gdLst/>
                <a:ahLst/>
                <a:cxnLst>
                  <a:cxn ang="0">
                    <a:pos x="63" y="43"/>
                  </a:cxn>
                  <a:cxn ang="0">
                    <a:pos x="60" y="48"/>
                  </a:cxn>
                  <a:cxn ang="0">
                    <a:pos x="34" y="62"/>
                  </a:cxn>
                  <a:cxn ang="0">
                    <a:pos x="31" y="63"/>
                  </a:cxn>
                  <a:cxn ang="0">
                    <a:pos x="29" y="62"/>
                  </a:cxn>
                  <a:cxn ang="0">
                    <a:pos x="2" y="48"/>
                  </a:cxn>
                  <a:cxn ang="0">
                    <a:pos x="0" y="43"/>
                  </a:cxn>
                  <a:cxn ang="0">
                    <a:pos x="0" y="14"/>
                  </a:cxn>
                  <a:cxn ang="0">
                    <a:pos x="3" y="1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60" y="10"/>
                  </a:cxn>
                  <a:cxn ang="0">
                    <a:pos x="63" y="14"/>
                  </a:cxn>
                  <a:cxn ang="0">
                    <a:pos x="63" y="43"/>
                  </a:cxn>
                  <a:cxn ang="0">
                    <a:pos x="58" y="14"/>
                  </a:cxn>
                  <a:cxn ang="0">
                    <a:pos x="31" y="4"/>
                  </a:cxn>
                  <a:cxn ang="0">
                    <a:pos x="5" y="14"/>
                  </a:cxn>
                  <a:cxn ang="0">
                    <a:pos x="31" y="24"/>
                  </a:cxn>
                  <a:cxn ang="0">
                    <a:pos x="58" y="14"/>
                  </a:cxn>
                  <a:cxn ang="0">
                    <a:pos x="58" y="43"/>
                  </a:cxn>
                  <a:cxn ang="0">
                    <a:pos x="58" y="19"/>
                  </a:cxn>
                  <a:cxn ang="0">
                    <a:pos x="34" y="28"/>
                  </a:cxn>
                  <a:cxn ang="0">
                    <a:pos x="34" y="57"/>
                  </a:cxn>
                  <a:cxn ang="0">
                    <a:pos x="58" y="43"/>
                  </a:cxn>
                </a:cxnLst>
                <a:rect l="0" t="0" r="r" b="b"/>
                <a:pathLst>
                  <a:path w="63" h="63">
                    <a:moveTo>
                      <a:pt x="63" y="43"/>
                    </a:moveTo>
                    <a:cubicBezTo>
                      <a:pt x="63" y="45"/>
                      <a:pt x="62" y="47"/>
                      <a:pt x="60" y="48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3"/>
                      <a:pt x="32" y="63"/>
                      <a:pt x="31" y="63"/>
                    </a:cubicBezTo>
                    <a:cubicBezTo>
                      <a:pt x="31" y="63"/>
                      <a:pt x="30" y="63"/>
                      <a:pt x="29" y="62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0"/>
                      <a:pt x="3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2" y="10"/>
                      <a:pt x="63" y="12"/>
                      <a:pt x="63" y="14"/>
                    </a:cubicBezTo>
                    <a:lnTo>
                      <a:pt x="63" y="43"/>
                    </a:lnTo>
                    <a:close/>
                    <a:moveTo>
                      <a:pt x="58" y="14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58" y="14"/>
                    </a:lnTo>
                    <a:close/>
                    <a:moveTo>
                      <a:pt x="58" y="43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57"/>
                      <a:pt x="34" y="57"/>
                      <a:pt x="34" y="57"/>
                    </a:cubicBezTo>
                    <a:lnTo>
                      <a:pt x="58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202052" y="2541941"/>
            <a:ext cx="1750523" cy="961868"/>
            <a:chOff x="5172327" y="1827325"/>
            <a:chExt cx="1360059" cy="747318"/>
          </a:xfrm>
        </p:grpSpPr>
        <p:sp>
          <p:nvSpPr>
            <p:cNvPr id="7" name="Freeform 6"/>
            <p:cNvSpPr/>
            <p:nvPr/>
          </p:nvSpPr>
          <p:spPr bwMode="auto">
            <a:xfrm>
              <a:off x="5172327" y="1827325"/>
              <a:ext cx="447841" cy="747318"/>
            </a:xfrm>
            <a:custGeom>
              <a:avLst/>
              <a:gdLst>
                <a:gd name="T0" fmla="*/ 326 w 326"/>
                <a:gd name="T1" fmla="*/ 0 h 544"/>
                <a:gd name="T2" fmla="*/ 0 w 326"/>
                <a:gd name="T3" fmla="*/ 504 h 544"/>
                <a:gd name="T4" fmla="*/ 42 w 326"/>
                <a:gd name="T5" fmla="*/ 544 h 544"/>
                <a:gd name="T6" fmla="*/ 326 w 326"/>
                <a:gd name="T7" fmla="*/ 408 h 544"/>
                <a:gd name="T8" fmla="*/ 326 w 326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44">
                  <a:moveTo>
                    <a:pt x="326" y="0"/>
                  </a:moveTo>
                  <a:lnTo>
                    <a:pt x="0" y="504"/>
                  </a:lnTo>
                  <a:lnTo>
                    <a:pt x="42" y="544"/>
                  </a:lnTo>
                  <a:lnTo>
                    <a:pt x="326" y="40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617986" y="1843087"/>
              <a:ext cx="914400" cy="558800"/>
              <a:chOff x="5617986" y="1843087"/>
              <a:chExt cx="914400" cy="5588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617986" y="1843087"/>
                <a:ext cx="914400" cy="558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71"/>
              <p:cNvSpPr>
                <a:spLocks noEditPoints="1"/>
              </p:cNvSpPr>
              <p:nvPr/>
            </p:nvSpPr>
            <p:spPr bwMode="auto">
              <a:xfrm>
                <a:off x="5941439" y="1984465"/>
                <a:ext cx="267494" cy="250644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26" y="45"/>
                  </a:cxn>
                  <a:cxn ang="0">
                    <a:pos x="0" y="26"/>
                  </a:cxn>
                  <a:cxn ang="0">
                    <a:pos x="39" y="0"/>
                  </a:cxn>
                  <a:cxn ang="0">
                    <a:pos x="65" y="22"/>
                  </a:cxn>
                  <a:cxn ang="0">
                    <a:pos x="65" y="69"/>
                  </a:cxn>
                  <a:cxn ang="0">
                    <a:pos x="39" y="91"/>
                  </a:cxn>
                  <a:cxn ang="0">
                    <a:pos x="0" y="67"/>
                  </a:cxn>
                  <a:cxn ang="0">
                    <a:pos x="26" y="45"/>
                  </a:cxn>
                  <a:cxn ang="0">
                    <a:pos x="65" y="69"/>
                  </a:cxn>
                  <a:cxn ang="0">
                    <a:pos x="101" y="97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26" y="97"/>
                  </a:cxn>
                  <a:cxn ang="0">
                    <a:pos x="26" y="89"/>
                  </a:cxn>
                  <a:cxn ang="0">
                    <a:pos x="39" y="95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91" y="95"/>
                  </a:cxn>
                  <a:cxn ang="0">
                    <a:pos x="101" y="89"/>
                  </a:cxn>
                  <a:cxn ang="0">
                    <a:pos x="101" y="97"/>
                  </a:cxn>
                  <a:cxn ang="0">
                    <a:pos x="127" y="26"/>
                  </a:cxn>
                  <a:cxn ang="0">
                    <a:pos x="101" y="45"/>
                  </a:cxn>
                  <a:cxn ang="0">
                    <a:pos x="65" y="22"/>
                  </a:cxn>
                  <a:cxn ang="0">
                    <a:pos x="91" y="0"/>
                  </a:cxn>
                  <a:cxn ang="0">
                    <a:pos x="127" y="26"/>
                  </a:cxn>
                  <a:cxn ang="0">
                    <a:pos x="127" y="67"/>
                  </a:cxn>
                  <a:cxn ang="0">
                    <a:pos x="91" y="91"/>
                  </a:cxn>
                  <a:cxn ang="0">
                    <a:pos x="65" y="69"/>
                  </a:cxn>
                  <a:cxn ang="0">
                    <a:pos x="101" y="45"/>
                  </a:cxn>
                  <a:cxn ang="0">
                    <a:pos x="127" y="67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733672" y="2461201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pPr algn="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76701" y="2461201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68737" y="3834271"/>
            <a:ext cx="2349234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pPr algn="just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40779" y="3834272"/>
            <a:ext cx="2349234" cy="8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pPr algn="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3672" y="5279992"/>
            <a:ext cx="3162906" cy="8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pPr algn="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976701" y="5279993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Network </a:t>
            </a:r>
          </a:p>
          <a:p>
            <a:pPr algn="just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grpSp>
        <p:nvGrpSpPr>
          <p:cNvPr id="90" name="Group 64"/>
          <p:cNvGrpSpPr/>
          <p:nvPr/>
        </p:nvGrpSpPr>
        <p:grpSpPr>
          <a:xfrm>
            <a:off x="5691628" y="3567915"/>
            <a:ext cx="1470188" cy="1470188"/>
            <a:chOff x="1075693" y="1086256"/>
            <a:chExt cx="1142254" cy="1142254"/>
          </a:xfrm>
        </p:grpSpPr>
        <p:grpSp>
          <p:nvGrpSpPr>
            <p:cNvPr id="91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5384" tIns="235384" rIns="203372" bIns="203372" numCol="1" spcCol="1270" anchor="ctr" anchorCtr="0">
                <a:noAutofit/>
              </a:bodyPr>
              <a:lstStyle/>
              <a:p>
                <a:pPr algn="ctr" defTabSz="114427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635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2" name="Freeform 91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384" tIns="235384" rIns="203372" bIns="203372" numCol="1" spcCol="1270" anchor="ctr" anchorCtr="0">
              <a:noAutofit/>
            </a:bodyPr>
            <a:lstStyle/>
            <a:p>
              <a:pPr algn="ctr" defTabSz="1144270">
                <a:lnSpc>
                  <a:spcPct val="90000"/>
                </a:lnSpc>
                <a:spcAft>
                  <a:spcPct val="35000"/>
                </a:spcAft>
              </a:pPr>
              <a:endParaRPr lang="en-US" sz="4635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48" name="矩形 47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0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4" grpId="0"/>
      <p:bldP spid="85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/>
          <p:nvPr/>
        </p:nvSpPr>
        <p:spPr>
          <a:xfrm>
            <a:off x="1379481" y="5605304"/>
            <a:ext cx="2088213" cy="831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3432642" y="5605304"/>
            <a:ext cx="2088213" cy="831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</a:t>
            </a:r>
          </a:p>
        </p:txBody>
      </p:sp>
      <p:sp>
        <p:nvSpPr>
          <p:cNvPr id="7" name="Text Placeholder 3"/>
          <p:cNvSpPr txBox="1"/>
          <p:nvPr/>
        </p:nvSpPr>
        <p:spPr>
          <a:xfrm>
            <a:off x="7538964" y="5605304"/>
            <a:ext cx="2088213" cy="831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</a:t>
            </a:r>
          </a:p>
        </p:txBody>
      </p:sp>
      <p:sp>
        <p:nvSpPr>
          <p:cNvPr id="8" name="Text Placeholder 3"/>
          <p:cNvSpPr txBox="1"/>
          <p:nvPr/>
        </p:nvSpPr>
        <p:spPr>
          <a:xfrm>
            <a:off x="9592123" y="5605304"/>
            <a:ext cx="2088213" cy="831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</a:t>
            </a:r>
          </a:p>
        </p:txBody>
      </p:sp>
      <p:sp>
        <p:nvSpPr>
          <p:cNvPr id="9" name="Text Placeholder 3"/>
          <p:cNvSpPr txBox="1"/>
          <p:nvPr/>
        </p:nvSpPr>
        <p:spPr>
          <a:xfrm>
            <a:off x="5485803" y="5605304"/>
            <a:ext cx="2088213" cy="831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5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20404" y="4292437"/>
            <a:ext cx="1178929" cy="1178929"/>
            <a:chOff x="2080169" y="3460175"/>
            <a:chExt cx="1140222" cy="1140222"/>
          </a:xfrm>
        </p:grpSpPr>
        <p:sp>
          <p:nvSpPr>
            <p:cNvPr id="11" name="Oval 10"/>
            <p:cNvSpPr/>
            <p:nvPr/>
          </p:nvSpPr>
          <p:spPr>
            <a:xfrm>
              <a:off x="2080169" y="3460175"/>
              <a:ext cx="1140222" cy="1140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86"/>
            <p:cNvSpPr>
              <a:spLocks noEditPoints="1"/>
            </p:cNvSpPr>
            <p:nvPr/>
          </p:nvSpPr>
          <p:spPr bwMode="auto">
            <a:xfrm>
              <a:off x="2509323" y="3793121"/>
              <a:ext cx="281914" cy="47433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4123" y="4292437"/>
            <a:ext cx="1178929" cy="1178929"/>
            <a:chOff x="1256602" y="1660128"/>
            <a:chExt cx="1140222" cy="1140222"/>
          </a:xfrm>
        </p:grpSpPr>
        <p:sp>
          <p:nvSpPr>
            <p:cNvPr id="14" name="Oval 13"/>
            <p:cNvSpPr/>
            <p:nvPr/>
          </p:nvSpPr>
          <p:spPr>
            <a:xfrm>
              <a:off x="1256602" y="1660128"/>
              <a:ext cx="1140222" cy="11402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620882" y="2053067"/>
              <a:ext cx="411662" cy="3543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46765" y="4292437"/>
            <a:ext cx="1178929" cy="1178929"/>
            <a:chOff x="6822500" y="3345875"/>
            <a:chExt cx="997525" cy="997525"/>
          </a:xfrm>
        </p:grpSpPr>
        <p:sp>
          <p:nvSpPr>
            <p:cNvPr id="17" name="Oval 16"/>
            <p:cNvSpPr/>
            <p:nvPr/>
          </p:nvSpPr>
          <p:spPr>
            <a:xfrm>
              <a:off x="6822500" y="3345875"/>
              <a:ext cx="997525" cy="9975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76"/>
            <p:cNvSpPr>
              <a:spLocks noEditPoints="1"/>
            </p:cNvSpPr>
            <p:nvPr/>
          </p:nvSpPr>
          <p:spPr bwMode="auto">
            <a:xfrm>
              <a:off x="7087900" y="3658900"/>
              <a:ext cx="466725" cy="371475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4643" y="4292437"/>
            <a:ext cx="1178929" cy="1178929"/>
            <a:chOff x="6251178" y="1443653"/>
            <a:chExt cx="1140222" cy="1140222"/>
          </a:xfrm>
        </p:grpSpPr>
        <p:sp>
          <p:nvSpPr>
            <p:cNvPr id="20" name="Oval 19"/>
            <p:cNvSpPr/>
            <p:nvPr/>
          </p:nvSpPr>
          <p:spPr>
            <a:xfrm>
              <a:off x="6251178" y="1443653"/>
              <a:ext cx="1140222" cy="11402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>
              <a:off x="6615458" y="1858739"/>
              <a:ext cx="411662" cy="310050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2524" y="4292437"/>
            <a:ext cx="1178929" cy="1178929"/>
            <a:chOff x="4163440" y="2842640"/>
            <a:chExt cx="915962" cy="915962"/>
          </a:xfrm>
        </p:grpSpPr>
        <p:sp>
          <p:nvSpPr>
            <p:cNvPr id="23" name="Oval 22"/>
            <p:cNvSpPr/>
            <p:nvPr/>
          </p:nvSpPr>
          <p:spPr>
            <a:xfrm>
              <a:off x="4163440" y="2842640"/>
              <a:ext cx="915962" cy="915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66"/>
            <p:cNvSpPr>
              <a:spLocks noEditPoints="1"/>
            </p:cNvSpPr>
            <p:nvPr/>
          </p:nvSpPr>
          <p:spPr bwMode="auto">
            <a:xfrm>
              <a:off x="4433049" y="3110863"/>
              <a:ext cx="376745" cy="37951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24609" y="3200668"/>
            <a:ext cx="8212642" cy="1092792"/>
            <a:chOff x="1460518" y="2190751"/>
            <a:chExt cx="6380767" cy="849039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2868804" y="2824873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94"/>
            <p:cNvGrpSpPr/>
            <p:nvPr/>
          </p:nvGrpSpPr>
          <p:grpSpPr>
            <a:xfrm>
              <a:off x="1460518" y="2190751"/>
              <a:ext cx="6380767" cy="849039"/>
              <a:chOff x="1460518" y="2190751"/>
              <a:chExt cx="6380767" cy="849039"/>
            </a:xfrm>
          </p:grpSpPr>
          <p:cxnSp>
            <p:nvCxnSpPr>
              <p:cNvPr id="29" name="Elbow Connector 28"/>
              <p:cNvCxnSpPr/>
              <p:nvPr/>
            </p:nvCxnSpPr>
            <p:spPr>
              <a:xfrm rot="5400000" flipH="1" flipV="1">
                <a:off x="4650108" y="-151388"/>
                <a:ext cx="1588" cy="6380767"/>
              </a:xfrm>
              <a:prstGeom prst="bentConnector3">
                <a:avLst>
                  <a:gd name="adj1" fmla="val 26859517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4244271" y="2612607"/>
                <a:ext cx="848243" cy="453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6040894" y="2824875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779651" y="1888893"/>
            <a:ext cx="1544672" cy="1544672"/>
            <a:chOff x="4067201" y="1229631"/>
            <a:chExt cx="1200124" cy="1200124"/>
          </a:xfrm>
        </p:grpSpPr>
        <p:sp>
          <p:nvSpPr>
            <p:cNvPr id="32" name="Rectangle 31"/>
            <p:cNvSpPr/>
            <p:nvPr/>
          </p:nvSpPr>
          <p:spPr>
            <a:xfrm>
              <a:off x="4067201" y="1229631"/>
              <a:ext cx="1200124" cy="1200124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315054" y="1433064"/>
              <a:ext cx="704418" cy="69800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79" y="183"/>
                </a:cxn>
                <a:cxn ang="0">
                  <a:pos x="318" y="189"/>
                </a:cxn>
                <a:cxn ang="0">
                  <a:pos x="158" y="223"/>
                </a:cxn>
                <a:cxn ang="0">
                  <a:pos x="281" y="411"/>
                </a:cxn>
                <a:cxn ang="0">
                  <a:pos x="238" y="423"/>
                </a:cxn>
                <a:cxn ang="0">
                  <a:pos x="289" y="431"/>
                </a:cxn>
                <a:cxn ang="0">
                  <a:pos x="435" y="402"/>
                </a:cxn>
                <a:cxn ang="0">
                  <a:pos x="435" y="307"/>
                </a:cxn>
                <a:cxn ang="0">
                  <a:pos x="225" y="423"/>
                </a:cxn>
                <a:cxn ang="0">
                  <a:pos x="53" y="423"/>
                </a:cxn>
                <a:cxn ang="0">
                  <a:pos x="102" y="402"/>
                </a:cxn>
                <a:cxn ang="0">
                  <a:pos x="0" y="231"/>
                </a:cxn>
                <a:cxn ang="0">
                  <a:pos x="268" y="402"/>
                </a:cxn>
                <a:cxn ang="0">
                  <a:pos x="166" y="415"/>
                </a:cxn>
                <a:cxn ang="0">
                  <a:pos x="250" y="388"/>
                </a:cxn>
                <a:cxn ang="0">
                  <a:pos x="18" y="244"/>
                </a:cxn>
                <a:cxn ang="0">
                  <a:pos x="250" y="388"/>
                </a:cxn>
                <a:cxn ang="0">
                  <a:pos x="80" y="376"/>
                </a:cxn>
                <a:cxn ang="0">
                  <a:pos x="64" y="292"/>
                </a:cxn>
                <a:cxn ang="0">
                  <a:pos x="87" y="376"/>
                </a:cxn>
                <a:cxn ang="0">
                  <a:pos x="103" y="310"/>
                </a:cxn>
                <a:cxn ang="0">
                  <a:pos x="87" y="376"/>
                </a:cxn>
                <a:cxn ang="0">
                  <a:pos x="125" y="376"/>
                </a:cxn>
                <a:cxn ang="0">
                  <a:pos x="110" y="269"/>
                </a:cxn>
                <a:cxn ang="0">
                  <a:pos x="179" y="376"/>
                </a:cxn>
                <a:cxn ang="0">
                  <a:pos x="195" y="292"/>
                </a:cxn>
                <a:cxn ang="0">
                  <a:pos x="179" y="376"/>
                </a:cxn>
                <a:cxn ang="0">
                  <a:pos x="172" y="376"/>
                </a:cxn>
                <a:cxn ang="0">
                  <a:pos x="156" y="310"/>
                </a:cxn>
                <a:cxn ang="0">
                  <a:pos x="134" y="376"/>
                </a:cxn>
                <a:cxn ang="0">
                  <a:pos x="149" y="280"/>
                </a:cxn>
                <a:cxn ang="0">
                  <a:pos x="134" y="376"/>
                </a:cxn>
                <a:cxn ang="0">
                  <a:pos x="134" y="376"/>
                </a:cxn>
              </a:cxnLst>
              <a:rect l="0" t="0" r="r" b="b"/>
              <a:pathLst>
                <a:path w="435" h="431">
                  <a:moveTo>
                    <a:pt x="188" y="92"/>
                  </a:moveTo>
                  <a:cubicBezTo>
                    <a:pt x="188" y="41"/>
                    <a:pt x="229" y="0"/>
                    <a:pt x="279" y="0"/>
                  </a:cubicBezTo>
                  <a:cubicBezTo>
                    <a:pt x="330" y="0"/>
                    <a:pt x="371" y="41"/>
                    <a:pt x="371" y="92"/>
                  </a:cubicBezTo>
                  <a:cubicBezTo>
                    <a:pt x="371" y="142"/>
                    <a:pt x="330" y="183"/>
                    <a:pt x="279" y="183"/>
                  </a:cubicBezTo>
                  <a:cubicBezTo>
                    <a:pt x="229" y="183"/>
                    <a:pt x="188" y="142"/>
                    <a:pt x="188" y="92"/>
                  </a:cubicBezTo>
                  <a:close/>
                  <a:moveTo>
                    <a:pt x="318" y="189"/>
                  </a:moveTo>
                  <a:cubicBezTo>
                    <a:pt x="240" y="189"/>
                    <a:pt x="240" y="189"/>
                    <a:pt x="240" y="189"/>
                  </a:cubicBezTo>
                  <a:cubicBezTo>
                    <a:pt x="209" y="189"/>
                    <a:pt x="180" y="202"/>
                    <a:pt x="158" y="223"/>
                  </a:cubicBezTo>
                  <a:cubicBezTo>
                    <a:pt x="281" y="223"/>
                    <a:pt x="281" y="223"/>
                    <a:pt x="281" y="223"/>
                  </a:cubicBezTo>
                  <a:cubicBezTo>
                    <a:pt x="281" y="411"/>
                    <a:pt x="281" y="411"/>
                    <a:pt x="281" y="411"/>
                  </a:cubicBezTo>
                  <a:cubicBezTo>
                    <a:pt x="222" y="411"/>
                    <a:pt x="222" y="411"/>
                    <a:pt x="222" y="411"/>
                  </a:cubicBezTo>
                  <a:cubicBezTo>
                    <a:pt x="238" y="414"/>
                    <a:pt x="238" y="418"/>
                    <a:pt x="238" y="423"/>
                  </a:cubicBezTo>
                  <a:cubicBezTo>
                    <a:pt x="238" y="424"/>
                    <a:pt x="238" y="426"/>
                    <a:pt x="236" y="428"/>
                  </a:cubicBezTo>
                  <a:cubicBezTo>
                    <a:pt x="255" y="430"/>
                    <a:pt x="273" y="431"/>
                    <a:pt x="289" y="431"/>
                  </a:cubicBezTo>
                  <a:cubicBezTo>
                    <a:pt x="376" y="431"/>
                    <a:pt x="426" y="406"/>
                    <a:pt x="429" y="405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307"/>
                    <a:pt x="435" y="307"/>
                    <a:pt x="435" y="307"/>
                  </a:cubicBezTo>
                  <a:cubicBezTo>
                    <a:pt x="435" y="242"/>
                    <a:pt x="383" y="189"/>
                    <a:pt x="318" y="189"/>
                  </a:cubicBezTo>
                  <a:close/>
                  <a:moveTo>
                    <a:pt x="225" y="423"/>
                  </a:moveTo>
                  <a:cubicBezTo>
                    <a:pt x="225" y="427"/>
                    <a:pt x="186" y="431"/>
                    <a:pt x="139" y="431"/>
                  </a:cubicBezTo>
                  <a:cubicBezTo>
                    <a:pt x="92" y="431"/>
                    <a:pt x="53" y="427"/>
                    <a:pt x="53" y="423"/>
                  </a:cubicBezTo>
                  <a:cubicBezTo>
                    <a:pt x="53" y="419"/>
                    <a:pt x="73" y="416"/>
                    <a:pt x="102" y="415"/>
                  </a:cubicBezTo>
                  <a:cubicBezTo>
                    <a:pt x="102" y="402"/>
                    <a:pt x="102" y="402"/>
                    <a:pt x="102" y="40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68" y="402"/>
                    <a:pt x="268" y="402"/>
                    <a:pt x="268" y="402"/>
                  </a:cubicBezTo>
                  <a:cubicBezTo>
                    <a:pt x="166" y="402"/>
                    <a:pt x="166" y="402"/>
                    <a:pt x="166" y="402"/>
                  </a:cubicBezTo>
                  <a:cubicBezTo>
                    <a:pt x="166" y="415"/>
                    <a:pt x="166" y="415"/>
                    <a:pt x="166" y="415"/>
                  </a:cubicBezTo>
                  <a:cubicBezTo>
                    <a:pt x="200" y="416"/>
                    <a:pt x="225" y="419"/>
                    <a:pt x="225" y="423"/>
                  </a:cubicBezTo>
                  <a:close/>
                  <a:moveTo>
                    <a:pt x="250" y="388"/>
                  </a:moveTo>
                  <a:cubicBezTo>
                    <a:pt x="250" y="244"/>
                    <a:pt x="250" y="244"/>
                    <a:pt x="250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388"/>
                    <a:pt x="18" y="388"/>
                    <a:pt x="18" y="388"/>
                  </a:cubicBezTo>
                  <a:lnTo>
                    <a:pt x="250" y="388"/>
                  </a:lnTo>
                  <a:close/>
                  <a:moveTo>
                    <a:pt x="64" y="376"/>
                  </a:moveTo>
                  <a:cubicBezTo>
                    <a:pt x="80" y="376"/>
                    <a:pt x="80" y="376"/>
                    <a:pt x="80" y="376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64" y="292"/>
                    <a:pt x="64" y="292"/>
                    <a:pt x="64" y="292"/>
                  </a:cubicBezTo>
                  <a:lnTo>
                    <a:pt x="64" y="376"/>
                  </a:lnTo>
                  <a:close/>
                  <a:moveTo>
                    <a:pt x="87" y="376"/>
                  </a:moveTo>
                  <a:cubicBezTo>
                    <a:pt x="103" y="376"/>
                    <a:pt x="103" y="376"/>
                    <a:pt x="103" y="376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87" y="310"/>
                    <a:pt x="87" y="310"/>
                    <a:pt x="87" y="310"/>
                  </a:cubicBezTo>
                  <a:lnTo>
                    <a:pt x="87" y="376"/>
                  </a:lnTo>
                  <a:close/>
                  <a:moveTo>
                    <a:pt x="110" y="376"/>
                  </a:moveTo>
                  <a:cubicBezTo>
                    <a:pt x="125" y="376"/>
                    <a:pt x="125" y="376"/>
                    <a:pt x="125" y="376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10" y="269"/>
                    <a:pt x="110" y="269"/>
                    <a:pt x="110" y="269"/>
                  </a:cubicBezTo>
                  <a:lnTo>
                    <a:pt x="110" y="376"/>
                  </a:lnTo>
                  <a:close/>
                  <a:moveTo>
                    <a:pt x="179" y="376"/>
                  </a:moveTo>
                  <a:cubicBezTo>
                    <a:pt x="195" y="376"/>
                    <a:pt x="195" y="376"/>
                    <a:pt x="195" y="376"/>
                  </a:cubicBezTo>
                  <a:cubicBezTo>
                    <a:pt x="195" y="292"/>
                    <a:pt x="195" y="292"/>
                    <a:pt x="195" y="292"/>
                  </a:cubicBezTo>
                  <a:cubicBezTo>
                    <a:pt x="179" y="292"/>
                    <a:pt x="179" y="292"/>
                    <a:pt x="179" y="292"/>
                  </a:cubicBezTo>
                  <a:lnTo>
                    <a:pt x="179" y="376"/>
                  </a:lnTo>
                  <a:close/>
                  <a:moveTo>
                    <a:pt x="156" y="376"/>
                  </a:moveTo>
                  <a:cubicBezTo>
                    <a:pt x="172" y="376"/>
                    <a:pt x="172" y="376"/>
                    <a:pt x="172" y="376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56" y="310"/>
                    <a:pt x="156" y="310"/>
                    <a:pt x="156" y="310"/>
                  </a:cubicBezTo>
                  <a:lnTo>
                    <a:pt x="156" y="376"/>
                  </a:lnTo>
                  <a:close/>
                  <a:moveTo>
                    <a:pt x="134" y="376"/>
                  </a:moveTo>
                  <a:cubicBezTo>
                    <a:pt x="149" y="376"/>
                    <a:pt x="149" y="376"/>
                    <a:pt x="149" y="376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34" y="280"/>
                    <a:pt x="134" y="280"/>
                    <a:pt x="134" y="280"/>
                  </a:cubicBezTo>
                  <a:lnTo>
                    <a:pt x="134" y="376"/>
                  </a:lnTo>
                  <a:close/>
                  <a:moveTo>
                    <a:pt x="134" y="376"/>
                  </a:moveTo>
                  <a:cubicBezTo>
                    <a:pt x="134" y="376"/>
                    <a:pt x="134" y="376"/>
                    <a:pt x="134" y="37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pPr algn="r" rtl="1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6" name="矩形 35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976083" y="2242887"/>
            <a:ext cx="2123455" cy="928017"/>
            <a:chOff x="8657822" y="2650863"/>
            <a:chExt cx="2013460" cy="879946"/>
          </a:xfrm>
        </p:grpSpPr>
        <p:sp>
          <p:nvSpPr>
            <p:cNvPr id="89" name="Text Placeholder 2"/>
            <p:cNvSpPr txBox="1"/>
            <p:nvPr/>
          </p:nvSpPr>
          <p:spPr>
            <a:xfrm>
              <a:off x="8657822" y="2650863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38503" y="2976689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54244" y="2185385"/>
            <a:ext cx="1143161" cy="1143161"/>
            <a:chOff x="4318000" y="2072182"/>
            <a:chExt cx="1083945" cy="1083945"/>
          </a:xfrm>
        </p:grpSpPr>
        <p:sp>
          <p:nvSpPr>
            <p:cNvPr id="54" name="Oval 53"/>
            <p:cNvSpPr/>
            <p:nvPr/>
          </p:nvSpPr>
          <p:spPr>
            <a:xfrm>
              <a:off x="4318000" y="2072182"/>
              <a:ext cx="1083945" cy="10839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98861" y="239170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58042" y="2313794"/>
            <a:ext cx="2123455" cy="942198"/>
            <a:chOff x="8657822" y="2704651"/>
            <a:chExt cx="2013460" cy="893393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6302" y="2185385"/>
            <a:ext cx="1143161" cy="1143161"/>
            <a:chOff x="6794754" y="2072182"/>
            <a:chExt cx="1083945" cy="1083945"/>
          </a:xfrm>
        </p:grpSpPr>
        <p:sp>
          <p:nvSpPr>
            <p:cNvPr id="154" name="Oval 153"/>
            <p:cNvSpPr/>
            <p:nvPr/>
          </p:nvSpPr>
          <p:spPr>
            <a:xfrm>
              <a:off x="6794754" y="2072182"/>
              <a:ext cx="1083945" cy="1083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 bwMode="auto">
            <a:xfrm>
              <a:off x="7016533" y="250632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976084" y="3739135"/>
            <a:ext cx="2123455" cy="942198"/>
            <a:chOff x="8657822" y="2704651"/>
            <a:chExt cx="2013460" cy="893393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54244" y="3602536"/>
            <a:ext cx="1143161" cy="1143161"/>
            <a:chOff x="4318000" y="3415925"/>
            <a:chExt cx="1083945" cy="1083945"/>
          </a:xfrm>
        </p:grpSpPr>
        <p:sp>
          <p:nvSpPr>
            <p:cNvPr id="57" name="Oval 56"/>
            <p:cNvSpPr/>
            <p:nvPr/>
          </p:nvSpPr>
          <p:spPr>
            <a:xfrm>
              <a:off x="4318000" y="3415925"/>
              <a:ext cx="1083945" cy="1083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4740721" y="371071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58043" y="5065810"/>
            <a:ext cx="2123455" cy="942198"/>
            <a:chOff x="8657822" y="2704651"/>
            <a:chExt cx="2013460" cy="893393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66302" y="5019687"/>
            <a:ext cx="1143161" cy="1143161"/>
            <a:chOff x="6794754" y="4759668"/>
            <a:chExt cx="1083945" cy="1083945"/>
          </a:xfrm>
        </p:grpSpPr>
        <p:sp>
          <p:nvSpPr>
            <p:cNvPr id="158" name="Oval 157"/>
            <p:cNvSpPr/>
            <p:nvPr/>
          </p:nvSpPr>
          <p:spPr>
            <a:xfrm>
              <a:off x="6794754" y="4759668"/>
              <a:ext cx="1083945" cy="10839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1" name="Group 21"/>
            <p:cNvGrpSpPr/>
            <p:nvPr/>
          </p:nvGrpSpPr>
          <p:grpSpPr bwMode="auto">
            <a:xfrm>
              <a:off x="7033759" y="5150160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12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5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976084" y="5108355"/>
            <a:ext cx="2123455" cy="942198"/>
            <a:chOff x="8657822" y="2704651"/>
            <a:chExt cx="2013460" cy="893393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4244" y="5019687"/>
            <a:ext cx="1143161" cy="1143161"/>
            <a:chOff x="4318000" y="4759668"/>
            <a:chExt cx="1083945" cy="1083945"/>
          </a:xfrm>
        </p:grpSpPr>
        <p:grpSp>
          <p:nvGrpSpPr>
            <p:cNvPr id="42" name="Group 41"/>
            <p:cNvGrpSpPr/>
            <p:nvPr/>
          </p:nvGrpSpPr>
          <p:grpSpPr>
            <a:xfrm>
              <a:off x="4318000" y="4759668"/>
              <a:ext cx="1083945" cy="1083945"/>
              <a:chOff x="609600" y="3714750"/>
              <a:chExt cx="838200" cy="838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3714750"/>
                <a:ext cx="838200" cy="838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auto">
              <a:xfrm>
                <a:off x="1019575" y="4155257"/>
                <a:ext cx="12324" cy="12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AutoShape 48"/>
            <p:cNvSpPr/>
            <p:nvPr/>
          </p:nvSpPr>
          <p:spPr bwMode="auto">
            <a:xfrm>
              <a:off x="4678738" y="5049288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58043" y="3767498"/>
            <a:ext cx="2123455" cy="942198"/>
            <a:chOff x="8657822" y="2704651"/>
            <a:chExt cx="2013460" cy="893393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Social Media 05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conetetur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6302" y="3602536"/>
            <a:ext cx="1143161" cy="1143161"/>
            <a:chOff x="6794754" y="3415925"/>
            <a:chExt cx="1083945" cy="1083945"/>
          </a:xfrm>
        </p:grpSpPr>
        <p:sp>
          <p:nvSpPr>
            <p:cNvPr id="144" name="Oval 143"/>
            <p:cNvSpPr/>
            <p:nvPr/>
          </p:nvSpPr>
          <p:spPr>
            <a:xfrm>
              <a:off x="6794754" y="3415925"/>
              <a:ext cx="1083945" cy="10839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 bwMode="auto">
            <a:xfrm>
              <a:off x="7077859" y="380127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19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0" name="直接连接符 49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2" name="矩形 51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5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78657" y="3630419"/>
            <a:ext cx="74739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>
                <a:cs typeface="Arial" panose="020B0604020202020204" pitchFamily="34" charset="0"/>
              </a:rPr>
              <a:t>THANK YOU</a:t>
            </a:r>
            <a:endParaRPr lang="zh-CN" altLang="en-US" sz="8000" b="1" dirty="0"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78657" y="3385071"/>
            <a:ext cx="6690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-10454" y="5773370"/>
            <a:ext cx="12879660" cy="145908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-10454" y="6105620"/>
            <a:ext cx="12879660" cy="1126832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7204" y="2881616"/>
            <a:ext cx="3948386" cy="73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623970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27603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23970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827603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  <a:p>
            <a:pPr algn="ctr">
              <a:buNone/>
            </a:pPr>
            <a:r>
              <a:rPr lang="en-US" altLang="zh-CN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117972" y="4735404"/>
            <a:ext cx="1242458" cy="2008676"/>
            <a:chOff x="2290369" y="3333262"/>
            <a:chExt cx="965320" cy="1560630"/>
          </a:xfrm>
        </p:grpSpPr>
        <p:sp>
          <p:nvSpPr>
            <p:cNvPr id="8" name="Rectangle 7"/>
            <p:cNvSpPr/>
            <p:nvPr/>
          </p:nvSpPr>
          <p:spPr>
            <a:xfrm rot="2401885">
              <a:off x="2290369" y="3520534"/>
              <a:ext cx="345906" cy="1373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 rot="18601885">
              <a:off x="2527809" y="3333262"/>
              <a:ext cx="727880" cy="72788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73291" y="4188439"/>
            <a:ext cx="1242458" cy="2008676"/>
            <a:chOff x="2290369" y="3333262"/>
            <a:chExt cx="965320" cy="1560630"/>
          </a:xfrm>
          <a:solidFill>
            <a:schemeClr val="accent2"/>
          </a:solidFill>
        </p:grpSpPr>
        <p:sp>
          <p:nvSpPr>
            <p:cNvPr id="27" name="Rectangle 26"/>
            <p:cNvSpPr/>
            <p:nvPr/>
          </p:nvSpPr>
          <p:spPr>
            <a:xfrm rot="2401885">
              <a:off x="2290369" y="3520534"/>
              <a:ext cx="345906" cy="13733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 rot="18601885">
              <a:off x="2527809" y="3333262"/>
              <a:ext cx="727880" cy="72788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28612" y="3649018"/>
            <a:ext cx="1242458" cy="2008676"/>
            <a:chOff x="2290369" y="3333262"/>
            <a:chExt cx="965320" cy="1560630"/>
          </a:xfrm>
          <a:solidFill>
            <a:schemeClr val="accent3"/>
          </a:solidFill>
        </p:grpSpPr>
        <p:sp>
          <p:nvSpPr>
            <p:cNvPr id="30" name="Rectangle 29"/>
            <p:cNvSpPr/>
            <p:nvPr/>
          </p:nvSpPr>
          <p:spPr>
            <a:xfrm rot="2401885">
              <a:off x="2290369" y="3520534"/>
              <a:ext cx="345906" cy="13733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 rot="18601885">
              <a:off x="2527809" y="3333262"/>
              <a:ext cx="727880" cy="72788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83931" y="3109597"/>
            <a:ext cx="1242458" cy="2008676"/>
            <a:chOff x="2290369" y="3333262"/>
            <a:chExt cx="965320" cy="1560630"/>
          </a:xfrm>
          <a:solidFill>
            <a:schemeClr val="accent4"/>
          </a:solidFill>
        </p:grpSpPr>
        <p:sp>
          <p:nvSpPr>
            <p:cNvPr id="33" name="Rectangle 32"/>
            <p:cNvSpPr/>
            <p:nvPr/>
          </p:nvSpPr>
          <p:spPr>
            <a:xfrm rot="2401885">
              <a:off x="2290369" y="3520534"/>
              <a:ext cx="345906" cy="13733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 rot="18601885">
              <a:off x="2527809" y="3333262"/>
              <a:ext cx="727880" cy="72788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39250" y="2570175"/>
            <a:ext cx="1242458" cy="2008676"/>
            <a:chOff x="2290369" y="3333262"/>
            <a:chExt cx="965320" cy="1560630"/>
          </a:xfrm>
          <a:solidFill>
            <a:schemeClr val="accent5"/>
          </a:solidFill>
        </p:grpSpPr>
        <p:sp>
          <p:nvSpPr>
            <p:cNvPr id="36" name="Rectangle 35"/>
            <p:cNvSpPr/>
            <p:nvPr/>
          </p:nvSpPr>
          <p:spPr>
            <a:xfrm rot="2401885">
              <a:off x="2290369" y="3520534"/>
              <a:ext cx="345906" cy="13733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 rot="18601885">
              <a:off x="2527809" y="3333262"/>
              <a:ext cx="727880" cy="72788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8588491">
            <a:off x="2493425" y="5549109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588491">
            <a:off x="3851470" y="5009688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8588491">
            <a:off x="5208196" y="4470267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8588491">
            <a:off x="6579451" y="3914500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8588491">
            <a:off x="7937992" y="3375080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4475" y="3796937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Arrow process </a:t>
            </a:r>
          </a:p>
          <a:p>
            <a:pPr algn="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3499" y="5709428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Arrow process </a:t>
            </a:r>
          </a:p>
          <a:p>
            <a:pPr algn="just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01773" y="2725866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Arrow process </a:t>
            </a:r>
          </a:p>
          <a:p>
            <a:pPr algn="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28680" y="4580744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Arrow process </a:t>
            </a:r>
          </a:p>
          <a:p>
            <a:pPr algn="just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11369" y="1654795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Arrow process </a:t>
            </a:r>
          </a:p>
          <a:p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0" name="矩形 49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2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28487" y="3877862"/>
            <a:ext cx="1863454" cy="690969"/>
            <a:chOff x="685800" y="2622550"/>
            <a:chExt cx="1447800" cy="536845"/>
          </a:xfrm>
        </p:grpSpPr>
        <p:sp>
          <p:nvSpPr>
            <p:cNvPr id="5" name="Rectangle 4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3486" y="2676426"/>
            <a:ext cx="1013457" cy="1013457"/>
            <a:chOff x="1016000" y="1689100"/>
            <a:chExt cx="787400" cy="787400"/>
          </a:xfrm>
        </p:grpSpPr>
        <p:grpSp>
          <p:nvGrpSpPr>
            <p:cNvPr id="11" name="Group 10"/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Freeform 145"/>
            <p:cNvSpPr/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81478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3067" y="3877862"/>
            <a:ext cx="1863454" cy="690969"/>
            <a:chOff x="2266950" y="2622550"/>
            <a:chExt cx="1447800" cy="536845"/>
          </a:xfrm>
        </p:grpSpPr>
        <p:sp>
          <p:nvSpPr>
            <p:cNvPr id="6" name="Rectangle 5"/>
            <p:cNvSpPr/>
            <p:nvPr/>
          </p:nvSpPr>
          <p:spPr>
            <a:xfrm>
              <a:off x="2266950" y="2622550"/>
              <a:ext cx="1447800" cy="3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4315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88066" y="2676426"/>
            <a:ext cx="1013457" cy="1013457"/>
            <a:chOff x="2597150" y="1689100"/>
            <a:chExt cx="787400" cy="78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9" name="Freeform 166"/>
            <p:cNvSpPr>
              <a:spLocks noEditPoints="1"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416059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97649" y="3877862"/>
            <a:ext cx="1863454" cy="690969"/>
            <a:chOff x="3848100" y="2622550"/>
            <a:chExt cx="1447800" cy="536845"/>
          </a:xfrm>
        </p:grpSpPr>
        <p:sp>
          <p:nvSpPr>
            <p:cNvPr id="7" name="Rectangle 6"/>
            <p:cNvSpPr/>
            <p:nvPr/>
          </p:nvSpPr>
          <p:spPr>
            <a:xfrm>
              <a:off x="3848100" y="2622550"/>
              <a:ext cx="1447800" cy="3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43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22647" y="2676426"/>
            <a:ext cx="1013457" cy="1013457"/>
            <a:chOff x="4178300" y="1689100"/>
            <a:chExt cx="787400" cy="787400"/>
          </a:xfrm>
        </p:grpSpPr>
        <p:grpSp>
          <p:nvGrpSpPr>
            <p:cNvPr id="17" name="Group 16"/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171"/>
            <p:cNvSpPr/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50639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32229" y="3877862"/>
            <a:ext cx="1863454" cy="690969"/>
            <a:chOff x="5429250" y="2622550"/>
            <a:chExt cx="1447800" cy="536845"/>
          </a:xfrm>
        </p:grpSpPr>
        <p:sp>
          <p:nvSpPr>
            <p:cNvPr id="8" name="Rectangle 7"/>
            <p:cNvSpPr/>
            <p:nvPr/>
          </p:nvSpPr>
          <p:spPr>
            <a:xfrm>
              <a:off x="5429250" y="2622550"/>
              <a:ext cx="1447800" cy="381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0545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57227" y="2676426"/>
            <a:ext cx="1013457" cy="1013457"/>
            <a:chOff x="5759450" y="1689100"/>
            <a:chExt cx="787400" cy="787400"/>
          </a:xfrm>
        </p:grpSpPr>
        <p:grpSp>
          <p:nvGrpSpPr>
            <p:cNvPr id="20" name="Group 19"/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6" name="Freeform 57"/>
            <p:cNvSpPr>
              <a:spLocks noEditPoints="1"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485220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566810" y="3877862"/>
            <a:ext cx="1863454" cy="690969"/>
            <a:chOff x="7010400" y="2622550"/>
            <a:chExt cx="1447800" cy="536845"/>
          </a:xfrm>
        </p:grpSpPr>
        <p:sp>
          <p:nvSpPr>
            <p:cNvPr id="9" name="Rectangle 8"/>
            <p:cNvSpPr/>
            <p:nvPr/>
          </p:nvSpPr>
          <p:spPr>
            <a:xfrm>
              <a:off x="7010400" y="2622550"/>
              <a:ext cx="1447800" cy="381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66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91807" y="2676426"/>
            <a:ext cx="1013457" cy="1013457"/>
            <a:chOff x="7340600" y="1689100"/>
            <a:chExt cx="787400" cy="787400"/>
          </a:xfrm>
        </p:grpSpPr>
        <p:grpSp>
          <p:nvGrpSpPr>
            <p:cNvPr id="23" name="Group 22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7" name="Freeform 116"/>
            <p:cNvSpPr>
              <a:spLocks noEditPoints="1"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519800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53" name="矩形 52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5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1427473" y="1941761"/>
            <a:ext cx="990572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01762" y="2815920"/>
            <a:ext cx="7631440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882093" y="3711401"/>
            <a:ext cx="545110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998600" y="4581298"/>
            <a:ext cx="3334601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2233986" y="2391541"/>
            <a:ext cx="1540664" cy="2773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4369769" y="3265701"/>
            <a:ext cx="1540664" cy="2773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6663017" y="4161181"/>
            <a:ext cx="1540664" cy="2773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8671450" y="5031078"/>
            <a:ext cx="1540664" cy="27735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</p:txBody>
      </p:sp>
      <p:sp>
        <p:nvSpPr>
          <p:cNvPr id="13" name="Footer Text"/>
          <p:cNvSpPr txBox="1"/>
          <p:nvPr/>
        </p:nvSpPr>
        <p:spPr>
          <a:xfrm>
            <a:off x="1427473" y="30046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4" name="Footer Text"/>
          <p:cNvSpPr txBox="1"/>
          <p:nvPr/>
        </p:nvSpPr>
        <p:spPr>
          <a:xfrm>
            <a:off x="3683233" y="385836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5" name="Footer Text"/>
          <p:cNvSpPr txBox="1"/>
          <p:nvPr/>
        </p:nvSpPr>
        <p:spPr>
          <a:xfrm>
            <a:off x="5882093" y="47282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6" name="Footer Text"/>
          <p:cNvSpPr txBox="1"/>
          <p:nvPr/>
        </p:nvSpPr>
        <p:spPr>
          <a:xfrm>
            <a:off x="8027049" y="554131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7" name="Freeform 116"/>
          <p:cNvSpPr>
            <a:spLocks noEditPoints="1"/>
          </p:cNvSpPr>
          <p:nvPr/>
        </p:nvSpPr>
        <p:spPr bwMode="auto">
          <a:xfrm>
            <a:off x="3806895" y="3216756"/>
            <a:ext cx="417909" cy="33702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7"/>
          <p:cNvSpPr>
            <a:spLocks noEditPoints="1"/>
          </p:cNvSpPr>
          <p:nvPr/>
        </p:nvSpPr>
        <p:spPr bwMode="auto">
          <a:xfrm>
            <a:off x="1569853" y="2298422"/>
            <a:ext cx="457275" cy="45727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245"/>
          <p:cNvSpPr/>
          <p:nvPr/>
        </p:nvSpPr>
        <p:spPr bwMode="auto">
          <a:xfrm>
            <a:off x="8078221" y="4926697"/>
            <a:ext cx="471757" cy="4717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6032806" y="4073861"/>
            <a:ext cx="491829" cy="45451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23" name="矩形 22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5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5646" y="4432680"/>
            <a:ext cx="1661098" cy="416293"/>
            <a:chOff x="4044352" y="4379225"/>
            <a:chExt cx="1575054" cy="394729"/>
          </a:xfrm>
        </p:grpSpPr>
        <p:sp>
          <p:nvSpPr>
            <p:cNvPr id="35" name="Content Placeholder 2"/>
            <p:cNvSpPr txBox="1">
              <a:spLocks noChangeAspect="1"/>
            </p:cNvSpPr>
            <p:nvPr/>
          </p:nvSpPr>
          <p:spPr>
            <a:xfrm>
              <a:off x="4044352" y="4422350"/>
              <a:ext cx="1575054" cy="351604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49289" y="4379225"/>
              <a:ext cx="1546233" cy="371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NANCY AGRAM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41892" y="4432680"/>
            <a:ext cx="1661098" cy="416293"/>
            <a:chOff x="6581969" y="4379225"/>
            <a:chExt cx="1575054" cy="394729"/>
          </a:xfrm>
        </p:grpSpPr>
        <p:sp>
          <p:nvSpPr>
            <p:cNvPr id="43" name="Content Placeholder 2"/>
            <p:cNvSpPr txBox="1">
              <a:spLocks noChangeAspect="1"/>
            </p:cNvSpPr>
            <p:nvPr/>
          </p:nvSpPr>
          <p:spPr>
            <a:xfrm>
              <a:off x="6581969" y="4422350"/>
              <a:ext cx="1575054" cy="351604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6904" y="4379225"/>
              <a:ext cx="1546233" cy="371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NANCY AGRAM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87040" y="4432680"/>
            <a:ext cx="1661098" cy="416293"/>
            <a:chOff x="9090100" y="4379225"/>
            <a:chExt cx="1575054" cy="394729"/>
          </a:xfrm>
        </p:grpSpPr>
        <p:sp>
          <p:nvSpPr>
            <p:cNvPr id="47" name="Content Placeholder 2"/>
            <p:cNvSpPr txBox="1">
              <a:spLocks noChangeAspect="1"/>
            </p:cNvSpPr>
            <p:nvPr/>
          </p:nvSpPr>
          <p:spPr>
            <a:xfrm>
              <a:off x="9090100" y="4422350"/>
              <a:ext cx="1575054" cy="351604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95037" y="4379225"/>
              <a:ext cx="1546233" cy="371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NANCY AGRAM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7576" y="4432680"/>
            <a:ext cx="1661098" cy="416293"/>
            <a:chOff x="1592089" y="4379225"/>
            <a:chExt cx="1575054" cy="394729"/>
          </a:xfrm>
        </p:grpSpPr>
        <p:sp>
          <p:nvSpPr>
            <p:cNvPr id="28" name="Content Placeholder 2"/>
            <p:cNvSpPr txBox="1">
              <a:spLocks noChangeAspect="1"/>
            </p:cNvSpPr>
            <p:nvPr/>
          </p:nvSpPr>
          <p:spPr>
            <a:xfrm>
              <a:off x="1592089" y="4422350"/>
              <a:ext cx="1575054" cy="351604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657" y="4379225"/>
              <a:ext cx="1546233" cy="371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NANCY AGRAM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6586" y="2350610"/>
            <a:ext cx="1873704" cy="1873704"/>
            <a:chOff x="637919" y="2492090"/>
            <a:chExt cx="1776646" cy="1776646"/>
          </a:xfrm>
        </p:grpSpPr>
        <p:sp>
          <p:nvSpPr>
            <p:cNvPr id="24" name="Shape 662"/>
            <p:cNvSpPr/>
            <p:nvPr/>
          </p:nvSpPr>
          <p:spPr>
            <a:xfrm>
              <a:off x="732589" y="2588811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37919" y="2492090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49350" y="2350611"/>
            <a:ext cx="1873704" cy="1873704"/>
            <a:chOff x="637919" y="2492091"/>
            <a:chExt cx="1776646" cy="1776646"/>
          </a:xfrm>
        </p:grpSpPr>
        <p:sp>
          <p:nvSpPr>
            <p:cNvPr id="68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35590" y="2350611"/>
            <a:ext cx="1873704" cy="1873704"/>
            <a:chOff x="637919" y="2492091"/>
            <a:chExt cx="1776646" cy="1776646"/>
          </a:xfrm>
        </p:grpSpPr>
        <p:sp>
          <p:nvSpPr>
            <p:cNvPr id="71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97533" y="2350611"/>
            <a:ext cx="1873704" cy="1873704"/>
            <a:chOff x="637919" y="2492091"/>
            <a:chExt cx="1776646" cy="1776646"/>
          </a:xfrm>
        </p:grpSpPr>
        <p:sp>
          <p:nvSpPr>
            <p:cNvPr id="74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0482" y="5040225"/>
            <a:ext cx="10320394" cy="871521"/>
            <a:chOff x="1204336" y="4779142"/>
            <a:chExt cx="9785799" cy="826376"/>
          </a:xfrm>
        </p:grpSpPr>
        <p:sp>
          <p:nvSpPr>
            <p:cNvPr id="52" name="Rectangle 51"/>
            <p:cNvSpPr/>
            <p:nvPr/>
          </p:nvSpPr>
          <p:spPr>
            <a:xfrm>
              <a:off x="12043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35295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634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796967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33" name="矩形 32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7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62879" y="4203750"/>
            <a:ext cx="2184692" cy="1677535"/>
            <a:chOff x="4041728" y="3985996"/>
            <a:chExt cx="2071525" cy="1590639"/>
          </a:xfrm>
        </p:grpSpPr>
        <p:sp>
          <p:nvSpPr>
            <p:cNvPr id="16" name="Pie 15"/>
            <p:cNvSpPr/>
            <p:nvPr/>
          </p:nvSpPr>
          <p:spPr>
            <a:xfrm rot="16200000">
              <a:off x="4522614" y="3985996"/>
              <a:ext cx="1590639" cy="1590639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4041728" y="4030813"/>
              <a:ext cx="1012484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hape 1713"/>
            <p:cNvSpPr/>
            <p:nvPr/>
          </p:nvSpPr>
          <p:spPr>
            <a:xfrm>
              <a:off x="4714919" y="4073665"/>
              <a:ext cx="379332" cy="47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16862" y="2381952"/>
            <a:ext cx="2753151" cy="933002"/>
            <a:chOff x="7966022" y="2026338"/>
            <a:chExt cx="2610538" cy="884673"/>
          </a:xfrm>
        </p:grpSpPr>
        <p:sp>
          <p:nvSpPr>
            <p:cNvPr id="44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Schedule</a:t>
              </a:r>
            </a:p>
          </p:txBody>
        </p:sp>
        <p:sp>
          <p:nvSpPr>
            <p:cNvPr id="45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16862" y="4951647"/>
            <a:ext cx="2753151" cy="933002"/>
            <a:chOff x="7966022" y="2026338"/>
            <a:chExt cx="2610538" cy="884673"/>
          </a:xfrm>
        </p:grpSpPr>
        <p:sp>
          <p:nvSpPr>
            <p:cNvPr id="47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Distribution</a:t>
              </a:r>
            </a:p>
          </p:txBody>
        </p:sp>
        <p:sp>
          <p:nvSpPr>
            <p:cNvPr id="48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62481" y="2381952"/>
            <a:ext cx="2659044" cy="933002"/>
            <a:chOff x="8061274" y="2026338"/>
            <a:chExt cx="2521306" cy="884673"/>
          </a:xfrm>
        </p:grpSpPr>
        <p:sp>
          <p:nvSpPr>
            <p:cNvPr id="50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Concept</a:t>
              </a:r>
            </a:p>
          </p:txBody>
        </p:sp>
        <p:sp>
          <p:nvSpPr>
            <p:cNvPr id="51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62481" y="4951647"/>
            <a:ext cx="2659044" cy="933002"/>
            <a:chOff x="8061274" y="2026338"/>
            <a:chExt cx="2521306" cy="884673"/>
          </a:xfrm>
        </p:grpSpPr>
        <p:sp>
          <p:nvSpPr>
            <p:cNvPr id="53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Keywork</a:t>
              </a:r>
              <a:endParaRPr lang="en-GB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37558" y="2529792"/>
            <a:ext cx="2116087" cy="1677535"/>
            <a:chOff x="6103759" y="2398749"/>
            <a:chExt cx="2006474" cy="1590639"/>
          </a:xfrm>
        </p:grpSpPr>
        <p:sp>
          <p:nvSpPr>
            <p:cNvPr id="15" name="Pie 14"/>
            <p:cNvSpPr/>
            <p:nvPr/>
          </p:nvSpPr>
          <p:spPr>
            <a:xfrm rot="5400000">
              <a:off x="6103759" y="2398749"/>
              <a:ext cx="1590639" cy="1590639"/>
            </a:xfrm>
            <a:prstGeom prst="pieWed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7097749" y="3946993"/>
              <a:ext cx="101248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7046949" y="3467100"/>
              <a:ext cx="458751" cy="444141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437561" y="4203750"/>
            <a:ext cx="1677535" cy="2178115"/>
            <a:chOff x="6103761" y="3985996"/>
            <a:chExt cx="1590639" cy="2065289"/>
          </a:xfrm>
        </p:grpSpPr>
        <p:sp>
          <p:nvSpPr>
            <p:cNvPr id="17" name="Pie 16"/>
            <p:cNvSpPr/>
            <p:nvPr/>
          </p:nvSpPr>
          <p:spPr>
            <a:xfrm rot="10800000">
              <a:off x="6103761" y="3985996"/>
              <a:ext cx="1590639" cy="1590639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141741" y="5062716"/>
              <a:ext cx="0" cy="988569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27"/>
            <p:cNvGrpSpPr/>
            <p:nvPr/>
          </p:nvGrpSpPr>
          <p:grpSpPr bwMode="auto">
            <a:xfrm>
              <a:off x="6141741" y="4988003"/>
              <a:ext cx="563609" cy="423704"/>
              <a:chOff x="0" y="0"/>
              <a:chExt cx="772" cy="579"/>
            </a:xfrm>
            <a:solidFill>
              <a:schemeClr val="bg1"/>
            </a:solidFill>
          </p:grpSpPr>
          <p:sp>
            <p:nvSpPr>
              <p:cNvPr id="92" name="Freeform 23"/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avLst/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3" name="Oval 24"/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Oval 25"/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5" name="Freeform 26"/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avLst/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grpFill/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70037" y="2040809"/>
            <a:ext cx="1677534" cy="2166518"/>
            <a:chOff x="4522615" y="1935094"/>
            <a:chExt cx="1590638" cy="2054293"/>
          </a:xfrm>
        </p:grpSpPr>
        <p:grpSp>
          <p:nvGrpSpPr>
            <p:cNvPr id="2" name="Group 1"/>
            <p:cNvGrpSpPr/>
            <p:nvPr/>
          </p:nvGrpSpPr>
          <p:grpSpPr>
            <a:xfrm>
              <a:off x="4522615" y="1935094"/>
              <a:ext cx="1590638" cy="2054293"/>
              <a:chOff x="4522615" y="1935094"/>
              <a:chExt cx="1590638" cy="2054293"/>
            </a:xfrm>
          </p:grpSpPr>
          <p:sp>
            <p:nvSpPr>
              <p:cNvPr id="18" name="Pie 17"/>
              <p:cNvSpPr/>
              <p:nvPr/>
            </p:nvSpPr>
            <p:spPr>
              <a:xfrm>
                <a:off x="4522615" y="2398745"/>
                <a:ext cx="1590638" cy="1590642"/>
              </a:xfrm>
              <a:prstGeom prst="pieWedg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073161" y="1935094"/>
                <a:ext cx="0" cy="988569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utoShape 17"/>
            <p:cNvSpPr/>
            <p:nvPr/>
          </p:nvSpPr>
          <p:spPr bwMode="auto">
            <a:xfrm>
              <a:off x="5555077" y="2551710"/>
              <a:ext cx="457103" cy="478939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5917514" y="3698531"/>
            <a:ext cx="1023723" cy="1056746"/>
          </a:xfrm>
          <a:custGeom>
            <a:avLst/>
            <a:gdLst>
              <a:gd name="T0" fmla="*/ 83 w 130"/>
              <a:gd name="T1" fmla="*/ 92 h 134"/>
              <a:gd name="T2" fmla="*/ 128 w 130"/>
              <a:gd name="T3" fmla="*/ 26 h 134"/>
              <a:gd name="T4" fmla="*/ 128 w 130"/>
              <a:gd name="T5" fmla="*/ 21 h 134"/>
              <a:gd name="T6" fmla="*/ 118 w 130"/>
              <a:gd name="T7" fmla="*/ 10 h 134"/>
              <a:gd name="T8" fmla="*/ 112 w 130"/>
              <a:gd name="T9" fmla="*/ 10 h 134"/>
              <a:gd name="T10" fmla="*/ 107 w 130"/>
              <a:gd name="T11" fmla="*/ 15 h 134"/>
              <a:gd name="T12" fmla="*/ 101 w 130"/>
              <a:gd name="T13" fmla="*/ 16 h 134"/>
              <a:gd name="T14" fmla="*/ 102 w 130"/>
              <a:gd name="T15" fmla="*/ 0 h 134"/>
              <a:gd name="T16" fmla="*/ 28 w 130"/>
              <a:gd name="T17" fmla="*/ 0 h 134"/>
              <a:gd name="T18" fmla="*/ 28 w 130"/>
              <a:gd name="T19" fmla="*/ 16 h 134"/>
              <a:gd name="T20" fmla="*/ 23 w 130"/>
              <a:gd name="T21" fmla="*/ 15 h 134"/>
              <a:gd name="T22" fmla="*/ 18 w 130"/>
              <a:gd name="T23" fmla="*/ 10 h 134"/>
              <a:gd name="T24" fmla="*/ 12 w 130"/>
              <a:gd name="T25" fmla="*/ 10 h 134"/>
              <a:gd name="T26" fmla="*/ 1 w 130"/>
              <a:gd name="T27" fmla="*/ 21 h 134"/>
              <a:gd name="T28" fmla="*/ 1 w 130"/>
              <a:gd name="T29" fmla="*/ 26 h 134"/>
              <a:gd name="T30" fmla="*/ 47 w 130"/>
              <a:gd name="T31" fmla="*/ 92 h 134"/>
              <a:gd name="T32" fmla="*/ 59 w 130"/>
              <a:gd name="T33" fmla="*/ 97 h 134"/>
              <a:gd name="T34" fmla="*/ 59 w 130"/>
              <a:gd name="T35" fmla="*/ 103 h 134"/>
              <a:gd name="T36" fmla="*/ 54 w 130"/>
              <a:gd name="T37" fmla="*/ 105 h 134"/>
              <a:gd name="T38" fmla="*/ 59 w 130"/>
              <a:gd name="T39" fmla="*/ 108 h 134"/>
              <a:gd name="T40" fmla="*/ 59 w 130"/>
              <a:gd name="T41" fmla="*/ 114 h 134"/>
              <a:gd name="T42" fmla="*/ 55 w 130"/>
              <a:gd name="T43" fmla="*/ 119 h 134"/>
              <a:gd name="T44" fmla="*/ 49 w 130"/>
              <a:gd name="T45" fmla="*/ 124 h 134"/>
              <a:gd name="T46" fmla="*/ 44 w 130"/>
              <a:gd name="T47" fmla="*/ 129 h 134"/>
              <a:gd name="T48" fmla="*/ 49 w 130"/>
              <a:gd name="T49" fmla="*/ 134 h 134"/>
              <a:gd name="T50" fmla="*/ 80 w 130"/>
              <a:gd name="T51" fmla="*/ 134 h 134"/>
              <a:gd name="T52" fmla="*/ 86 w 130"/>
              <a:gd name="T53" fmla="*/ 129 h 134"/>
              <a:gd name="T54" fmla="*/ 80 w 130"/>
              <a:gd name="T55" fmla="*/ 124 h 134"/>
              <a:gd name="T56" fmla="*/ 75 w 130"/>
              <a:gd name="T57" fmla="*/ 118 h 134"/>
              <a:gd name="T58" fmla="*/ 70 w 130"/>
              <a:gd name="T59" fmla="*/ 114 h 134"/>
              <a:gd name="T60" fmla="*/ 70 w 130"/>
              <a:gd name="T61" fmla="*/ 108 h 134"/>
              <a:gd name="T62" fmla="*/ 75 w 130"/>
              <a:gd name="T63" fmla="*/ 105 h 134"/>
              <a:gd name="T64" fmla="*/ 70 w 130"/>
              <a:gd name="T65" fmla="*/ 103 h 134"/>
              <a:gd name="T66" fmla="*/ 70 w 130"/>
              <a:gd name="T67" fmla="*/ 97 h 134"/>
              <a:gd name="T68" fmla="*/ 83 w 130"/>
              <a:gd name="T69" fmla="*/ 92 h 134"/>
              <a:gd name="T70" fmla="*/ 102 w 130"/>
              <a:gd name="T71" fmla="*/ 21 h 134"/>
              <a:gd name="T72" fmla="*/ 107 w 130"/>
              <a:gd name="T73" fmla="*/ 21 h 134"/>
              <a:gd name="T74" fmla="*/ 113 w 130"/>
              <a:gd name="T75" fmla="*/ 16 h 134"/>
              <a:gd name="T76" fmla="*/ 118 w 130"/>
              <a:gd name="T77" fmla="*/ 21 h 134"/>
              <a:gd name="T78" fmla="*/ 118 w 130"/>
              <a:gd name="T79" fmla="*/ 26 h 134"/>
              <a:gd name="T80" fmla="*/ 91 w 130"/>
              <a:gd name="T81" fmla="*/ 71 h 134"/>
              <a:gd name="T82" fmla="*/ 102 w 130"/>
              <a:gd name="T83" fmla="*/ 21 h 134"/>
              <a:gd name="T84" fmla="*/ 37 w 130"/>
              <a:gd name="T85" fmla="*/ 72 h 134"/>
              <a:gd name="T86" fmla="*/ 10 w 130"/>
              <a:gd name="T87" fmla="*/ 27 h 134"/>
              <a:gd name="T88" fmla="*/ 10 w 130"/>
              <a:gd name="T89" fmla="*/ 22 h 134"/>
              <a:gd name="T90" fmla="*/ 15 w 130"/>
              <a:gd name="T91" fmla="*/ 16 h 134"/>
              <a:gd name="T92" fmla="*/ 21 w 130"/>
              <a:gd name="T93" fmla="*/ 22 h 134"/>
              <a:gd name="T94" fmla="*/ 26 w 130"/>
              <a:gd name="T95" fmla="*/ 22 h 134"/>
              <a:gd name="T96" fmla="*/ 37 w 130"/>
              <a:gd name="T9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134">
                <a:moveTo>
                  <a:pt x="83" y="92"/>
                </a:moveTo>
                <a:cubicBezTo>
                  <a:pt x="130" y="63"/>
                  <a:pt x="128" y="26"/>
                  <a:pt x="128" y="26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10"/>
                  <a:pt x="118" y="10"/>
                </a:cubicBezTo>
                <a:cubicBezTo>
                  <a:pt x="115" y="10"/>
                  <a:pt x="112" y="10"/>
                  <a:pt x="112" y="10"/>
                </a:cubicBezTo>
                <a:cubicBezTo>
                  <a:pt x="107" y="10"/>
                  <a:pt x="107" y="15"/>
                  <a:pt x="107" y="15"/>
                </a:cubicBezTo>
                <a:cubicBezTo>
                  <a:pt x="107" y="15"/>
                  <a:pt x="105" y="16"/>
                  <a:pt x="101" y="16"/>
                </a:cubicBezTo>
                <a:cubicBezTo>
                  <a:pt x="101" y="12"/>
                  <a:pt x="102" y="0"/>
                  <a:pt x="102" y="0"/>
                </a:cubicBezTo>
                <a:cubicBezTo>
                  <a:pt x="56" y="6"/>
                  <a:pt x="28" y="0"/>
                  <a:pt x="28" y="0"/>
                </a:cubicBezTo>
                <a:cubicBezTo>
                  <a:pt x="28" y="16"/>
                  <a:pt x="28" y="16"/>
                  <a:pt x="28" y="16"/>
                </a:cubicBezTo>
                <a:cubicBezTo>
                  <a:pt x="24" y="16"/>
                  <a:pt x="23" y="15"/>
                  <a:pt x="23" y="15"/>
                </a:cubicBezTo>
                <a:cubicBezTo>
                  <a:pt x="23" y="15"/>
                  <a:pt x="22" y="10"/>
                  <a:pt x="18" y="10"/>
                </a:cubicBezTo>
                <a:cubicBezTo>
                  <a:pt x="18" y="10"/>
                  <a:pt x="15" y="10"/>
                  <a:pt x="12" y="10"/>
                </a:cubicBezTo>
                <a:cubicBezTo>
                  <a:pt x="2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7" y="92"/>
                </a:cubicBezTo>
                <a:cubicBezTo>
                  <a:pt x="47" y="92"/>
                  <a:pt x="52" y="97"/>
                  <a:pt x="59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2"/>
                  <a:pt x="54" y="105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5" y="119"/>
                </a:cubicBezTo>
                <a:cubicBezTo>
                  <a:pt x="55" y="124"/>
                  <a:pt x="49" y="124"/>
                  <a:pt x="49" y="124"/>
                </a:cubicBezTo>
                <a:cubicBezTo>
                  <a:pt x="49" y="124"/>
                  <a:pt x="44" y="125"/>
                  <a:pt x="44" y="129"/>
                </a:cubicBezTo>
                <a:cubicBezTo>
                  <a:pt x="44" y="129"/>
                  <a:pt x="43" y="134"/>
                  <a:pt x="49" y="134"/>
                </a:cubicBezTo>
                <a:cubicBezTo>
                  <a:pt x="57" y="134"/>
                  <a:pt x="80" y="134"/>
                  <a:pt x="80" y="134"/>
                </a:cubicBezTo>
                <a:cubicBezTo>
                  <a:pt x="85" y="134"/>
                  <a:pt x="86" y="129"/>
                  <a:pt x="86" y="129"/>
                </a:cubicBezTo>
                <a:cubicBezTo>
                  <a:pt x="86" y="129"/>
                  <a:pt x="86" y="124"/>
                  <a:pt x="80" y="124"/>
                </a:cubicBezTo>
                <a:cubicBezTo>
                  <a:pt x="75" y="124"/>
                  <a:pt x="75" y="118"/>
                  <a:pt x="75" y="118"/>
                </a:cubicBezTo>
                <a:cubicBezTo>
                  <a:pt x="75" y="118"/>
                  <a:pt x="70" y="119"/>
                  <a:pt x="70" y="114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75" y="109"/>
                  <a:pt x="75" y="105"/>
                </a:cubicBezTo>
                <a:cubicBezTo>
                  <a:pt x="75" y="102"/>
                  <a:pt x="70" y="103"/>
                  <a:pt x="70" y="103"/>
                </a:cubicBezTo>
                <a:cubicBezTo>
                  <a:pt x="70" y="97"/>
                  <a:pt x="70" y="97"/>
                  <a:pt x="70" y="97"/>
                </a:cubicBezTo>
                <a:cubicBezTo>
                  <a:pt x="75" y="97"/>
                  <a:pt x="79" y="95"/>
                  <a:pt x="83" y="92"/>
                </a:cubicBezTo>
                <a:close/>
                <a:moveTo>
                  <a:pt x="102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3" y="16"/>
                  <a:pt x="113" y="16"/>
                </a:cubicBezTo>
                <a:cubicBezTo>
                  <a:pt x="118" y="16"/>
                  <a:pt x="118" y="21"/>
                  <a:pt x="118" y="21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6" y="47"/>
                  <a:pt x="91" y="71"/>
                </a:cubicBezTo>
                <a:cubicBezTo>
                  <a:pt x="97" y="61"/>
                  <a:pt x="102" y="38"/>
                  <a:pt x="102" y="21"/>
                </a:cubicBezTo>
                <a:close/>
                <a:moveTo>
                  <a:pt x="37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6"/>
                  <a:pt x="15" y="16"/>
                </a:cubicBezTo>
                <a:cubicBezTo>
                  <a:pt x="15" y="16"/>
                  <a:pt x="15" y="22"/>
                  <a:pt x="21" y="22"/>
                </a:cubicBezTo>
                <a:cubicBezTo>
                  <a:pt x="21" y="22"/>
                  <a:pt x="25" y="22"/>
                  <a:pt x="26" y="22"/>
                </a:cubicBezTo>
                <a:cubicBezTo>
                  <a:pt x="26" y="39"/>
                  <a:pt x="31" y="62"/>
                  <a:pt x="37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-19384" y="6946176"/>
            <a:ext cx="128774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"/>
          <p:cNvGrpSpPr/>
          <p:nvPr/>
        </p:nvGrpSpPr>
        <p:grpSpPr bwMode="auto">
          <a:xfrm flipH="1">
            <a:off x="354" y="358463"/>
            <a:ext cx="1044279" cy="713181"/>
            <a:chOff x="3533690" y="533400"/>
            <a:chExt cx="998978" cy="675969"/>
          </a:xfrm>
          <a:solidFill>
            <a:schemeClr val="accent1"/>
          </a:solidFill>
        </p:grpSpPr>
        <p:sp>
          <p:nvSpPr>
            <p:cNvPr id="61" name="矩形 60"/>
            <p:cNvSpPr/>
            <p:nvPr/>
          </p:nvSpPr>
          <p:spPr>
            <a:xfrm>
              <a:off x="3806725" y="533400"/>
              <a:ext cx="725943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3" name="灯片编号占位符 9"/>
          <p:cNvSpPr>
            <a:spLocks noGrp="1"/>
          </p:cNvSpPr>
          <p:nvPr>
            <p:ph type="sldNum" sz="quarter" idx="12"/>
          </p:nvPr>
        </p:nvSpPr>
        <p:spPr bwMode="auto">
          <a:xfrm>
            <a:off x="9081492" y="6703595"/>
            <a:ext cx="2893219" cy="38507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83590" indent="-301625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20523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87195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169160" indent="-2413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65176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313372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61569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4097655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页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12"/>
          <p:cNvSpPr txBox="1">
            <a:spLocks noChangeArrowheads="1"/>
          </p:cNvSpPr>
          <p:nvPr/>
        </p:nvSpPr>
        <p:spPr bwMode="auto">
          <a:xfrm>
            <a:off x="1151477" y="453458"/>
            <a:ext cx="3955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-10454" y="5773370"/>
            <a:ext cx="12879660" cy="145908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-10454" y="6105620"/>
            <a:ext cx="12879660" cy="1126832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7204" y="2881616"/>
            <a:ext cx="3948386" cy="73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623970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276033" y="3719957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23970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8276033" y="3992773"/>
            <a:ext cx="1842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  <a:p>
            <a:pPr algn="ctr">
              <a:buNone/>
            </a:pPr>
            <a:r>
              <a:rPr lang="en-US" altLang="zh-CN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192"/>
</p:tagLst>
</file>

<file path=ppt/theme/_rels/theme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 www.2ppt.com">
  <a:themeElements>
    <a:clrScheme name="自定义 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0"/>
      </a:accent1>
      <a:accent2>
        <a:srgbClr val="BFBFBF"/>
      </a:accent2>
      <a:accent3>
        <a:srgbClr val="005490"/>
      </a:accent3>
      <a:accent4>
        <a:srgbClr val="BFBFBF"/>
      </a:accent4>
      <a:accent5>
        <a:srgbClr val="005490"/>
      </a:accent5>
      <a:accent6>
        <a:srgbClr val="BFBFBF"/>
      </a:accent6>
      <a:hlink>
        <a:srgbClr val="00549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0">
          <a:noFill/>
          <a:prstDash val="solid"/>
          <a:miter lim="800000"/>
        </a:ln>
      </a:spPr>
      <a:bodyPr vert="horz" wrap="square" lIns="128580" tIns="64290" rIns="128580" bIns="6429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1775</Words>
  <Application>Microsoft Office PowerPoint</Application>
  <PresentationFormat>自定义</PresentationFormat>
  <Paragraphs>312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Clear Sans</vt:lpstr>
      <vt:lpstr>Clear Sans Light</vt:lpstr>
      <vt:lpstr>Kontrapunkt Bob Bold</vt:lpstr>
      <vt:lpstr>Open Sans</vt:lpstr>
      <vt:lpstr>宋体</vt:lpstr>
      <vt:lpstr>微软雅黑</vt:lpstr>
      <vt:lpstr>Arial</vt:lpstr>
      <vt:lpstr>Calibri</vt:lpstr>
      <vt:lpstr>Calibri Light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2022-03-16T05:38:34Z</dcterms:created>
  <dcterms:modified xsi:type="dcterms:W3CDTF">2023-01-10T05:36:38Z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AE957A901B9B4B19BA9052630F57F6D9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