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第二课时　</a:t>
            </a:r>
            <a:r>
              <a:rPr lang="en-US" altLang="zh-CN" dirty="0" smtClean="0"/>
              <a:t>Reading (  1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6496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3</a:t>
            </a:r>
            <a:endParaRPr lang="zh-CN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0" y="462545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937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241881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Tom and Fred talking about?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A.Their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life.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interesting news.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in the past.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 in the future.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2.Machines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 according to the passage.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of the work instead of people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of the work instead of people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much work as people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little work as people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34305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60201" y="353343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0649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3.From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 and Fred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 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Fred hopes to fly to the Moon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them hope to fly to the Moon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them hopes to fly to the Moon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D.neither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them hopes to fly to the Moon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4.Fred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liked fish very much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like to live under the sea like a fish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go fishing under the sea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spend a few days on the Moon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0931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6950" y="360420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933206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supposed to pay this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账单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by Friday.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news soon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传播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all over the country.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Black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ordered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订购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three skirts for herself yesterday.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heavy rain made a great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mess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乱七八糟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garden.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cupboard can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存储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enough food for a month.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54987" y="245951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46070" y="2887345"/>
            <a:ext cx="937260" cy="344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285800" y="3316431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289757" y="3769308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044052" y="4210275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02521"/>
            <a:ext cx="11430000" cy="40387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keeps in touch with his online friend abroad by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write  ) emails.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great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achieve  ) in Chinese film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industry,Chow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Yunfat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written into the text book in Hong Kong.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be a great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person,first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all you should be a good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city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cut down any trees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here,unless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get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permit  ) of the government.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bought a robot which made my life much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easy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all busy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prepare  ) for the coming exam.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15669" y="1939344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413232" y="2340631"/>
            <a:ext cx="1665877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673331" y="3220841"/>
            <a:ext cx="1137816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490173" y="3709399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80914" y="4540863"/>
            <a:ext cx="103437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02199" y="5034617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bldLvl="0" animBg="1"/>
      <p:bldP spid="7" grpId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52252"/>
            <a:ext cx="11430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我大体上同意你所说的。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In/Generally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general/speaking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 agree with what you said.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我不再是个孩子了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因此我不能让我的父母为我担忧了。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longer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child,so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make my parents worry about 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机器人把很多东西撞翻了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整个房间都乱七八糟的。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knocked many things over and the whole room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FF33CC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 smtClean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mess 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chemeClr val="tx1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我真的不知道怎样处理这件事。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really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what/how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do/deal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养宠物给人们带来很多快乐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也会带来太多的麻烦。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a pet can bring people lots of fun and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trouble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2921" y="2096701"/>
            <a:ext cx="4541688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343025" y="3014980"/>
            <a:ext cx="2011045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663815" y="3818255"/>
            <a:ext cx="275844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41675" y="5134610"/>
            <a:ext cx="538480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289493" y="6019451"/>
            <a:ext cx="391883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81000" y="4396105"/>
            <a:ext cx="778510" cy="231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supposed to be more careful to make fewer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you are writing.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A.trouble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B.matter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C.mistakes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D.problems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Tom,don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throw the rubbish on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keep the classroom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Oh,sorry,Miss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A.clean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B.quiet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C.dirty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D.smart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necessary for schools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need of all the students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development.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B.hide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C.refuse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D.satisfy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27787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54512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266265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4.Sportsmen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wanted to arrive earlier so that they could have time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race.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A.warm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B.hurry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C.get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D.give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5.Martin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so busy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that he gave up his part-time job.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B.helping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D.help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6.John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bought an e-dictionary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his English.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order to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39606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15938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5776" y="4453790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01982"/>
            <a:ext cx="11430000" cy="58539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)7.—How much money did you pay for the drink?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None.It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A.easy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B.free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C.cheap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D.expensive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)8.—What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wrong with your computer?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virus this morning.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A.made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B.took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C.caused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D.caught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9.Your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clothes are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dirty.They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A.wash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washing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)10.—Why aren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 satisfied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new bike?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—Because 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unhappy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A.with;at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B.with;with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C.at;with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D.at;at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0117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33696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60201" y="364893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5776" y="496089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A:Hi,David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B:Hi,Mr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Brown!What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behind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robot?2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do a lot of housework.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B:Really?That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sounds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interesting.3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wife did.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scientist.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she make it?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B:Wow,it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quite helpful!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6403848" y="1906679"/>
            <a:ext cx="5641848" cy="31947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she do?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robot.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has no time to do housework.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it for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it made?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it do for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is it?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75489" y="231302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191383" y="275034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468779" y="362529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175489" y="452088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148985" y="5819600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8558"/>
            <a:ext cx="11430000" cy="58353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and Fred are talking about the year 2040.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will our world be like in the year 2040?” asks Tom.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know,” says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Fred.“What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think?”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Well,no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knows,but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interesting to guess,” Says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Tom.“In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year 2040 everyone will carry a pocket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computer will give people the answers to all their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shall all have telephones in our pockets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able to talk to our friends all over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world.Perhaps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able to see them at the same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 of people will live and work under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sea.Perhaps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will be big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towns,factories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farms under the sea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too.Machines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do most of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people will have more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holidays.Perhaps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work only two or three days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week.They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able to fly to the Moon by spaceship and spend their holidays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looking forward to the year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2040.I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to go to the Moon!”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ts val="3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I hope 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able to live under the sea,” says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Fred.“Won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be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interesting?Just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a fish!”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419</Words>
  <Application>Microsoft Office PowerPoint</Application>
  <PresentationFormat>宽屏</PresentationFormat>
  <Paragraphs>107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Robots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2023-01-16T17:01:25Z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BBB46FB3C73247CDBBE6CD8BACD520DA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