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328" r:id="rId2"/>
    <p:sldId id="638" r:id="rId3"/>
    <p:sldId id="637" r:id="rId4"/>
    <p:sldId id="640" r:id="rId5"/>
    <p:sldId id="639" r:id="rId6"/>
    <p:sldId id="641" r:id="rId7"/>
    <p:sldId id="642" r:id="rId8"/>
    <p:sldId id="643" r:id="rId9"/>
    <p:sldId id="644" r:id="rId10"/>
    <p:sldId id="646" r:id="rId11"/>
    <p:sldId id="645" r:id="rId12"/>
    <p:sldId id="596" r:id="rId13"/>
    <p:sldId id="345" r:id="rId14"/>
  </p:sldIdLst>
  <p:sldSz cx="9144000" cy="6858000" type="screen4x3"/>
  <p:notesSz cx="6858000" cy="9144000"/>
  <p:custDataLst>
    <p:tags r:id="rId17"/>
  </p:custDataLst>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3EE6E2"/>
    <a:srgbClr val="D0FCF8"/>
    <a:srgbClr val="0000FF"/>
    <a:srgbClr val="F8ADC6"/>
    <a:srgbClr val="CC00FF"/>
    <a:srgbClr val="DA674A"/>
    <a:srgbClr val="2351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7528" autoAdjust="0"/>
  </p:normalViewPr>
  <p:slideViewPr>
    <p:cSldViewPr>
      <p:cViewPr>
        <p:scale>
          <a:sx n="100" d="100"/>
          <a:sy n="100" d="100"/>
        </p:scale>
        <p:origin x="-318"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C128C45B-881B-4D5F-90F8-5CE4FDF75864}"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a:latin typeface="Calibri" panose="020F0502020204030204" pitchFamily="34" charset="0"/>
              </a:defRPr>
            </a:lvl1pPr>
          </a:lstStyle>
          <a:p>
            <a:fld id="{11A80DBA-F96E-4D07-A421-0EDA53772801}"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anose="020F0502020204030204" pitchFamily="34" charset="0"/>
                <a:ea typeface="宋体" panose="02010600030101010101" pitchFamily="2" charset="-122"/>
              </a:defRPr>
            </a:lvl1pPr>
            <a:lvl2pPr marL="742950" indent="-285750">
              <a:defRPr sz="1200">
                <a:solidFill>
                  <a:schemeClr val="tx1"/>
                </a:solidFill>
                <a:latin typeface="Calibri" panose="020F0502020204030204" pitchFamily="34" charset="0"/>
                <a:ea typeface="宋体" panose="02010600030101010101" pitchFamily="2" charset="-122"/>
              </a:defRPr>
            </a:lvl2pPr>
            <a:lvl3pPr marL="1143000" indent="-228600">
              <a:defRPr sz="1200">
                <a:solidFill>
                  <a:schemeClr val="tx1"/>
                </a:solidFill>
                <a:latin typeface="Calibri" panose="020F0502020204030204" pitchFamily="34" charset="0"/>
                <a:ea typeface="宋体" panose="02010600030101010101" pitchFamily="2" charset="-122"/>
              </a:defRPr>
            </a:lvl3pPr>
            <a:lvl4pPr marL="1600200" indent="-228600">
              <a:defRPr sz="1200">
                <a:solidFill>
                  <a:schemeClr val="tx1"/>
                </a:solidFill>
                <a:latin typeface="Calibri" panose="020F0502020204030204" pitchFamily="34" charset="0"/>
                <a:ea typeface="宋体" panose="02010600030101010101" pitchFamily="2" charset="-122"/>
              </a:defRPr>
            </a:lvl4pPr>
            <a:lvl5pPr marL="2057400" indent="-228600">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fld id="{96377D67-BD8F-43BE-9A1E-7A9C513FF16C}" type="slidenum">
              <a:rPr lang="zh-CN" altLang="en-US"/>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277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327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F7F307CA-F229-41CC-870B-F82F67EA0E0F}" type="slidenum">
              <a:rPr lang="zh-CN" altLang="en-US">
                <a:latin typeface="Calibri" panose="020F0502020204030204" pitchFamily="34" charset="0"/>
              </a:rPr>
              <a:t>12</a:t>
            </a:fld>
            <a:endParaRPr lang="zh-CN"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481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3482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29030D0-EC98-43A1-85B4-F816C3FB8B93}" type="slidenum">
              <a:rPr lang="zh-CN" altLang="en-US">
                <a:latin typeface="Calibri" panose="020F0502020204030204" pitchFamily="34" charset="0"/>
              </a:rPr>
              <a:t>13</a:t>
            </a:fld>
            <a:endParaRPr lang="zh-CN"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536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536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C937A29-B1EC-4708-85AA-9C4CB35CB5B1}" type="slidenum">
              <a:rPr lang="zh-CN" altLang="en-US">
                <a:latin typeface="Calibri" panose="020F0502020204030204" pitchFamily="34" charset="0"/>
              </a:rPr>
              <a:t>3</a:t>
            </a:fld>
            <a:endParaRPr lang="zh-CN"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4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74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6810A96B-3D00-4FE6-AA12-D109AE1312D2}" type="slidenum">
              <a:rPr lang="zh-CN" altLang="en-US">
                <a:latin typeface="Calibri" panose="020F0502020204030204" pitchFamily="34" charset="0"/>
              </a:rPr>
              <a:t>4</a:t>
            </a:fld>
            <a:endParaRPr lang="zh-CN"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4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dirty="0" smtClean="0"/>
          </a:p>
        </p:txBody>
      </p:sp>
      <p:sp>
        <p:nvSpPr>
          <p:cNvPr id="1946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66E66888-7A49-4D4F-B7FF-A3D76F4DD21B}" type="slidenum">
              <a:rPr lang="zh-CN" altLang="en-US">
                <a:latin typeface="Calibri" panose="020F0502020204030204" pitchFamily="34" charset="0"/>
              </a:rPr>
              <a:t>5</a:t>
            </a:fld>
            <a:endParaRPr lang="zh-CN"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15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2150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111E9CED-02BB-44F9-B9B6-81177E0A1EBA}" type="slidenum">
              <a:rPr lang="zh-CN" altLang="en-US">
                <a:latin typeface="Calibri" panose="020F0502020204030204" pitchFamily="34" charset="0"/>
              </a:rPr>
              <a:t>6</a:t>
            </a:fld>
            <a:endParaRPr lang="zh-CN"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355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2355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F3834F2-1736-4175-981D-1363282099E5}" type="slidenum">
              <a:rPr lang="zh-CN" altLang="en-US">
                <a:latin typeface="Calibri" panose="020F0502020204030204" pitchFamily="34" charset="0"/>
              </a:rPr>
              <a:t>7</a:t>
            </a:fld>
            <a:endParaRPr lang="zh-CN"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6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2662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B4E8483-7778-4D98-B1FF-429EB7AA3BE3}" type="slidenum">
              <a:rPr lang="zh-CN" altLang="en-US">
                <a:latin typeface="Calibri" panose="020F0502020204030204" pitchFamily="34" charset="0"/>
              </a:rPr>
              <a:t>9</a:t>
            </a:fld>
            <a:endParaRPr lang="zh-CN"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86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286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C7DC9A4-8759-48DA-91A4-A5BE3EA747F6}" type="slidenum">
              <a:rPr lang="zh-CN" altLang="en-US">
                <a:latin typeface="Calibri" panose="020F0502020204030204" pitchFamily="34" charset="0"/>
              </a:rPr>
              <a:t>10</a:t>
            </a:fld>
            <a:endParaRPr lang="zh-CN"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07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3072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C8167E5-30C2-4BB7-A011-F9682A6693FD}" type="slidenum">
              <a:rPr lang="zh-CN" altLang="en-US">
                <a:latin typeface="Calibri" panose="020F0502020204030204" pitchFamily="34" charset="0"/>
              </a:rPr>
              <a:t>11</a:t>
            </a:fld>
            <a:endParaRPr lang="zh-CN"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spTree>
      <p:nvGrpSpPr>
        <p:cNvPr id="1" name=""/>
        <p:cNvGrpSpPr/>
        <p:nvPr/>
      </p:nvGrpSpPr>
      <p:grpSpPr>
        <a:xfrm>
          <a:off x="0" y="0"/>
          <a:ext cx="0" cy="0"/>
          <a:chOff x="0" y="0"/>
          <a:chExt cx="0" cy="0"/>
        </a:xfrm>
      </p:grpSpPr>
      <p:sp>
        <p:nvSpPr>
          <p:cNvPr id="3" name="Freeform 2"/>
          <p:cNvSpPr/>
          <p:nvPr/>
        </p:nvSpPr>
        <p:spPr bwMode="gray">
          <a:xfrm>
            <a:off x="-12700" y="2348880"/>
            <a:ext cx="9156700" cy="3660775"/>
          </a:xfrm>
          <a:custGeom>
            <a:avLst/>
            <a:gdLst>
              <a:gd name="T0" fmla="*/ 2147483646 w 9991"/>
              <a:gd name="T1" fmla="*/ 2147483646 h 9927"/>
              <a:gd name="T2" fmla="*/ 2147483646 w 9991"/>
              <a:gd name="T3" fmla="*/ 2147483646 h 9927"/>
              <a:gd name="T4" fmla="*/ 2147483646 w 9991"/>
              <a:gd name="T5" fmla="*/ 2147483646 h 9927"/>
              <a:gd name="T6" fmla="*/ 2147483646 w 9991"/>
              <a:gd name="T7" fmla="*/ 2147483646 h 9927"/>
              <a:gd name="T8" fmla="*/ 2147483646 w 9991"/>
              <a:gd name="T9" fmla="*/ 2147483646 h 9927"/>
              <a:gd name="T10" fmla="*/ 2147483646 w 9991"/>
              <a:gd name="T11" fmla="*/ 2147483646 h 9927"/>
              <a:gd name="T12" fmla="*/ 2147483646 w 9991"/>
              <a:gd name="T13" fmla="*/ 2147483646 h 9927"/>
              <a:gd name="T14" fmla="*/ 2147483646 w 9991"/>
              <a:gd name="T15" fmla="*/ 2147483646 h 9927"/>
              <a:gd name="T16" fmla="*/ 2147483646 w 9991"/>
              <a:gd name="T17" fmla="*/ 2147483646 h 99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991" h="9927">
                <a:moveTo>
                  <a:pt x="12" y="470"/>
                </a:moveTo>
                <a:cubicBezTo>
                  <a:pt x="251" y="271"/>
                  <a:pt x="997" y="-44"/>
                  <a:pt x="2383" y="6"/>
                </a:cubicBezTo>
                <a:cubicBezTo>
                  <a:pt x="3769" y="51"/>
                  <a:pt x="5829" y="1766"/>
                  <a:pt x="7031" y="2363"/>
                </a:cubicBezTo>
                <a:cubicBezTo>
                  <a:pt x="8233" y="2959"/>
                  <a:pt x="9752" y="863"/>
                  <a:pt x="9991" y="445"/>
                </a:cubicBezTo>
                <a:cubicBezTo>
                  <a:pt x="9987" y="3252"/>
                  <a:pt x="9993" y="6085"/>
                  <a:pt x="9989" y="8892"/>
                </a:cubicBezTo>
                <a:cubicBezTo>
                  <a:pt x="8652" y="9952"/>
                  <a:pt x="7961" y="9510"/>
                  <a:pt x="6861" y="9330"/>
                </a:cubicBezTo>
                <a:cubicBezTo>
                  <a:pt x="5761" y="9150"/>
                  <a:pt x="4694" y="7715"/>
                  <a:pt x="3391" y="7814"/>
                </a:cubicBezTo>
                <a:cubicBezTo>
                  <a:pt x="2252" y="7798"/>
                  <a:pt x="-9" y="9906"/>
                  <a:pt x="1" y="9927"/>
                </a:cubicBezTo>
                <a:cubicBezTo>
                  <a:pt x="12" y="9956"/>
                  <a:pt x="12" y="2309"/>
                  <a:pt x="12" y="470"/>
                </a:cubicBezTo>
                <a:close/>
              </a:path>
            </a:pathLst>
          </a:custGeom>
          <a:solidFill>
            <a:srgbClr val="00B050">
              <a:alpha val="39999"/>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 name="Freeform 3"/>
          <p:cNvSpPr/>
          <p:nvPr/>
        </p:nvSpPr>
        <p:spPr bwMode="gray">
          <a:xfrm>
            <a:off x="-4763" y="2666380"/>
            <a:ext cx="9153526" cy="3025775"/>
          </a:xfrm>
          <a:custGeom>
            <a:avLst/>
            <a:gdLst>
              <a:gd name="T0" fmla="*/ 2147483646 w 10000"/>
              <a:gd name="T1" fmla="*/ 2147483646 h 9999"/>
              <a:gd name="T2" fmla="*/ 2147483646 w 10000"/>
              <a:gd name="T3" fmla="*/ 2147483646 h 9999"/>
              <a:gd name="T4" fmla="*/ 2147483646 w 10000"/>
              <a:gd name="T5" fmla="*/ 2147483646 h 9999"/>
              <a:gd name="T6" fmla="*/ 2147483646 w 10000"/>
              <a:gd name="T7" fmla="*/ 2147483646 h 9999"/>
              <a:gd name="T8" fmla="*/ 2147483646 w 10000"/>
              <a:gd name="T9" fmla="*/ 2147483646 h 9999"/>
              <a:gd name="T10" fmla="*/ 2147483646 w 10000"/>
              <a:gd name="T11" fmla="*/ 2147483646 h 9999"/>
              <a:gd name="T12" fmla="*/ 2147483646 w 10000"/>
              <a:gd name="T13" fmla="*/ 2147483646 h 9999"/>
              <a:gd name="T14" fmla="*/ 2147483646 w 10000"/>
              <a:gd name="T15" fmla="*/ 2147483646 h 9999"/>
              <a:gd name="T16" fmla="*/ 2147483646 w 10000"/>
              <a:gd name="T17" fmla="*/ 2147483646 h 99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00" h="9999">
                <a:moveTo>
                  <a:pt x="1" y="1304"/>
                </a:moveTo>
                <a:cubicBezTo>
                  <a:pt x="241" y="1111"/>
                  <a:pt x="1129" y="-48"/>
                  <a:pt x="2512" y="2"/>
                </a:cubicBezTo>
                <a:cubicBezTo>
                  <a:pt x="3895" y="51"/>
                  <a:pt x="5997" y="2229"/>
                  <a:pt x="7245" y="2348"/>
                </a:cubicBezTo>
                <a:cubicBezTo>
                  <a:pt x="8493" y="2467"/>
                  <a:pt x="9761" y="1130"/>
                  <a:pt x="10000" y="718"/>
                </a:cubicBezTo>
                <a:lnTo>
                  <a:pt x="10000" y="8931"/>
                </a:lnTo>
                <a:cubicBezTo>
                  <a:pt x="8534" y="10154"/>
                  <a:pt x="8060" y="10101"/>
                  <a:pt x="6938" y="9866"/>
                </a:cubicBezTo>
                <a:cubicBezTo>
                  <a:pt x="5816" y="9631"/>
                  <a:pt x="4571" y="7420"/>
                  <a:pt x="3272" y="7519"/>
                </a:cubicBezTo>
                <a:cubicBezTo>
                  <a:pt x="2132" y="7505"/>
                  <a:pt x="-9" y="9706"/>
                  <a:pt x="1" y="9731"/>
                </a:cubicBezTo>
                <a:cubicBezTo>
                  <a:pt x="12" y="9757"/>
                  <a:pt x="1" y="3139"/>
                  <a:pt x="1" y="1304"/>
                </a:cubicBezTo>
                <a:close/>
              </a:path>
            </a:pathLst>
          </a:custGeom>
          <a:solidFill>
            <a:srgbClr val="00B05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 name="KSO_CT1"/>
          <p:cNvSpPr>
            <a:spLocks noGrp="1"/>
          </p:cNvSpPr>
          <p:nvPr>
            <p:ph type="title"/>
          </p:nvPr>
        </p:nvSpPr>
        <p:spPr>
          <a:xfrm>
            <a:off x="395536" y="3344698"/>
            <a:ext cx="6696744" cy="1720077"/>
          </a:xfrm>
          <a:prstGeom prst="rect">
            <a:avLst/>
          </a:prstGeom>
        </p:spPr>
        <p:txBody>
          <a:bodyPr>
            <a:noAutofit/>
          </a:bodyPr>
          <a:lstStyle>
            <a:lvl1pPr algn="ctr">
              <a:lnSpc>
                <a:spcPct val="110000"/>
              </a:lnSpc>
              <a:defRPr sz="4200" b="0" baseline="0">
                <a:solidFill>
                  <a:schemeClr val="bg1"/>
                </a:solidFill>
                <a:effectLst>
                  <a:outerShdw blurRad="50800" dist="38100" dir="2700000" sx="99000" sy="99000" algn="tl" rotWithShape="0">
                    <a:schemeClr val="accent1">
                      <a:alpha val="40000"/>
                    </a:schemeClr>
                  </a:outerShdw>
                </a:effectLst>
                <a:latin typeface="+mj-lt"/>
              </a:defRPr>
            </a:lvl1pPr>
          </a:lstStyle>
          <a:p>
            <a:r>
              <a:rPr lang="zh-CN" altLang="en-US" dirty="0" smtClean="0"/>
              <a:t>单击此处编辑母版标题样式</a:t>
            </a:r>
            <a:endParaRPr lang="zh-CN" altLang="en-US" dirty="0"/>
          </a:p>
        </p:txBody>
      </p:sp>
      <p:sp>
        <p:nvSpPr>
          <p:cNvPr id="6" name="KSO_FD"/>
          <p:cNvSpPr>
            <a:spLocks noGrp="1"/>
          </p:cNvSpPr>
          <p:nvPr>
            <p:ph type="dt" sz="half" idx="10"/>
          </p:nvPr>
        </p:nvSpPr>
        <p:spPr/>
        <p:txBody>
          <a:bodyPr/>
          <a:lstStyle>
            <a:lvl1pPr>
              <a:defRPr/>
            </a:lvl1pPr>
          </a:lstStyle>
          <a:p>
            <a:pPr>
              <a:defRPr/>
            </a:pPr>
            <a:fld id="{ACB22838-A7A4-42A1-8540-CFE94ED32C7D}" type="datetimeFigureOut">
              <a:rPr lang="zh-CN" altLang="en-US"/>
              <a:t>2023-01-17</a:t>
            </a:fld>
            <a:endParaRPr lang="zh-CN" altLang="en-US"/>
          </a:p>
        </p:txBody>
      </p:sp>
      <p:sp>
        <p:nvSpPr>
          <p:cNvPr id="8" name="KSO_FT"/>
          <p:cNvSpPr>
            <a:spLocks noGrp="1"/>
          </p:cNvSpPr>
          <p:nvPr>
            <p:ph type="ftr" sz="quarter" idx="11"/>
          </p:nvPr>
        </p:nvSpPr>
        <p:spPr/>
        <p:txBody>
          <a:bodyPr/>
          <a:lstStyle>
            <a:lvl1pPr>
              <a:defRPr/>
            </a:lvl1pPr>
          </a:lstStyle>
          <a:p>
            <a:pPr>
              <a:defRPr/>
            </a:pPr>
            <a:endParaRPr lang="zh-CN" altLang="en-US"/>
          </a:p>
        </p:txBody>
      </p:sp>
      <p:sp>
        <p:nvSpPr>
          <p:cNvPr id="9" name="KSO_FN"/>
          <p:cNvSpPr>
            <a:spLocks noGrp="1"/>
          </p:cNvSpPr>
          <p:nvPr>
            <p:ph type="sldNum" sz="quarter" idx="12"/>
          </p:nvPr>
        </p:nvSpPr>
        <p:spPr/>
        <p:txBody>
          <a:bodyPr/>
          <a:lstStyle>
            <a:lvl1pPr>
              <a:defRPr/>
            </a:lvl1pPr>
          </a:lstStyle>
          <a:p>
            <a:fld id="{E88D8D1B-6570-4DB2-B33B-A5453EB44544}"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01738540-A8BD-4D0D-8CCE-E8DD0A9264E1}" type="datetimeFigureOut">
              <a:rPr lang="zh-CN" altLang="en-US"/>
              <a:t>2023-01-17</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fld id="{E6A95EA5-09E1-4594-A2CB-A162696BDF23}"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文本占位符 2"/>
          <p:cNvSpPr txBox="1"/>
          <p:nvPr userDrawn="1"/>
        </p:nvSpPr>
        <p:spPr bwMode="auto">
          <a:xfrm>
            <a:off x="539750" y="836613"/>
            <a:ext cx="5903913" cy="576262"/>
          </a:xfrm>
          <a:prstGeom prst="rect">
            <a:avLst/>
          </a:prstGeom>
          <a:noFill/>
          <a:ln w="9525">
            <a:noFill/>
            <a:miter lim="800000"/>
          </a:ln>
        </p:spPr>
        <p:txBody>
          <a:bodyPr/>
          <a:lstStyle/>
          <a:p>
            <a:pPr marL="342900" indent="-342900">
              <a:spcBef>
                <a:spcPct val="20000"/>
              </a:spcBef>
              <a:buFont typeface="Arial" panose="020B0604020202020204" pitchFamily="34" charset="0"/>
              <a:buNone/>
              <a:defRPr/>
            </a:pPr>
            <a:endParaRPr lang="zh-CN" altLang="en-US" sz="4000" dirty="0">
              <a:solidFill>
                <a:srgbClr val="00B050"/>
              </a:solidFill>
              <a:effectLst>
                <a:outerShdw blurRad="38100" dist="38100" dir="2700000" algn="tl">
                  <a:srgbClr val="000000">
                    <a:alpha val="43137"/>
                  </a:srgbClr>
                </a:outerShdw>
              </a:effectLst>
              <a:latin typeface="+mn-lt"/>
              <a:ea typeface="+mn-ea"/>
            </a:endParaRPr>
          </a:p>
        </p:txBody>
      </p:sp>
      <p:sp>
        <p:nvSpPr>
          <p:cNvPr id="3" name="KSO_FD"/>
          <p:cNvSpPr>
            <a:spLocks noGrp="1"/>
          </p:cNvSpPr>
          <p:nvPr>
            <p:ph type="dt" sz="half" idx="10"/>
          </p:nvPr>
        </p:nvSpPr>
        <p:spPr/>
        <p:txBody>
          <a:bodyPr/>
          <a:lstStyle>
            <a:lvl1pPr>
              <a:defRPr/>
            </a:lvl1pPr>
          </a:lstStyle>
          <a:p>
            <a:pPr>
              <a:defRPr/>
            </a:pPr>
            <a:fld id="{C289DF3E-0352-494F-8EF1-F2F06516BFC8}" type="datetimeFigureOut">
              <a:rPr lang="zh-CN" altLang="en-US"/>
              <a:t>2023-01-17</a:t>
            </a:fld>
            <a:endParaRPr lang="zh-CN" altLang="en-US"/>
          </a:p>
        </p:txBody>
      </p:sp>
      <p:sp>
        <p:nvSpPr>
          <p:cNvPr id="4" name="KSO_FT"/>
          <p:cNvSpPr>
            <a:spLocks noGrp="1"/>
          </p:cNvSpPr>
          <p:nvPr>
            <p:ph type="ftr" sz="quarter" idx="11"/>
          </p:nvPr>
        </p:nvSpPr>
        <p:spPr/>
        <p:txBody>
          <a:bodyPr/>
          <a:lstStyle>
            <a:lvl1pPr>
              <a:defRPr/>
            </a:lvl1pPr>
          </a:lstStyle>
          <a:p>
            <a:pPr>
              <a:defRPr/>
            </a:pPr>
            <a:endParaRPr lang="zh-CN" altLang="en-US"/>
          </a:p>
        </p:txBody>
      </p:sp>
      <p:sp>
        <p:nvSpPr>
          <p:cNvPr id="5" name="KSO_FN"/>
          <p:cNvSpPr>
            <a:spLocks noGrp="1"/>
          </p:cNvSpPr>
          <p:nvPr>
            <p:ph type="sldNum" sz="quarter" idx="12"/>
          </p:nvPr>
        </p:nvSpPr>
        <p:spPr/>
        <p:txBody>
          <a:bodyPr/>
          <a:lstStyle>
            <a:lvl1pPr>
              <a:defRPr/>
            </a:lvl1pPr>
          </a:lstStyle>
          <a:p>
            <a:fld id="{E6144403-E88A-4844-A659-91BF1A6A7A74}"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文本占位符 2"/>
          <p:cNvSpPr txBox="1"/>
          <p:nvPr userDrawn="1"/>
        </p:nvSpPr>
        <p:spPr bwMode="auto">
          <a:xfrm>
            <a:off x="539750" y="836613"/>
            <a:ext cx="5903913" cy="576262"/>
          </a:xfrm>
          <a:prstGeom prst="rect">
            <a:avLst/>
          </a:prstGeom>
          <a:noFill/>
          <a:ln w="9525">
            <a:noFill/>
            <a:miter lim="800000"/>
          </a:ln>
        </p:spPr>
        <p:txBody>
          <a:bodyPr/>
          <a:lstStyle/>
          <a:p>
            <a:pPr marL="342900" indent="-342900">
              <a:spcBef>
                <a:spcPct val="20000"/>
              </a:spcBef>
              <a:buFont typeface="Arial" panose="020B0604020202020204" pitchFamily="34" charset="0"/>
              <a:buNone/>
              <a:defRPr/>
            </a:pPr>
            <a:endParaRPr lang="zh-CN" altLang="en-US" sz="4000" dirty="0">
              <a:solidFill>
                <a:srgbClr val="00B050"/>
              </a:solidFill>
              <a:effectLst>
                <a:outerShdw blurRad="38100" dist="38100" dir="2700000" algn="tl">
                  <a:srgbClr val="000000">
                    <a:alpha val="43137"/>
                  </a:srgbClr>
                </a:outerShdw>
              </a:effectLst>
              <a:latin typeface="+mn-lt"/>
              <a:ea typeface="+mn-ea"/>
            </a:endParaRPr>
          </a:p>
        </p:txBody>
      </p:sp>
      <p:sp>
        <p:nvSpPr>
          <p:cNvPr id="3" name="KSO_FD"/>
          <p:cNvSpPr>
            <a:spLocks noGrp="1"/>
          </p:cNvSpPr>
          <p:nvPr>
            <p:ph type="dt" sz="half" idx="10"/>
          </p:nvPr>
        </p:nvSpPr>
        <p:spPr/>
        <p:txBody>
          <a:bodyPr/>
          <a:lstStyle>
            <a:lvl1pPr>
              <a:defRPr/>
            </a:lvl1pPr>
          </a:lstStyle>
          <a:p>
            <a:pPr>
              <a:defRPr/>
            </a:pPr>
            <a:fld id="{C289DF3E-0352-494F-8EF1-F2F06516BFC8}" type="datetimeFigureOut">
              <a:rPr lang="zh-CN" altLang="en-US"/>
              <a:t>2023-01-17</a:t>
            </a:fld>
            <a:endParaRPr lang="zh-CN" altLang="en-US"/>
          </a:p>
        </p:txBody>
      </p:sp>
      <p:sp>
        <p:nvSpPr>
          <p:cNvPr id="4" name="KSO_FT"/>
          <p:cNvSpPr>
            <a:spLocks noGrp="1"/>
          </p:cNvSpPr>
          <p:nvPr>
            <p:ph type="ftr" sz="quarter" idx="11"/>
          </p:nvPr>
        </p:nvSpPr>
        <p:spPr/>
        <p:txBody>
          <a:bodyPr/>
          <a:lstStyle>
            <a:lvl1pPr>
              <a:defRPr/>
            </a:lvl1pPr>
          </a:lstStyle>
          <a:p>
            <a:pPr>
              <a:defRPr/>
            </a:pPr>
            <a:endParaRPr lang="zh-CN" altLang="en-US"/>
          </a:p>
        </p:txBody>
      </p:sp>
      <p:sp>
        <p:nvSpPr>
          <p:cNvPr id="5" name="KSO_FN"/>
          <p:cNvSpPr>
            <a:spLocks noGrp="1"/>
          </p:cNvSpPr>
          <p:nvPr>
            <p:ph type="sldNum" sz="quarter" idx="12"/>
          </p:nvPr>
        </p:nvSpPr>
        <p:spPr/>
        <p:txBody>
          <a:bodyPr/>
          <a:lstStyle>
            <a:lvl1pPr>
              <a:defRPr/>
            </a:lvl1pPr>
          </a:lstStyle>
          <a:p>
            <a:fld id="{E6144403-E88A-4844-A659-91BF1A6A7A74}"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图片 1"/>
          <p:cNvSpPr>
            <a:spLocks noChangeAspect="1"/>
          </p:cNvSpPr>
          <p:nvPr userDrawn="1"/>
        </p:nvSpPr>
        <p:spPr bwMode="auto">
          <a:xfrm>
            <a:off x="142875" y="4786313"/>
            <a:ext cx="3028950" cy="207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endParaRPr lang="zh-CN" altLang="en-US" smtClean="0"/>
          </a:p>
        </p:txBody>
      </p:sp>
      <p:sp>
        <p:nvSpPr>
          <p:cNvPr id="1027" name="任意多边形 15"/>
          <p:cNvSpPr/>
          <p:nvPr/>
        </p:nvSpPr>
        <p:spPr bwMode="gray">
          <a:xfrm>
            <a:off x="0" y="-100013"/>
            <a:ext cx="9164638" cy="1216026"/>
          </a:xfrm>
          <a:custGeom>
            <a:avLst/>
            <a:gdLst>
              <a:gd name="T0" fmla="*/ 9170419 w 9164371"/>
              <a:gd name="T1" fmla="*/ 3 h 1402412"/>
              <a:gd name="T2" fmla="*/ 9179957 w 9164371"/>
              <a:gd name="T3" fmla="*/ 3 h 1402412"/>
              <a:gd name="T4" fmla="*/ 9164628 w 9164371"/>
              <a:gd name="T5" fmla="*/ 3 h 1402412"/>
              <a:gd name="T6" fmla="*/ 6515720 w 9164371"/>
              <a:gd name="T7" fmla="*/ 3 h 1402412"/>
              <a:gd name="T8" fmla="*/ 3121801 w 9164371"/>
              <a:gd name="T9" fmla="*/ 3 h 1402412"/>
              <a:gd name="T10" fmla="*/ 8750 w 9164371"/>
              <a:gd name="T11" fmla="*/ 3 h 1402412"/>
              <a:gd name="T12" fmla="*/ 0 w 9164371"/>
              <a:gd name="T13" fmla="*/ 3 h 1402412"/>
              <a:gd name="T14" fmla="*/ 0 w 9164371"/>
              <a:gd name="T15" fmla="*/ 3 h 1402412"/>
              <a:gd name="T16" fmla="*/ 6435 w 9164371"/>
              <a:gd name="T17" fmla="*/ 3 h 1402412"/>
              <a:gd name="T18" fmla="*/ 2213326 w 9164371"/>
              <a:gd name="T19" fmla="*/ 3 h 1402412"/>
              <a:gd name="T20" fmla="*/ 6461896 w 9164371"/>
              <a:gd name="T21" fmla="*/ 3 h 1402412"/>
              <a:gd name="T22" fmla="*/ 9190838 w 9164371"/>
              <a:gd name="T23" fmla="*/ 0 h 1402412"/>
              <a:gd name="T24" fmla="*/ 9170419 w 9164371"/>
              <a:gd name="T25" fmla="*/ 3 h 14024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64371" h="1402412">
                <a:moveTo>
                  <a:pt x="9143999" y="7114"/>
                </a:moveTo>
                <a:lnTo>
                  <a:pt x="9153524" y="1327097"/>
                </a:lnTo>
                <a:lnTo>
                  <a:pt x="9138229" y="1266501"/>
                </a:lnTo>
                <a:cubicBezTo>
                  <a:pt x="8118814" y="1354137"/>
                  <a:pt x="7501188" y="1301225"/>
                  <a:pt x="6496949" y="1258323"/>
                </a:cubicBezTo>
                <a:cubicBezTo>
                  <a:pt x="5492710" y="1215421"/>
                  <a:pt x="4194158" y="985696"/>
                  <a:pt x="3112792" y="1009086"/>
                </a:cubicBezTo>
                <a:cubicBezTo>
                  <a:pt x="2031426" y="1032476"/>
                  <a:pt x="456202" y="1253638"/>
                  <a:pt x="8750" y="1398665"/>
                </a:cubicBezTo>
                <a:lnTo>
                  <a:pt x="0" y="1402412"/>
                </a:lnTo>
                <a:lnTo>
                  <a:pt x="0" y="100989"/>
                </a:lnTo>
                <a:lnTo>
                  <a:pt x="6435" y="188191"/>
                </a:lnTo>
                <a:cubicBezTo>
                  <a:pt x="324619" y="155765"/>
                  <a:pt x="1067215" y="6580"/>
                  <a:pt x="2206990" y="12136"/>
                </a:cubicBezTo>
                <a:cubicBezTo>
                  <a:pt x="3509588" y="18486"/>
                  <a:pt x="5287044" y="294711"/>
                  <a:pt x="6443284" y="343923"/>
                </a:cubicBezTo>
                <a:cubicBezTo>
                  <a:pt x="7453571" y="386984"/>
                  <a:pt x="8737712" y="155358"/>
                  <a:pt x="9164371" y="0"/>
                </a:cubicBezTo>
                <a:lnTo>
                  <a:pt x="9143999" y="7114"/>
                </a:lnTo>
                <a:close/>
              </a:path>
            </a:pathLst>
          </a:custGeom>
          <a:solidFill>
            <a:srgbClr val="00B050">
              <a:alpha val="40784"/>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28" name="任意多边形 13"/>
          <p:cNvSpPr/>
          <p:nvPr/>
        </p:nvSpPr>
        <p:spPr bwMode="gray">
          <a:xfrm>
            <a:off x="0" y="115888"/>
            <a:ext cx="9144000" cy="731837"/>
          </a:xfrm>
          <a:custGeom>
            <a:avLst/>
            <a:gdLst>
              <a:gd name="T0" fmla="*/ 2248413 w 9144000"/>
              <a:gd name="T1" fmla="*/ 2 h 965363"/>
              <a:gd name="T2" fmla="*/ 6686052 w 9144000"/>
              <a:gd name="T3" fmla="*/ 2 h 965363"/>
              <a:gd name="T4" fmla="*/ 8995103 w 9144000"/>
              <a:gd name="T5" fmla="*/ 2 h 965363"/>
              <a:gd name="T6" fmla="*/ 9144000 w 9144000"/>
              <a:gd name="T7" fmla="*/ 2 h 965363"/>
              <a:gd name="T8" fmla="*/ 9144000 w 9144000"/>
              <a:gd name="T9" fmla="*/ 2 h 965363"/>
              <a:gd name="T10" fmla="*/ 8848319 w 9144000"/>
              <a:gd name="T11" fmla="*/ 2 h 965363"/>
              <a:gd name="T12" fmla="*/ 6345199 w 9144000"/>
              <a:gd name="T13" fmla="*/ 2 h 965363"/>
              <a:gd name="T14" fmla="*/ 2898982 w 9144000"/>
              <a:gd name="T15" fmla="*/ 2 h 965363"/>
              <a:gd name="T16" fmla="*/ 209006 w 9144000"/>
              <a:gd name="T17" fmla="*/ 2 h 965363"/>
              <a:gd name="T18" fmla="*/ 0 w 9144000"/>
              <a:gd name="T19" fmla="*/ 2 h 965363"/>
              <a:gd name="T20" fmla="*/ 0 w 9144000"/>
              <a:gd name="T21" fmla="*/ 2 h 965363"/>
              <a:gd name="T22" fmla="*/ 102745 w 9144000"/>
              <a:gd name="T23" fmla="*/ 2 h 965363"/>
              <a:gd name="T24" fmla="*/ 2248413 w 9144000"/>
              <a:gd name="T25" fmla="*/ 2 h 9653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44000" h="965363">
                <a:moveTo>
                  <a:pt x="2248413" y="97"/>
                </a:moveTo>
                <a:cubicBezTo>
                  <a:pt x="3554467" y="4859"/>
                  <a:pt x="5527480" y="190597"/>
                  <a:pt x="6686052" y="230284"/>
                </a:cubicBezTo>
                <a:cubicBezTo>
                  <a:pt x="7556209" y="260050"/>
                  <a:pt x="8488126" y="169265"/>
                  <a:pt x="8995103" y="104599"/>
                </a:cubicBezTo>
                <a:lnTo>
                  <a:pt x="9144000" y="84263"/>
                </a:lnTo>
                <a:lnTo>
                  <a:pt x="9144000" y="895147"/>
                </a:lnTo>
                <a:lnTo>
                  <a:pt x="8848319" y="918357"/>
                </a:lnTo>
                <a:cubicBezTo>
                  <a:pt x="7751831" y="993127"/>
                  <a:pt x="7033459" y="962915"/>
                  <a:pt x="6345199" y="935134"/>
                </a:cubicBezTo>
                <a:cubicBezTo>
                  <a:pt x="5560254" y="903384"/>
                  <a:pt x="4126379" y="709709"/>
                  <a:pt x="2898982" y="719234"/>
                </a:cubicBezTo>
                <a:cubicBezTo>
                  <a:pt x="2091505" y="718043"/>
                  <a:pt x="800095" y="863300"/>
                  <a:pt x="209006" y="937342"/>
                </a:cubicBezTo>
                <a:lnTo>
                  <a:pt x="0" y="964474"/>
                </a:lnTo>
                <a:lnTo>
                  <a:pt x="0" y="156255"/>
                </a:lnTo>
                <a:lnTo>
                  <a:pt x="102745" y="141409"/>
                </a:lnTo>
                <a:cubicBezTo>
                  <a:pt x="453405" y="92965"/>
                  <a:pt x="1268871" y="-3475"/>
                  <a:pt x="2248413" y="97"/>
                </a:cubicBezTo>
                <a:close/>
              </a:path>
            </a:pathLst>
          </a:custGeom>
          <a:solidFill>
            <a:srgbClr val="00B05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 name="KSO_FD"/>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panose="020B0604020202020204" pitchFamily="34" charset="0"/>
              </a:defRPr>
            </a:lvl1pPr>
          </a:lstStyle>
          <a:p>
            <a:pPr>
              <a:defRPr/>
            </a:pPr>
            <a:fld id="{01738540-A8BD-4D0D-8CCE-E8DD0A9264E1}" type="datetimeFigureOut">
              <a:rPr lang="zh-CN" altLang="en-US"/>
              <a:t>2023-01-17</a:t>
            </a:fld>
            <a:endParaRPr lang="zh-CN" altLang="en-US"/>
          </a:p>
        </p:txBody>
      </p:sp>
      <p:sp>
        <p:nvSpPr>
          <p:cNvPr id="5" name="KSO_FT"/>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anose="020B0604020202020204" pitchFamily="34" charset="0"/>
              </a:defRPr>
            </a:lvl1pPr>
          </a:lstStyle>
          <a:p>
            <a:pPr>
              <a:defRPr/>
            </a:pPr>
            <a:endParaRPr lang="zh-CN" altLang="en-US"/>
          </a:p>
        </p:txBody>
      </p:sp>
      <p:sp>
        <p:nvSpPr>
          <p:cNvPr id="6" name="KSO_FN"/>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eaLnBrk="1" hangingPunct="1">
              <a:defRPr sz="1200">
                <a:solidFill>
                  <a:srgbClr val="9D9D9D"/>
                </a:solidFill>
              </a:defRPr>
            </a:lvl1pPr>
          </a:lstStyle>
          <a:p>
            <a:fld id="{E6A95EA5-09E1-4594-A2CB-A162696BDF23}"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3200" kern="1200">
          <a:solidFill>
            <a:schemeClr val="bg1"/>
          </a:solidFill>
          <a:latin typeface="Arial Black" panose="020B0A04020102020204" pitchFamily="34" charset="0"/>
          <a:ea typeface="微软雅黑" panose="020B0503020204020204" pitchFamily="34" charset="-122"/>
          <a:cs typeface="+mj-cs"/>
        </a:defRPr>
      </a:lvl1pPr>
      <a:lvl2pPr algn="l" rtl="0" eaLnBrk="0" fontAlgn="base" hangingPunct="0">
        <a:lnSpc>
          <a:spcPct val="90000"/>
        </a:lnSpc>
        <a:spcBef>
          <a:spcPct val="0"/>
        </a:spcBef>
        <a:spcAft>
          <a:spcPct val="0"/>
        </a:spcAft>
        <a:defRPr sz="3200">
          <a:solidFill>
            <a:schemeClr val="bg1"/>
          </a:solidFill>
          <a:latin typeface="Arial Black" panose="020B0A04020102020204" pitchFamily="34" charset="0"/>
          <a:ea typeface="微软雅黑" panose="020B0503020204020204" pitchFamily="34" charset="-122"/>
        </a:defRPr>
      </a:lvl2pPr>
      <a:lvl3pPr algn="l" rtl="0" eaLnBrk="0" fontAlgn="base" hangingPunct="0">
        <a:lnSpc>
          <a:spcPct val="90000"/>
        </a:lnSpc>
        <a:spcBef>
          <a:spcPct val="0"/>
        </a:spcBef>
        <a:spcAft>
          <a:spcPct val="0"/>
        </a:spcAft>
        <a:defRPr sz="3200">
          <a:solidFill>
            <a:schemeClr val="bg1"/>
          </a:solidFill>
          <a:latin typeface="Arial Black" panose="020B0A04020102020204" pitchFamily="34" charset="0"/>
          <a:ea typeface="微软雅黑" panose="020B0503020204020204" pitchFamily="34" charset="-122"/>
        </a:defRPr>
      </a:lvl3pPr>
      <a:lvl4pPr algn="l" rtl="0" eaLnBrk="0" fontAlgn="base" hangingPunct="0">
        <a:lnSpc>
          <a:spcPct val="90000"/>
        </a:lnSpc>
        <a:spcBef>
          <a:spcPct val="0"/>
        </a:spcBef>
        <a:spcAft>
          <a:spcPct val="0"/>
        </a:spcAft>
        <a:defRPr sz="3200">
          <a:solidFill>
            <a:schemeClr val="bg1"/>
          </a:solidFill>
          <a:latin typeface="Arial Black" panose="020B0A04020102020204" pitchFamily="34" charset="0"/>
          <a:ea typeface="微软雅黑" panose="020B0503020204020204" pitchFamily="34" charset="-122"/>
        </a:defRPr>
      </a:lvl4pPr>
      <a:lvl5pPr algn="l" rtl="0" eaLnBrk="0" fontAlgn="base" hangingPunct="0">
        <a:lnSpc>
          <a:spcPct val="90000"/>
        </a:lnSpc>
        <a:spcBef>
          <a:spcPct val="0"/>
        </a:spcBef>
        <a:spcAft>
          <a:spcPct val="0"/>
        </a:spcAft>
        <a:defRPr sz="3200">
          <a:solidFill>
            <a:schemeClr val="bg1"/>
          </a:solidFill>
          <a:latin typeface="Arial Black" panose="020B0A04020102020204" pitchFamily="34" charset="0"/>
          <a:ea typeface="微软雅黑" panose="020B0503020204020204" pitchFamily="34" charset="-122"/>
        </a:defRPr>
      </a:lvl5pPr>
      <a:lvl6pPr marL="457200" algn="l" rtl="0" fontAlgn="base">
        <a:lnSpc>
          <a:spcPct val="90000"/>
        </a:lnSpc>
        <a:spcBef>
          <a:spcPct val="0"/>
        </a:spcBef>
        <a:spcAft>
          <a:spcPct val="0"/>
        </a:spcAft>
        <a:defRPr sz="3200">
          <a:solidFill>
            <a:schemeClr val="bg1"/>
          </a:solidFill>
          <a:latin typeface="Arial Black" panose="020B0A04020102020204" pitchFamily="34" charset="0"/>
          <a:ea typeface="微软雅黑" panose="020B0503020204020204" pitchFamily="34" charset="-122"/>
        </a:defRPr>
      </a:lvl6pPr>
      <a:lvl7pPr marL="914400" algn="l" rtl="0" fontAlgn="base">
        <a:lnSpc>
          <a:spcPct val="90000"/>
        </a:lnSpc>
        <a:spcBef>
          <a:spcPct val="0"/>
        </a:spcBef>
        <a:spcAft>
          <a:spcPct val="0"/>
        </a:spcAft>
        <a:defRPr sz="3200">
          <a:solidFill>
            <a:schemeClr val="bg1"/>
          </a:solidFill>
          <a:latin typeface="Arial Black" panose="020B0A04020102020204" pitchFamily="34" charset="0"/>
          <a:ea typeface="微软雅黑" panose="020B0503020204020204" pitchFamily="34" charset="-122"/>
        </a:defRPr>
      </a:lvl7pPr>
      <a:lvl8pPr marL="1371600" algn="l" rtl="0" fontAlgn="base">
        <a:lnSpc>
          <a:spcPct val="90000"/>
        </a:lnSpc>
        <a:spcBef>
          <a:spcPct val="0"/>
        </a:spcBef>
        <a:spcAft>
          <a:spcPct val="0"/>
        </a:spcAft>
        <a:defRPr sz="3200">
          <a:solidFill>
            <a:schemeClr val="bg1"/>
          </a:solidFill>
          <a:latin typeface="Arial Black" panose="020B0A04020102020204" pitchFamily="34" charset="0"/>
          <a:ea typeface="微软雅黑" panose="020B0503020204020204" pitchFamily="34" charset="-122"/>
        </a:defRPr>
      </a:lvl8pPr>
      <a:lvl9pPr marL="1828800" algn="l" rtl="0" fontAlgn="base">
        <a:lnSpc>
          <a:spcPct val="90000"/>
        </a:lnSpc>
        <a:spcBef>
          <a:spcPct val="0"/>
        </a:spcBef>
        <a:spcAft>
          <a:spcPct val="0"/>
        </a:spcAft>
        <a:defRPr sz="3200">
          <a:solidFill>
            <a:schemeClr val="bg1"/>
          </a:solidFill>
          <a:latin typeface="Arial Black" panose="020B0A04020102020204" pitchFamily="34" charset="0"/>
          <a:ea typeface="微软雅黑" panose="020B0503020204020204" pitchFamily="34" charset="-122"/>
        </a:defRPr>
      </a:lvl9pPr>
    </p:titleStyle>
    <p:bodyStyle>
      <a:lvl1pPr marL="447675" indent="-361950" algn="just" rtl="0" eaLnBrk="0" fontAlgn="base" hangingPunct="0">
        <a:lnSpc>
          <a:spcPct val="110000"/>
        </a:lnSpc>
        <a:spcBef>
          <a:spcPts val="1800"/>
        </a:spcBef>
        <a:spcAft>
          <a:spcPct val="0"/>
        </a:spcAft>
        <a:buClr>
          <a:schemeClr val="accent1"/>
        </a:buClr>
        <a:buSzPct val="70000"/>
        <a:buFont typeface="Wingdings" panose="05000000000000000000" pitchFamily="2" charset="2"/>
        <a:buChar char=""/>
        <a:defRPr sz="2000" kern="1200">
          <a:solidFill>
            <a:srgbClr val="6EAA2E"/>
          </a:solidFill>
          <a:latin typeface="幼圆" panose="02010509060101010101" pitchFamily="49" charset="-122"/>
          <a:ea typeface="幼圆" panose="02010509060101010101" pitchFamily="49" charset="-122"/>
          <a:cs typeface="+mn-cs"/>
        </a:defRPr>
      </a:lvl1pPr>
      <a:lvl2pPr marL="447675" indent="-447675" algn="just" rtl="0" eaLnBrk="0" fontAlgn="base" hangingPunct="0">
        <a:lnSpc>
          <a:spcPct val="130000"/>
        </a:lnSpc>
        <a:spcBef>
          <a:spcPct val="0"/>
        </a:spcBef>
        <a:spcAft>
          <a:spcPts val="600"/>
        </a:spcAft>
        <a:buClr>
          <a:srgbClr val="9FD47C"/>
        </a:buClr>
        <a:buFont typeface="幼圆" panose="02010509060101010101" pitchFamily="49" charset="-122"/>
        <a:buChar char=" "/>
        <a:defRPr sz="1600" kern="1200">
          <a:solidFill>
            <a:srgbClr val="7D7D7D"/>
          </a:solidFill>
          <a:latin typeface="幼圆" panose="02010509060101010101" pitchFamily="49" charset="-122"/>
          <a:ea typeface="幼圆" panose="02010509060101010101" pitchFamily="49" charset="-122"/>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0.png"/><Relationship Id="rId11" Type="http://schemas.openxmlformats.org/officeDocument/2006/relationships/image" Target="../media/image25.jpe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7.jpeg"/></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D:\&#29579;&#25991;&#21375;\2017&#19978;&#21322;&#24180;&#36164;&#28304;&#24314;&#35774;\&#35838;&#20214;\&#35838;&#20214;&#36164;&#28304;&#24314;&#35774;\5&#19979;\Unit6%20My%20Holiday\Unit6%20My%20Holiday%20&#31532;4&#35838;&#26102;&#25945;&#23398;&#35838;&#20214;\Unit6_PartB_Let&#8217;s_sing&#35838;&#25991;&#24405;&#38899;_128k.mp3" TargetMode="External"/><Relationship Id="rId1" Type="http://schemas.microsoft.com/office/2007/relationships/media" Target="file:///D:\&#29579;&#25991;&#21375;\2017&#19978;&#21322;&#24180;&#36164;&#28304;&#24314;&#35774;\&#35838;&#20214;\&#35838;&#20214;&#36164;&#28304;&#24314;&#35774;\5&#19979;\Unit6%20My%20Holiday\Unit6%20My%20Holiday%20&#31532;4&#35838;&#26102;&#25945;&#23398;&#35838;&#20214;\Unit6_PartB_Let&#8217;s_sing&#35838;&#25991;&#24405;&#38899;_128k.mp3" TargetMode="Externa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5.jpeg"/><Relationship Id="rId2" Type="http://schemas.openxmlformats.org/officeDocument/2006/relationships/audio" Target="file:///D:\&#29579;&#25991;&#21375;\2017&#19978;&#21322;&#24180;&#36164;&#28304;&#24314;&#35774;\&#35838;&#20214;\&#35838;&#20214;&#36164;&#28304;&#24314;&#35774;\5&#19979;\Unit6%20My%20Holiday\Unit6%20My%20Holiday%20&#31532;4&#35838;&#26102;&#25945;&#23398;&#35838;&#20214;\Unit6_PartC_Listen_and_write&#35838;&#25991;&#24405;&#38899;_128k.mp3" TargetMode="External"/><Relationship Id="rId1" Type="http://schemas.microsoft.com/office/2007/relationships/media" Target="file:///D:\&#29579;&#25991;&#21375;\2017&#19978;&#21322;&#24180;&#36164;&#28304;&#24314;&#35774;\&#35838;&#20214;\&#35838;&#20214;&#36164;&#28304;&#24314;&#35774;\5&#19979;\Unit6%20My%20Holiday\Unit6%20My%20Holiday%20&#31532;4&#35838;&#26102;&#25945;&#23398;&#35838;&#20214;\Unit6_PartC_Listen_and_write&#35838;&#25991;&#24405;&#38899;_128k.mp3" TargetMode="Externa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图片 2"/>
          <p:cNvPicPr>
            <a:picLocks noChangeAspect="1"/>
          </p:cNvPicPr>
          <p:nvPr/>
        </p:nvPicPr>
        <p:blipFill>
          <a:blip r:embed="rId3" cstate="email"/>
          <a:srcRect/>
          <a:stretch>
            <a:fillRect/>
          </a:stretch>
        </p:blipFill>
        <p:spPr bwMode="auto">
          <a:xfrm>
            <a:off x="5076056" y="260648"/>
            <a:ext cx="3011488" cy="234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7"/>
          <p:cNvSpPr/>
          <p:nvPr/>
        </p:nvSpPr>
        <p:spPr>
          <a:xfrm>
            <a:off x="395288" y="765175"/>
            <a:ext cx="7848600" cy="5472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dirty="0">
              <a:latin typeface="黑体" panose="02010609060101010101" pitchFamily="49" charset="-122"/>
              <a:ea typeface="黑体" panose="02010609060101010101" pitchFamily="49" charset="-122"/>
            </a:endParaRPr>
          </a:p>
        </p:txBody>
      </p:sp>
      <p:sp>
        <p:nvSpPr>
          <p:cNvPr id="7" name="标题 6"/>
          <p:cNvSpPr>
            <a:spLocks noGrp="1"/>
          </p:cNvSpPr>
          <p:nvPr>
            <p:ph type="title"/>
          </p:nvPr>
        </p:nvSpPr>
        <p:spPr>
          <a:xfrm>
            <a:off x="761384" y="3403079"/>
            <a:ext cx="5040560" cy="962025"/>
          </a:xfrm>
        </p:spPr>
        <p:txBody>
          <a:bodyPr/>
          <a:lstStyle/>
          <a:p>
            <a:pPr algn="l">
              <a:defRPr/>
            </a:pPr>
            <a:r>
              <a:rPr lang="en-US" altLang="zh-CN" sz="4400" b="1" dirty="0" smtClean="0"/>
              <a:t>Unit6 My Holiday</a:t>
            </a:r>
            <a:endParaRPr lang="zh-CN" altLang="en-US" sz="4400" b="1" dirty="0"/>
          </a:p>
        </p:txBody>
      </p:sp>
      <p:sp>
        <p:nvSpPr>
          <p:cNvPr id="11269" name="TextBox 10"/>
          <p:cNvSpPr>
            <a:spLocks noChangeArrowheads="1"/>
          </p:cNvSpPr>
          <p:nvPr/>
        </p:nvSpPr>
        <p:spPr bwMode="auto">
          <a:xfrm>
            <a:off x="4499992" y="4365104"/>
            <a:ext cx="45831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zh-CN" altLang="en-US" sz="3600" dirty="0" smtClean="0">
                <a:solidFill>
                  <a:srgbClr val="000000"/>
                </a:solidFill>
                <a:cs typeface="Arial" panose="020B0604020202020204" pitchFamily="34" charset="0"/>
                <a:sym typeface="宋体" panose="02010600030101010101" pitchFamily="2" charset="-122"/>
              </a:rPr>
              <a:t>第四课时</a:t>
            </a:r>
            <a:endParaRPr lang="zh-CN" altLang="en-US" sz="3600" dirty="0">
              <a:solidFill>
                <a:srgbClr val="000000"/>
              </a:solidFill>
              <a:cs typeface="Arial" panose="020B0604020202020204" pitchFamily="34" charset="0"/>
              <a:sym typeface="宋体" panose="02010600030101010101" pitchFamily="2" charset="-122"/>
            </a:endParaRPr>
          </a:p>
        </p:txBody>
      </p:sp>
      <p:sp>
        <p:nvSpPr>
          <p:cNvPr id="9" name="标题 1"/>
          <p:cNvSpPr txBox="1"/>
          <p:nvPr/>
        </p:nvSpPr>
        <p:spPr bwMode="auto">
          <a:xfrm>
            <a:off x="791472" y="604916"/>
            <a:ext cx="3311525"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zh-CN" altLang="en-US" sz="4000" dirty="0" smtClean="0">
                <a:solidFill>
                  <a:schemeClr val="tx2">
                    <a:lumMod val="50000"/>
                  </a:schemeClr>
                </a:solidFill>
                <a:latin typeface="黑体" panose="02010609060101010101" pitchFamily="49" charset="-122"/>
                <a:ea typeface="黑体" panose="02010609060101010101" pitchFamily="49" charset="-122"/>
              </a:rPr>
              <a:t>  陕旅版</a:t>
            </a:r>
            <a:endParaRPr lang="en-US" altLang="zh-CN" sz="4000" dirty="0" smtClean="0">
              <a:solidFill>
                <a:schemeClr val="tx2">
                  <a:lumMod val="50000"/>
                </a:schemeClr>
              </a:solidFill>
              <a:latin typeface="黑体" panose="02010609060101010101" pitchFamily="49" charset="-122"/>
              <a:ea typeface="黑体" panose="02010609060101010101" pitchFamily="49" charset="-122"/>
            </a:endParaRPr>
          </a:p>
          <a:p>
            <a:pPr>
              <a:defRPr/>
            </a:pPr>
            <a:r>
              <a:rPr lang="zh-CN" altLang="en-US" sz="4000" dirty="0" smtClean="0">
                <a:solidFill>
                  <a:schemeClr val="tx2">
                    <a:lumMod val="50000"/>
                  </a:schemeClr>
                </a:solidFill>
                <a:latin typeface="黑体" panose="02010609060101010101" pitchFamily="49" charset="-122"/>
                <a:ea typeface="黑体" panose="02010609060101010101" pitchFamily="49" charset="-122"/>
              </a:rPr>
              <a:t>五年级下册</a:t>
            </a:r>
          </a:p>
        </p:txBody>
      </p:sp>
      <p:sp>
        <p:nvSpPr>
          <p:cNvPr id="10" name="矩形 9"/>
          <p:cNvSpPr/>
          <p:nvPr/>
        </p:nvSpPr>
        <p:spPr>
          <a:xfrm>
            <a:off x="0" y="5877272"/>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2"/>
          <p:cNvSpPr txBox="1"/>
          <p:nvPr/>
        </p:nvSpPr>
        <p:spPr bwMode="auto">
          <a:xfrm>
            <a:off x="419100" y="260350"/>
            <a:ext cx="2784475"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2400" i="1" dirty="0">
                <a:solidFill>
                  <a:schemeClr val="bg1"/>
                </a:solidFill>
                <a:latin typeface="Arial Black" panose="020B0A04020102020204" pitchFamily="34" charset="0"/>
                <a:ea typeface="微软雅黑" panose="020B0503020204020204" pitchFamily="34" charset="-122"/>
              </a:rPr>
              <a:t>&gt;&gt;Practice</a:t>
            </a:r>
            <a:endParaRPr lang="zh-CN" altLang="en-US" sz="2400" i="1" dirty="0">
              <a:solidFill>
                <a:schemeClr val="bg1"/>
              </a:solidFill>
              <a:latin typeface="Arial Black" panose="020B0A04020102020204" pitchFamily="34" charset="0"/>
              <a:ea typeface="微软雅黑" panose="020B0503020204020204" pitchFamily="34" charset="-122"/>
            </a:endParaRPr>
          </a:p>
        </p:txBody>
      </p:sp>
      <p:sp>
        <p:nvSpPr>
          <p:cNvPr id="3" name="文本占位符 2"/>
          <p:cNvSpPr txBox="1"/>
          <p:nvPr/>
        </p:nvSpPr>
        <p:spPr bwMode="auto">
          <a:xfrm>
            <a:off x="611188" y="887413"/>
            <a:ext cx="3240087" cy="519112"/>
          </a:xfrm>
          <a:prstGeom prst="rect">
            <a:avLst/>
          </a:prstGeom>
          <a:noFill/>
          <a:ln w="9525">
            <a:noFill/>
            <a:miter lim="800000"/>
          </a:ln>
        </p:spPr>
        <p:txBody>
          <a:bodyPr/>
          <a:lstStyle/>
          <a:p>
            <a:pPr marL="342900" indent="-342900">
              <a:spcBef>
                <a:spcPct val="20000"/>
              </a:spcBef>
              <a:buFont typeface="Arial" panose="020B0604020202020204" pitchFamily="34" charset="0"/>
              <a:buNone/>
              <a:defRPr/>
            </a:pPr>
            <a:r>
              <a:rPr lang="en-US" altLang="zh-CN" sz="3200" dirty="0">
                <a:solidFill>
                  <a:srgbClr val="009900"/>
                </a:solidFill>
                <a:effectLst>
                  <a:outerShdw blurRad="38100" dist="38100" dir="2700000" algn="tl">
                    <a:srgbClr val="000000">
                      <a:alpha val="43137"/>
                    </a:srgbClr>
                  </a:outerShdw>
                </a:effectLst>
                <a:ea typeface="+mn-ea"/>
                <a:cs typeface="Arial" panose="020B0604020202020204" pitchFamily="34" charset="0"/>
              </a:rPr>
              <a:t>Read and tick</a:t>
            </a:r>
            <a:endParaRPr lang="zh-CN" altLang="en-US" sz="3200" dirty="0">
              <a:solidFill>
                <a:srgbClr val="FF0000"/>
              </a:solidFill>
              <a:effectLst>
                <a:outerShdw blurRad="38100" dist="38100" dir="2700000" algn="tl">
                  <a:srgbClr val="000000">
                    <a:alpha val="43137"/>
                  </a:srgbClr>
                </a:outerShdw>
              </a:effectLst>
              <a:ea typeface="+mn-ea"/>
              <a:cs typeface="Arial" panose="020B0604020202020204" pitchFamily="34" charset="0"/>
            </a:endParaRPr>
          </a:p>
        </p:txBody>
      </p:sp>
      <p:cxnSp>
        <p:nvCxnSpPr>
          <p:cNvPr id="4" name="直接连接符 3"/>
          <p:cNvCxnSpPr/>
          <p:nvPr/>
        </p:nvCxnSpPr>
        <p:spPr>
          <a:xfrm>
            <a:off x="755650" y="1425575"/>
            <a:ext cx="2376488" cy="25400"/>
          </a:xfrm>
          <a:prstGeom prst="line">
            <a:avLst/>
          </a:prstGeom>
          <a:ln w="38100">
            <a:solidFill>
              <a:srgbClr val="3399FF"/>
            </a:solidFill>
            <a:prstDash val="sysDot"/>
          </a:ln>
        </p:spPr>
        <p:style>
          <a:lnRef idx="1">
            <a:schemeClr val="accent1"/>
          </a:lnRef>
          <a:fillRef idx="0">
            <a:schemeClr val="accent1"/>
          </a:fillRef>
          <a:effectRef idx="0">
            <a:schemeClr val="accent1"/>
          </a:effectRef>
          <a:fontRef idx="minor">
            <a:schemeClr val="tx1"/>
          </a:fontRef>
        </p:style>
      </p:cxnSp>
      <p:sp>
        <p:nvSpPr>
          <p:cNvPr id="14" name="Text Box 8"/>
          <p:cNvSpPr txBox="1">
            <a:spLocks noChangeArrowheads="1"/>
          </p:cNvSpPr>
          <p:nvPr/>
        </p:nvSpPr>
        <p:spPr bwMode="auto">
          <a:xfrm>
            <a:off x="430213" y="1628775"/>
            <a:ext cx="8713787"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lnSpc>
                <a:spcPct val="150000"/>
              </a:lnSpc>
              <a:defRPr/>
            </a:pPr>
            <a:r>
              <a:rPr lang="en-US" altLang="zh-CN" sz="2800" dirty="0" smtClean="0">
                <a:solidFill>
                  <a:schemeClr val="tx2">
                    <a:lumMod val="50000"/>
                  </a:schemeClr>
                </a:solidFill>
                <a:cs typeface="Arial" panose="020B0604020202020204" pitchFamily="34" charset="0"/>
              </a:rPr>
              <a:t>Tomorrow is Saturday. Tom won’t go to school. His parents and sisters won’t go to work. He is going to play computer games with his friends. His sister are not interested in it. They are going to dance in the park. What about their parents? Mr. Black will do some shopping. And Mrs. Black will visit her parents.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2"/>
          <p:cNvSpPr txBox="1"/>
          <p:nvPr/>
        </p:nvSpPr>
        <p:spPr bwMode="auto">
          <a:xfrm>
            <a:off x="419100" y="260350"/>
            <a:ext cx="2784475"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2400" i="1">
                <a:solidFill>
                  <a:schemeClr val="bg1"/>
                </a:solidFill>
                <a:latin typeface="Arial Black" panose="020B0A04020102020204" pitchFamily="34" charset="0"/>
                <a:ea typeface="微软雅黑" panose="020B0503020204020204" pitchFamily="34" charset="-122"/>
              </a:rPr>
              <a:t>&gt;&gt;Practice</a:t>
            </a:r>
            <a:endParaRPr lang="zh-CN" altLang="en-US" sz="2400" i="1">
              <a:solidFill>
                <a:schemeClr val="bg1"/>
              </a:solidFill>
              <a:latin typeface="Arial Black" panose="020B0A04020102020204" pitchFamily="34" charset="0"/>
              <a:ea typeface="微软雅黑" panose="020B0503020204020204" pitchFamily="34" charset="-122"/>
            </a:endParaRPr>
          </a:p>
        </p:txBody>
      </p:sp>
      <p:sp>
        <p:nvSpPr>
          <p:cNvPr id="3" name="文本占位符 2"/>
          <p:cNvSpPr txBox="1"/>
          <p:nvPr/>
        </p:nvSpPr>
        <p:spPr bwMode="auto">
          <a:xfrm>
            <a:off x="611188" y="887413"/>
            <a:ext cx="3240087" cy="519112"/>
          </a:xfrm>
          <a:prstGeom prst="rect">
            <a:avLst/>
          </a:prstGeom>
          <a:noFill/>
          <a:ln w="9525">
            <a:noFill/>
            <a:miter lim="800000"/>
          </a:ln>
        </p:spPr>
        <p:txBody>
          <a:bodyPr/>
          <a:lstStyle/>
          <a:p>
            <a:pPr marL="342900" indent="-342900">
              <a:spcBef>
                <a:spcPct val="20000"/>
              </a:spcBef>
              <a:buFont typeface="Arial" panose="020B0604020202020204" pitchFamily="34" charset="0"/>
              <a:buNone/>
              <a:defRPr/>
            </a:pPr>
            <a:r>
              <a:rPr lang="en-US" altLang="zh-CN" sz="3200" dirty="0">
                <a:solidFill>
                  <a:srgbClr val="009900"/>
                </a:solidFill>
                <a:effectLst>
                  <a:outerShdw blurRad="38100" dist="38100" dir="2700000" algn="tl">
                    <a:srgbClr val="000000">
                      <a:alpha val="43137"/>
                    </a:srgbClr>
                  </a:outerShdw>
                </a:effectLst>
                <a:ea typeface="+mn-ea"/>
                <a:cs typeface="Arial" panose="020B0604020202020204" pitchFamily="34" charset="0"/>
              </a:rPr>
              <a:t>Read and tick</a:t>
            </a:r>
            <a:endParaRPr lang="zh-CN" altLang="en-US" sz="3200" dirty="0">
              <a:solidFill>
                <a:srgbClr val="FF0000"/>
              </a:solidFill>
              <a:effectLst>
                <a:outerShdw blurRad="38100" dist="38100" dir="2700000" algn="tl">
                  <a:srgbClr val="000000">
                    <a:alpha val="43137"/>
                  </a:srgbClr>
                </a:outerShdw>
              </a:effectLst>
              <a:ea typeface="+mn-ea"/>
              <a:cs typeface="Arial" panose="020B0604020202020204" pitchFamily="34" charset="0"/>
            </a:endParaRPr>
          </a:p>
        </p:txBody>
      </p:sp>
      <p:cxnSp>
        <p:nvCxnSpPr>
          <p:cNvPr id="4" name="直接连接符 3"/>
          <p:cNvCxnSpPr/>
          <p:nvPr/>
        </p:nvCxnSpPr>
        <p:spPr>
          <a:xfrm>
            <a:off x="755650" y="1425575"/>
            <a:ext cx="2376488" cy="25400"/>
          </a:xfrm>
          <a:prstGeom prst="line">
            <a:avLst/>
          </a:prstGeom>
          <a:ln w="38100">
            <a:solidFill>
              <a:srgbClr val="3399FF"/>
            </a:solidFill>
            <a:prstDash val="sysDot"/>
          </a:ln>
        </p:spPr>
        <p:style>
          <a:lnRef idx="1">
            <a:schemeClr val="accent1"/>
          </a:lnRef>
          <a:fillRef idx="0">
            <a:schemeClr val="accent1"/>
          </a:fillRef>
          <a:effectRef idx="0">
            <a:schemeClr val="accent1"/>
          </a:effectRef>
          <a:fontRef idx="minor">
            <a:schemeClr val="tx1"/>
          </a:fontRef>
        </p:style>
      </p:cxnSp>
      <p:pic>
        <p:nvPicPr>
          <p:cNvPr id="29701" name="图片 4"/>
          <p:cNvPicPr>
            <a:picLocks noChangeAspect="1"/>
          </p:cNvPicPr>
          <p:nvPr/>
        </p:nvPicPr>
        <p:blipFill>
          <a:blip r:embed="rId3"/>
          <a:srcRect/>
          <a:stretch>
            <a:fillRect/>
          </a:stretch>
        </p:blipFill>
        <p:spPr bwMode="auto">
          <a:xfrm>
            <a:off x="2220913" y="3257550"/>
            <a:ext cx="123825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图片 5"/>
          <p:cNvPicPr>
            <a:picLocks noChangeAspect="1"/>
          </p:cNvPicPr>
          <p:nvPr/>
        </p:nvPicPr>
        <p:blipFill>
          <a:blip r:embed="rId4"/>
          <a:srcRect/>
          <a:stretch>
            <a:fillRect/>
          </a:stretch>
        </p:blipFill>
        <p:spPr bwMode="auto">
          <a:xfrm rot="-5685271">
            <a:off x="3590925" y="2949575"/>
            <a:ext cx="139065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图片 6"/>
          <p:cNvPicPr>
            <a:picLocks noChangeAspect="1"/>
          </p:cNvPicPr>
          <p:nvPr/>
        </p:nvPicPr>
        <p:blipFill>
          <a:blip r:embed="rId5"/>
          <a:srcRect/>
          <a:stretch>
            <a:fillRect/>
          </a:stretch>
        </p:blipFill>
        <p:spPr bwMode="auto">
          <a:xfrm>
            <a:off x="4541838" y="1685925"/>
            <a:ext cx="1285875"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4" name="图片 7"/>
          <p:cNvPicPr>
            <a:picLocks noChangeAspect="1"/>
          </p:cNvPicPr>
          <p:nvPr/>
        </p:nvPicPr>
        <p:blipFill>
          <a:blip r:embed="rId6"/>
          <a:srcRect/>
          <a:stretch>
            <a:fillRect/>
          </a:stretch>
        </p:blipFill>
        <p:spPr bwMode="auto">
          <a:xfrm rot="-5189815">
            <a:off x="6018213" y="1600200"/>
            <a:ext cx="11239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图片 8"/>
          <p:cNvPicPr>
            <a:picLocks noChangeAspect="1"/>
          </p:cNvPicPr>
          <p:nvPr/>
        </p:nvPicPr>
        <p:blipFill>
          <a:blip r:embed="rId7"/>
          <a:stretch>
            <a:fillRect/>
          </a:stretch>
        </p:blipFill>
        <p:spPr>
          <a:xfrm rot="15950743">
            <a:off x="7439970" y="1719132"/>
            <a:ext cx="1047750" cy="1019175"/>
          </a:xfrm>
          <a:prstGeom prst="rect">
            <a:avLst/>
          </a:prstGeom>
          <a:ln>
            <a:noFill/>
          </a:ln>
          <a:effectLst>
            <a:softEdge rad="112500"/>
          </a:effectLst>
        </p:spPr>
      </p:pic>
      <p:pic>
        <p:nvPicPr>
          <p:cNvPr id="29706" name="图片 9"/>
          <p:cNvPicPr>
            <a:picLocks noChangeAspect="1"/>
          </p:cNvPicPr>
          <p:nvPr/>
        </p:nvPicPr>
        <p:blipFill>
          <a:blip r:embed="rId8" cstate="email"/>
          <a:srcRect/>
          <a:stretch>
            <a:fillRect/>
          </a:stretch>
        </p:blipFill>
        <p:spPr bwMode="auto">
          <a:xfrm>
            <a:off x="5145088" y="4478338"/>
            <a:ext cx="1620837"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7" name="图片 10"/>
          <p:cNvPicPr>
            <a:picLocks noChangeAspect="1"/>
          </p:cNvPicPr>
          <p:nvPr/>
        </p:nvPicPr>
        <p:blipFill>
          <a:blip r:embed="rId9"/>
          <a:srcRect/>
          <a:stretch>
            <a:fillRect/>
          </a:stretch>
        </p:blipFill>
        <p:spPr bwMode="auto">
          <a:xfrm rot="-5761082">
            <a:off x="6673851" y="4529137"/>
            <a:ext cx="1452562"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8" name="图片 11"/>
          <p:cNvPicPr>
            <a:picLocks noChangeAspect="1"/>
          </p:cNvPicPr>
          <p:nvPr/>
        </p:nvPicPr>
        <p:blipFill>
          <a:blip r:embed="rId10"/>
          <a:srcRect/>
          <a:stretch>
            <a:fillRect/>
          </a:stretch>
        </p:blipFill>
        <p:spPr bwMode="auto">
          <a:xfrm rot="-5181676">
            <a:off x="7881937" y="4518026"/>
            <a:ext cx="10191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9" name="图片 12"/>
          <p:cNvPicPr>
            <a:picLocks noChangeAspect="1"/>
          </p:cNvPicPr>
          <p:nvPr/>
        </p:nvPicPr>
        <p:blipFill>
          <a:blip r:embed="rId11" cstate="email"/>
          <a:srcRect/>
          <a:stretch>
            <a:fillRect/>
          </a:stretch>
        </p:blipFill>
        <p:spPr bwMode="auto">
          <a:xfrm rot="-4907344">
            <a:off x="845344" y="3251994"/>
            <a:ext cx="1443038"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8"/>
          <p:cNvSpPr txBox="1">
            <a:spLocks noChangeArrowheads="1"/>
          </p:cNvSpPr>
          <p:nvPr/>
        </p:nvSpPr>
        <p:spPr bwMode="auto">
          <a:xfrm>
            <a:off x="469900" y="1354138"/>
            <a:ext cx="4173538"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marL="514350" indent="-514350">
              <a:lnSpc>
                <a:spcPct val="150000"/>
              </a:lnSpc>
              <a:buFontTx/>
              <a:buAutoNum type="arabicPeriod"/>
              <a:defRPr/>
            </a:pPr>
            <a:r>
              <a:rPr lang="en-US" altLang="zh-CN" sz="3200" dirty="0" smtClean="0">
                <a:solidFill>
                  <a:schemeClr val="tx2">
                    <a:lumMod val="50000"/>
                  </a:schemeClr>
                </a:solidFill>
                <a:cs typeface="Arial" panose="020B0604020202020204" pitchFamily="34" charset="0"/>
              </a:rPr>
              <a:t>What is Tom going   </a:t>
            </a:r>
          </a:p>
          <a:p>
            <a:pPr>
              <a:lnSpc>
                <a:spcPct val="150000"/>
              </a:lnSpc>
              <a:defRPr/>
            </a:pPr>
            <a:r>
              <a:rPr lang="en-US" altLang="zh-CN" sz="3200" dirty="0" smtClean="0">
                <a:solidFill>
                  <a:schemeClr val="tx2">
                    <a:lumMod val="50000"/>
                  </a:schemeClr>
                </a:solidFill>
                <a:cs typeface="Arial" panose="020B0604020202020204" pitchFamily="34" charset="0"/>
              </a:rPr>
              <a:t>     to do tomorrow?</a:t>
            </a:r>
          </a:p>
        </p:txBody>
      </p:sp>
      <p:sp>
        <p:nvSpPr>
          <p:cNvPr id="15" name="Text Box 8"/>
          <p:cNvSpPr txBox="1">
            <a:spLocks noChangeArrowheads="1"/>
          </p:cNvSpPr>
          <p:nvPr/>
        </p:nvSpPr>
        <p:spPr bwMode="auto">
          <a:xfrm>
            <a:off x="4976813" y="3276600"/>
            <a:ext cx="41671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lnSpc>
                <a:spcPct val="150000"/>
              </a:lnSpc>
              <a:defRPr/>
            </a:pPr>
            <a:r>
              <a:rPr lang="en-US" altLang="zh-CN" sz="3200" dirty="0" smtClean="0">
                <a:solidFill>
                  <a:schemeClr val="tx2">
                    <a:lumMod val="50000"/>
                  </a:schemeClr>
                </a:solidFill>
                <a:cs typeface="Arial" panose="020B0604020202020204" pitchFamily="34" charset="0"/>
              </a:rPr>
              <a:t>What will the girls do?</a:t>
            </a:r>
          </a:p>
        </p:txBody>
      </p:sp>
      <p:sp>
        <p:nvSpPr>
          <p:cNvPr id="16" name="Text Box 8"/>
          <p:cNvSpPr txBox="1">
            <a:spLocks noChangeArrowheads="1"/>
          </p:cNvSpPr>
          <p:nvPr/>
        </p:nvSpPr>
        <p:spPr bwMode="auto">
          <a:xfrm>
            <a:off x="520700" y="3338513"/>
            <a:ext cx="10207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lnSpc>
                <a:spcPct val="150000"/>
              </a:lnSpc>
              <a:defRPr/>
            </a:pPr>
            <a:r>
              <a:rPr lang="en-US" altLang="zh-CN" sz="3200" dirty="0" smtClean="0">
                <a:solidFill>
                  <a:schemeClr val="tx2">
                    <a:lumMod val="50000"/>
                  </a:schemeClr>
                </a:solidFill>
                <a:cs typeface="Arial" panose="020B0604020202020204" pitchFamily="34" charset="0"/>
              </a:rPr>
              <a:t>2. </a:t>
            </a:r>
          </a:p>
        </p:txBody>
      </p:sp>
      <p:sp>
        <p:nvSpPr>
          <p:cNvPr id="17" name="Text Box 8"/>
          <p:cNvSpPr txBox="1">
            <a:spLocks noChangeArrowheads="1"/>
          </p:cNvSpPr>
          <p:nvPr/>
        </p:nvSpPr>
        <p:spPr bwMode="auto">
          <a:xfrm>
            <a:off x="520700" y="4718050"/>
            <a:ext cx="102076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lnSpc>
                <a:spcPct val="150000"/>
              </a:lnSpc>
              <a:defRPr/>
            </a:pPr>
            <a:r>
              <a:rPr lang="en-US" altLang="zh-CN" sz="3200" dirty="0">
                <a:solidFill>
                  <a:schemeClr val="tx2">
                    <a:lumMod val="50000"/>
                  </a:schemeClr>
                </a:solidFill>
                <a:cs typeface="Arial" panose="020B0604020202020204" pitchFamily="34" charset="0"/>
              </a:rPr>
              <a:t>3</a:t>
            </a:r>
            <a:r>
              <a:rPr lang="en-US" altLang="zh-CN" sz="3200" dirty="0" smtClean="0">
                <a:solidFill>
                  <a:schemeClr val="tx2">
                    <a:lumMod val="50000"/>
                  </a:schemeClr>
                </a:solidFill>
                <a:cs typeface="Arial" panose="020B0604020202020204" pitchFamily="34" charset="0"/>
              </a:rPr>
              <a:t>. </a:t>
            </a:r>
          </a:p>
        </p:txBody>
      </p:sp>
      <p:sp>
        <p:nvSpPr>
          <p:cNvPr id="18" name="Text Box 8"/>
          <p:cNvSpPr txBox="1">
            <a:spLocks noChangeArrowheads="1"/>
          </p:cNvSpPr>
          <p:nvPr/>
        </p:nvSpPr>
        <p:spPr bwMode="auto">
          <a:xfrm>
            <a:off x="911225" y="4687888"/>
            <a:ext cx="50736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lnSpc>
                <a:spcPct val="150000"/>
              </a:lnSpc>
              <a:defRPr/>
            </a:pPr>
            <a:r>
              <a:rPr lang="en-US" altLang="zh-CN" sz="3200" dirty="0" smtClean="0">
                <a:solidFill>
                  <a:schemeClr val="tx2">
                    <a:lumMod val="50000"/>
                  </a:schemeClr>
                </a:solidFill>
                <a:cs typeface="Arial" panose="020B0604020202020204" pitchFamily="34" charset="0"/>
              </a:rPr>
              <a:t>Mrs. Black will ______</a:t>
            </a:r>
          </a:p>
        </p:txBody>
      </p:sp>
      <p:sp>
        <p:nvSpPr>
          <p:cNvPr id="19" name="文本框 18"/>
          <p:cNvSpPr txBox="1">
            <a:spLocks noChangeArrowheads="1"/>
          </p:cNvSpPr>
          <p:nvPr/>
        </p:nvSpPr>
        <p:spPr bwMode="auto">
          <a:xfrm>
            <a:off x="6604000" y="2011363"/>
            <a:ext cx="862013" cy="117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5400" b="1">
                <a:solidFill>
                  <a:srgbClr val="FF0000"/>
                </a:solidFill>
                <a:ea typeface="微软雅黑" panose="020B0503020204020204" pitchFamily="34" charset="-122"/>
              </a:rPr>
              <a:t>√</a:t>
            </a:r>
          </a:p>
        </p:txBody>
      </p:sp>
      <p:sp>
        <p:nvSpPr>
          <p:cNvPr id="20" name="文本框 19"/>
          <p:cNvSpPr txBox="1">
            <a:spLocks noChangeArrowheads="1"/>
          </p:cNvSpPr>
          <p:nvPr/>
        </p:nvSpPr>
        <p:spPr bwMode="auto">
          <a:xfrm>
            <a:off x="1531938" y="3698875"/>
            <a:ext cx="862012" cy="117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5400" b="1">
                <a:solidFill>
                  <a:srgbClr val="FF0000"/>
                </a:solidFill>
                <a:ea typeface="微软雅黑" panose="020B0503020204020204" pitchFamily="34" charset="-122"/>
              </a:rPr>
              <a:t>√</a:t>
            </a:r>
          </a:p>
        </p:txBody>
      </p:sp>
      <p:sp>
        <p:nvSpPr>
          <p:cNvPr id="21" name="文本框 20"/>
          <p:cNvSpPr txBox="1">
            <a:spLocks noChangeArrowheads="1"/>
          </p:cNvSpPr>
          <p:nvPr/>
        </p:nvSpPr>
        <p:spPr bwMode="auto">
          <a:xfrm>
            <a:off x="5918200" y="4946650"/>
            <a:ext cx="862013" cy="117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5400" b="1">
                <a:solidFill>
                  <a:srgbClr val="FF0000"/>
                </a:solidFill>
                <a:ea typeface="微软雅黑" panose="020B0503020204020204" pitchFamily="34" charset="-122"/>
              </a:rPr>
              <a:t>√</a:t>
            </a:r>
          </a:p>
        </p:txBody>
      </p:sp>
      <p:pic>
        <p:nvPicPr>
          <p:cNvPr id="29718" name="图片 20"/>
          <p:cNvPicPr>
            <a:picLocks noChangeAspect="1"/>
          </p:cNvPicPr>
          <p:nvPr/>
        </p:nvPicPr>
        <p:blipFill>
          <a:blip r:embed="rId12" cstate="email"/>
          <a:srcRect/>
          <a:stretch>
            <a:fillRect/>
          </a:stretch>
        </p:blipFill>
        <p:spPr bwMode="auto">
          <a:xfrm>
            <a:off x="7073900" y="5602288"/>
            <a:ext cx="890588"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10"/>
          <p:cNvSpPr txBox="1">
            <a:spLocks noChangeArrowheads="1"/>
          </p:cNvSpPr>
          <p:nvPr/>
        </p:nvSpPr>
        <p:spPr bwMode="auto">
          <a:xfrm>
            <a:off x="7112000" y="5753100"/>
            <a:ext cx="784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ahoma" panose="020B0604030504040204" pitchFamily="34" charset="0"/>
                <a:ea typeface="宋体" panose="02010600030101010101" pitchFamily="2" charset="-122"/>
              </a:defRPr>
            </a:lvl1pPr>
            <a:lvl2pPr marL="742950" indent="-285750">
              <a:defRPr kumimoji="1" sz="2400">
                <a:solidFill>
                  <a:schemeClr val="tx1"/>
                </a:solidFill>
                <a:latin typeface="Tahoma" panose="020B0604030504040204" pitchFamily="34" charset="0"/>
                <a:ea typeface="宋体" panose="02010600030101010101" pitchFamily="2" charset="-122"/>
              </a:defRPr>
            </a:lvl2pPr>
            <a:lvl3pPr marL="1143000" indent="-228600">
              <a:defRPr kumimoji="1" sz="2400">
                <a:solidFill>
                  <a:schemeClr val="tx1"/>
                </a:solidFill>
                <a:latin typeface="Tahoma" panose="020B0604030504040204" pitchFamily="34" charset="0"/>
                <a:ea typeface="宋体" panose="02010600030101010101" pitchFamily="2" charset="-122"/>
              </a:defRPr>
            </a:lvl3pPr>
            <a:lvl4pPr marL="1600200" indent="-228600">
              <a:defRPr kumimoji="1" sz="2400">
                <a:solidFill>
                  <a:schemeClr val="tx1"/>
                </a:solidFill>
                <a:latin typeface="Tahoma" panose="020B0604030504040204" pitchFamily="34" charset="0"/>
                <a:ea typeface="宋体" panose="02010600030101010101" pitchFamily="2" charset="-122"/>
              </a:defRPr>
            </a:lvl4pPr>
            <a:lvl5pPr marL="2057400" indent="-22860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a:defRPr/>
            </a:pPr>
            <a:r>
              <a:rPr lang="zh-CN" altLang="en-US" sz="2000" b="1" dirty="0" smtClean="0">
                <a:solidFill>
                  <a:schemeClr val="tx2">
                    <a:lumMod val="50000"/>
                  </a:schemeClr>
                </a:solidFill>
                <a:latin typeface="黑体" panose="02010609060101010101" pitchFamily="49" charset="-122"/>
                <a:ea typeface="黑体" panose="02010609060101010101" pitchFamily="49" charset="-122"/>
              </a:rPr>
              <a:t>答案</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2"/>
                    </p:tgtEl>
                  </p:cond>
                </p:stCondLst>
                <p:endSync evt="end" delay="0">
                  <p:rtn val="all"/>
                </p:endSync>
                <p:childTnLst>
                  <p:par>
                    <p:cTn id="3" fill="hold">
                      <p:stCondLst>
                        <p:cond delay="0"/>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ppt_w</p:attrName>
                                        </p:attrNameLst>
                                      </p:cBhvr>
                                      <p:tavLst>
                                        <p:tav tm="0">
                                          <p:val>
                                            <p:fltVal val="0"/>
                                          </p:val>
                                        </p:tav>
                                        <p:tav tm="100000">
                                          <p:val>
                                            <p:strVal val="#ppt_w"/>
                                          </p:val>
                                        </p:tav>
                                      </p:tavLst>
                                    </p:anim>
                                    <p:anim calcmode="lin" valueType="num">
                                      <p:cBhvr>
                                        <p:cTn id="15" dur="500" fill="hold"/>
                                        <p:tgtEl>
                                          <p:spTgt spid="20"/>
                                        </p:tgtEl>
                                        <p:attrNameLst>
                                          <p:attrName>ppt_h</p:attrName>
                                        </p:attrNameLst>
                                      </p:cBhvr>
                                      <p:tavLst>
                                        <p:tav tm="0">
                                          <p:val>
                                            <p:fltVal val="0"/>
                                          </p:val>
                                        </p:tav>
                                        <p:tav tm="100000">
                                          <p:val>
                                            <p:strVal val="#ppt_h"/>
                                          </p:val>
                                        </p:tav>
                                      </p:tavLst>
                                    </p:anim>
                                    <p:animEffect transition="in" filter="fade">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p:cTn id="21" dur="500" fill="hold"/>
                                        <p:tgtEl>
                                          <p:spTgt spid="21"/>
                                        </p:tgtEl>
                                        <p:attrNameLst>
                                          <p:attrName>ppt_w</p:attrName>
                                        </p:attrNameLst>
                                      </p:cBhvr>
                                      <p:tavLst>
                                        <p:tav tm="0">
                                          <p:val>
                                            <p:fltVal val="0"/>
                                          </p:val>
                                        </p:tav>
                                        <p:tav tm="100000">
                                          <p:val>
                                            <p:strVal val="#ppt_w"/>
                                          </p:val>
                                        </p:tav>
                                      </p:tavLst>
                                    </p:anim>
                                    <p:anim calcmode="lin" valueType="num">
                                      <p:cBhvr>
                                        <p:cTn id="22" dur="500" fill="hold"/>
                                        <p:tgtEl>
                                          <p:spTgt spid="21"/>
                                        </p:tgtEl>
                                        <p:attrNameLst>
                                          <p:attrName>ppt_h</p:attrName>
                                        </p:attrNameLst>
                                      </p:cBhvr>
                                      <p:tavLst>
                                        <p:tav tm="0">
                                          <p:val>
                                            <p:fltVal val="0"/>
                                          </p:val>
                                        </p:tav>
                                        <p:tav tm="100000">
                                          <p:val>
                                            <p:strVal val="#ppt_h"/>
                                          </p:val>
                                        </p:tav>
                                      </p:tavLst>
                                    </p:anim>
                                    <p:animEffect transition="in" filter="fade">
                                      <p:cBhvr>
                                        <p:cTn id="23" dur="500"/>
                                        <p:tgtEl>
                                          <p:spTgt spid="21"/>
                                        </p:tgtEl>
                                      </p:cBhvr>
                                    </p:animEffect>
                                  </p:childTnLst>
                                </p:cTn>
                              </p:par>
                            </p:childTnLst>
                          </p:cTn>
                        </p:par>
                      </p:childTnLst>
                    </p:cTn>
                  </p:par>
                </p:childTnLst>
              </p:cTn>
              <p:nextCondLst>
                <p:cond evt="onClick" delay="0">
                  <p:tgtEl>
                    <p:spTgt spid="22"/>
                  </p:tgtEl>
                </p:cond>
              </p:nextCondLst>
            </p:seq>
          </p:childTnLst>
        </p:cTn>
      </p:par>
    </p:tnLst>
    <p:bldLst>
      <p:bldP spid="19"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3"/>
          <p:cNvSpPr>
            <a:spLocks noGrp="1"/>
          </p:cNvSpPr>
          <p:nvPr>
            <p:ph type="title" idx="4294967295"/>
          </p:nvPr>
        </p:nvSpPr>
        <p:spPr bwMode="auto">
          <a:xfrm>
            <a:off x="419100" y="207963"/>
            <a:ext cx="8291513" cy="700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2400" i="1" dirty="0" smtClean="0"/>
              <a:t>&gt;&gt;Summary</a:t>
            </a:r>
            <a:endParaRPr lang="zh-CN" altLang="en-US" sz="2400" i="1" dirty="0" smtClean="0"/>
          </a:p>
        </p:txBody>
      </p:sp>
      <p:sp>
        <p:nvSpPr>
          <p:cNvPr id="9" name="圆角矩形 8"/>
          <p:cNvSpPr/>
          <p:nvPr/>
        </p:nvSpPr>
        <p:spPr>
          <a:xfrm>
            <a:off x="803275" y="1700213"/>
            <a:ext cx="7691438" cy="3889375"/>
          </a:xfrm>
          <a:prstGeom prst="roundRect">
            <a:avLst/>
          </a:prstGeom>
          <a:noFill/>
          <a:ln w="57150">
            <a:solidFill>
              <a:schemeClr val="accent5">
                <a:lumMod val="75000"/>
              </a:schemeClr>
            </a:solidFill>
            <a:prstDash val="dash"/>
          </a:ln>
        </p:spPr>
        <p:style>
          <a:lnRef idx="1">
            <a:schemeClr val="accent3"/>
          </a:lnRef>
          <a:fillRef idx="3">
            <a:schemeClr val="accent3"/>
          </a:fillRef>
          <a:effectRef idx="2">
            <a:schemeClr val="accent3"/>
          </a:effectRef>
          <a:fontRef idx="minor">
            <a:schemeClr val="lt1"/>
          </a:fontRef>
        </p:style>
        <p:txBody>
          <a:bodyPr anchor="ctr"/>
          <a:lstStyle/>
          <a:p>
            <a:pPr algn="ctr" eaLnBrk="1" hangingPunct="1">
              <a:defRPr/>
            </a:pPr>
            <a:endParaRPr lang="zh-CN" altLang="en-US"/>
          </a:p>
        </p:txBody>
      </p:sp>
      <p:pic>
        <p:nvPicPr>
          <p:cNvPr id="3" name="图片 2"/>
          <p:cNvPicPr>
            <a:picLocks noChangeAspect="1"/>
          </p:cNvPicPr>
          <p:nvPr/>
        </p:nvPicPr>
        <p:blipFill>
          <a:blip r:embed="rId3"/>
          <a:stretch>
            <a:fillRect/>
          </a:stretch>
        </p:blipFill>
        <p:spPr>
          <a:xfrm>
            <a:off x="63500" y="717550"/>
            <a:ext cx="2124075" cy="1466850"/>
          </a:xfrm>
          <a:prstGeom prst="rect">
            <a:avLst/>
          </a:prstGeom>
          <a:ln>
            <a:noFill/>
          </a:ln>
          <a:effectLst>
            <a:outerShdw blurRad="292100" dist="139700" dir="2700000" algn="tl" rotWithShape="0">
              <a:srgbClr val="333333">
                <a:alpha val="65000"/>
              </a:srgbClr>
            </a:outerShdw>
          </a:effectLst>
        </p:spPr>
      </p:pic>
      <p:sp>
        <p:nvSpPr>
          <p:cNvPr id="18" name="矩形 17"/>
          <p:cNvSpPr/>
          <p:nvPr/>
        </p:nvSpPr>
        <p:spPr>
          <a:xfrm>
            <a:off x="1333500" y="2135188"/>
            <a:ext cx="4176713" cy="646112"/>
          </a:xfrm>
          <a:prstGeom prst="rect">
            <a:avLst/>
          </a:prstGeom>
        </p:spPr>
        <p:txBody>
          <a:bodyPr wrap="none">
            <a:spAutoFit/>
          </a:bodyPr>
          <a:lstStyle/>
          <a:p>
            <a:pPr eaLnBrk="1" hangingPunct="1">
              <a:defRPr/>
            </a:pPr>
            <a:r>
              <a:rPr lang="zh-CN" altLang="en-US" sz="3200" dirty="0">
                <a:solidFill>
                  <a:schemeClr val="tx2">
                    <a:lumMod val="50000"/>
                  </a:schemeClr>
                </a:solidFill>
                <a:latin typeface="黑体" panose="02010609060101010101" pitchFamily="49" charset="-122"/>
                <a:ea typeface="黑体" panose="02010609060101010101" pitchFamily="49" charset="-122"/>
              </a:rPr>
              <a:t>会唱歌曲</a:t>
            </a:r>
            <a:r>
              <a:rPr lang="en-US" altLang="zh-CN" sz="3600" dirty="0">
                <a:solidFill>
                  <a:schemeClr val="tx2">
                    <a:lumMod val="50000"/>
                  </a:schemeClr>
                </a:solidFill>
                <a:latin typeface="+mj-lt"/>
                <a:ea typeface="黑体" panose="02010609060101010101" pitchFamily="49" charset="-122"/>
              </a:rPr>
              <a:t>Let’s sing</a:t>
            </a:r>
            <a:r>
              <a:rPr lang="zh-CN" altLang="en-US" sz="3200" dirty="0">
                <a:solidFill>
                  <a:schemeClr val="tx2">
                    <a:lumMod val="50000"/>
                  </a:schemeClr>
                </a:solidFill>
                <a:latin typeface="黑体" panose="02010609060101010101" pitchFamily="49" charset="-122"/>
                <a:ea typeface="黑体" panose="02010609060101010101" pitchFamily="49" charset="-122"/>
              </a:rPr>
              <a:t>：</a:t>
            </a:r>
          </a:p>
        </p:txBody>
      </p:sp>
      <p:sp>
        <p:nvSpPr>
          <p:cNvPr id="25" name="五角星 24"/>
          <p:cNvSpPr/>
          <p:nvPr/>
        </p:nvSpPr>
        <p:spPr>
          <a:xfrm>
            <a:off x="884238" y="2157413"/>
            <a:ext cx="512762" cy="436562"/>
          </a:xfrm>
          <a:prstGeom prst="star5">
            <a:avLst/>
          </a:prstGeom>
          <a:solidFill>
            <a:srgbClr val="DC52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pic>
        <p:nvPicPr>
          <p:cNvPr id="14" name="图片 13"/>
          <p:cNvPicPr>
            <a:picLocks noChangeAspect="1"/>
          </p:cNvPicPr>
          <p:nvPr/>
        </p:nvPicPr>
        <p:blipFill>
          <a:blip r:embed="rId4" cstate="email"/>
          <a:stretch>
            <a:fillRect/>
          </a:stretch>
        </p:blipFill>
        <p:spPr>
          <a:xfrm>
            <a:off x="3478798" y="3049470"/>
            <a:ext cx="1823452" cy="2502136"/>
          </a:xfrm>
          <a:prstGeom prst="rect">
            <a:avLst/>
          </a:prstGeom>
          <a:ln>
            <a:noFill/>
          </a:ln>
          <a:effectLst>
            <a:softEdge rad="112500"/>
          </a:effectLst>
        </p:spPr>
      </p:pic>
      <p:sp>
        <p:nvSpPr>
          <p:cNvPr id="15" name="Text Box 8"/>
          <p:cNvSpPr txBox="1">
            <a:spLocks noChangeArrowheads="1"/>
          </p:cNvSpPr>
          <p:nvPr/>
        </p:nvSpPr>
        <p:spPr bwMode="auto">
          <a:xfrm>
            <a:off x="3424238" y="2416175"/>
            <a:ext cx="2590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lnSpc>
                <a:spcPct val="150000"/>
              </a:lnSpc>
              <a:defRPr/>
            </a:pPr>
            <a:r>
              <a:rPr lang="en-US" altLang="zh-CN" sz="3600" b="1" dirty="0" smtClean="0">
                <a:solidFill>
                  <a:schemeClr val="tx1">
                    <a:lumMod val="50000"/>
                  </a:schemeClr>
                </a:solidFill>
                <a:cs typeface="Arial" panose="020B0604020202020204" pitchFamily="34" charset="0"/>
              </a:rPr>
              <a:t>Su Will Go</a:t>
            </a:r>
          </a:p>
        </p:txBody>
      </p:sp>
      <p:sp>
        <p:nvSpPr>
          <p:cNvPr id="20" name="Text Box 8"/>
          <p:cNvSpPr txBox="1">
            <a:spLocks noChangeArrowheads="1"/>
          </p:cNvSpPr>
          <p:nvPr/>
        </p:nvSpPr>
        <p:spPr bwMode="auto">
          <a:xfrm>
            <a:off x="928688" y="3068638"/>
            <a:ext cx="6169025"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defRPr/>
            </a:pPr>
            <a:r>
              <a:rPr lang="en-US" altLang="zh-CN" sz="2000" dirty="0" smtClean="0">
                <a:solidFill>
                  <a:schemeClr val="tx1">
                    <a:lumMod val="50000"/>
                  </a:schemeClr>
                </a:solidFill>
                <a:cs typeface="Arial" panose="020B0604020202020204" pitchFamily="34" charset="0"/>
              </a:rPr>
              <a:t>Su Will go to France today,</a:t>
            </a:r>
          </a:p>
          <a:p>
            <a:pPr>
              <a:defRPr/>
            </a:pPr>
            <a:r>
              <a:rPr lang="en-US" altLang="zh-CN" sz="2000" dirty="0" smtClean="0">
                <a:solidFill>
                  <a:schemeClr val="tx1">
                    <a:lumMod val="50000"/>
                  </a:schemeClr>
                </a:solidFill>
                <a:cs typeface="Arial" panose="020B0604020202020204" pitchFamily="34" charset="0"/>
              </a:rPr>
              <a:t>France today,</a:t>
            </a:r>
          </a:p>
          <a:p>
            <a:pPr>
              <a:defRPr/>
            </a:pPr>
            <a:r>
              <a:rPr lang="en-US" altLang="zh-CN" sz="2000" dirty="0" smtClean="0">
                <a:solidFill>
                  <a:schemeClr val="tx1">
                    <a:lumMod val="50000"/>
                  </a:schemeClr>
                </a:solidFill>
                <a:cs typeface="Arial" panose="020B0604020202020204" pitchFamily="34" charset="0"/>
              </a:rPr>
              <a:t>France today.</a:t>
            </a:r>
          </a:p>
          <a:p>
            <a:pPr>
              <a:defRPr/>
            </a:pPr>
            <a:r>
              <a:rPr lang="en-US" altLang="zh-CN" sz="2000" dirty="0" smtClean="0">
                <a:solidFill>
                  <a:schemeClr val="tx1">
                    <a:lumMod val="50000"/>
                  </a:schemeClr>
                </a:solidFill>
                <a:cs typeface="Arial" panose="020B0604020202020204" pitchFamily="34" charset="0"/>
              </a:rPr>
              <a:t>She will go by air.</a:t>
            </a:r>
          </a:p>
          <a:p>
            <a:pPr>
              <a:defRPr/>
            </a:pPr>
            <a:r>
              <a:rPr lang="en-US" altLang="zh-CN" sz="2000" dirty="0" smtClean="0">
                <a:solidFill>
                  <a:schemeClr val="tx1">
                    <a:lumMod val="50000"/>
                  </a:schemeClr>
                </a:solidFill>
                <a:cs typeface="Arial" panose="020B0604020202020204" pitchFamily="34" charset="0"/>
              </a:rPr>
              <a:t>Swoosh, swoosh,</a:t>
            </a:r>
          </a:p>
          <a:p>
            <a:pPr>
              <a:defRPr/>
            </a:pPr>
            <a:r>
              <a:rPr lang="en-US" altLang="zh-CN" sz="2000" dirty="0" smtClean="0">
                <a:solidFill>
                  <a:schemeClr val="tx1">
                    <a:lumMod val="50000"/>
                  </a:schemeClr>
                </a:solidFill>
                <a:cs typeface="Arial" panose="020B0604020202020204" pitchFamily="34" charset="0"/>
              </a:rPr>
              <a:t>She will go today.</a:t>
            </a:r>
          </a:p>
          <a:p>
            <a:pPr>
              <a:defRPr/>
            </a:pPr>
            <a:r>
              <a:rPr lang="en-US" altLang="zh-CN" sz="2000" dirty="0" smtClean="0">
                <a:solidFill>
                  <a:schemeClr val="tx1">
                    <a:lumMod val="50000"/>
                  </a:schemeClr>
                </a:solidFill>
                <a:cs typeface="Arial" panose="020B0604020202020204" pitchFamily="34" charset="0"/>
              </a:rPr>
              <a:t>She will go today.</a:t>
            </a:r>
          </a:p>
        </p:txBody>
      </p:sp>
      <p:sp>
        <p:nvSpPr>
          <p:cNvPr id="21" name="Text Box 8"/>
          <p:cNvSpPr txBox="1">
            <a:spLocks noChangeArrowheads="1"/>
          </p:cNvSpPr>
          <p:nvPr/>
        </p:nvSpPr>
        <p:spPr bwMode="auto">
          <a:xfrm>
            <a:off x="4718050" y="3062288"/>
            <a:ext cx="54721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defRPr/>
            </a:pPr>
            <a:r>
              <a:rPr lang="en-US" altLang="zh-CN" sz="2000" dirty="0" smtClean="0">
                <a:solidFill>
                  <a:schemeClr val="tx1">
                    <a:lumMod val="50000"/>
                  </a:schemeClr>
                </a:solidFill>
                <a:cs typeface="Arial" panose="020B0604020202020204" pitchFamily="34" charset="0"/>
              </a:rPr>
              <a:t>Leo will go to the USA today, </a:t>
            </a:r>
          </a:p>
        </p:txBody>
      </p:sp>
      <p:sp>
        <p:nvSpPr>
          <p:cNvPr id="22" name="Text Box 8"/>
          <p:cNvSpPr txBox="1">
            <a:spLocks noChangeArrowheads="1"/>
          </p:cNvSpPr>
          <p:nvPr/>
        </p:nvSpPr>
        <p:spPr bwMode="auto">
          <a:xfrm>
            <a:off x="4699000" y="3368675"/>
            <a:ext cx="36306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defRPr/>
            </a:pPr>
            <a:r>
              <a:rPr lang="en-US" altLang="zh-CN" sz="2000" dirty="0" smtClean="0">
                <a:solidFill>
                  <a:schemeClr val="tx1">
                    <a:lumMod val="50000"/>
                  </a:schemeClr>
                </a:solidFill>
                <a:cs typeface="Arial" panose="020B0604020202020204" pitchFamily="34" charset="0"/>
              </a:rPr>
              <a:t> </a:t>
            </a:r>
            <a:r>
              <a:rPr lang="en-US" altLang="zh-CN" sz="2000" dirty="0">
                <a:solidFill>
                  <a:schemeClr val="tx1">
                    <a:lumMod val="50000"/>
                  </a:schemeClr>
                </a:solidFill>
                <a:cs typeface="Arial" panose="020B0604020202020204" pitchFamily="34" charset="0"/>
              </a:rPr>
              <a:t>T</a:t>
            </a:r>
            <a:r>
              <a:rPr lang="en-US" altLang="zh-CN" sz="2000" dirty="0" smtClean="0">
                <a:solidFill>
                  <a:schemeClr val="tx1">
                    <a:lumMod val="50000"/>
                  </a:schemeClr>
                </a:solidFill>
                <a:cs typeface="Arial" panose="020B0604020202020204" pitchFamily="34" charset="0"/>
              </a:rPr>
              <a:t>he USA today, </a:t>
            </a:r>
          </a:p>
        </p:txBody>
      </p:sp>
      <p:sp>
        <p:nvSpPr>
          <p:cNvPr id="23" name="Text Box 8"/>
          <p:cNvSpPr txBox="1">
            <a:spLocks noChangeArrowheads="1"/>
          </p:cNvSpPr>
          <p:nvPr/>
        </p:nvSpPr>
        <p:spPr bwMode="auto">
          <a:xfrm>
            <a:off x="4664075" y="3578225"/>
            <a:ext cx="36306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defRPr/>
            </a:pPr>
            <a:r>
              <a:rPr lang="en-US" altLang="zh-CN" sz="3200" dirty="0" smtClean="0">
                <a:solidFill>
                  <a:schemeClr val="tx1">
                    <a:lumMod val="50000"/>
                  </a:schemeClr>
                </a:solidFill>
                <a:cs typeface="Arial" panose="020B0604020202020204" pitchFamily="34" charset="0"/>
              </a:rPr>
              <a:t> </a:t>
            </a:r>
            <a:r>
              <a:rPr lang="en-US" altLang="zh-CN" sz="2000" dirty="0">
                <a:solidFill>
                  <a:schemeClr val="tx1">
                    <a:lumMod val="50000"/>
                  </a:schemeClr>
                </a:solidFill>
                <a:cs typeface="Arial" panose="020B0604020202020204" pitchFamily="34" charset="0"/>
              </a:rPr>
              <a:t>T</a:t>
            </a:r>
            <a:r>
              <a:rPr lang="en-US" altLang="zh-CN" sz="2000" dirty="0" smtClean="0">
                <a:solidFill>
                  <a:schemeClr val="tx1">
                    <a:lumMod val="50000"/>
                  </a:schemeClr>
                </a:solidFill>
                <a:cs typeface="Arial" panose="020B0604020202020204" pitchFamily="34" charset="0"/>
              </a:rPr>
              <a:t>he USA today. </a:t>
            </a:r>
            <a:endParaRPr lang="en-US" altLang="zh-CN" sz="3200" dirty="0" smtClean="0">
              <a:solidFill>
                <a:schemeClr val="tx1">
                  <a:lumMod val="50000"/>
                </a:schemeClr>
              </a:solidFill>
              <a:cs typeface="Arial" panose="020B0604020202020204" pitchFamily="34" charset="0"/>
            </a:endParaRPr>
          </a:p>
        </p:txBody>
      </p:sp>
      <p:sp>
        <p:nvSpPr>
          <p:cNvPr id="24" name="Text Box 8"/>
          <p:cNvSpPr txBox="1">
            <a:spLocks noChangeArrowheads="1"/>
          </p:cNvSpPr>
          <p:nvPr/>
        </p:nvSpPr>
        <p:spPr bwMode="auto">
          <a:xfrm>
            <a:off x="4764088" y="4051300"/>
            <a:ext cx="36306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defRPr/>
            </a:pPr>
            <a:r>
              <a:rPr lang="en-US" altLang="zh-CN" sz="2000" dirty="0" smtClean="0">
                <a:solidFill>
                  <a:schemeClr val="tx1">
                    <a:lumMod val="50000"/>
                  </a:schemeClr>
                </a:solidFill>
                <a:cs typeface="Arial" panose="020B0604020202020204" pitchFamily="34" charset="0"/>
              </a:rPr>
              <a:t> He will go by air. </a:t>
            </a:r>
          </a:p>
        </p:txBody>
      </p:sp>
      <p:sp>
        <p:nvSpPr>
          <p:cNvPr id="26" name="Text Box 8"/>
          <p:cNvSpPr txBox="1">
            <a:spLocks noChangeArrowheads="1"/>
          </p:cNvSpPr>
          <p:nvPr/>
        </p:nvSpPr>
        <p:spPr bwMode="auto">
          <a:xfrm>
            <a:off x="5332413" y="4344988"/>
            <a:ext cx="3629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defRPr/>
            </a:pPr>
            <a:r>
              <a:rPr lang="en-US" altLang="zh-CN" sz="2000" dirty="0" smtClean="0">
                <a:solidFill>
                  <a:schemeClr val="tx1">
                    <a:lumMod val="50000"/>
                  </a:schemeClr>
                </a:solidFill>
                <a:cs typeface="Arial" panose="020B0604020202020204" pitchFamily="34" charset="0"/>
              </a:rPr>
              <a:t> Up and down, </a:t>
            </a:r>
          </a:p>
        </p:txBody>
      </p:sp>
      <p:sp>
        <p:nvSpPr>
          <p:cNvPr id="27" name="Text Box 8"/>
          <p:cNvSpPr txBox="1">
            <a:spLocks noChangeArrowheads="1"/>
          </p:cNvSpPr>
          <p:nvPr/>
        </p:nvSpPr>
        <p:spPr bwMode="auto">
          <a:xfrm>
            <a:off x="5405438" y="4691063"/>
            <a:ext cx="36306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defRPr/>
            </a:pPr>
            <a:r>
              <a:rPr lang="en-US" altLang="zh-CN" sz="2000" dirty="0" smtClean="0">
                <a:solidFill>
                  <a:schemeClr val="tx1">
                    <a:lumMod val="50000"/>
                  </a:schemeClr>
                </a:solidFill>
                <a:cs typeface="Arial" panose="020B0604020202020204" pitchFamily="34" charset="0"/>
              </a:rPr>
              <a:t>He will go today.</a:t>
            </a:r>
          </a:p>
          <a:p>
            <a:pPr>
              <a:defRPr/>
            </a:pPr>
            <a:r>
              <a:rPr lang="en-US" altLang="zh-CN" sz="2000" dirty="0" smtClean="0">
                <a:solidFill>
                  <a:schemeClr val="tx1">
                    <a:lumMod val="50000"/>
                  </a:schemeClr>
                </a:solidFill>
                <a:cs typeface="Arial" panose="020B0604020202020204" pitchFamily="34" charset="0"/>
              </a:rPr>
              <a:t>He will go today.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5"/>
                                        </p:tgtEl>
                                      </p:cBhvr>
                                    </p:animEffect>
                                    <p:animScale>
                                      <p:cBhvr>
                                        <p:cTn id="7" dur="250" autoRev="1" fill="hold"/>
                                        <p:tgtEl>
                                          <p:spTgt spid="25"/>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18"/>
                                        </p:tgtEl>
                                      </p:cBhvr>
                                    </p:animEffect>
                                    <p:animScale>
                                      <p:cBhvr>
                                        <p:cTn id="10" dur="250" autoRev="1" fill="hold"/>
                                        <p:tgtEl>
                                          <p:spTgt spid="1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email"/>
          <a:srcRect/>
          <a:stretch>
            <a:fillRect/>
          </a:stretch>
        </p:blipFill>
        <p:spPr bwMode="auto">
          <a:xfrm>
            <a:off x="7593013" y="4406900"/>
            <a:ext cx="1293812"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圆角矩形 16">
            <a:hlinkClick r:id="" action="ppaction://hlinkshowjump?jump=endshow"/>
          </p:cNvPr>
          <p:cNvSpPr/>
          <p:nvPr/>
        </p:nvSpPr>
        <p:spPr>
          <a:xfrm>
            <a:off x="6444208" y="5448632"/>
            <a:ext cx="1332409" cy="608013"/>
          </a:xfrm>
          <a:prstGeom prst="roundRect">
            <a:avLst/>
          </a:prstGeom>
          <a:scene3d>
            <a:camera prst="orthographicFront"/>
            <a:lightRig rig="threePt" dir="t"/>
          </a:scene3d>
          <a:sp3d>
            <a:bevelT prst="convex"/>
          </a:sp3d>
        </p:spPr>
        <p:style>
          <a:lnRef idx="1">
            <a:schemeClr val="accent6"/>
          </a:lnRef>
          <a:fillRef idx="2">
            <a:schemeClr val="accent6"/>
          </a:fillRef>
          <a:effectRef idx="1">
            <a:schemeClr val="accent6"/>
          </a:effectRef>
          <a:fontRef idx="minor">
            <a:schemeClr val="dk1"/>
          </a:fontRef>
        </p:style>
        <p:txBody>
          <a:bodyPr anchor="ctr"/>
          <a:lstStyle/>
          <a:p>
            <a:pPr>
              <a:defRPr/>
            </a:pPr>
            <a:r>
              <a:rPr lang="en-US" altLang="zh-CN" sz="3200"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close</a:t>
            </a:r>
            <a:endParaRPr lang="zh-CN" altLang="en-US" sz="3200"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3798" name="标题 1"/>
          <p:cNvSpPr>
            <a:spLocks noGrp="1"/>
          </p:cNvSpPr>
          <p:nvPr>
            <p:ph type="title" idx="4294967295"/>
          </p:nvPr>
        </p:nvSpPr>
        <p:spPr bwMode="auto">
          <a:xfrm>
            <a:off x="419100" y="207963"/>
            <a:ext cx="8291513" cy="700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2400" i="1" dirty="0" smtClean="0"/>
              <a:t>&gt;&gt;Homework</a:t>
            </a:r>
            <a:endParaRPr lang="zh-CN" altLang="en-US" sz="2400" i="1" dirty="0" smtClean="0"/>
          </a:p>
        </p:txBody>
      </p:sp>
      <p:sp>
        <p:nvSpPr>
          <p:cNvPr id="16" name="圆角矩形 15"/>
          <p:cNvSpPr/>
          <p:nvPr/>
        </p:nvSpPr>
        <p:spPr>
          <a:xfrm>
            <a:off x="827088" y="1647825"/>
            <a:ext cx="7475537" cy="3725863"/>
          </a:xfrm>
          <a:prstGeom prst="roundRect">
            <a:avLst/>
          </a:prstGeom>
          <a:noFill/>
          <a:ln w="57150">
            <a:solidFill>
              <a:schemeClr val="accent5">
                <a:lumMod val="75000"/>
              </a:schemeClr>
            </a:solidFill>
            <a:prstDash val="dash"/>
          </a:ln>
        </p:spPr>
        <p:style>
          <a:lnRef idx="1">
            <a:schemeClr val="accent3"/>
          </a:lnRef>
          <a:fillRef idx="3">
            <a:schemeClr val="accent3"/>
          </a:fillRef>
          <a:effectRef idx="2">
            <a:schemeClr val="accent3"/>
          </a:effectRef>
          <a:fontRef idx="minor">
            <a:schemeClr val="lt1"/>
          </a:fontRef>
        </p:style>
        <p:txBody>
          <a:bodyPr anchor="ctr"/>
          <a:lstStyle/>
          <a:p>
            <a:pPr algn="ctr" eaLnBrk="1" hangingPunct="1">
              <a:defRPr/>
            </a:pPr>
            <a:endParaRPr lang="zh-CN" altLang="en-US"/>
          </a:p>
        </p:txBody>
      </p:sp>
      <p:pic>
        <p:nvPicPr>
          <p:cNvPr id="2" name="图片 1"/>
          <p:cNvPicPr>
            <a:picLocks noChangeAspect="1"/>
          </p:cNvPicPr>
          <p:nvPr/>
        </p:nvPicPr>
        <p:blipFill>
          <a:blip r:embed="rId4" cstate="email"/>
          <a:stretch>
            <a:fillRect/>
          </a:stretch>
        </p:blipFill>
        <p:spPr>
          <a:xfrm rot="21171394">
            <a:off x="322263" y="661988"/>
            <a:ext cx="2184400" cy="1416050"/>
          </a:xfrm>
          <a:prstGeom prst="rect">
            <a:avLst/>
          </a:prstGeom>
          <a:ln>
            <a:noFill/>
          </a:ln>
          <a:effectLst>
            <a:outerShdw blurRad="292100" dist="139700" dir="2700000" algn="tl" rotWithShape="0">
              <a:srgbClr val="333333">
                <a:alpha val="65000"/>
              </a:srgbClr>
            </a:outerShdw>
          </a:effectLst>
        </p:spPr>
      </p:pic>
      <p:sp>
        <p:nvSpPr>
          <p:cNvPr id="5" name="矩形 4"/>
          <p:cNvSpPr/>
          <p:nvPr/>
        </p:nvSpPr>
        <p:spPr>
          <a:xfrm>
            <a:off x="1548457" y="1750164"/>
            <a:ext cx="6911975" cy="3046988"/>
          </a:xfrm>
          <a:prstGeom prst="rect">
            <a:avLst/>
          </a:prstGeom>
        </p:spPr>
        <p:txBody>
          <a:bodyPr>
            <a:spAutoFit/>
          </a:bodyPr>
          <a:lstStyle/>
          <a:p>
            <a:pPr eaLnBrk="1" hangingPunct="1">
              <a:lnSpc>
                <a:spcPct val="200000"/>
              </a:lnSpc>
              <a:buFont typeface="Arial" panose="020B0604020202020204" pitchFamily="34" charset="0"/>
              <a:buNone/>
              <a:defRPr/>
            </a:pPr>
            <a:r>
              <a:rPr lang="en-US" altLang="zh-CN" sz="2400" dirty="0">
                <a:solidFill>
                  <a:schemeClr val="tx2">
                    <a:lumMod val="50000"/>
                  </a:schemeClr>
                </a:solidFill>
                <a:latin typeface="黑体" panose="02010609060101010101" pitchFamily="49" charset="-122"/>
                <a:ea typeface="黑体" panose="02010609060101010101" pitchFamily="49" charset="-122"/>
              </a:rPr>
              <a:t>1</a:t>
            </a:r>
            <a:r>
              <a:rPr lang="en-US" altLang="zh-CN" sz="2400" dirty="0" smtClean="0">
                <a:solidFill>
                  <a:schemeClr val="tx2">
                    <a:lumMod val="50000"/>
                  </a:schemeClr>
                </a:solidFill>
                <a:latin typeface="黑体" panose="02010609060101010101" pitchFamily="49" charset="-122"/>
                <a:ea typeface="黑体" panose="02010609060101010101" pitchFamily="49" charset="-122"/>
              </a:rPr>
              <a:t>.</a:t>
            </a:r>
            <a:r>
              <a:rPr lang="zh-CN" altLang="en-US" sz="2400" dirty="0" smtClean="0">
                <a:solidFill>
                  <a:schemeClr val="tx2">
                    <a:lumMod val="50000"/>
                  </a:schemeClr>
                </a:solidFill>
                <a:latin typeface="黑体" panose="02010609060101010101" pitchFamily="49" charset="-122"/>
                <a:ea typeface="黑体" panose="02010609060101010101" pitchFamily="49" charset="-122"/>
              </a:rPr>
              <a:t>听</a:t>
            </a:r>
            <a:r>
              <a:rPr lang="zh-CN" altLang="en-US" sz="2400" dirty="0">
                <a:solidFill>
                  <a:schemeClr val="tx2">
                    <a:lumMod val="50000"/>
                  </a:schemeClr>
                </a:solidFill>
                <a:latin typeface="黑体" panose="02010609060101010101" pitchFamily="49" charset="-122"/>
                <a:ea typeface="黑体" panose="02010609060101010101" pitchFamily="49" charset="-122"/>
              </a:rPr>
              <a:t>课文录音并跟读，按照正确的语音、语调朗读并表演课文对话。</a:t>
            </a:r>
            <a:r>
              <a:rPr lang="en-US" altLang="zh-CN" sz="2400" dirty="0">
                <a:solidFill>
                  <a:schemeClr val="tx2">
                    <a:lumMod val="50000"/>
                  </a:schemeClr>
                </a:solidFill>
                <a:latin typeface="黑体" panose="02010609060101010101" pitchFamily="49" charset="-122"/>
                <a:ea typeface="黑体" panose="02010609060101010101" pitchFamily="49" charset="-122"/>
              </a:rPr>
              <a:t/>
            </a:r>
            <a:br>
              <a:rPr lang="en-US" altLang="zh-CN" sz="2400" dirty="0">
                <a:solidFill>
                  <a:schemeClr val="tx2">
                    <a:lumMod val="50000"/>
                  </a:schemeClr>
                </a:solidFill>
                <a:latin typeface="黑体" panose="02010609060101010101" pitchFamily="49" charset="-122"/>
                <a:ea typeface="黑体" panose="02010609060101010101" pitchFamily="49" charset="-122"/>
              </a:rPr>
            </a:br>
            <a:r>
              <a:rPr lang="en-US" altLang="zh-CN" sz="2400" dirty="0">
                <a:solidFill>
                  <a:schemeClr val="tx2">
                    <a:lumMod val="50000"/>
                  </a:schemeClr>
                </a:solidFill>
                <a:latin typeface="黑体" panose="02010609060101010101" pitchFamily="49" charset="-122"/>
                <a:ea typeface="黑体" panose="02010609060101010101" pitchFamily="49" charset="-122"/>
              </a:rPr>
              <a:t>2.</a:t>
            </a:r>
            <a:r>
              <a:rPr lang="zh-CN" altLang="en-US" sz="2400" dirty="0">
                <a:solidFill>
                  <a:schemeClr val="tx2">
                    <a:lumMod val="50000"/>
                  </a:schemeClr>
                </a:solidFill>
                <a:latin typeface="黑体" panose="02010609060101010101" pitchFamily="49" charset="-122"/>
                <a:ea typeface="黑体" panose="02010609060101010101" pitchFamily="49" charset="-122"/>
              </a:rPr>
              <a:t>将本节课所学的歌曲，给家长演唱。</a:t>
            </a:r>
            <a:endParaRPr lang="en-US" altLang="zh-CN" sz="2400" dirty="0">
              <a:solidFill>
                <a:schemeClr val="tx2">
                  <a:lumMod val="50000"/>
                </a:schemeClr>
              </a:solidFill>
              <a:latin typeface="黑体" panose="02010609060101010101" pitchFamily="49" charset="-122"/>
              <a:ea typeface="黑体" panose="02010609060101010101" pitchFamily="49" charset="-122"/>
            </a:endParaRPr>
          </a:p>
          <a:p>
            <a:pPr eaLnBrk="1" hangingPunct="1">
              <a:lnSpc>
                <a:spcPct val="200000"/>
              </a:lnSpc>
              <a:buFont typeface="Arial" panose="020B0604020202020204" pitchFamily="34" charset="0"/>
              <a:buNone/>
              <a:defRPr/>
            </a:pPr>
            <a:r>
              <a:rPr lang="en-US" altLang="zh-CN" sz="2400" dirty="0">
                <a:solidFill>
                  <a:schemeClr val="tx2">
                    <a:lumMod val="50000"/>
                  </a:schemeClr>
                </a:solidFill>
                <a:latin typeface="黑体" panose="02010609060101010101" pitchFamily="49" charset="-122"/>
                <a:ea typeface="黑体" panose="02010609060101010101" pitchFamily="49" charset="-122"/>
              </a:rPr>
              <a:t>3</a:t>
            </a:r>
            <a:r>
              <a:rPr lang="en-US" altLang="zh-CN" sz="2400" dirty="0" smtClean="0">
                <a:solidFill>
                  <a:schemeClr val="tx2">
                    <a:lumMod val="50000"/>
                  </a:schemeClr>
                </a:solidFill>
                <a:latin typeface="黑体" panose="02010609060101010101" pitchFamily="49" charset="-122"/>
                <a:ea typeface="黑体" panose="02010609060101010101" pitchFamily="49" charset="-122"/>
              </a:rPr>
              <a:t>.</a:t>
            </a:r>
            <a:r>
              <a:rPr lang="zh-CN" altLang="en-US" sz="2400" dirty="0" smtClean="0">
                <a:solidFill>
                  <a:schemeClr val="tx2">
                    <a:lumMod val="50000"/>
                  </a:schemeClr>
                </a:solidFill>
                <a:latin typeface="黑体" panose="02010609060101010101" pitchFamily="49" charset="-122"/>
                <a:ea typeface="黑体" panose="02010609060101010101" pitchFamily="49" charset="-122"/>
              </a:rPr>
              <a:t>预</a:t>
            </a:r>
            <a:r>
              <a:rPr lang="zh-CN" altLang="en-US" sz="2400" dirty="0">
                <a:solidFill>
                  <a:schemeClr val="tx2">
                    <a:lumMod val="50000"/>
                  </a:schemeClr>
                </a:solidFill>
                <a:latin typeface="黑体" panose="02010609060101010101" pitchFamily="49" charset="-122"/>
                <a:ea typeface="黑体" panose="02010609060101010101" pitchFamily="49" charset="-122"/>
              </a:rPr>
              <a:t>习</a:t>
            </a:r>
            <a:r>
              <a:rPr lang="en-US" altLang="zh-CN" sz="2400" dirty="0">
                <a:solidFill>
                  <a:srgbClr val="FF0000"/>
                </a:solidFill>
                <a:latin typeface="+mj-lt"/>
                <a:ea typeface="黑体" panose="02010609060101010101" pitchFamily="49" charset="-122"/>
              </a:rPr>
              <a:t>Unit7 A Let’s </a:t>
            </a:r>
            <a:r>
              <a:rPr lang="en-US" altLang="zh-CN" sz="2400" dirty="0" smtClean="0">
                <a:solidFill>
                  <a:srgbClr val="FF0000"/>
                </a:solidFill>
                <a:latin typeface="+mj-lt"/>
                <a:ea typeface="黑体" panose="02010609060101010101" pitchFamily="49" charset="-122"/>
              </a:rPr>
              <a:t>learn</a:t>
            </a:r>
            <a:r>
              <a:rPr lang="zh-CN" altLang="en-US" sz="2400" dirty="0" smtClean="0">
                <a:solidFill>
                  <a:schemeClr val="tx2">
                    <a:lumMod val="50000"/>
                  </a:schemeClr>
                </a:solidFill>
                <a:latin typeface="黑体" panose="02010609060101010101" pitchFamily="49" charset="-122"/>
                <a:ea typeface="黑体" panose="02010609060101010101" pitchFamily="49" charset="-122"/>
              </a:rPr>
              <a:t>。 </a:t>
            </a:r>
            <a:endParaRPr lang="zh-CN" altLang="en-US" sz="2400" dirty="0">
              <a:solidFill>
                <a:schemeClr val="tx2">
                  <a:lumMod val="50000"/>
                </a:schemeClr>
              </a:solidFill>
              <a:latin typeface="黑体" panose="02010609060101010101" pitchFamily="49" charset="-122"/>
              <a:ea typeface="黑体" panose="02010609060101010101" pitchFamily="49" charset="-122"/>
            </a:endParaRPr>
          </a:p>
        </p:txBody>
      </p:sp>
      <p:sp>
        <p:nvSpPr>
          <p:cNvPr id="11" name="五角星 10"/>
          <p:cNvSpPr/>
          <p:nvPr/>
        </p:nvSpPr>
        <p:spPr>
          <a:xfrm>
            <a:off x="1174750" y="2065338"/>
            <a:ext cx="287338" cy="28575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2" name="五角星 11"/>
          <p:cNvSpPr/>
          <p:nvPr/>
        </p:nvSpPr>
        <p:spPr>
          <a:xfrm>
            <a:off x="903288" y="3502025"/>
            <a:ext cx="287337" cy="28575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3" name="五角星 12"/>
          <p:cNvSpPr/>
          <p:nvPr/>
        </p:nvSpPr>
        <p:spPr>
          <a:xfrm>
            <a:off x="1249363" y="3490913"/>
            <a:ext cx="287337" cy="28575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4" name="五角星 13"/>
          <p:cNvSpPr/>
          <p:nvPr/>
        </p:nvSpPr>
        <p:spPr>
          <a:xfrm>
            <a:off x="930275" y="4230688"/>
            <a:ext cx="287338" cy="28575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5" name="五角星 14"/>
          <p:cNvSpPr/>
          <p:nvPr/>
        </p:nvSpPr>
        <p:spPr>
          <a:xfrm>
            <a:off x="1271588" y="4230688"/>
            <a:ext cx="285750" cy="28575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8" name="五角星 17"/>
          <p:cNvSpPr/>
          <p:nvPr/>
        </p:nvSpPr>
        <p:spPr>
          <a:xfrm>
            <a:off x="1090613" y="4616450"/>
            <a:ext cx="287337" cy="28575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2"/>
          <p:cNvSpPr txBox="1"/>
          <p:nvPr/>
        </p:nvSpPr>
        <p:spPr bwMode="auto">
          <a:xfrm>
            <a:off x="419100" y="260350"/>
            <a:ext cx="2784475"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2400" i="1" dirty="0">
                <a:solidFill>
                  <a:schemeClr val="bg1"/>
                </a:solidFill>
                <a:latin typeface="Arial Black" panose="020B0A04020102020204" pitchFamily="34" charset="0"/>
                <a:ea typeface="微软雅黑" panose="020B0503020204020204" pitchFamily="34" charset="-122"/>
              </a:rPr>
              <a:t>&gt;&gt;Review</a:t>
            </a:r>
            <a:endParaRPr lang="zh-CN" altLang="en-US" sz="2400" i="1" dirty="0">
              <a:solidFill>
                <a:schemeClr val="bg1"/>
              </a:solidFill>
              <a:latin typeface="Arial Black" panose="020B0A04020102020204" pitchFamily="34" charset="0"/>
              <a:ea typeface="微软雅黑" panose="020B0503020204020204" pitchFamily="34" charset="-122"/>
            </a:endParaRPr>
          </a:p>
        </p:txBody>
      </p:sp>
      <p:sp>
        <p:nvSpPr>
          <p:cNvPr id="13315" name="TextBox 7"/>
          <p:cNvSpPr txBox="1">
            <a:spLocks noChangeArrowheads="1"/>
          </p:cNvSpPr>
          <p:nvPr/>
        </p:nvSpPr>
        <p:spPr bwMode="auto">
          <a:xfrm>
            <a:off x="1171575" y="865188"/>
            <a:ext cx="88804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50000"/>
              </a:lnSpc>
            </a:pPr>
            <a:r>
              <a:rPr kumimoji="1" lang="en-US" altLang="zh-CN" sz="4000" dirty="0">
                <a:solidFill>
                  <a:srgbClr val="000000"/>
                </a:solidFill>
                <a:latin typeface="Tahoma" panose="020B0604030504040204" pitchFamily="34" charset="0"/>
                <a:cs typeface="Tahoma" panose="020B0604030504040204" pitchFamily="34" charset="0"/>
              </a:rPr>
              <a:t>travel            enjoy the visit</a:t>
            </a:r>
            <a:endParaRPr kumimoji="1" lang="zh-CN" altLang="en-US" sz="2800" dirty="0">
              <a:solidFill>
                <a:srgbClr val="000000"/>
              </a:solidFill>
              <a:latin typeface="Tahoma" panose="020B0604030504040204" pitchFamily="34" charset="0"/>
              <a:cs typeface="Tahoma" panose="020B0604030504040204" pitchFamily="34" charset="0"/>
            </a:endParaRPr>
          </a:p>
        </p:txBody>
      </p:sp>
      <p:pic>
        <p:nvPicPr>
          <p:cNvPr id="4" name="Picture 12" descr="pointing_finger"/>
          <p:cNvPicPr>
            <a:picLocks noChangeAspect="1" noChangeArrowheads="1"/>
          </p:cNvPicPr>
          <p:nvPr/>
        </p:nvPicPr>
        <p:blipFill>
          <a:blip r:embed="rId3" cstate="email">
            <a:duotone>
              <a:schemeClr val="accent4">
                <a:shade val="45000"/>
                <a:satMod val="135000"/>
              </a:schemeClr>
              <a:prstClr val="white"/>
            </a:duotone>
          </a:blip>
          <a:srcRect/>
          <a:stretch>
            <a:fillRect/>
          </a:stretch>
        </p:blipFill>
        <p:spPr bwMode="auto">
          <a:xfrm>
            <a:off x="1651004" y="5410037"/>
            <a:ext cx="816264" cy="95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图片 23"/>
          <p:cNvPicPr>
            <a:picLocks noChangeAspect="1"/>
          </p:cNvPicPr>
          <p:nvPr/>
        </p:nvPicPr>
        <p:blipFill>
          <a:blip r:embed="rId4" cstate="email">
            <a:clrChange>
              <a:clrFrom>
                <a:srgbClr val="FFFFFF"/>
              </a:clrFrom>
              <a:clrTo>
                <a:srgbClr val="FFFFFF">
                  <a:alpha val="0"/>
                </a:srgbClr>
              </a:clrTo>
            </a:clrChange>
          </a:blip>
          <a:srcRect/>
          <a:stretch>
            <a:fillRect/>
          </a:stretch>
        </p:blipFill>
        <p:spPr bwMode="auto">
          <a:xfrm>
            <a:off x="2422525" y="865188"/>
            <a:ext cx="84931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Box 7"/>
          <p:cNvSpPr txBox="1">
            <a:spLocks noChangeArrowheads="1"/>
          </p:cNvSpPr>
          <p:nvPr/>
        </p:nvSpPr>
        <p:spPr bwMode="auto">
          <a:xfrm>
            <a:off x="47625" y="2419350"/>
            <a:ext cx="929005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50000"/>
              </a:lnSpc>
            </a:pPr>
            <a:r>
              <a:rPr kumimoji="1" lang="en-US" altLang="zh-CN" sz="4000" dirty="0">
                <a:solidFill>
                  <a:srgbClr val="000000"/>
                </a:solidFill>
                <a:latin typeface="Tahoma" panose="020B0604030504040204" pitchFamily="34" charset="0"/>
                <a:cs typeface="Tahoma" panose="020B0604030504040204" pitchFamily="34" charset="0"/>
              </a:rPr>
              <a:t>place of interest    the Palace Museum</a:t>
            </a:r>
            <a:endParaRPr kumimoji="1" lang="zh-CN" altLang="en-US" sz="2800" dirty="0">
              <a:solidFill>
                <a:srgbClr val="000000"/>
              </a:solidFill>
              <a:latin typeface="Tahoma" panose="020B0604030504040204" pitchFamily="34" charset="0"/>
              <a:cs typeface="Tahoma" panose="020B0604030504040204" pitchFamily="34" charset="0"/>
            </a:endParaRPr>
          </a:p>
        </p:txBody>
      </p:sp>
      <p:pic>
        <p:nvPicPr>
          <p:cNvPr id="13319" name="图片 23"/>
          <p:cNvPicPr>
            <a:picLocks noChangeAspect="1"/>
          </p:cNvPicPr>
          <p:nvPr/>
        </p:nvPicPr>
        <p:blipFill>
          <a:blip r:embed="rId4" cstate="email">
            <a:clrChange>
              <a:clrFrom>
                <a:srgbClr val="FFFFFF"/>
              </a:clrFrom>
              <a:clrTo>
                <a:srgbClr val="FFFFFF">
                  <a:alpha val="0"/>
                </a:srgbClr>
              </a:clrTo>
            </a:clrChange>
          </a:blip>
          <a:srcRect/>
          <a:stretch>
            <a:fillRect/>
          </a:stretch>
        </p:blipFill>
        <p:spPr bwMode="auto">
          <a:xfrm>
            <a:off x="6078538" y="887413"/>
            <a:ext cx="84931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TextBox 7"/>
          <p:cNvSpPr txBox="1">
            <a:spLocks noChangeArrowheads="1"/>
          </p:cNvSpPr>
          <p:nvPr/>
        </p:nvSpPr>
        <p:spPr bwMode="auto">
          <a:xfrm>
            <a:off x="179388" y="4075113"/>
            <a:ext cx="8545512" cy="135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50000"/>
              </a:lnSpc>
            </a:pPr>
            <a:r>
              <a:rPr kumimoji="1" lang="en-US" altLang="zh-CN" sz="4000" dirty="0">
                <a:solidFill>
                  <a:srgbClr val="000000"/>
                </a:solidFill>
                <a:latin typeface="Tahoma" panose="020B0604030504040204" pitchFamily="34" charset="0"/>
                <a:cs typeface="Tahoma" panose="020B0604030504040204" pitchFamily="34" charset="0"/>
              </a:rPr>
              <a:t>the Great Wall         the West Lake</a:t>
            </a:r>
            <a:endParaRPr kumimoji="1" lang="zh-CN" altLang="en-US" sz="2800" dirty="0">
              <a:solidFill>
                <a:srgbClr val="000000"/>
              </a:solidFill>
              <a:latin typeface="Tahoma" panose="020B0604030504040204" pitchFamily="34" charset="0"/>
              <a:cs typeface="Tahoma" panose="020B0604030504040204" pitchFamily="34" charset="0"/>
            </a:endParaRPr>
          </a:p>
        </p:txBody>
      </p:sp>
      <p:pic>
        <p:nvPicPr>
          <p:cNvPr id="9" name="Picture 10" descr="pointing_finger"/>
          <p:cNvPicPr>
            <a:picLocks noChangeAspect="1" noChangeArrowheads="1"/>
          </p:cNvPicPr>
          <p:nvPr/>
        </p:nvPicPr>
        <p:blipFill>
          <a:blip r:embed="rId3" cstate="email">
            <a:duotone>
              <a:schemeClr val="bg2">
                <a:shade val="45000"/>
                <a:satMod val="135000"/>
              </a:schemeClr>
              <a:prstClr val="white"/>
            </a:duotone>
          </a:blip>
          <a:srcRect/>
          <a:stretch>
            <a:fillRect/>
          </a:stretch>
        </p:blipFill>
        <p:spPr bwMode="auto">
          <a:xfrm>
            <a:off x="1542252" y="2090845"/>
            <a:ext cx="906368" cy="105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2" descr="pointing_finger"/>
          <p:cNvPicPr>
            <a:picLocks noChangeAspect="1" noChangeArrowheads="1"/>
          </p:cNvPicPr>
          <p:nvPr/>
        </p:nvPicPr>
        <p:blipFill>
          <a:blip r:embed="rId3" cstate="email">
            <a:duotone>
              <a:schemeClr val="accent1">
                <a:shade val="45000"/>
                <a:satMod val="135000"/>
              </a:schemeClr>
              <a:prstClr val="white"/>
            </a:duotone>
          </a:blip>
          <a:srcRect/>
          <a:stretch>
            <a:fillRect/>
          </a:stretch>
        </p:blipFill>
        <p:spPr bwMode="auto">
          <a:xfrm>
            <a:off x="6078538" y="5410037"/>
            <a:ext cx="878996" cy="102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文本框 20"/>
          <p:cNvSpPr txBox="1">
            <a:spLocks noChangeArrowheads="1"/>
          </p:cNvSpPr>
          <p:nvPr/>
        </p:nvSpPr>
        <p:spPr bwMode="auto">
          <a:xfrm>
            <a:off x="3109913" y="960438"/>
            <a:ext cx="31654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a:spcBef>
                <a:spcPct val="0"/>
              </a:spcBef>
              <a:buFontTx/>
              <a:buNone/>
              <a:defRPr/>
            </a:pPr>
            <a:r>
              <a:rPr lang="en-US" altLang="zh-CN" sz="3600" dirty="0" smtClean="0">
                <a:solidFill>
                  <a:srgbClr val="CC0066"/>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Magic fingers</a:t>
            </a:r>
            <a:endParaRPr lang="zh-CN" altLang="en-US" sz="3600" dirty="0" smtClean="0">
              <a:solidFill>
                <a:srgbClr val="CC0066"/>
              </a:solidFill>
              <a:effectLst>
                <a:outerShdw blurRad="38100" dist="38100" dir="2700000" algn="tl">
                  <a:srgbClr val="000000">
                    <a:alpha val="43137"/>
                  </a:srgbClr>
                </a:outerShdw>
              </a:effectLst>
              <a:latin typeface="Tahoma" panose="020B0604030504040204" pitchFamily="34" charset="0"/>
              <a:cs typeface="Tahoma" panose="020B0604030504040204" pitchFamily="34" charset="0"/>
            </a:endParaRPr>
          </a:p>
        </p:txBody>
      </p:sp>
      <p:pic>
        <p:nvPicPr>
          <p:cNvPr id="12" name="Picture 14" descr="pointing_finger"/>
          <p:cNvPicPr>
            <a:picLocks noChangeAspect="1" noChangeArrowheads="1"/>
          </p:cNvPicPr>
          <p:nvPr/>
        </p:nvPicPr>
        <p:blipFill>
          <a:blip r:embed="rId3" cstate="email">
            <a:duotone>
              <a:schemeClr val="accent6">
                <a:shade val="45000"/>
                <a:satMod val="135000"/>
              </a:schemeClr>
              <a:prstClr val="white"/>
            </a:duotone>
          </a:blip>
          <a:srcRect/>
          <a:stretch>
            <a:fillRect/>
          </a:stretch>
        </p:blipFill>
        <p:spPr bwMode="auto">
          <a:xfrm>
            <a:off x="1613090" y="3750569"/>
            <a:ext cx="854178" cy="999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1" descr="pointing_finger"/>
          <p:cNvPicPr>
            <a:picLocks noChangeAspect="1" noChangeArrowheads="1"/>
          </p:cNvPicPr>
          <p:nvPr/>
        </p:nvPicPr>
        <p:blipFill>
          <a:blip r:embed="rId3" cstate="email">
            <a:duotone>
              <a:schemeClr val="accent5">
                <a:shade val="45000"/>
                <a:satMod val="135000"/>
              </a:schemeClr>
              <a:prstClr val="white"/>
            </a:duotone>
          </a:blip>
          <a:srcRect/>
          <a:stretch>
            <a:fillRect/>
          </a:stretch>
        </p:blipFill>
        <p:spPr bwMode="auto">
          <a:xfrm>
            <a:off x="6036732" y="3692107"/>
            <a:ext cx="821423" cy="959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1" descr="pointing_finger"/>
          <p:cNvPicPr>
            <a:picLocks noChangeAspect="1" noChangeArrowheads="1"/>
          </p:cNvPicPr>
          <p:nvPr/>
        </p:nvPicPr>
        <p:blipFill>
          <a:blip r:embed="rId3" cstate="email">
            <a:duotone>
              <a:schemeClr val="accent5">
                <a:shade val="45000"/>
                <a:satMod val="135000"/>
              </a:schemeClr>
              <a:prstClr val="white"/>
            </a:duotone>
          </a:blip>
          <a:srcRect/>
          <a:stretch>
            <a:fillRect/>
          </a:stretch>
        </p:blipFill>
        <p:spPr bwMode="auto">
          <a:xfrm>
            <a:off x="6078538" y="2164146"/>
            <a:ext cx="821423" cy="959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subTnLst>
                                    <p:audio>
                                      <p:cMediaNode vol="100000">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4"/>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subTnLst>
                                    <p:audio>
                                      <p:cMediaNode vol="100000">
                                        <p:cTn display="0" masterRel="sameClick">
                                          <p:stCondLst>
                                            <p:cond evt="begin" delay="0">
                                              <p:tn val="16"/>
                                            </p:cond>
                                          </p:stCondLst>
                                          <p:endCondLst>
                                            <p:cond evt="onStopAudio" delay="0">
                                              <p:tgtEl>
                                                <p:sldTgt/>
                                              </p:tgtEl>
                                            </p:cond>
                                          </p:endCondLst>
                                        </p:cTn>
                                        <p:tgtEl>
                                          <p:sndTgt r:embed="rId2" name="whoosh.wav"/>
                                        </p:tgtEl>
                                      </p:cMediaNode>
                                    </p:audio>
                                  </p:sub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subTnLst>
                                    <p:audio>
                                      <p:cMediaNode vol="100000">
                                        <p:cTn display="0" masterRel="sameClick">
                                          <p:stCondLst>
                                            <p:cond evt="begin" delay="0">
                                              <p:tn val="27"/>
                                            </p:cond>
                                          </p:stCondLst>
                                          <p:endCondLst>
                                            <p:cond evt="onStopAudio" delay="0">
                                              <p:tgtEl>
                                                <p:sldTgt/>
                                              </p:tgtEl>
                                            </p:cond>
                                          </p:endCondLst>
                                        </p:cTn>
                                        <p:tgtEl>
                                          <p:sndTgt r:embed="rId2" name="whoosh.wav"/>
                                        </p:tgtEl>
                                      </p:cMediaNode>
                                    </p:audio>
                                  </p:subTnLst>
                                </p:cTn>
                              </p:par>
                            </p:childTnLst>
                          </p:cTn>
                        </p:par>
                      </p:childTnLst>
                    </p:cTn>
                  </p:par>
                  <p:par>
                    <p:cTn id="32" fill="hold">
                      <p:stCondLst>
                        <p:cond delay="indefinite"/>
                      </p:stCondLst>
                      <p:childTnLst>
                        <p:par>
                          <p:cTn id="33" fill="hold">
                            <p:stCondLst>
                              <p:cond delay="0"/>
                            </p:stCondLst>
                            <p:childTnLst>
                              <p:par>
                                <p:cTn id="34" presetID="1" presetClass="exit" presetSubtype="0" fill="hold" nodeType="clickEffect">
                                  <p:stCondLst>
                                    <p:cond delay="0"/>
                                  </p:stCondLst>
                                  <p:childTnLst>
                                    <p:set>
                                      <p:cBhvr>
                                        <p:cTn id="35" dur="1" fill="hold">
                                          <p:stCondLst>
                                            <p:cond delay="0"/>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1000"/>
                                        <p:tgtEl>
                                          <p:spTgt spid="12"/>
                                        </p:tgtEl>
                                      </p:cBhvr>
                                    </p:animEffect>
                                    <p:anim calcmode="lin" valueType="num">
                                      <p:cBhvr>
                                        <p:cTn id="41" dur="1000" fill="hold"/>
                                        <p:tgtEl>
                                          <p:spTgt spid="12"/>
                                        </p:tgtEl>
                                        <p:attrNameLst>
                                          <p:attrName>ppt_x</p:attrName>
                                        </p:attrNameLst>
                                      </p:cBhvr>
                                      <p:tavLst>
                                        <p:tav tm="0">
                                          <p:val>
                                            <p:strVal val="#ppt_x"/>
                                          </p:val>
                                        </p:tav>
                                        <p:tav tm="100000">
                                          <p:val>
                                            <p:strVal val="#ppt_x"/>
                                          </p:val>
                                        </p:tav>
                                      </p:tavLst>
                                    </p:anim>
                                    <p:anim calcmode="lin" valueType="num">
                                      <p:cBhvr>
                                        <p:cTn id="42" dur="1000" fill="hold"/>
                                        <p:tgtEl>
                                          <p:spTgt spid="12"/>
                                        </p:tgtEl>
                                        <p:attrNameLst>
                                          <p:attrName>ppt_y</p:attrName>
                                        </p:attrNameLst>
                                      </p:cBhvr>
                                      <p:tavLst>
                                        <p:tav tm="0">
                                          <p:val>
                                            <p:strVal val="#ppt_y+.1"/>
                                          </p:val>
                                        </p:tav>
                                        <p:tav tm="100000">
                                          <p:val>
                                            <p:strVal val="#ppt_y"/>
                                          </p:val>
                                        </p:tav>
                                      </p:tavLst>
                                    </p:anim>
                                  </p:childTnLst>
                                  <p:subTnLst>
                                    <p:audio>
                                      <p:cMediaNode vol="100000">
                                        <p:cTn display="0" masterRel="sameClick">
                                          <p:stCondLst>
                                            <p:cond evt="begin" delay="0">
                                              <p:tn val="38"/>
                                            </p:cond>
                                          </p:stCondLst>
                                          <p:endCondLst>
                                            <p:cond evt="onStopAudio" delay="0">
                                              <p:tgtEl>
                                                <p:sldTgt/>
                                              </p:tgtEl>
                                            </p:cond>
                                          </p:endCondLst>
                                        </p:cTn>
                                        <p:tgtEl>
                                          <p:sndTgt r:embed="rId2" name="whoosh.wav"/>
                                        </p:tgtEl>
                                      </p:cMediaNode>
                                    </p:audio>
                                  </p:sub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12"/>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subTnLst>
                                    <p:audio>
                                      <p:cMediaNode vol="100000">
                                        <p:cTn display="0" masterRel="sameClick">
                                          <p:stCondLst>
                                            <p:cond evt="begin" delay="0">
                                              <p:tn val="49"/>
                                            </p:cond>
                                          </p:stCondLst>
                                          <p:endCondLst>
                                            <p:cond evt="onStopAudio" delay="0">
                                              <p:tgtEl>
                                                <p:sldTgt/>
                                              </p:tgtEl>
                                            </p:cond>
                                          </p:endCondLst>
                                        </p:cTn>
                                        <p:tgtEl>
                                          <p:sndTgt r:embed="rId2" name="whoosh.wav"/>
                                        </p:tgtEl>
                                      </p:cMediaNode>
                                    </p:audio>
                                  </p:subTnLst>
                                </p:cTn>
                              </p:par>
                            </p:childTnLst>
                          </p:cTn>
                        </p:par>
                      </p:childTnLst>
                    </p:cTn>
                  </p:par>
                  <p:par>
                    <p:cTn id="54" fill="hold">
                      <p:stCondLst>
                        <p:cond delay="indefinite"/>
                      </p:stCondLst>
                      <p:childTnLst>
                        <p:par>
                          <p:cTn id="55" fill="hold">
                            <p:stCondLst>
                              <p:cond delay="0"/>
                            </p:stCondLst>
                            <p:childTnLst>
                              <p:par>
                                <p:cTn id="56" presetID="1" presetClass="exit" presetSubtype="0" fill="hold" nodeType="clickEffect">
                                  <p:stCondLst>
                                    <p:cond delay="0"/>
                                  </p:stCondLst>
                                  <p:childTnLst>
                                    <p:set>
                                      <p:cBhvr>
                                        <p:cTn id="57" dur="1" fill="hold">
                                          <p:stCondLst>
                                            <p:cond delay="0"/>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1000"/>
                                        <p:tgtEl>
                                          <p:spTgt spid="14"/>
                                        </p:tgtEl>
                                      </p:cBhvr>
                                    </p:animEffect>
                                    <p:anim calcmode="lin" valueType="num">
                                      <p:cBhvr>
                                        <p:cTn id="63" dur="1000" fill="hold"/>
                                        <p:tgtEl>
                                          <p:spTgt spid="14"/>
                                        </p:tgtEl>
                                        <p:attrNameLst>
                                          <p:attrName>ppt_x</p:attrName>
                                        </p:attrNameLst>
                                      </p:cBhvr>
                                      <p:tavLst>
                                        <p:tav tm="0">
                                          <p:val>
                                            <p:strVal val="#ppt_x"/>
                                          </p:val>
                                        </p:tav>
                                        <p:tav tm="100000">
                                          <p:val>
                                            <p:strVal val="#ppt_x"/>
                                          </p:val>
                                        </p:tav>
                                      </p:tavLst>
                                    </p:anim>
                                    <p:anim calcmode="lin" valueType="num">
                                      <p:cBhvr>
                                        <p:cTn id="64" dur="1000" fill="hold"/>
                                        <p:tgtEl>
                                          <p:spTgt spid="14"/>
                                        </p:tgtEl>
                                        <p:attrNameLst>
                                          <p:attrName>ppt_y</p:attrName>
                                        </p:attrNameLst>
                                      </p:cBhvr>
                                      <p:tavLst>
                                        <p:tav tm="0">
                                          <p:val>
                                            <p:strVal val="#ppt_y+.1"/>
                                          </p:val>
                                        </p:tav>
                                        <p:tav tm="100000">
                                          <p:val>
                                            <p:strVal val="#ppt_y"/>
                                          </p:val>
                                        </p:tav>
                                      </p:tavLst>
                                    </p:anim>
                                  </p:childTnLst>
                                  <p:subTnLst>
                                    <p:audio>
                                      <p:cMediaNode vol="100000">
                                        <p:cTn display="0" masterRel="sameClick">
                                          <p:stCondLst>
                                            <p:cond evt="begin" delay="0">
                                              <p:tn val="60"/>
                                            </p:cond>
                                          </p:stCondLst>
                                          <p:endCondLst>
                                            <p:cond evt="onStopAudio" delay="0">
                                              <p:tgtEl>
                                                <p:sldTgt/>
                                              </p:tgtEl>
                                            </p:cond>
                                          </p:endCondLst>
                                        </p:cTn>
                                        <p:tgtEl>
                                          <p:sndTgt r:embed="rId2" name="whoosh.wav"/>
                                        </p:tgtEl>
                                      </p:cMediaNode>
                                    </p:audio>
                                  </p:subTnLst>
                                </p:cTn>
                              </p:par>
                            </p:childTnLst>
                          </p:cTn>
                        </p:par>
                      </p:childTnLst>
                    </p:cTn>
                  </p:par>
                  <p:par>
                    <p:cTn id="65" fill="hold">
                      <p:stCondLst>
                        <p:cond delay="indefinite"/>
                      </p:stCondLst>
                      <p:childTnLst>
                        <p:par>
                          <p:cTn id="66" fill="hold">
                            <p:stCondLst>
                              <p:cond delay="0"/>
                            </p:stCondLst>
                            <p:childTnLst>
                              <p:par>
                                <p:cTn id="67" presetID="1" presetClass="exit" presetSubtype="0" fill="hold" nodeType="clickEffect">
                                  <p:stCondLst>
                                    <p:cond delay="0"/>
                                  </p:stCondLst>
                                  <p:childTnLst>
                                    <p:set>
                                      <p:cBhvr>
                                        <p:cTn id="68"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2"/>
          <p:cNvSpPr txBox="1"/>
          <p:nvPr/>
        </p:nvSpPr>
        <p:spPr bwMode="auto">
          <a:xfrm>
            <a:off x="419100" y="260350"/>
            <a:ext cx="2784475"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2400" i="1">
                <a:solidFill>
                  <a:schemeClr val="bg1"/>
                </a:solidFill>
                <a:latin typeface="Arial Black" panose="020B0A04020102020204" pitchFamily="34" charset="0"/>
                <a:ea typeface="微软雅黑" panose="020B0503020204020204" pitchFamily="34" charset="-122"/>
              </a:rPr>
              <a:t>&gt;&gt;Review</a:t>
            </a:r>
            <a:endParaRPr lang="zh-CN" altLang="en-US" sz="2400" i="1">
              <a:solidFill>
                <a:schemeClr val="bg1"/>
              </a:solidFill>
              <a:latin typeface="Arial Black" panose="020B0A04020102020204" pitchFamily="34" charset="0"/>
              <a:ea typeface="微软雅黑" panose="020B0503020204020204" pitchFamily="34" charset="-122"/>
            </a:endParaRPr>
          </a:p>
        </p:txBody>
      </p:sp>
      <p:pic>
        <p:nvPicPr>
          <p:cNvPr id="14339" name="图片 3"/>
          <p:cNvPicPr>
            <a:picLocks noChangeAspect="1"/>
          </p:cNvPicPr>
          <p:nvPr/>
        </p:nvPicPr>
        <p:blipFill>
          <a:blip r:embed="rId3">
            <a:clrChange>
              <a:clrFrom>
                <a:srgbClr val="FFFFFF"/>
              </a:clrFrom>
              <a:clrTo>
                <a:srgbClr val="FFFFFF">
                  <a:alpha val="0"/>
                </a:srgbClr>
              </a:clrTo>
            </a:clrChange>
          </a:blip>
          <a:srcRect/>
          <a:stretch>
            <a:fillRect/>
          </a:stretch>
        </p:blipFill>
        <p:spPr bwMode="auto">
          <a:xfrm>
            <a:off x="6300788" y="3441700"/>
            <a:ext cx="23907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云形标注 3"/>
          <p:cNvSpPr/>
          <p:nvPr/>
        </p:nvSpPr>
        <p:spPr>
          <a:xfrm>
            <a:off x="1476375" y="1844675"/>
            <a:ext cx="4392613" cy="2232025"/>
          </a:xfrm>
          <a:prstGeom prst="cloudCallout">
            <a:avLst>
              <a:gd name="adj1" fmla="val 72220"/>
              <a:gd name="adj2" fmla="val 76901"/>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endParaRPr lang="en-US" altLang="zh-CN" sz="3600" dirty="0">
              <a:ln w="0"/>
              <a:solidFill>
                <a:schemeClr val="tx2">
                  <a:lumMod val="50000"/>
                </a:schemeClr>
              </a:solidFill>
              <a:latin typeface="Comic Sans MS" panose="030F0702030302020204" pitchFamily="66" charset="0"/>
            </a:endParaRPr>
          </a:p>
        </p:txBody>
      </p:sp>
      <p:sp>
        <p:nvSpPr>
          <p:cNvPr id="5" name="文本框 20"/>
          <p:cNvSpPr txBox="1">
            <a:spLocks noChangeArrowheads="1"/>
          </p:cNvSpPr>
          <p:nvPr/>
        </p:nvSpPr>
        <p:spPr bwMode="auto">
          <a:xfrm>
            <a:off x="1811338" y="2276475"/>
            <a:ext cx="41767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defRPr/>
            </a:pPr>
            <a:r>
              <a:rPr lang="en-US" altLang="zh-CN" sz="4000" dirty="0">
                <a:ln w="0"/>
                <a:solidFill>
                  <a:schemeClr val="tx2">
                    <a:lumMod val="50000"/>
                  </a:schemeClr>
                </a:solidFill>
                <a:latin typeface="Comic Sans MS" panose="030F0702030302020204" pitchFamily="66" charset="0"/>
              </a:rPr>
              <a:t>e</a:t>
            </a:r>
            <a:r>
              <a:rPr lang="en-US" altLang="zh-CN" sz="4000" dirty="0" smtClean="0">
                <a:ln w="0"/>
                <a:solidFill>
                  <a:schemeClr val="tx2">
                    <a:lumMod val="50000"/>
                  </a:schemeClr>
                </a:solidFill>
                <a:latin typeface="Comic Sans MS" panose="030F0702030302020204" pitchFamily="66" charset="0"/>
              </a:rPr>
              <a:t>njoy the visit</a:t>
            </a:r>
            <a:endParaRPr lang="en-US" altLang="zh-CN" sz="4000" dirty="0">
              <a:ln w="0"/>
              <a:solidFill>
                <a:schemeClr val="tx2">
                  <a:lumMod val="50000"/>
                </a:schemeClr>
              </a:solidFill>
              <a:latin typeface="Comic Sans MS" panose="030F0702030302020204" pitchFamily="66" charset="0"/>
            </a:endParaRPr>
          </a:p>
        </p:txBody>
      </p:sp>
      <p:sp>
        <p:nvSpPr>
          <p:cNvPr id="6" name="矩形 5"/>
          <p:cNvSpPr/>
          <p:nvPr/>
        </p:nvSpPr>
        <p:spPr>
          <a:xfrm>
            <a:off x="1042988" y="981075"/>
            <a:ext cx="1800225" cy="573088"/>
          </a:xfrm>
          <a:prstGeom prst="rect">
            <a:avLst/>
          </a:prstGeom>
          <a:solidFill>
            <a:srgbClr val="E2F5FE"/>
          </a:solidFill>
          <a:ln>
            <a:solidFill>
              <a:srgbClr val="0894D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600" dirty="0">
                <a:ln w="0"/>
                <a:solidFill>
                  <a:schemeClr val="tx2">
                    <a:lumMod val="50000"/>
                  </a:schemeClr>
                </a:solidFill>
                <a:latin typeface="Comic Sans MS" panose="030F0702030302020204" pitchFamily="66" charset="0"/>
              </a:rPr>
              <a:t>Game 1</a:t>
            </a:r>
            <a:endParaRPr lang="zh-CN" altLang="en-US" sz="3600" dirty="0">
              <a:ln w="0"/>
              <a:solidFill>
                <a:schemeClr val="tx2">
                  <a:lumMod val="50000"/>
                </a:schemeClr>
              </a:solidFill>
              <a:latin typeface="Comic Sans MS" panose="030F0702030302020204" pitchFamily="66" charset="0"/>
            </a:endParaRPr>
          </a:p>
        </p:txBody>
      </p:sp>
      <p:sp>
        <p:nvSpPr>
          <p:cNvPr id="7" name="矩形 6"/>
          <p:cNvSpPr/>
          <p:nvPr/>
        </p:nvSpPr>
        <p:spPr>
          <a:xfrm>
            <a:off x="3234457" y="934404"/>
            <a:ext cx="3168352" cy="707886"/>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altLang="zh-CN" sz="4000" spc="50" dirty="0">
                <a:ln w="11430"/>
                <a:solidFill>
                  <a:srgbClr val="00B0F0"/>
                </a:solidFill>
                <a:effectLst>
                  <a:outerShdw blurRad="76200" dist="50800" dir="5400000" algn="tl" rotWithShape="0">
                    <a:srgbClr val="000000">
                      <a:alpha val="65000"/>
                    </a:srgbClr>
                  </a:outerShdw>
                </a:effectLst>
                <a:latin typeface="Comic Sans MS" panose="030F0702030302020204" pitchFamily="66" charset="0"/>
                <a:ea typeface="宋体" panose="02010600030101010101" pitchFamily="2" charset="-122"/>
              </a:rPr>
              <a:t>Simon says</a:t>
            </a:r>
            <a:endParaRPr lang="zh-CN" altLang="en-US" sz="4000" spc="50" dirty="0">
              <a:ln w="11430"/>
              <a:solidFill>
                <a:srgbClr val="00B0F0"/>
              </a:solidFill>
              <a:effectLst>
                <a:outerShdw blurRad="76200" dist="50800" dir="5400000" algn="tl" rotWithShape="0">
                  <a:srgbClr val="000000">
                    <a:alpha val="65000"/>
                  </a:srgbClr>
                </a:outerShdw>
              </a:effectLst>
              <a:latin typeface="Comic Sans MS" panose="030F0702030302020204" pitchFamily="66"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图片 20"/>
          <p:cNvPicPr>
            <a:picLocks noChangeAspect="1"/>
          </p:cNvPicPr>
          <p:nvPr/>
        </p:nvPicPr>
        <p:blipFill>
          <a:blip r:embed="rId3" cstate="email"/>
          <a:srcRect/>
          <a:stretch>
            <a:fillRect/>
          </a:stretch>
        </p:blipFill>
        <p:spPr bwMode="auto">
          <a:xfrm>
            <a:off x="4829175" y="5419725"/>
            <a:ext cx="890588"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标题 2"/>
          <p:cNvSpPr txBox="1"/>
          <p:nvPr/>
        </p:nvSpPr>
        <p:spPr bwMode="auto">
          <a:xfrm>
            <a:off x="419100" y="260350"/>
            <a:ext cx="2784475"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2400" i="1" dirty="0">
                <a:solidFill>
                  <a:schemeClr val="bg1"/>
                </a:solidFill>
                <a:latin typeface="Arial Black" panose="020B0A04020102020204" pitchFamily="34" charset="0"/>
                <a:ea typeface="微软雅黑" panose="020B0503020204020204" pitchFamily="34" charset="-122"/>
              </a:rPr>
              <a:t>&gt;&gt;Presentation</a:t>
            </a:r>
            <a:endParaRPr lang="zh-CN" altLang="en-US" sz="2400" i="1" dirty="0">
              <a:solidFill>
                <a:schemeClr val="bg1"/>
              </a:solidFill>
              <a:latin typeface="Arial Black" panose="020B0A04020102020204" pitchFamily="34" charset="0"/>
              <a:ea typeface="微软雅黑" panose="020B0503020204020204" pitchFamily="34" charset="-122"/>
            </a:endParaRPr>
          </a:p>
        </p:txBody>
      </p:sp>
      <p:pic>
        <p:nvPicPr>
          <p:cNvPr id="3" name="图片 2"/>
          <p:cNvPicPr>
            <a:picLocks noChangeAspect="1"/>
          </p:cNvPicPr>
          <p:nvPr/>
        </p:nvPicPr>
        <p:blipFill>
          <a:blip r:embed="rId4" cstate="email"/>
          <a:stretch>
            <a:fillRect/>
          </a:stretch>
        </p:blipFill>
        <p:spPr>
          <a:xfrm>
            <a:off x="5764026" y="1484784"/>
            <a:ext cx="3373278" cy="4628802"/>
          </a:xfrm>
          <a:prstGeom prst="rect">
            <a:avLst/>
          </a:prstGeom>
          <a:ln>
            <a:noFill/>
          </a:ln>
          <a:effectLst>
            <a:softEdge rad="112500"/>
          </a:effectLst>
        </p:spPr>
      </p:pic>
      <p:sp>
        <p:nvSpPr>
          <p:cNvPr id="4" name="Text Box 8"/>
          <p:cNvSpPr txBox="1">
            <a:spLocks noChangeArrowheads="1"/>
          </p:cNvSpPr>
          <p:nvPr/>
        </p:nvSpPr>
        <p:spPr bwMode="auto">
          <a:xfrm>
            <a:off x="436563" y="941388"/>
            <a:ext cx="87852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lnSpc>
                <a:spcPct val="150000"/>
              </a:lnSpc>
              <a:defRPr/>
            </a:pPr>
            <a:r>
              <a:rPr lang="en-US" altLang="zh-CN" sz="3200" dirty="0" smtClean="0">
                <a:solidFill>
                  <a:schemeClr val="tx1">
                    <a:lumMod val="50000"/>
                  </a:schemeClr>
                </a:solidFill>
                <a:cs typeface="Arial" panose="020B0604020202020204" pitchFamily="34" charset="0"/>
              </a:rPr>
              <a:t>Q1: What can you see in the picture?</a:t>
            </a:r>
          </a:p>
        </p:txBody>
      </p:sp>
      <p:sp>
        <p:nvSpPr>
          <p:cNvPr id="5" name="Text Box 8"/>
          <p:cNvSpPr txBox="1">
            <a:spLocks noChangeArrowheads="1"/>
          </p:cNvSpPr>
          <p:nvPr/>
        </p:nvSpPr>
        <p:spPr bwMode="auto">
          <a:xfrm>
            <a:off x="436563" y="2217738"/>
            <a:ext cx="87852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lnSpc>
                <a:spcPct val="150000"/>
              </a:lnSpc>
              <a:defRPr/>
            </a:pPr>
            <a:r>
              <a:rPr lang="en-US" altLang="zh-CN" sz="3200" dirty="0" smtClean="0">
                <a:solidFill>
                  <a:schemeClr val="tx1">
                    <a:lumMod val="50000"/>
                  </a:schemeClr>
                </a:solidFill>
                <a:cs typeface="Arial" panose="020B0604020202020204" pitchFamily="34" charset="0"/>
              </a:rPr>
              <a:t>Q2: Where will the boy go?</a:t>
            </a:r>
          </a:p>
        </p:txBody>
      </p:sp>
      <p:sp>
        <p:nvSpPr>
          <p:cNvPr id="6" name="Text Box 8"/>
          <p:cNvSpPr txBox="1">
            <a:spLocks noChangeArrowheads="1"/>
          </p:cNvSpPr>
          <p:nvPr/>
        </p:nvSpPr>
        <p:spPr bwMode="auto">
          <a:xfrm>
            <a:off x="446088" y="3273425"/>
            <a:ext cx="87852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lnSpc>
                <a:spcPct val="150000"/>
              </a:lnSpc>
              <a:defRPr/>
            </a:pPr>
            <a:r>
              <a:rPr lang="en-US" altLang="zh-CN" sz="3200" dirty="0" smtClean="0">
                <a:solidFill>
                  <a:schemeClr val="tx1">
                    <a:lumMod val="50000"/>
                  </a:schemeClr>
                </a:solidFill>
                <a:cs typeface="Arial" panose="020B0604020202020204" pitchFamily="34" charset="0"/>
              </a:rPr>
              <a:t>Q3: Where will the girl go?</a:t>
            </a:r>
          </a:p>
        </p:txBody>
      </p:sp>
      <p:sp>
        <p:nvSpPr>
          <p:cNvPr id="7" name="Text Box 8"/>
          <p:cNvSpPr txBox="1">
            <a:spLocks noChangeArrowheads="1"/>
          </p:cNvSpPr>
          <p:nvPr/>
        </p:nvSpPr>
        <p:spPr bwMode="auto">
          <a:xfrm>
            <a:off x="461963" y="4306888"/>
            <a:ext cx="87852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lnSpc>
                <a:spcPct val="150000"/>
              </a:lnSpc>
              <a:defRPr/>
            </a:pPr>
            <a:r>
              <a:rPr lang="en-US" altLang="zh-CN" sz="3200" dirty="0" smtClean="0">
                <a:solidFill>
                  <a:schemeClr val="tx1">
                    <a:lumMod val="50000"/>
                  </a:schemeClr>
                </a:solidFill>
                <a:cs typeface="Arial" panose="020B0604020202020204" pitchFamily="34" charset="0"/>
              </a:rPr>
              <a:t>Q4: How will they go?</a:t>
            </a:r>
          </a:p>
        </p:txBody>
      </p:sp>
      <p:sp>
        <p:nvSpPr>
          <p:cNvPr id="8" name="矩形 7"/>
          <p:cNvSpPr>
            <a:spLocks noChangeArrowheads="1"/>
          </p:cNvSpPr>
          <p:nvPr/>
        </p:nvSpPr>
        <p:spPr bwMode="auto">
          <a:xfrm>
            <a:off x="1258888" y="1573213"/>
            <a:ext cx="55451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dirty="0">
                <a:solidFill>
                  <a:srgbClr val="FF0000"/>
                </a:solidFill>
              </a:rPr>
              <a:t>The Eiffel Tower, two children and</a:t>
            </a:r>
          </a:p>
          <a:p>
            <a:r>
              <a:rPr lang="en-US" altLang="zh-CN" sz="2800" dirty="0">
                <a:solidFill>
                  <a:srgbClr val="FF0000"/>
                </a:solidFill>
              </a:rPr>
              <a:t>the Statue of Liberty.</a:t>
            </a:r>
            <a:endParaRPr lang="zh-CN" altLang="en-US" sz="2800" dirty="0">
              <a:solidFill>
                <a:srgbClr val="FF0000"/>
              </a:solidFill>
            </a:endParaRPr>
          </a:p>
        </p:txBody>
      </p:sp>
      <p:sp>
        <p:nvSpPr>
          <p:cNvPr id="9" name="矩形 8"/>
          <p:cNvSpPr>
            <a:spLocks noChangeArrowheads="1"/>
          </p:cNvSpPr>
          <p:nvPr/>
        </p:nvSpPr>
        <p:spPr bwMode="auto">
          <a:xfrm>
            <a:off x="1290638" y="5045075"/>
            <a:ext cx="13065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dirty="0">
                <a:solidFill>
                  <a:srgbClr val="FF0000"/>
                </a:solidFill>
              </a:rPr>
              <a:t>By air.</a:t>
            </a:r>
            <a:endParaRPr lang="zh-CN" altLang="en-US" sz="2800" dirty="0">
              <a:solidFill>
                <a:srgbClr val="FF0000"/>
              </a:solidFill>
            </a:endParaRPr>
          </a:p>
        </p:txBody>
      </p:sp>
      <p:sp>
        <p:nvSpPr>
          <p:cNvPr id="10" name="矩形 9"/>
          <p:cNvSpPr>
            <a:spLocks noChangeArrowheads="1"/>
          </p:cNvSpPr>
          <p:nvPr/>
        </p:nvSpPr>
        <p:spPr bwMode="auto">
          <a:xfrm>
            <a:off x="1290638" y="2957513"/>
            <a:ext cx="4248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dirty="0">
                <a:solidFill>
                  <a:srgbClr val="FF0000"/>
                </a:solidFill>
              </a:rPr>
              <a:t>He will go to the USA.</a:t>
            </a:r>
            <a:endParaRPr lang="zh-CN" altLang="en-US" sz="2800" dirty="0">
              <a:solidFill>
                <a:srgbClr val="FF0000"/>
              </a:solidFill>
            </a:endParaRPr>
          </a:p>
        </p:txBody>
      </p:sp>
      <p:sp>
        <p:nvSpPr>
          <p:cNvPr id="11" name="矩形 10"/>
          <p:cNvSpPr>
            <a:spLocks noChangeArrowheads="1"/>
          </p:cNvSpPr>
          <p:nvPr/>
        </p:nvSpPr>
        <p:spPr bwMode="auto">
          <a:xfrm>
            <a:off x="1268413" y="4013200"/>
            <a:ext cx="42481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dirty="0">
                <a:solidFill>
                  <a:srgbClr val="FF0000"/>
                </a:solidFill>
              </a:rPr>
              <a:t>She will go to the France.</a:t>
            </a:r>
            <a:endParaRPr lang="zh-CN" altLang="en-US" sz="2800" dirty="0">
              <a:solidFill>
                <a:srgbClr val="FF0000"/>
              </a:solidFill>
            </a:endParaRPr>
          </a:p>
        </p:txBody>
      </p:sp>
      <p:sp>
        <p:nvSpPr>
          <p:cNvPr id="12" name="TextBox 10"/>
          <p:cNvSpPr txBox="1">
            <a:spLocks noChangeArrowheads="1"/>
          </p:cNvSpPr>
          <p:nvPr/>
        </p:nvSpPr>
        <p:spPr bwMode="auto">
          <a:xfrm>
            <a:off x="4879975" y="5575300"/>
            <a:ext cx="784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ahoma" panose="020B0604030504040204" pitchFamily="34" charset="0"/>
                <a:ea typeface="宋体" panose="02010600030101010101" pitchFamily="2" charset="-122"/>
              </a:defRPr>
            </a:lvl1pPr>
            <a:lvl2pPr marL="742950" indent="-285750">
              <a:defRPr kumimoji="1" sz="2400">
                <a:solidFill>
                  <a:schemeClr val="tx1"/>
                </a:solidFill>
                <a:latin typeface="Tahoma" panose="020B0604030504040204" pitchFamily="34" charset="0"/>
                <a:ea typeface="宋体" panose="02010600030101010101" pitchFamily="2" charset="-122"/>
              </a:defRPr>
            </a:lvl2pPr>
            <a:lvl3pPr marL="1143000" indent="-228600">
              <a:defRPr kumimoji="1" sz="2400">
                <a:solidFill>
                  <a:schemeClr val="tx1"/>
                </a:solidFill>
                <a:latin typeface="Tahoma" panose="020B0604030504040204" pitchFamily="34" charset="0"/>
                <a:ea typeface="宋体" panose="02010600030101010101" pitchFamily="2" charset="-122"/>
              </a:defRPr>
            </a:lvl3pPr>
            <a:lvl4pPr marL="1600200" indent="-228600">
              <a:defRPr kumimoji="1" sz="2400">
                <a:solidFill>
                  <a:schemeClr val="tx1"/>
                </a:solidFill>
                <a:latin typeface="Tahoma" panose="020B0604030504040204" pitchFamily="34" charset="0"/>
                <a:ea typeface="宋体" panose="02010600030101010101" pitchFamily="2" charset="-122"/>
              </a:defRPr>
            </a:lvl4pPr>
            <a:lvl5pPr marL="2057400" indent="-228600">
              <a:defRPr kumimoji="1" sz="2400">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宋体" panose="02010600030101010101" pitchFamily="2" charset="-122"/>
              </a:defRPr>
            </a:lvl9pPr>
          </a:lstStyle>
          <a:p>
            <a:pPr>
              <a:defRPr/>
            </a:pPr>
            <a:r>
              <a:rPr lang="zh-CN" altLang="en-US" sz="2000" b="1" dirty="0" smtClean="0">
                <a:solidFill>
                  <a:schemeClr val="tx2">
                    <a:lumMod val="50000"/>
                  </a:schemeClr>
                </a:solidFill>
                <a:latin typeface="黑体" panose="02010609060101010101" pitchFamily="49" charset="-122"/>
                <a:ea typeface="黑体" panose="02010609060101010101" pitchFamily="49" charset="-122"/>
              </a:rPr>
              <a:t>答案</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childTnLst>
              </p:cTn>
              <p:nextCondLst>
                <p:cond evt="onClick" delay="0">
                  <p:tgtEl>
                    <p:spTgt spid="12"/>
                  </p:tgtEl>
                </p:cond>
              </p:nextCondLst>
            </p:seq>
          </p:childTnLst>
        </p:cTn>
      </p:par>
    </p:tnLst>
    <p:bldLst>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5" cstate="email"/>
          <a:stretch>
            <a:fillRect/>
          </a:stretch>
        </p:blipFill>
        <p:spPr>
          <a:xfrm>
            <a:off x="3212620" y="2473565"/>
            <a:ext cx="2724522" cy="3738581"/>
          </a:xfrm>
          <a:prstGeom prst="rect">
            <a:avLst/>
          </a:prstGeom>
          <a:ln>
            <a:noFill/>
          </a:ln>
          <a:effectLst>
            <a:softEdge rad="112500"/>
          </a:effectLst>
        </p:spPr>
      </p:pic>
      <p:sp>
        <p:nvSpPr>
          <p:cNvPr id="18435" name="标题 2"/>
          <p:cNvSpPr txBox="1"/>
          <p:nvPr/>
        </p:nvSpPr>
        <p:spPr bwMode="auto">
          <a:xfrm>
            <a:off x="419100" y="260350"/>
            <a:ext cx="2784475"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2400" i="1">
                <a:solidFill>
                  <a:schemeClr val="bg1"/>
                </a:solidFill>
                <a:latin typeface="Arial Black" panose="020B0A04020102020204" pitchFamily="34" charset="0"/>
                <a:ea typeface="微软雅黑" panose="020B0503020204020204" pitchFamily="34" charset="-122"/>
              </a:rPr>
              <a:t>&gt;&gt;Presentation</a:t>
            </a:r>
            <a:endParaRPr lang="zh-CN" altLang="en-US" sz="2400" i="1">
              <a:solidFill>
                <a:schemeClr val="bg1"/>
              </a:solidFill>
              <a:latin typeface="Arial Black" panose="020B0A04020102020204" pitchFamily="34" charset="0"/>
              <a:ea typeface="微软雅黑" panose="020B0503020204020204" pitchFamily="34" charset="-122"/>
            </a:endParaRPr>
          </a:p>
        </p:txBody>
      </p:sp>
      <p:sp>
        <p:nvSpPr>
          <p:cNvPr id="5" name="Text Box 8"/>
          <p:cNvSpPr txBox="1">
            <a:spLocks noChangeArrowheads="1"/>
          </p:cNvSpPr>
          <p:nvPr/>
        </p:nvSpPr>
        <p:spPr bwMode="auto">
          <a:xfrm>
            <a:off x="3276600" y="692150"/>
            <a:ext cx="2590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lnSpc>
                <a:spcPct val="150000"/>
              </a:lnSpc>
              <a:defRPr/>
            </a:pPr>
            <a:r>
              <a:rPr lang="en-US" altLang="zh-CN" sz="3600" b="1" dirty="0" smtClean="0">
                <a:solidFill>
                  <a:schemeClr val="tx1">
                    <a:lumMod val="50000"/>
                  </a:schemeClr>
                </a:solidFill>
                <a:cs typeface="Arial" panose="020B0604020202020204" pitchFamily="34" charset="0"/>
              </a:rPr>
              <a:t>Su Will Go</a:t>
            </a:r>
          </a:p>
        </p:txBody>
      </p:sp>
      <p:sp>
        <p:nvSpPr>
          <p:cNvPr id="6" name="Text Box 8"/>
          <p:cNvSpPr txBox="1">
            <a:spLocks noChangeArrowheads="1"/>
          </p:cNvSpPr>
          <p:nvPr/>
        </p:nvSpPr>
        <p:spPr bwMode="auto">
          <a:xfrm>
            <a:off x="244475" y="1268413"/>
            <a:ext cx="6169025"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defRPr/>
            </a:pPr>
            <a:r>
              <a:rPr lang="en-US" altLang="zh-CN" sz="3200" dirty="0" smtClean="0">
                <a:solidFill>
                  <a:schemeClr val="tx1">
                    <a:lumMod val="50000"/>
                  </a:schemeClr>
                </a:solidFill>
                <a:cs typeface="Arial" panose="020B0604020202020204" pitchFamily="34" charset="0"/>
              </a:rPr>
              <a:t>Su Will go to France today,</a:t>
            </a:r>
          </a:p>
          <a:p>
            <a:pPr>
              <a:defRPr/>
            </a:pPr>
            <a:r>
              <a:rPr lang="en-US" altLang="zh-CN" sz="3200" dirty="0" smtClean="0">
                <a:solidFill>
                  <a:schemeClr val="tx1">
                    <a:lumMod val="50000"/>
                  </a:schemeClr>
                </a:solidFill>
                <a:cs typeface="Arial" panose="020B0604020202020204" pitchFamily="34" charset="0"/>
              </a:rPr>
              <a:t>France today,</a:t>
            </a:r>
          </a:p>
          <a:p>
            <a:pPr>
              <a:defRPr/>
            </a:pPr>
            <a:r>
              <a:rPr lang="en-US" altLang="zh-CN" sz="3200" dirty="0" smtClean="0">
                <a:solidFill>
                  <a:schemeClr val="tx1">
                    <a:lumMod val="50000"/>
                  </a:schemeClr>
                </a:solidFill>
                <a:cs typeface="Arial" panose="020B0604020202020204" pitchFamily="34" charset="0"/>
              </a:rPr>
              <a:t>France today.</a:t>
            </a:r>
          </a:p>
          <a:p>
            <a:pPr>
              <a:defRPr/>
            </a:pPr>
            <a:r>
              <a:rPr lang="en-US" altLang="zh-CN" sz="3200" dirty="0" smtClean="0">
                <a:solidFill>
                  <a:schemeClr val="tx1">
                    <a:lumMod val="50000"/>
                  </a:schemeClr>
                </a:solidFill>
                <a:cs typeface="Arial" panose="020B0604020202020204" pitchFamily="34" charset="0"/>
              </a:rPr>
              <a:t>She will go by air.</a:t>
            </a:r>
          </a:p>
          <a:p>
            <a:pPr>
              <a:defRPr/>
            </a:pPr>
            <a:r>
              <a:rPr lang="en-US" altLang="zh-CN" sz="3200" dirty="0" smtClean="0">
                <a:solidFill>
                  <a:schemeClr val="tx1">
                    <a:lumMod val="50000"/>
                  </a:schemeClr>
                </a:solidFill>
                <a:cs typeface="Arial" panose="020B0604020202020204" pitchFamily="34" charset="0"/>
              </a:rPr>
              <a:t>Swoosh, swoosh,</a:t>
            </a:r>
          </a:p>
          <a:p>
            <a:pPr>
              <a:defRPr/>
            </a:pPr>
            <a:r>
              <a:rPr lang="en-US" altLang="zh-CN" sz="3200" dirty="0" smtClean="0">
                <a:solidFill>
                  <a:schemeClr val="tx1">
                    <a:lumMod val="50000"/>
                  </a:schemeClr>
                </a:solidFill>
                <a:cs typeface="Arial" panose="020B0604020202020204" pitchFamily="34" charset="0"/>
              </a:rPr>
              <a:t>She will go today.</a:t>
            </a:r>
          </a:p>
          <a:p>
            <a:pPr>
              <a:defRPr/>
            </a:pPr>
            <a:r>
              <a:rPr lang="en-US" altLang="zh-CN" sz="3200" dirty="0" smtClean="0">
                <a:solidFill>
                  <a:schemeClr val="tx1">
                    <a:lumMod val="50000"/>
                  </a:schemeClr>
                </a:solidFill>
                <a:cs typeface="Arial" panose="020B0604020202020204" pitchFamily="34" charset="0"/>
              </a:rPr>
              <a:t>She will go today.</a:t>
            </a:r>
          </a:p>
        </p:txBody>
      </p:sp>
      <p:sp>
        <p:nvSpPr>
          <p:cNvPr id="7" name="Text Box 8"/>
          <p:cNvSpPr txBox="1">
            <a:spLocks noChangeArrowheads="1"/>
          </p:cNvSpPr>
          <p:nvPr/>
        </p:nvSpPr>
        <p:spPr bwMode="auto">
          <a:xfrm>
            <a:off x="3676650" y="1889125"/>
            <a:ext cx="5472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defRPr/>
            </a:pPr>
            <a:r>
              <a:rPr lang="en-US" altLang="zh-CN" sz="3200" dirty="0" smtClean="0">
                <a:solidFill>
                  <a:schemeClr val="tx1">
                    <a:lumMod val="50000"/>
                  </a:schemeClr>
                </a:solidFill>
                <a:cs typeface="Arial" panose="020B0604020202020204" pitchFamily="34" charset="0"/>
              </a:rPr>
              <a:t>Leo will go to the USA today, </a:t>
            </a:r>
          </a:p>
        </p:txBody>
      </p:sp>
      <p:sp>
        <p:nvSpPr>
          <p:cNvPr id="9" name="Text Box 8"/>
          <p:cNvSpPr txBox="1">
            <a:spLocks noChangeArrowheads="1"/>
          </p:cNvSpPr>
          <p:nvPr/>
        </p:nvSpPr>
        <p:spPr bwMode="auto">
          <a:xfrm>
            <a:off x="4835525" y="2473325"/>
            <a:ext cx="363061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defRPr/>
            </a:pPr>
            <a:r>
              <a:rPr lang="en-US" altLang="zh-CN" sz="3200" dirty="0" smtClean="0">
                <a:solidFill>
                  <a:schemeClr val="tx1">
                    <a:lumMod val="50000"/>
                  </a:schemeClr>
                </a:solidFill>
                <a:cs typeface="Arial" panose="020B0604020202020204" pitchFamily="34" charset="0"/>
              </a:rPr>
              <a:t> </a:t>
            </a:r>
            <a:r>
              <a:rPr lang="en-US" altLang="zh-CN" sz="3200" dirty="0">
                <a:solidFill>
                  <a:schemeClr val="tx1">
                    <a:lumMod val="50000"/>
                  </a:schemeClr>
                </a:solidFill>
                <a:cs typeface="Arial" panose="020B0604020202020204" pitchFamily="34" charset="0"/>
              </a:rPr>
              <a:t>T</a:t>
            </a:r>
            <a:r>
              <a:rPr lang="en-US" altLang="zh-CN" sz="3200" dirty="0" smtClean="0">
                <a:solidFill>
                  <a:schemeClr val="tx1">
                    <a:lumMod val="50000"/>
                  </a:schemeClr>
                </a:solidFill>
                <a:cs typeface="Arial" panose="020B0604020202020204" pitchFamily="34" charset="0"/>
              </a:rPr>
              <a:t>he USA today, </a:t>
            </a:r>
          </a:p>
        </p:txBody>
      </p:sp>
      <p:sp>
        <p:nvSpPr>
          <p:cNvPr id="10" name="Text Box 8"/>
          <p:cNvSpPr txBox="1">
            <a:spLocks noChangeArrowheads="1"/>
          </p:cNvSpPr>
          <p:nvPr/>
        </p:nvSpPr>
        <p:spPr bwMode="auto">
          <a:xfrm>
            <a:off x="4835525" y="3078163"/>
            <a:ext cx="36306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defRPr/>
            </a:pPr>
            <a:r>
              <a:rPr lang="en-US" altLang="zh-CN" sz="3200" dirty="0" smtClean="0">
                <a:solidFill>
                  <a:schemeClr val="tx1">
                    <a:lumMod val="50000"/>
                  </a:schemeClr>
                </a:solidFill>
                <a:cs typeface="Arial" panose="020B0604020202020204" pitchFamily="34" charset="0"/>
              </a:rPr>
              <a:t> </a:t>
            </a:r>
            <a:r>
              <a:rPr lang="en-US" altLang="zh-CN" sz="3200" dirty="0">
                <a:solidFill>
                  <a:schemeClr val="tx1">
                    <a:lumMod val="50000"/>
                  </a:schemeClr>
                </a:solidFill>
                <a:cs typeface="Arial" panose="020B0604020202020204" pitchFamily="34" charset="0"/>
              </a:rPr>
              <a:t>T</a:t>
            </a:r>
            <a:r>
              <a:rPr lang="en-US" altLang="zh-CN" sz="3200" dirty="0" smtClean="0">
                <a:solidFill>
                  <a:schemeClr val="tx1">
                    <a:lumMod val="50000"/>
                  </a:schemeClr>
                </a:solidFill>
                <a:cs typeface="Arial" panose="020B0604020202020204" pitchFamily="34" charset="0"/>
              </a:rPr>
              <a:t>he USA today. </a:t>
            </a:r>
          </a:p>
        </p:txBody>
      </p:sp>
      <p:sp>
        <p:nvSpPr>
          <p:cNvPr id="11" name="Text Box 8"/>
          <p:cNvSpPr txBox="1">
            <a:spLocks noChangeArrowheads="1"/>
          </p:cNvSpPr>
          <p:nvPr/>
        </p:nvSpPr>
        <p:spPr bwMode="auto">
          <a:xfrm>
            <a:off x="4868863" y="3624263"/>
            <a:ext cx="36306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defRPr/>
            </a:pPr>
            <a:r>
              <a:rPr lang="en-US" altLang="zh-CN" sz="3200" dirty="0" smtClean="0">
                <a:solidFill>
                  <a:schemeClr val="tx1">
                    <a:lumMod val="50000"/>
                  </a:schemeClr>
                </a:solidFill>
                <a:cs typeface="Arial" panose="020B0604020202020204" pitchFamily="34" charset="0"/>
              </a:rPr>
              <a:t> He will go by air. </a:t>
            </a:r>
          </a:p>
        </p:txBody>
      </p:sp>
      <p:sp>
        <p:nvSpPr>
          <p:cNvPr id="12" name="Text Box 8"/>
          <p:cNvSpPr txBox="1">
            <a:spLocks noChangeArrowheads="1"/>
          </p:cNvSpPr>
          <p:nvPr/>
        </p:nvSpPr>
        <p:spPr bwMode="auto">
          <a:xfrm>
            <a:off x="5507038" y="4216400"/>
            <a:ext cx="3629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defRPr/>
            </a:pPr>
            <a:r>
              <a:rPr lang="en-US" altLang="zh-CN" sz="3200" dirty="0" smtClean="0">
                <a:solidFill>
                  <a:schemeClr val="tx1">
                    <a:lumMod val="50000"/>
                  </a:schemeClr>
                </a:solidFill>
                <a:cs typeface="Arial" panose="020B0604020202020204" pitchFamily="34" charset="0"/>
              </a:rPr>
              <a:t> Up and down, </a:t>
            </a:r>
          </a:p>
        </p:txBody>
      </p:sp>
      <p:sp>
        <p:nvSpPr>
          <p:cNvPr id="13" name="Text Box 8"/>
          <p:cNvSpPr txBox="1">
            <a:spLocks noChangeArrowheads="1"/>
          </p:cNvSpPr>
          <p:nvPr/>
        </p:nvSpPr>
        <p:spPr bwMode="auto">
          <a:xfrm>
            <a:off x="5640388" y="4740275"/>
            <a:ext cx="363061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defRPr/>
            </a:pPr>
            <a:r>
              <a:rPr lang="en-US" altLang="zh-CN" sz="3200" dirty="0" smtClean="0">
                <a:solidFill>
                  <a:schemeClr val="tx1">
                    <a:lumMod val="50000"/>
                  </a:schemeClr>
                </a:solidFill>
                <a:cs typeface="Arial" panose="020B0604020202020204" pitchFamily="34" charset="0"/>
              </a:rPr>
              <a:t>He will go today.</a:t>
            </a:r>
          </a:p>
          <a:p>
            <a:pPr>
              <a:defRPr/>
            </a:pPr>
            <a:r>
              <a:rPr lang="en-US" altLang="zh-CN" sz="3200" dirty="0" smtClean="0">
                <a:solidFill>
                  <a:schemeClr val="tx1">
                    <a:lumMod val="50000"/>
                  </a:schemeClr>
                </a:solidFill>
                <a:cs typeface="Arial" panose="020B0604020202020204" pitchFamily="34" charset="0"/>
              </a:rPr>
              <a:t>He will go today.</a:t>
            </a:r>
          </a:p>
        </p:txBody>
      </p:sp>
      <p:pic>
        <p:nvPicPr>
          <p:cNvPr id="14" name="Unit6_PartB_Let’s_sing课文录音_128k.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6">
            <a:extLst>
              <a:ext uri="{28A0092B-C50C-407E-A947-70E740481C1C}">
                <a14:useLocalDpi xmlns:a14="http://schemas.microsoft.com/office/drawing/2010/main" val="0"/>
              </a:ext>
            </a:extLst>
          </a:blip>
          <a:srcRect/>
          <a:stretch>
            <a:fillRect/>
          </a:stretch>
        </p:blipFill>
        <p:spPr bwMode="auto">
          <a:xfrm>
            <a:off x="6846888" y="57531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4"/>
                                        </p:tgtEl>
                                      </p:cBhvr>
                                    </p:cmd>
                                  </p:childTnLst>
                                </p:cTn>
                              </p:par>
                            </p:childTnLst>
                          </p:cTn>
                        </p:par>
                      </p:childTnLst>
                    </p:cTn>
                  </p:par>
                </p:childTnLst>
              </p:cTn>
              <p:nextCondLst>
                <p:cond evt="onClick" delay="0">
                  <p:tgtEl>
                    <p:spTgt spid="14"/>
                  </p:tgtEl>
                </p:cond>
              </p:nextCondLst>
            </p:seq>
            <p:audio>
              <p:cMediaNode vol="80000">
                <p:cTn id="7" fill="hold" display="0">
                  <p:stCondLst>
                    <p:cond delay="indefinite"/>
                  </p:stCondLst>
                  <p:endCondLst>
                    <p:cond evt="onStopAudio" delay="0">
                      <p:tgtEl>
                        <p:sldTgt/>
                      </p:tgtEl>
                    </p:cond>
                  </p:endCondLst>
                </p:cTn>
                <p:tgtEl>
                  <p:spTgt spid="1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331640" y="1052736"/>
            <a:ext cx="6275040" cy="720080"/>
          </a:xfrm>
          <a:prstGeom prst="ellipse">
            <a:avLst/>
          </a:prstGeom>
          <a:ln>
            <a:noFill/>
          </a:ln>
          <a:effectLst/>
          <a:scene3d>
            <a:camera prst="orthographicFront">
              <a:rot lat="0" lon="0" rev="0"/>
            </a:camera>
            <a:lightRig rig="contrasting" dir="t">
              <a:rot lat="0" lon="0" rev="7800000"/>
            </a:lightRig>
          </a:scene3d>
          <a:sp3d>
            <a:bevelT w="139700" h="139700"/>
          </a:sp3d>
        </p:spPr>
        <p:style>
          <a:lnRef idx="1">
            <a:schemeClr val="accent5"/>
          </a:lnRef>
          <a:fillRef idx="2">
            <a:schemeClr val="accent5"/>
          </a:fillRef>
          <a:effectRef idx="1">
            <a:schemeClr val="accent5"/>
          </a:effectRef>
          <a:fontRef idx="minor">
            <a:schemeClr val="dk1"/>
          </a:fontRef>
        </p:style>
        <p:txBody>
          <a:bodyPr anchor="ctr"/>
          <a:lstStyle/>
          <a:p>
            <a:pPr algn="ctr">
              <a:defRPr/>
            </a:pPr>
            <a:r>
              <a:rPr lang="zh-CN" altLang="en-US" sz="3200" b="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omic Sans MS" panose="030F0702030302020204" pitchFamily="66" charset="0"/>
              </a:rPr>
              <a:t>我是小小演唱家</a:t>
            </a:r>
          </a:p>
        </p:txBody>
      </p:sp>
      <p:sp>
        <p:nvSpPr>
          <p:cNvPr id="20483" name="标题 2"/>
          <p:cNvSpPr txBox="1"/>
          <p:nvPr/>
        </p:nvSpPr>
        <p:spPr bwMode="auto">
          <a:xfrm>
            <a:off x="419100" y="260350"/>
            <a:ext cx="2784475"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2400" i="1">
                <a:solidFill>
                  <a:schemeClr val="bg1"/>
                </a:solidFill>
                <a:latin typeface="Arial Black" panose="020B0A04020102020204" pitchFamily="34" charset="0"/>
                <a:ea typeface="微软雅黑" panose="020B0503020204020204" pitchFamily="34" charset="-122"/>
              </a:rPr>
              <a:t>&gt;&gt;Practice</a:t>
            </a:r>
            <a:endParaRPr lang="zh-CN" altLang="en-US" sz="2400" i="1">
              <a:solidFill>
                <a:schemeClr val="bg1"/>
              </a:solidFill>
              <a:latin typeface="Arial Black" panose="020B0A04020102020204" pitchFamily="34" charset="0"/>
              <a:ea typeface="微软雅黑" panose="020B0503020204020204" pitchFamily="34" charset="-122"/>
            </a:endParaRPr>
          </a:p>
        </p:txBody>
      </p:sp>
      <p:grpSp>
        <p:nvGrpSpPr>
          <p:cNvPr id="20484" name="组合 5"/>
          <p:cNvGrpSpPr/>
          <p:nvPr/>
        </p:nvGrpSpPr>
        <p:grpSpPr bwMode="auto">
          <a:xfrm>
            <a:off x="681038" y="3357563"/>
            <a:ext cx="7575550" cy="1871662"/>
            <a:chOff x="4916730" y="4823408"/>
            <a:chExt cx="4085131" cy="926035"/>
          </a:xfrm>
        </p:grpSpPr>
        <p:pic>
          <p:nvPicPr>
            <p:cNvPr id="20486" name="图片 3"/>
            <p:cNvPicPr>
              <a:picLocks noChangeAspect="1"/>
            </p:cNvPicPr>
            <p:nvPr/>
          </p:nvPicPr>
          <p:blipFill>
            <a:blip r:embed="rId3" cstate="email"/>
            <a:srcRect/>
            <a:stretch>
              <a:fillRect/>
            </a:stretch>
          </p:blipFill>
          <p:spPr bwMode="auto">
            <a:xfrm>
              <a:off x="4916730" y="4860037"/>
              <a:ext cx="2042565" cy="852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图片 4"/>
            <p:cNvPicPr>
              <a:picLocks noChangeAspect="1"/>
            </p:cNvPicPr>
            <p:nvPr/>
          </p:nvPicPr>
          <p:blipFill>
            <a:blip r:embed="rId4" cstate="email"/>
            <a:srcRect/>
            <a:stretch>
              <a:fillRect/>
            </a:stretch>
          </p:blipFill>
          <p:spPr bwMode="auto">
            <a:xfrm>
              <a:off x="6959296" y="4823408"/>
              <a:ext cx="2042565" cy="926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 Box 8"/>
          <p:cNvSpPr txBox="1">
            <a:spLocks noChangeArrowheads="1"/>
          </p:cNvSpPr>
          <p:nvPr/>
        </p:nvSpPr>
        <p:spPr bwMode="auto">
          <a:xfrm>
            <a:off x="3173413" y="1982788"/>
            <a:ext cx="2590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lnSpc>
                <a:spcPct val="150000"/>
              </a:lnSpc>
              <a:defRPr/>
            </a:pPr>
            <a:r>
              <a:rPr lang="en-US" altLang="zh-CN" sz="3600" b="1" dirty="0" smtClean="0">
                <a:solidFill>
                  <a:schemeClr val="tx1">
                    <a:lumMod val="50000"/>
                  </a:schemeClr>
                </a:solidFill>
                <a:cs typeface="Arial" panose="020B0604020202020204" pitchFamily="34" charset="0"/>
              </a:rPr>
              <a:t>Su Will Go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2"/>
          <p:cNvSpPr txBox="1"/>
          <p:nvPr/>
        </p:nvSpPr>
        <p:spPr bwMode="auto">
          <a:xfrm>
            <a:off x="419100" y="260350"/>
            <a:ext cx="2784475"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2400" i="1">
                <a:solidFill>
                  <a:schemeClr val="bg1"/>
                </a:solidFill>
                <a:latin typeface="Arial Black" panose="020B0A04020102020204" pitchFamily="34" charset="0"/>
                <a:ea typeface="微软雅黑" panose="020B0503020204020204" pitchFamily="34" charset="-122"/>
              </a:rPr>
              <a:t>&gt;&gt;Presentation</a:t>
            </a:r>
            <a:endParaRPr lang="zh-CN" altLang="en-US" sz="2400" i="1">
              <a:solidFill>
                <a:schemeClr val="bg1"/>
              </a:solidFill>
              <a:latin typeface="Arial Black" panose="020B0A04020102020204" pitchFamily="34" charset="0"/>
              <a:ea typeface="微软雅黑" panose="020B0503020204020204" pitchFamily="34" charset="-122"/>
            </a:endParaRPr>
          </a:p>
        </p:txBody>
      </p:sp>
      <p:sp>
        <p:nvSpPr>
          <p:cNvPr id="3" name="文本占位符 2"/>
          <p:cNvSpPr txBox="1"/>
          <p:nvPr/>
        </p:nvSpPr>
        <p:spPr bwMode="auto">
          <a:xfrm>
            <a:off x="577850" y="855663"/>
            <a:ext cx="3706813" cy="519112"/>
          </a:xfrm>
          <a:prstGeom prst="rect">
            <a:avLst/>
          </a:prstGeom>
          <a:noFill/>
          <a:ln w="9525">
            <a:noFill/>
            <a:miter lim="800000"/>
          </a:ln>
        </p:spPr>
        <p:txBody>
          <a:bodyPr/>
          <a:lstStyle/>
          <a:p>
            <a:pPr marL="342900" indent="-342900">
              <a:spcBef>
                <a:spcPct val="20000"/>
              </a:spcBef>
              <a:buFont typeface="Arial" panose="020B0604020202020204" pitchFamily="34" charset="0"/>
              <a:buNone/>
              <a:defRPr/>
            </a:pPr>
            <a:r>
              <a:rPr lang="en-US" altLang="zh-CN" sz="3200" dirty="0">
                <a:solidFill>
                  <a:srgbClr val="009900"/>
                </a:solidFill>
                <a:effectLst>
                  <a:outerShdw blurRad="38100" dist="38100" dir="2700000" algn="tl">
                    <a:srgbClr val="000000">
                      <a:alpha val="43137"/>
                    </a:srgbClr>
                  </a:outerShdw>
                </a:effectLst>
                <a:ea typeface="+mn-ea"/>
                <a:cs typeface="Arial" panose="020B0604020202020204" pitchFamily="34" charset="0"/>
              </a:rPr>
              <a:t>Look and say</a:t>
            </a:r>
            <a:endParaRPr lang="zh-CN" altLang="en-US" sz="3200" dirty="0">
              <a:solidFill>
                <a:srgbClr val="FF0000"/>
              </a:solidFill>
              <a:effectLst>
                <a:outerShdw blurRad="38100" dist="38100" dir="2700000" algn="tl">
                  <a:srgbClr val="000000">
                    <a:alpha val="43137"/>
                  </a:srgbClr>
                </a:outerShdw>
              </a:effectLst>
              <a:ea typeface="+mn-ea"/>
              <a:cs typeface="Arial" panose="020B0604020202020204" pitchFamily="34" charset="0"/>
            </a:endParaRPr>
          </a:p>
        </p:txBody>
      </p:sp>
      <p:cxnSp>
        <p:nvCxnSpPr>
          <p:cNvPr id="4" name="直接连接符 3"/>
          <p:cNvCxnSpPr/>
          <p:nvPr/>
        </p:nvCxnSpPr>
        <p:spPr>
          <a:xfrm>
            <a:off x="725488" y="1381125"/>
            <a:ext cx="2400300" cy="0"/>
          </a:xfrm>
          <a:prstGeom prst="line">
            <a:avLst/>
          </a:prstGeom>
          <a:ln w="38100">
            <a:solidFill>
              <a:srgbClr val="3399FF"/>
            </a:solidFill>
            <a:prstDash val="sysDot"/>
          </a:ln>
        </p:spPr>
        <p:style>
          <a:lnRef idx="1">
            <a:schemeClr val="accent1"/>
          </a:lnRef>
          <a:fillRef idx="0">
            <a:schemeClr val="accent1"/>
          </a:fillRef>
          <a:effectRef idx="0">
            <a:schemeClr val="accent1"/>
          </a:effectRef>
          <a:fontRef idx="minor">
            <a:schemeClr val="tx1"/>
          </a:fontRef>
        </p:style>
      </p:cxnSp>
      <p:pic>
        <p:nvPicPr>
          <p:cNvPr id="22533" name="图片 5"/>
          <p:cNvPicPr>
            <a:picLocks noChangeAspect="1"/>
          </p:cNvPicPr>
          <p:nvPr/>
        </p:nvPicPr>
        <p:blipFill>
          <a:blip r:embed="rId3" cstate="email"/>
          <a:srcRect/>
          <a:stretch>
            <a:fillRect/>
          </a:stretch>
        </p:blipFill>
        <p:spPr bwMode="auto">
          <a:xfrm>
            <a:off x="404813" y="1963738"/>
            <a:ext cx="2025650"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图片 6"/>
          <p:cNvPicPr>
            <a:picLocks noChangeAspect="1"/>
          </p:cNvPicPr>
          <p:nvPr/>
        </p:nvPicPr>
        <p:blipFill>
          <a:blip r:embed="rId4" cstate="email"/>
          <a:srcRect/>
          <a:stretch>
            <a:fillRect/>
          </a:stretch>
        </p:blipFill>
        <p:spPr bwMode="auto">
          <a:xfrm rot="-5219336">
            <a:off x="2874169" y="1877219"/>
            <a:ext cx="1430337"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图片 7"/>
          <p:cNvPicPr>
            <a:picLocks noChangeAspect="1"/>
          </p:cNvPicPr>
          <p:nvPr/>
        </p:nvPicPr>
        <p:blipFill>
          <a:blip r:embed="rId5" cstate="email"/>
          <a:srcRect/>
          <a:stretch>
            <a:fillRect/>
          </a:stretch>
        </p:blipFill>
        <p:spPr bwMode="auto">
          <a:xfrm>
            <a:off x="6924675" y="1911350"/>
            <a:ext cx="1944688" cy="170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图片 8"/>
          <p:cNvPicPr>
            <a:picLocks noChangeAspect="1"/>
          </p:cNvPicPr>
          <p:nvPr/>
        </p:nvPicPr>
        <p:blipFill>
          <a:blip r:embed="rId6" cstate="email"/>
          <a:srcRect/>
          <a:stretch>
            <a:fillRect/>
          </a:stretch>
        </p:blipFill>
        <p:spPr bwMode="auto">
          <a:xfrm rot="-5605670">
            <a:off x="5006181" y="2086770"/>
            <a:ext cx="1463675" cy="151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文本占位符 2"/>
          <p:cNvSpPr txBox="1"/>
          <p:nvPr/>
        </p:nvSpPr>
        <p:spPr bwMode="auto">
          <a:xfrm>
            <a:off x="2843213" y="1446213"/>
            <a:ext cx="3997325" cy="577850"/>
          </a:xfrm>
          <a:prstGeom prst="rect">
            <a:avLst/>
          </a:prstGeom>
          <a:noFill/>
          <a:ln w="9525">
            <a:noFill/>
            <a:miter lim="800000"/>
          </a:ln>
        </p:spPr>
        <p:txBody>
          <a:bodyPr/>
          <a:lstStyle/>
          <a:p>
            <a:pPr marL="342900" indent="-342900">
              <a:spcBef>
                <a:spcPct val="20000"/>
              </a:spcBef>
              <a:buFont typeface="Arial" panose="020B0604020202020204" pitchFamily="34" charset="0"/>
              <a:buNone/>
              <a:defRPr/>
            </a:pPr>
            <a:r>
              <a:rPr lang="en-US" altLang="zh-CN" sz="3600" dirty="0">
                <a:solidFill>
                  <a:srgbClr val="0000FF"/>
                </a:solidFill>
                <a:effectLst>
                  <a:outerShdw blurRad="38100" dist="38100" dir="2700000" algn="tl">
                    <a:srgbClr val="000000">
                      <a:alpha val="43137"/>
                    </a:srgbClr>
                  </a:outerShdw>
                </a:effectLst>
                <a:ea typeface="+mn-ea"/>
                <a:cs typeface="Arial" panose="020B0604020202020204" pitchFamily="34" charset="0"/>
              </a:rPr>
              <a:t>Where are they?</a:t>
            </a:r>
            <a:endParaRPr lang="zh-CN" altLang="en-US" sz="3600" dirty="0">
              <a:solidFill>
                <a:srgbClr val="0000FF"/>
              </a:solidFill>
              <a:effectLst>
                <a:outerShdw blurRad="38100" dist="38100" dir="2700000" algn="tl">
                  <a:srgbClr val="000000">
                    <a:alpha val="43137"/>
                  </a:srgbClr>
                </a:outerShdw>
              </a:effectLst>
              <a:ea typeface="+mn-ea"/>
              <a:cs typeface="Arial" panose="020B0604020202020204" pitchFamily="34" charset="0"/>
            </a:endParaRPr>
          </a:p>
        </p:txBody>
      </p:sp>
      <p:sp>
        <p:nvSpPr>
          <p:cNvPr id="15" name="圆角矩形 14"/>
          <p:cNvSpPr/>
          <p:nvPr/>
        </p:nvSpPr>
        <p:spPr>
          <a:xfrm>
            <a:off x="201613" y="4351338"/>
            <a:ext cx="2111375" cy="792162"/>
          </a:xfrm>
          <a:prstGeom prst="roundRect">
            <a:avLst/>
          </a:prstGeom>
          <a:solidFill>
            <a:srgbClr val="D0FCF8"/>
          </a:solidFill>
          <a:ln>
            <a:solidFill>
              <a:srgbClr val="D0FCF8"/>
            </a:solidFill>
          </a:ln>
        </p:spPr>
        <p:style>
          <a:lnRef idx="1">
            <a:schemeClr val="accent5"/>
          </a:lnRef>
          <a:fillRef idx="2">
            <a:schemeClr val="accent5"/>
          </a:fillRef>
          <a:effectRef idx="1">
            <a:schemeClr val="accent5"/>
          </a:effectRef>
          <a:fontRef idx="minor">
            <a:schemeClr val="dk1"/>
          </a:fontRef>
        </p:style>
        <p:txBody>
          <a:bodyPr anchor="ctr"/>
          <a:lstStyle/>
          <a:p>
            <a:pPr>
              <a:defRPr/>
            </a:pPr>
            <a:r>
              <a:rPr lang="en-US" altLang="zh-CN" sz="2800" dirty="0">
                <a:solidFill>
                  <a:schemeClr val="tx1">
                    <a:lumMod val="50000"/>
                  </a:schemeClr>
                </a:solidFill>
                <a:latin typeface="+mj-lt"/>
              </a:rPr>
              <a:t>Guangzhou</a:t>
            </a:r>
            <a:endParaRPr lang="zh-CN" altLang="en-US" sz="2800" dirty="0">
              <a:solidFill>
                <a:schemeClr val="tx1">
                  <a:lumMod val="50000"/>
                </a:schemeClr>
              </a:solidFill>
              <a:latin typeface="+mj-lt"/>
            </a:endParaRPr>
          </a:p>
        </p:txBody>
      </p:sp>
      <p:sp>
        <p:nvSpPr>
          <p:cNvPr id="16" name="圆角矩形 15"/>
          <p:cNvSpPr/>
          <p:nvPr/>
        </p:nvSpPr>
        <p:spPr>
          <a:xfrm>
            <a:off x="2439988" y="4351338"/>
            <a:ext cx="2300287" cy="792162"/>
          </a:xfrm>
          <a:prstGeom prst="roundRect">
            <a:avLst/>
          </a:prstGeom>
          <a:solidFill>
            <a:schemeClr val="accent5">
              <a:lumMod val="40000"/>
              <a:lumOff val="60000"/>
            </a:schemeClr>
          </a:solidFill>
          <a:ln>
            <a:solidFill>
              <a:srgbClr val="D0FCF8"/>
            </a:solidFill>
          </a:ln>
        </p:spPr>
        <p:style>
          <a:lnRef idx="1">
            <a:schemeClr val="accent5"/>
          </a:lnRef>
          <a:fillRef idx="2">
            <a:schemeClr val="accent5"/>
          </a:fillRef>
          <a:effectRef idx="1">
            <a:schemeClr val="accent5"/>
          </a:effectRef>
          <a:fontRef idx="minor">
            <a:schemeClr val="dk1"/>
          </a:fontRef>
        </p:style>
        <p:txBody>
          <a:bodyPr anchor="ctr"/>
          <a:lstStyle/>
          <a:p>
            <a:pPr>
              <a:defRPr/>
            </a:pPr>
            <a:r>
              <a:rPr lang="en-US" altLang="zh-CN" sz="2800" dirty="0">
                <a:solidFill>
                  <a:schemeClr val="tx1">
                    <a:lumMod val="50000"/>
                  </a:schemeClr>
                </a:solidFill>
                <a:latin typeface="+mj-lt"/>
              </a:rPr>
              <a:t>supermarket</a:t>
            </a:r>
            <a:endParaRPr lang="zh-CN" altLang="en-US" sz="2800" dirty="0">
              <a:solidFill>
                <a:schemeClr val="tx1">
                  <a:lumMod val="50000"/>
                </a:schemeClr>
              </a:solidFill>
              <a:latin typeface="+mj-lt"/>
            </a:endParaRPr>
          </a:p>
        </p:txBody>
      </p:sp>
      <p:sp>
        <p:nvSpPr>
          <p:cNvPr id="18" name="圆角矩形 17"/>
          <p:cNvSpPr/>
          <p:nvPr/>
        </p:nvSpPr>
        <p:spPr>
          <a:xfrm>
            <a:off x="4937125" y="4351338"/>
            <a:ext cx="2112963" cy="792162"/>
          </a:xfrm>
          <a:prstGeom prst="roundRect">
            <a:avLst/>
          </a:prstGeom>
          <a:solidFill>
            <a:srgbClr val="D0FCF8"/>
          </a:solidFill>
          <a:ln>
            <a:solidFill>
              <a:srgbClr val="D0FCF8"/>
            </a:solidFill>
          </a:ln>
        </p:spPr>
        <p:style>
          <a:lnRef idx="1">
            <a:schemeClr val="accent5"/>
          </a:lnRef>
          <a:fillRef idx="2">
            <a:schemeClr val="accent5"/>
          </a:fillRef>
          <a:effectRef idx="1">
            <a:schemeClr val="accent5"/>
          </a:effectRef>
          <a:fontRef idx="minor">
            <a:schemeClr val="dk1"/>
          </a:fontRef>
        </p:style>
        <p:txBody>
          <a:bodyPr anchor="ctr"/>
          <a:lstStyle/>
          <a:p>
            <a:pPr>
              <a:defRPr/>
            </a:pPr>
            <a:r>
              <a:rPr lang="en-US" altLang="zh-CN" sz="2800" dirty="0">
                <a:solidFill>
                  <a:schemeClr val="tx1">
                    <a:lumMod val="50000"/>
                  </a:schemeClr>
                </a:solidFill>
                <a:latin typeface="+mj-lt"/>
              </a:rPr>
              <a:t>Chongqing</a:t>
            </a:r>
            <a:endParaRPr lang="zh-CN" altLang="en-US" sz="2800" dirty="0">
              <a:solidFill>
                <a:schemeClr val="tx1">
                  <a:lumMod val="50000"/>
                </a:schemeClr>
              </a:solidFill>
              <a:latin typeface="+mj-lt"/>
            </a:endParaRPr>
          </a:p>
        </p:txBody>
      </p:sp>
      <p:sp>
        <p:nvSpPr>
          <p:cNvPr id="20" name="圆角矩形 19"/>
          <p:cNvSpPr/>
          <p:nvPr/>
        </p:nvSpPr>
        <p:spPr>
          <a:xfrm>
            <a:off x="7175500" y="4351338"/>
            <a:ext cx="1293813" cy="792162"/>
          </a:xfrm>
          <a:prstGeom prst="roundRect">
            <a:avLst/>
          </a:prstGeom>
          <a:solidFill>
            <a:schemeClr val="accent5">
              <a:lumMod val="40000"/>
              <a:lumOff val="60000"/>
            </a:schemeClr>
          </a:solidFill>
          <a:ln>
            <a:solidFill>
              <a:srgbClr val="D0FCF8"/>
            </a:solidFill>
          </a:ln>
        </p:spPr>
        <p:style>
          <a:lnRef idx="1">
            <a:schemeClr val="accent5"/>
          </a:lnRef>
          <a:fillRef idx="2">
            <a:schemeClr val="accent5"/>
          </a:fillRef>
          <a:effectRef idx="1">
            <a:schemeClr val="accent5"/>
          </a:effectRef>
          <a:fontRef idx="minor">
            <a:schemeClr val="dk1"/>
          </a:fontRef>
        </p:style>
        <p:txBody>
          <a:bodyPr anchor="ctr"/>
          <a:lstStyle/>
          <a:p>
            <a:pPr>
              <a:defRPr/>
            </a:pPr>
            <a:r>
              <a:rPr lang="en-US" altLang="zh-CN" sz="2800" dirty="0">
                <a:solidFill>
                  <a:schemeClr val="tx1">
                    <a:lumMod val="50000"/>
                  </a:schemeClr>
                </a:solidFill>
                <a:latin typeface="+mj-lt"/>
              </a:rPr>
              <a:t>Anhui</a:t>
            </a:r>
            <a:endParaRPr lang="zh-CN" altLang="en-US" sz="2800" dirty="0">
              <a:solidFill>
                <a:schemeClr val="tx1">
                  <a:lumMod val="50000"/>
                </a:schemeClr>
              </a:solidFill>
              <a:latin typeface="+mj-lt"/>
            </a:endParaRPr>
          </a:p>
        </p:txBody>
      </p:sp>
      <p:sp>
        <p:nvSpPr>
          <p:cNvPr id="21" name="上箭头 20">
            <a:hlinkClick r:id="rId7" action="ppaction://hlinksldjump"/>
          </p:cNvPr>
          <p:cNvSpPr/>
          <p:nvPr/>
        </p:nvSpPr>
        <p:spPr>
          <a:xfrm rot="10800000">
            <a:off x="1041400" y="3684588"/>
            <a:ext cx="433388" cy="431800"/>
          </a:xfrm>
          <a:prstGeom prst="upArrow">
            <a:avLst/>
          </a:prstGeom>
          <a:gradFill>
            <a:gsLst>
              <a:gs pos="0">
                <a:srgbClr val="14CD68"/>
              </a:gs>
              <a:gs pos="100000">
                <a:srgbClr val="0B6E3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
        <p:nvSpPr>
          <p:cNvPr id="22" name="上箭头 21">
            <a:hlinkClick r:id="rId7" action="ppaction://hlinksldjump"/>
          </p:cNvPr>
          <p:cNvSpPr/>
          <p:nvPr/>
        </p:nvSpPr>
        <p:spPr>
          <a:xfrm rot="10800000">
            <a:off x="3203575" y="3714750"/>
            <a:ext cx="433388" cy="431800"/>
          </a:xfrm>
          <a:prstGeom prst="upArrow">
            <a:avLst/>
          </a:prstGeom>
          <a:gradFill>
            <a:gsLst>
              <a:gs pos="0">
                <a:srgbClr val="14CD68"/>
              </a:gs>
              <a:gs pos="100000">
                <a:srgbClr val="0B6E3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
        <p:nvSpPr>
          <p:cNvPr id="23" name="上箭头 22">
            <a:hlinkClick r:id="rId7" action="ppaction://hlinksldjump"/>
          </p:cNvPr>
          <p:cNvSpPr/>
          <p:nvPr/>
        </p:nvSpPr>
        <p:spPr>
          <a:xfrm rot="10800000">
            <a:off x="5688013" y="3714750"/>
            <a:ext cx="433387" cy="431800"/>
          </a:xfrm>
          <a:prstGeom prst="upArrow">
            <a:avLst/>
          </a:prstGeom>
          <a:gradFill>
            <a:gsLst>
              <a:gs pos="0">
                <a:srgbClr val="14CD68"/>
              </a:gs>
              <a:gs pos="100000">
                <a:srgbClr val="0B6E3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
        <p:nvSpPr>
          <p:cNvPr id="24" name="上箭头 23">
            <a:hlinkClick r:id="rId7" action="ppaction://hlinksldjump"/>
          </p:cNvPr>
          <p:cNvSpPr/>
          <p:nvPr/>
        </p:nvSpPr>
        <p:spPr>
          <a:xfrm rot="10800000">
            <a:off x="7605713" y="3692525"/>
            <a:ext cx="433387" cy="431800"/>
          </a:xfrm>
          <a:prstGeom prst="upArrow">
            <a:avLst/>
          </a:prstGeom>
          <a:gradFill>
            <a:gsLst>
              <a:gs pos="0">
                <a:srgbClr val="14CD68"/>
              </a:gs>
              <a:gs pos="100000">
                <a:srgbClr val="0B6E3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500" fill="hold"/>
                                        <p:tgtEl>
                                          <p:spTgt spid="22"/>
                                        </p:tgtEl>
                                        <p:attrNameLst>
                                          <p:attrName>ppt_w</p:attrName>
                                        </p:attrNameLst>
                                      </p:cBhvr>
                                      <p:tavLst>
                                        <p:tav tm="0">
                                          <p:val>
                                            <p:fltVal val="0"/>
                                          </p:val>
                                        </p:tav>
                                        <p:tav tm="100000">
                                          <p:val>
                                            <p:strVal val="#ppt_w"/>
                                          </p:val>
                                        </p:tav>
                                      </p:tavLst>
                                    </p:anim>
                                    <p:anim calcmode="lin" valueType="num">
                                      <p:cBhvr>
                                        <p:cTn id="22" dur="500" fill="hold"/>
                                        <p:tgtEl>
                                          <p:spTgt spid="22"/>
                                        </p:tgtEl>
                                        <p:attrNameLst>
                                          <p:attrName>ppt_h</p:attrName>
                                        </p:attrNameLst>
                                      </p:cBhvr>
                                      <p:tavLst>
                                        <p:tav tm="0">
                                          <p:val>
                                            <p:fltVal val="0"/>
                                          </p:val>
                                        </p:tav>
                                        <p:tav tm="100000">
                                          <p:val>
                                            <p:strVal val="#ppt_h"/>
                                          </p:val>
                                        </p:tav>
                                      </p:tavLst>
                                    </p:anim>
                                    <p:animEffect transition="in" filter="fade">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500" fill="hold"/>
                                        <p:tgtEl>
                                          <p:spTgt spid="18"/>
                                        </p:tgtEl>
                                        <p:attrNameLst>
                                          <p:attrName>ppt_w</p:attrName>
                                        </p:attrNameLst>
                                      </p:cBhvr>
                                      <p:tavLst>
                                        <p:tav tm="0">
                                          <p:val>
                                            <p:fltVal val="0"/>
                                          </p:val>
                                        </p:tav>
                                        <p:tav tm="100000">
                                          <p:val>
                                            <p:strVal val="#ppt_w"/>
                                          </p:val>
                                        </p:tav>
                                      </p:tavLst>
                                    </p:anim>
                                    <p:anim calcmode="lin" valueType="num">
                                      <p:cBhvr>
                                        <p:cTn id="43" dur="500" fill="hold"/>
                                        <p:tgtEl>
                                          <p:spTgt spid="18"/>
                                        </p:tgtEl>
                                        <p:attrNameLst>
                                          <p:attrName>ppt_h</p:attrName>
                                        </p:attrNameLst>
                                      </p:cBhvr>
                                      <p:tavLst>
                                        <p:tav tm="0">
                                          <p:val>
                                            <p:fltVal val="0"/>
                                          </p:val>
                                        </p:tav>
                                        <p:tav tm="100000">
                                          <p:val>
                                            <p:strVal val="#ppt_h"/>
                                          </p:val>
                                        </p:tav>
                                      </p:tavLst>
                                    </p:anim>
                                    <p:animEffect transition="in" filter="fade">
                                      <p:cBhvr>
                                        <p:cTn id="44" dur="5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p:cTn id="56" dur="500" fill="hold"/>
                                        <p:tgtEl>
                                          <p:spTgt spid="20"/>
                                        </p:tgtEl>
                                        <p:attrNameLst>
                                          <p:attrName>ppt_w</p:attrName>
                                        </p:attrNameLst>
                                      </p:cBhvr>
                                      <p:tavLst>
                                        <p:tav tm="0">
                                          <p:val>
                                            <p:fltVal val="0"/>
                                          </p:val>
                                        </p:tav>
                                        <p:tav tm="100000">
                                          <p:val>
                                            <p:strVal val="#ppt_w"/>
                                          </p:val>
                                        </p:tav>
                                      </p:tavLst>
                                    </p:anim>
                                    <p:anim calcmode="lin" valueType="num">
                                      <p:cBhvr>
                                        <p:cTn id="57" dur="500" fill="hold"/>
                                        <p:tgtEl>
                                          <p:spTgt spid="20"/>
                                        </p:tgtEl>
                                        <p:attrNameLst>
                                          <p:attrName>ppt_h</p:attrName>
                                        </p:attrNameLst>
                                      </p:cBhvr>
                                      <p:tavLst>
                                        <p:tav tm="0">
                                          <p:val>
                                            <p:fltVal val="0"/>
                                          </p:val>
                                        </p:tav>
                                        <p:tav tm="100000">
                                          <p:val>
                                            <p:strVal val="#ppt_h"/>
                                          </p:val>
                                        </p:tav>
                                      </p:tavLst>
                                    </p:anim>
                                    <p:animEffect transition="in" filter="fade">
                                      <p:cBhvr>
                                        <p:cTn id="5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animBg="1"/>
      <p:bldP spid="20" grpId="0" animBg="1"/>
      <p:bldP spid="21" grpId="0" animBg="1"/>
      <p:bldP spid="22"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2"/>
          <p:cNvSpPr txBox="1"/>
          <p:nvPr/>
        </p:nvSpPr>
        <p:spPr bwMode="auto">
          <a:xfrm>
            <a:off x="419100" y="260350"/>
            <a:ext cx="2784475"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2400" i="1">
                <a:solidFill>
                  <a:schemeClr val="bg1"/>
                </a:solidFill>
                <a:latin typeface="Arial Black" panose="020B0A04020102020204" pitchFamily="34" charset="0"/>
                <a:ea typeface="微软雅黑" panose="020B0503020204020204" pitchFamily="34" charset="-122"/>
              </a:rPr>
              <a:t>&gt;&gt;Presentation</a:t>
            </a:r>
            <a:endParaRPr lang="zh-CN" altLang="en-US" sz="2400" i="1">
              <a:solidFill>
                <a:schemeClr val="bg1"/>
              </a:solidFill>
              <a:latin typeface="Arial Black" panose="020B0A04020102020204" pitchFamily="34" charset="0"/>
              <a:ea typeface="微软雅黑" panose="020B0503020204020204" pitchFamily="34" charset="-122"/>
            </a:endParaRPr>
          </a:p>
        </p:txBody>
      </p:sp>
      <p:sp>
        <p:nvSpPr>
          <p:cNvPr id="3" name="文本占位符 2"/>
          <p:cNvSpPr txBox="1"/>
          <p:nvPr/>
        </p:nvSpPr>
        <p:spPr bwMode="auto">
          <a:xfrm>
            <a:off x="577850" y="855663"/>
            <a:ext cx="3706813" cy="519112"/>
          </a:xfrm>
          <a:prstGeom prst="rect">
            <a:avLst/>
          </a:prstGeom>
          <a:noFill/>
          <a:ln w="9525">
            <a:noFill/>
            <a:miter lim="800000"/>
          </a:ln>
        </p:spPr>
        <p:txBody>
          <a:bodyPr/>
          <a:lstStyle/>
          <a:p>
            <a:pPr marL="342900" indent="-342900">
              <a:spcBef>
                <a:spcPct val="20000"/>
              </a:spcBef>
              <a:buFont typeface="Arial" panose="020B0604020202020204" pitchFamily="34" charset="0"/>
              <a:buNone/>
              <a:defRPr/>
            </a:pPr>
            <a:r>
              <a:rPr lang="en-US" altLang="zh-CN" sz="3200" dirty="0">
                <a:solidFill>
                  <a:srgbClr val="009900"/>
                </a:solidFill>
                <a:effectLst>
                  <a:outerShdw blurRad="38100" dist="38100" dir="2700000" algn="tl">
                    <a:srgbClr val="000000">
                      <a:alpha val="43137"/>
                    </a:srgbClr>
                  </a:outerShdw>
                </a:effectLst>
                <a:ea typeface="+mn-ea"/>
                <a:cs typeface="Arial" panose="020B0604020202020204" pitchFamily="34" charset="0"/>
              </a:rPr>
              <a:t>Listen and write</a:t>
            </a:r>
            <a:endParaRPr lang="zh-CN" altLang="en-US" sz="3200" dirty="0">
              <a:solidFill>
                <a:srgbClr val="FF0000"/>
              </a:solidFill>
              <a:effectLst>
                <a:outerShdw blurRad="38100" dist="38100" dir="2700000" algn="tl">
                  <a:srgbClr val="000000">
                    <a:alpha val="43137"/>
                  </a:srgbClr>
                </a:outerShdw>
              </a:effectLst>
              <a:ea typeface="+mn-ea"/>
              <a:cs typeface="Arial" panose="020B0604020202020204" pitchFamily="34" charset="0"/>
            </a:endParaRPr>
          </a:p>
        </p:txBody>
      </p:sp>
      <p:cxnSp>
        <p:nvCxnSpPr>
          <p:cNvPr id="4" name="直接连接符 3"/>
          <p:cNvCxnSpPr/>
          <p:nvPr/>
        </p:nvCxnSpPr>
        <p:spPr>
          <a:xfrm flipV="1">
            <a:off x="725488" y="1374775"/>
            <a:ext cx="2767012" cy="6350"/>
          </a:xfrm>
          <a:prstGeom prst="line">
            <a:avLst/>
          </a:prstGeom>
          <a:ln w="38100">
            <a:solidFill>
              <a:srgbClr val="3399FF"/>
            </a:solidFill>
            <a:prstDash val="sysDot"/>
          </a:ln>
        </p:spPr>
        <p:style>
          <a:lnRef idx="1">
            <a:schemeClr val="accent1"/>
          </a:lnRef>
          <a:fillRef idx="0">
            <a:schemeClr val="accent1"/>
          </a:fillRef>
          <a:effectRef idx="0">
            <a:schemeClr val="accent1"/>
          </a:effectRef>
          <a:fontRef idx="minor">
            <a:schemeClr val="tx1"/>
          </a:fontRef>
        </p:style>
      </p:cxnSp>
      <p:pic>
        <p:nvPicPr>
          <p:cNvPr id="24581" name="图片 5"/>
          <p:cNvPicPr>
            <a:picLocks noChangeAspect="1"/>
          </p:cNvPicPr>
          <p:nvPr/>
        </p:nvPicPr>
        <p:blipFill>
          <a:blip r:embed="rId4" cstate="email"/>
          <a:srcRect/>
          <a:stretch>
            <a:fillRect/>
          </a:stretch>
        </p:blipFill>
        <p:spPr bwMode="auto">
          <a:xfrm>
            <a:off x="404813" y="1963738"/>
            <a:ext cx="2025650"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图片 6"/>
          <p:cNvPicPr>
            <a:picLocks noChangeAspect="1"/>
          </p:cNvPicPr>
          <p:nvPr/>
        </p:nvPicPr>
        <p:blipFill>
          <a:blip r:embed="rId5" cstate="email"/>
          <a:srcRect/>
          <a:stretch>
            <a:fillRect/>
          </a:stretch>
        </p:blipFill>
        <p:spPr bwMode="auto">
          <a:xfrm rot="-5219336">
            <a:off x="2874169" y="1877219"/>
            <a:ext cx="1430337"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图片 7"/>
          <p:cNvPicPr>
            <a:picLocks noChangeAspect="1"/>
          </p:cNvPicPr>
          <p:nvPr/>
        </p:nvPicPr>
        <p:blipFill>
          <a:blip r:embed="rId6" cstate="email"/>
          <a:srcRect/>
          <a:stretch>
            <a:fillRect/>
          </a:stretch>
        </p:blipFill>
        <p:spPr bwMode="auto">
          <a:xfrm>
            <a:off x="6938963" y="1817688"/>
            <a:ext cx="1944687" cy="170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图片 8"/>
          <p:cNvPicPr>
            <a:picLocks noChangeAspect="1"/>
          </p:cNvPicPr>
          <p:nvPr/>
        </p:nvPicPr>
        <p:blipFill>
          <a:blip r:embed="rId7" cstate="email"/>
          <a:srcRect/>
          <a:stretch>
            <a:fillRect/>
          </a:stretch>
        </p:blipFill>
        <p:spPr bwMode="auto">
          <a:xfrm rot="-5605670">
            <a:off x="5006181" y="2086770"/>
            <a:ext cx="1463675" cy="151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文本框 9"/>
          <p:cNvSpPr txBox="1"/>
          <p:nvPr/>
        </p:nvSpPr>
        <p:spPr>
          <a:xfrm>
            <a:off x="131763" y="1544638"/>
            <a:ext cx="574675" cy="733425"/>
          </a:xfrm>
          <a:prstGeom prst="rect">
            <a:avLst/>
          </a:prstGeom>
          <a:noFill/>
        </p:spPr>
        <p:txBody>
          <a:bodyPr>
            <a:spAutoFit/>
          </a:bodyPr>
          <a:lstStyle/>
          <a:p>
            <a:pPr>
              <a:lnSpc>
                <a:spcPct val="130000"/>
              </a:lnSpc>
              <a:defRPr/>
            </a:pPr>
            <a:r>
              <a:rPr lang="zh-CN" altLang="en-US" sz="3200" b="1" dirty="0">
                <a:solidFill>
                  <a:schemeClr val="tx1">
                    <a:lumMod val="50000"/>
                  </a:schemeClr>
                </a:solidFill>
                <a:ea typeface="微软雅黑" panose="020B0503020204020204" pitchFamily="34" charset="-122"/>
              </a:rPr>
              <a:t>①</a:t>
            </a:r>
          </a:p>
        </p:txBody>
      </p:sp>
      <p:sp>
        <p:nvSpPr>
          <p:cNvPr id="11" name="文本框 10"/>
          <p:cNvSpPr txBox="1"/>
          <p:nvPr/>
        </p:nvSpPr>
        <p:spPr>
          <a:xfrm>
            <a:off x="2305050" y="1522413"/>
            <a:ext cx="576263" cy="665162"/>
          </a:xfrm>
          <a:prstGeom prst="rect">
            <a:avLst/>
          </a:prstGeom>
          <a:noFill/>
        </p:spPr>
        <p:txBody>
          <a:bodyPr>
            <a:spAutoFit/>
          </a:bodyPr>
          <a:lstStyle/>
          <a:p>
            <a:pPr>
              <a:lnSpc>
                <a:spcPct val="130000"/>
              </a:lnSpc>
              <a:defRPr/>
            </a:pPr>
            <a:r>
              <a:rPr lang="zh-CN" altLang="en-US" sz="3200" b="1" dirty="0">
                <a:solidFill>
                  <a:schemeClr val="tx1">
                    <a:lumMod val="50000"/>
                  </a:schemeClr>
                </a:solidFill>
                <a:ea typeface="微软雅黑" panose="020B0503020204020204" pitchFamily="34" charset="-122"/>
              </a:rPr>
              <a:t>②</a:t>
            </a:r>
          </a:p>
        </p:txBody>
      </p:sp>
      <p:sp>
        <p:nvSpPr>
          <p:cNvPr id="12" name="文本框 11"/>
          <p:cNvSpPr txBox="1"/>
          <p:nvPr/>
        </p:nvSpPr>
        <p:spPr>
          <a:xfrm>
            <a:off x="4764088" y="1484313"/>
            <a:ext cx="574675" cy="666750"/>
          </a:xfrm>
          <a:prstGeom prst="rect">
            <a:avLst/>
          </a:prstGeom>
          <a:noFill/>
        </p:spPr>
        <p:txBody>
          <a:bodyPr>
            <a:spAutoFit/>
          </a:bodyPr>
          <a:lstStyle/>
          <a:p>
            <a:pPr>
              <a:lnSpc>
                <a:spcPct val="130000"/>
              </a:lnSpc>
              <a:defRPr/>
            </a:pPr>
            <a:r>
              <a:rPr lang="zh-CN" altLang="en-US" sz="3200" b="1" dirty="0">
                <a:solidFill>
                  <a:schemeClr val="tx1">
                    <a:lumMod val="50000"/>
                  </a:schemeClr>
                </a:solidFill>
                <a:ea typeface="微软雅黑" panose="020B0503020204020204" pitchFamily="34" charset="-122"/>
              </a:rPr>
              <a:t>③</a:t>
            </a:r>
          </a:p>
        </p:txBody>
      </p:sp>
      <p:sp>
        <p:nvSpPr>
          <p:cNvPr id="13" name="文本框 12"/>
          <p:cNvSpPr txBox="1"/>
          <p:nvPr/>
        </p:nvSpPr>
        <p:spPr>
          <a:xfrm>
            <a:off x="6538913" y="1484313"/>
            <a:ext cx="574675" cy="666750"/>
          </a:xfrm>
          <a:prstGeom prst="rect">
            <a:avLst/>
          </a:prstGeom>
          <a:noFill/>
        </p:spPr>
        <p:txBody>
          <a:bodyPr>
            <a:spAutoFit/>
          </a:bodyPr>
          <a:lstStyle/>
          <a:p>
            <a:pPr>
              <a:lnSpc>
                <a:spcPct val="130000"/>
              </a:lnSpc>
              <a:defRPr/>
            </a:pPr>
            <a:r>
              <a:rPr lang="zh-CN" altLang="en-US" sz="3200" b="1" dirty="0">
                <a:solidFill>
                  <a:schemeClr val="tx1">
                    <a:lumMod val="50000"/>
                  </a:schemeClr>
                </a:solidFill>
                <a:ea typeface="微软雅黑" panose="020B0503020204020204" pitchFamily="34" charset="-122"/>
              </a:rPr>
              <a:t>④</a:t>
            </a:r>
          </a:p>
        </p:txBody>
      </p:sp>
      <p:sp>
        <p:nvSpPr>
          <p:cNvPr id="16" name="圆角矩形 15"/>
          <p:cNvSpPr/>
          <p:nvPr/>
        </p:nvSpPr>
        <p:spPr>
          <a:xfrm>
            <a:off x="452438" y="4110038"/>
            <a:ext cx="1997075" cy="831850"/>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altLang="zh-CN" sz="3200" dirty="0">
                <a:latin typeface="+mj-lt"/>
              </a:rPr>
              <a:t>by plane</a:t>
            </a:r>
            <a:endParaRPr lang="zh-CN" altLang="en-US" sz="3200" dirty="0">
              <a:latin typeface="+mj-lt"/>
            </a:endParaRPr>
          </a:p>
        </p:txBody>
      </p:sp>
      <p:sp>
        <p:nvSpPr>
          <p:cNvPr id="17" name="圆角矩形 16"/>
          <p:cNvSpPr/>
          <p:nvPr/>
        </p:nvSpPr>
        <p:spPr>
          <a:xfrm>
            <a:off x="2627313" y="4083050"/>
            <a:ext cx="1997075" cy="831850"/>
          </a:xfrm>
          <a:prstGeom prst="roundRect">
            <a:avLst/>
          </a:prstGeom>
          <a:solidFill>
            <a:srgbClr val="3EE6E2"/>
          </a:solidFill>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altLang="zh-CN" sz="3200" dirty="0">
                <a:latin typeface="+mj-lt"/>
              </a:rPr>
              <a:t>by taxi</a:t>
            </a:r>
            <a:endParaRPr lang="zh-CN" altLang="en-US" sz="3200" dirty="0">
              <a:latin typeface="+mj-lt"/>
            </a:endParaRPr>
          </a:p>
        </p:txBody>
      </p:sp>
      <p:sp>
        <p:nvSpPr>
          <p:cNvPr id="18" name="圆角矩形 17"/>
          <p:cNvSpPr/>
          <p:nvPr/>
        </p:nvSpPr>
        <p:spPr>
          <a:xfrm>
            <a:off x="4830763" y="4083050"/>
            <a:ext cx="1997075" cy="831850"/>
          </a:xfrm>
          <a:prstGeom prst="roundRect">
            <a:avLst/>
          </a:prstGeom>
          <a:solidFill>
            <a:srgbClr val="92D050"/>
          </a:solidFill>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altLang="zh-CN" sz="3200" dirty="0">
                <a:latin typeface="+mj-lt"/>
              </a:rPr>
              <a:t>by ship</a:t>
            </a:r>
            <a:endParaRPr lang="zh-CN" altLang="en-US" sz="3200" dirty="0">
              <a:latin typeface="+mj-lt"/>
            </a:endParaRPr>
          </a:p>
        </p:txBody>
      </p:sp>
      <p:sp>
        <p:nvSpPr>
          <p:cNvPr id="19" name="圆角矩形 18"/>
          <p:cNvSpPr/>
          <p:nvPr/>
        </p:nvSpPr>
        <p:spPr>
          <a:xfrm>
            <a:off x="6938963" y="4076700"/>
            <a:ext cx="1997075" cy="831850"/>
          </a:xfrm>
          <a:prstGeom prst="roundRect">
            <a:avLst/>
          </a:prstGeom>
          <a:solidFill>
            <a:srgbClr val="FF0066"/>
          </a:solidFill>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altLang="zh-CN" sz="3200" dirty="0">
                <a:latin typeface="+mj-lt"/>
              </a:rPr>
              <a:t>by train</a:t>
            </a:r>
            <a:endParaRPr lang="zh-CN" altLang="en-US" sz="3200" dirty="0">
              <a:latin typeface="+mj-lt"/>
            </a:endParaRPr>
          </a:p>
        </p:txBody>
      </p:sp>
      <p:pic>
        <p:nvPicPr>
          <p:cNvPr id="20" name="Unit6_PartC_Listen_and_write课文录音_128k.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8">
            <a:extLst>
              <a:ext uri="{28A0092B-C50C-407E-A947-70E740481C1C}">
                <a14:useLocalDpi xmlns:a14="http://schemas.microsoft.com/office/drawing/2010/main" val="0"/>
              </a:ext>
            </a:extLst>
          </a:blip>
          <a:srcRect/>
          <a:stretch>
            <a:fillRect/>
          </a:stretch>
        </p:blipFill>
        <p:spPr bwMode="auto">
          <a:xfrm>
            <a:off x="6808788" y="5065713"/>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500" fill="hold"/>
                                        <p:tgtEl>
                                          <p:spTgt spid="18"/>
                                        </p:tgtEl>
                                        <p:attrNameLst>
                                          <p:attrName>ppt_w</p:attrName>
                                        </p:attrNameLst>
                                      </p:cBhvr>
                                      <p:tavLst>
                                        <p:tav tm="0">
                                          <p:val>
                                            <p:fltVal val="0"/>
                                          </p:val>
                                        </p:tav>
                                        <p:tav tm="100000">
                                          <p:val>
                                            <p:strVal val="#ppt_w"/>
                                          </p:val>
                                        </p:tav>
                                      </p:tavLst>
                                    </p:anim>
                                    <p:anim calcmode="lin" valueType="num">
                                      <p:cBhvr>
                                        <p:cTn id="22" dur="500" fill="hold"/>
                                        <p:tgtEl>
                                          <p:spTgt spid="18"/>
                                        </p:tgtEl>
                                        <p:attrNameLst>
                                          <p:attrName>ppt_h</p:attrName>
                                        </p:attrNameLst>
                                      </p:cBhvr>
                                      <p:tavLst>
                                        <p:tav tm="0">
                                          <p:val>
                                            <p:fltVal val="0"/>
                                          </p:val>
                                        </p:tav>
                                        <p:tav tm="100000">
                                          <p:val>
                                            <p:strVal val="#ppt_h"/>
                                          </p:val>
                                        </p:tav>
                                      </p:tavLst>
                                    </p:anim>
                                    <p:animEffect transition="in" filter="fade">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Effect transition="in" filter="fade">
                                      <p:cBhvr>
                                        <p:cTn id="3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20"/>
                    </p:tgtEl>
                  </p:cond>
                </p:stCondLst>
                <p:endSync evt="end" delay="0">
                  <p:rtn val="all"/>
                </p:endSync>
                <p:childTnLst>
                  <p:par>
                    <p:cTn id="32" fill="hold">
                      <p:stCondLst>
                        <p:cond delay="0"/>
                      </p:stCondLst>
                      <p:childTnLst>
                        <p:par>
                          <p:cTn id="33" fill="hold">
                            <p:stCondLst>
                              <p:cond delay="0"/>
                            </p:stCondLst>
                            <p:childTnLst>
                              <p:par>
                                <p:cTn id="34" presetID="1" presetClass="mediacall" presetSubtype="0" fill="hold" nodeType="clickEffect">
                                  <p:stCondLst>
                                    <p:cond delay="0"/>
                                  </p:stCondLst>
                                  <p:childTnLst>
                                    <p:cmd type="call" cmd="playFrom(0.0)">
                                      <p:cBhvr>
                                        <p:cTn id="35" dur="1" fill="hold"/>
                                        <p:tgtEl>
                                          <p:spTgt spid="20"/>
                                        </p:tgtEl>
                                      </p:cBhvr>
                                    </p:cmd>
                                  </p:childTnLst>
                                </p:cTn>
                              </p:par>
                            </p:childTnLst>
                          </p:cTn>
                        </p:par>
                      </p:childTnLst>
                    </p:cTn>
                  </p:par>
                </p:childTnLst>
              </p:cTn>
              <p:nextCondLst>
                <p:cond evt="onClick" delay="0">
                  <p:tgtEl>
                    <p:spTgt spid="20"/>
                  </p:tgtEl>
                </p:cond>
              </p:nextCondLst>
            </p:seq>
            <p:audio>
              <p:cMediaNode vol="80000">
                <p:cTn id="36" fill="hold" display="0">
                  <p:stCondLst>
                    <p:cond delay="indefinite"/>
                  </p:stCondLst>
                  <p:endCondLst>
                    <p:cond evt="onStopAudio" delay="0">
                      <p:tgtEl>
                        <p:sldTgt/>
                      </p:tgtEl>
                    </p:cond>
                  </p:endCondLst>
                </p:cTn>
                <p:tgtEl>
                  <p:spTgt spid="20"/>
                </p:tgtEl>
              </p:cMediaNode>
            </p:audio>
          </p:childTnLst>
        </p:cTn>
      </p:par>
    </p:tnLst>
    <p:bldLst>
      <p:bldP spid="16"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2"/>
          <p:cNvSpPr txBox="1"/>
          <p:nvPr/>
        </p:nvSpPr>
        <p:spPr bwMode="auto">
          <a:xfrm>
            <a:off x="419100" y="260350"/>
            <a:ext cx="2784475"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2400" i="1">
                <a:solidFill>
                  <a:schemeClr val="bg1"/>
                </a:solidFill>
                <a:latin typeface="Arial Black" panose="020B0A04020102020204" pitchFamily="34" charset="0"/>
                <a:ea typeface="微软雅黑" panose="020B0503020204020204" pitchFamily="34" charset="-122"/>
              </a:rPr>
              <a:t>&gt;&gt;Practice</a:t>
            </a:r>
            <a:endParaRPr lang="zh-CN" altLang="en-US" sz="2400" i="1">
              <a:solidFill>
                <a:schemeClr val="bg1"/>
              </a:solidFill>
              <a:latin typeface="Arial Black" panose="020B0A04020102020204" pitchFamily="34" charset="0"/>
              <a:ea typeface="微软雅黑" panose="020B0503020204020204" pitchFamily="34" charset="-122"/>
            </a:endParaRPr>
          </a:p>
        </p:txBody>
      </p:sp>
      <p:sp>
        <p:nvSpPr>
          <p:cNvPr id="3" name="文本占位符 2"/>
          <p:cNvSpPr txBox="1"/>
          <p:nvPr/>
        </p:nvSpPr>
        <p:spPr bwMode="auto">
          <a:xfrm>
            <a:off x="611188" y="887413"/>
            <a:ext cx="2663825" cy="519112"/>
          </a:xfrm>
          <a:prstGeom prst="rect">
            <a:avLst/>
          </a:prstGeom>
          <a:noFill/>
          <a:ln w="9525">
            <a:noFill/>
            <a:miter lim="800000"/>
          </a:ln>
        </p:spPr>
        <p:txBody>
          <a:bodyPr/>
          <a:lstStyle/>
          <a:p>
            <a:pPr marL="342900" indent="-342900">
              <a:spcBef>
                <a:spcPct val="20000"/>
              </a:spcBef>
              <a:buFont typeface="Arial" panose="020B0604020202020204" pitchFamily="34" charset="0"/>
              <a:buNone/>
              <a:defRPr/>
            </a:pPr>
            <a:r>
              <a:rPr lang="en-US" altLang="zh-CN" sz="3200" dirty="0">
                <a:solidFill>
                  <a:srgbClr val="009900"/>
                </a:solidFill>
                <a:effectLst>
                  <a:outerShdw blurRad="38100" dist="38100" dir="2700000" algn="tl">
                    <a:srgbClr val="000000">
                      <a:alpha val="43137"/>
                    </a:srgbClr>
                  </a:outerShdw>
                </a:effectLst>
                <a:ea typeface="+mn-ea"/>
                <a:cs typeface="Arial" panose="020B0604020202020204" pitchFamily="34" charset="0"/>
              </a:rPr>
              <a:t>Look and say</a:t>
            </a:r>
            <a:endParaRPr lang="zh-CN" altLang="en-US" sz="3200" dirty="0">
              <a:solidFill>
                <a:srgbClr val="FF0000"/>
              </a:solidFill>
              <a:effectLst>
                <a:outerShdw blurRad="38100" dist="38100" dir="2700000" algn="tl">
                  <a:srgbClr val="000000">
                    <a:alpha val="43137"/>
                  </a:srgbClr>
                </a:outerShdw>
              </a:effectLst>
              <a:ea typeface="+mn-ea"/>
              <a:cs typeface="Arial" panose="020B0604020202020204" pitchFamily="34" charset="0"/>
            </a:endParaRPr>
          </a:p>
        </p:txBody>
      </p:sp>
      <p:cxnSp>
        <p:nvCxnSpPr>
          <p:cNvPr id="4" name="直接连接符 3"/>
          <p:cNvCxnSpPr/>
          <p:nvPr/>
        </p:nvCxnSpPr>
        <p:spPr>
          <a:xfrm>
            <a:off x="755650" y="1425575"/>
            <a:ext cx="2376488" cy="25400"/>
          </a:xfrm>
          <a:prstGeom prst="line">
            <a:avLst/>
          </a:prstGeom>
          <a:ln w="38100">
            <a:solidFill>
              <a:srgbClr val="3399FF"/>
            </a:solidFill>
            <a:prstDash val="sysDot"/>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3" cstate="email"/>
          <a:stretch>
            <a:fillRect/>
          </a:stretch>
        </p:blipFill>
        <p:spPr>
          <a:xfrm>
            <a:off x="2411760" y="2266956"/>
            <a:ext cx="4645731" cy="4318517"/>
          </a:xfrm>
          <a:prstGeom prst="rect">
            <a:avLst/>
          </a:prstGeom>
          <a:ln>
            <a:noFill/>
          </a:ln>
          <a:effectLst>
            <a:softEdge rad="112500"/>
          </a:effectLst>
        </p:spPr>
      </p:pic>
      <p:sp>
        <p:nvSpPr>
          <p:cNvPr id="10" name="Text Box 8"/>
          <p:cNvSpPr txBox="1">
            <a:spLocks noChangeArrowheads="1"/>
          </p:cNvSpPr>
          <p:nvPr/>
        </p:nvSpPr>
        <p:spPr bwMode="auto">
          <a:xfrm>
            <a:off x="2741613" y="1228725"/>
            <a:ext cx="4608512"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lnSpc>
                <a:spcPct val="150000"/>
              </a:lnSpc>
              <a:defRPr/>
            </a:pPr>
            <a:r>
              <a:rPr lang="en-US" altLang="zh-CN" sz="3600" dirty="0" smtClean="0">
                <a:solidFill>
                  <a:schemeClr val="tx2">
                    <a:lumMod val="50000"/>
                  </a:schemeClr>
                </a:solidFill>
                <a:cs typeface="Arial" panose="020B0604020202020204" pitchFamily="34" charset="0"/>
              </a:rPr>
              <a:t>Where will Kitty go?</a:t>
            </a:r>
          </a:p>
        </p:txBody>
      </p:sp>
      <p:sp>
        <p:nvSpPr>
          <p:cNvPr id="11" name="Text Box 8"/>
          <p:cNvSpPr txBox="1">
            <a:spLocks noChangeArrowheads="1"/>
          </p:cNvSpPr>
          <p:nvPr/>
        </p:nvSpPr>
        <p:spPr bwMode="auto">
          <a:xfrm>
            <a:off x="2741613" y="1804988"/>
            <a:ext cx="46085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rgbClr val="FFFFFF"/>
                </a:solidFill>
                <a:latin typeface="Arial" panose="020B0604020202020204" pitchFamily="34" charset="0"/>
                <a:ea typeface="宋体" panose="02010600030101010101" pitchFamily="2" charset="-122"/>
              </a:defRPr>
            </a:lvl1pPr>
            <a:lvl2pPr marL="742950" indent="-285750">
              <a:defRPr>
                <a:solidFill>
                  <a:srgbClr val="FFFFFF"/>
                </a:solidFill>
                <a:latin typeface="Arial" panose="020B0604020202020204" pitchFamily="34" charset="0"/>
                <a:ea typeface="宋体" panose="02010600030101010101" pitchFamily="2" charset="-122"/>
              </a:defRPr>
            </a:lvl2pPr>
            <a:lvl3pPr marL="1143000" indent="-228600">
              <a:defRPr>
                <a:solidFill>
                  <a:srgbClr val="FFFFFF"/>
                </a:solidFill>
                <a:latin typeface="Arial" panose="020B0604020202020204" pitchFamily="34" charset="0"/>
                <a:ea typeface="宋体" panose="02010600030101010101" pitchFamily="2" charset="-122"/>
              </a:defRPr>
            </a:lvl3pPr>
            <a:lvl4pPr marL="1600200" indent="-228600">
              <a:defRPr>
                <a:solidFill>
                  <a:srgbClr val="FFFFFF"/>
                </a:solidFill>
                <a:latin typeface="Arial" panose="020B0604020202020204" pitchFamily="34" charset="0"/>
                <a:ea typeface="宋体" panose="02010600030101010101" pitchFamily="2" charset="-122"/>
              </a:defRPr>
            </a:lvl4pPr>
            <a:lvl5pPr marL="2057400" indent="-228600">
              <a:defRPr>
                <a:solidFill>
                  <a:srgbClr val="FFFFFF"/>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a:solidFill>
                  <a:srgbClr val="FFFFFF"/>
                </a:solidFill>
                <a:latin typeface="Arial" panose="020B0604020202020204" pitchFamily="34" charset="0"/>
                <a:ea typeface="宋体" panose="02010600030101010101" pitchFamily="2" charset="-122"/>
              </a:defRPr>
            </a:lvl9pPr>
          </a:lstStyle>
          <a:p>
            <a:pPr>
              <a:lnSpc>
                <a:spcPct val="150000"/>
              </a:lnSpc>
              <a:defRPr/>
            </a:pPr>
            <a:r>
              <a:rPr lang="en-US" altLang="zh-CN" sz="3600" dirty="0" smtClean="0">
                <a:solidFill>
                  <a:schemeClr val="tx2">
                    <a:lumMod val="50000"/>
                  </a:schemeClr>
                </a:solidFill>
                <a:cs typeface="Arial" panose="020B0604020202020204" pitchFamily="34" charset="0"/>
              </a:rPr>
              <a:t>How will she go?</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15d9bd043f82637ddbc699569e221ec07ef5"/>
  <p:tag name="ISPRING_RESOURCE_PATHS_HASH_PRESENTER" val="8a494b6bf0af80881a36483a8bbb62c834fdbc7"/>
</p:tagLst>
</file>

<file path=ppt/theme/theme1.xml><?xml version="1.0" encoding="utf-8"?>
<a:theme xmlns:a="http://schemas.openxmlformats.org/drawingml/2006/main" name="WWW.2PPT.COM&#10;">
  <a:themeElements>
    <a:clrScheme name="自定义 92">
      <a:dk1>
        <a:srgbClr val="5F5F5F"/>
      </a:dk1>
      <a:lt1>
        <a:sysClr val="window" lastClr="FFFFFF"/>
      </a:lt1>
      <a:dk2>
        <a:srgbClr val="4D4D4D"/>
      </a:dk2>
      <a:lt2>
        <a:srgbClr val="FFFFFF"/>
      </a:lt2>
      <a:accent1>
        <a:srgbClr val="92D050"/>
      </a:accent1>
      <a:accent2>
        <a:srgbClr val="63A537"/>
      </a:accent2>
      <a:accent3>
        <a:srgbClr val="37A76F"/>
      </a:accent3>
      <a:accent4>
        <a:srgbClr val="43C1A3"/>
      </a:accent4>
      <a:accent5>
        <a:srgbClr val="36B7F8"/>
      </a:accent5>
      <a:accent6>
        <a:srgbClr val="FFC000"/>
      </a:accent6>
      <a:hlink>
        <a:srgbClr val="2998E3"/>
      </a:hlink>
      <a:folHlink>
        <a:srgbClr val="7F723D"/>
      </a:folHlink>
    </a:clrScheme>
    <a:fontScheme name="自定义 2">
      <a:majorFont>
        <a:latin typeface="Arial"/>
        <a:ea typeface="微软雅黑"/>
        <a:cs typeface=""/>
      </a:majorFont>
      <a:minorFont>
        <a:latin typeface="Calibri"/>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nSpc>
            <a:spcPct val="130000"/>
          </a:lnSpc>
          <a:defRPr sz="4000" b="1" dirty="0" smtClean="0">
            <a:solidFill>
              <a:schemeClr val="tx1">
                <a:lumMod val="50000"/>
              </a:schemeClr>
            </a:solidFill>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53b61e80c50d6</Template>
  <TotalTime>0</TotalTime>
  <Words>465</Words>
  <Application>Microsoft Office PowerPoint</Application>
  <PresentationFormat>全屏显示(4:3)</PresentationFormat>
  <Paragraphs>112</Paragraphs>
  <Slides>13</Slides>
  <Notes>11</Notes>
  <HiddenSlides>0</HiddenSlides>
  <MMClips>2</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13</vt:i4>
      </vt:variant>
    </vt:vector>
  </HeadingPairs>
  <TitlesOfParts>
    <vt:vector size="24" baseType="lpstr">
      <vt:lpstr>黑体</vt:lpstr>
      <vt:lpstr>宋体</vt:lpstr>
      <vt:lpstr>微软雅黑</vt:lpstr>
      <vt:lpstr>幼圆</vt:lpstr>
      <vt:lpstr>Arial</vt:lpstr>
      <vt:lpstr>Arial Black</vt:lpstr>
      <vt:lpstr>Calibri</vt:lpstr>
      <vt:lpstr>Comic Sans MS</vt:lpstr>
      <vt:lpstr>Tahoma</vt:lpstr>
      <vt:lpstr>Wingdings</vt:lpstr>
      <vt:lpstr>WWW.2PPT.COM
</vt:lpstr>
      <vt:lpstr>Unit6 My Holiday</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&gt;&gt;Summary</vt:lpstr>
      <vt:lpstr>&gt;&gt;Homework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2014-11-17T10:58:00Z</dcterms:created>
  <dcterms:modified xsi:type="dcterms:W3CDTF">2023-01-16T17:01:56Z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AF4EF6A80BD44E4095BE2A002CD29C18</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