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396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515728" y="3535525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0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19.jpeg"/><Relationship Id="rId5" Type="http://schemas.openxmlformats.org/officeDocument/2006/relationships/tags" Target="../tags/tag29.xml"/><Relationship Id="rId10" Type="http://schemas.openxmlformats.org/officeDocument/2006/relationships/image" Target="../media/image18.jpeg"/><Relationship Id="rId4" Type="http://schemas.openxmlformats.org/officeDocument/2006/relationships/tags" Target="../tags/tag28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7.jpeg"/><Relationship Id="rId3" Type="http://schemas.openxmlformats.org/officeDocument/2006/relationships/tags" Target="../tags/tag11.xml"/><Relationship Id="rId21" Type="http://schemas.openxmlformats.org/officeDocument/2006/relationships/image" Target="../media/image10.jpe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image" Target="../media/image9.jpe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image" Target="../media/image8.jpe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b01d532cea5b0403e416587f9c30ef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25" y="1018540"/>
            <a:ext cx="7860030" cy="4253865"/>
          </a:xfrm>
          <a:prstGeom prst="rect">
            <a:avLst/>
          </a:prstGeom>
        </p:spPr>
      </p:pic>
    </p:spTree>
  </p:cSld>
  <p:clrMapOvr>
    <a:masterClrMapping/>
  </p:clrMapOvr>
  <p:transition advTm="453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235133" y="1318287"/>
            <a:ext cx="3783570" cy="1194413"/>
            <a:chOff x="-235133" y="1318287"/>
            <a:chExt cx="3783570" cy="1194413"/>
          </a:xfrm>
          <a:solidFill>
            <a:srgbClr val="2C6906">
              <a:alpha val="75000"/>
            </a:srgbClr>
          </a:solidFill>
        </p:grpSpPr>
        <p:sp>
          <p:nvSpPr>
            <p:cNvPr id="51" name="任意多边形 50"/>
            <p:cNvSpPr/>
            <p:nvPr/>
          </p:nvSpPr>
          <p:spPr>
            <a:xfrm flipH="1">
              <a:off x="-235133" y="1318287"/>
              <a:ext cx="994387" cy="1031018"/>
            </a:xfrm>
            <a:custGeom>
              <a:avLst/>
              <a:gdLst>
                <a:gd name="connsiteX0" fmla="*/ 837387 w 837387"/>
                <a:gd name="connsiteY0" fmla="*/ 0 h 868234"/>
                <a:gd name="connsiteX1" fmla="*/ 837387 w 837387"/>
                <a:gd name="connsiteY1" fmla="*/ 494859 h 868234"/>
                <a:gd name="connsiteX2" fmla="*/ 0 w 837387"/>
                <a:gd name="connsiteY2" fmla="*/ 868234 h 868234"/>
                <a:gd name="connsiteX3" fmla="*/ 0 w 837387"/>
                <a:gd name="connsiteY3" fmla="*/ 587867 h 8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7" h="868234">
                  <a:moveTo>
                    <a:pt x="837387" y="0"/>
                  </a:moveTo>
                  <a:lnTo>
                    <a:pt x="837387" y="494859"/>
                  </a:lnTo>
                  <a:lnTo>
                    <a:pt x="0" y="868234"/>
                  </a:lnTo>
                  <a:lnTo>
                    <a:pt x="0" y="58786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 rot="5400000" flipH="1">
              <a:off x="1823984" y="788247"/>
              <a:ext cx="659724" cy="2789182"/>
            </a:xfrm>
            <a:custGeom>
              <a:avLst/>
              <a:gdLst>
                <a:gd name="connsiteX0" fmla="*/ 659724 w 659724"/>
                <a:gd name="connsiteY0" fmla="*/ 470520 h 2789182"/>
                <a:gd name="connsiteX1" fmla="*/ 329862 w 659724"/>
                <a:gd name="connsiteY1" fmla="*/ 0 h 2789182"/>
                <a:gd name="connsiteX2" fmla="*/ 0 w 659724"/>
                <a:gd name="connsiteY2" fmla="*/ 470520 h 2789182"/>
                <a:gd name="connsiteX3" fmla="*/ 163395 w 659724"/>
                <a:gd name="connsiteY3" fmla="*/ 470520 h 2789182"/>
                <a:gd name="connsiteX4" fmla="*/ 163395 w 659724"/>
                <a:gd name="connsiteY4" fmla="*/ 2789182 h 2789182"/>
                <a:gd name="connsiteX5" fmla="*/ 496328 w 659724"/>
                <a:gd name="connsiteY5" fmla="*/ 2789182 h 2789182"/>
                <a:gd name="connsiteX6" fmla="*/ 496328 w 659724"/>
                <a:gd name="connsiteY6" fmla="*/ 470520 h 278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2789182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63395" y="470520"/>
                  </a:lnTo>
                  <a:lnTo>
                    <a:pt x="163395" y="2789182"/>
                  </a:lnTo>
                  <a:lnTo>
                    <a:pt x="496328" y="2789182"/>
                  </a:lnTo>
                  <a:lnTo>
                    <a:pt x="496328" y="4705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235133" y="2286705"/>
            <a:ext cx="4597737" cy="977160"/>
            <a:chOff x="-235133" y="2286705"/>
            <a:chExt cx="4597737" cy="977160"/>
          </a:xfrm>
          <a:solidFill>
            <a:srgbClr val="92D050">
              <a:alpha val="75000"/>
            </a:srgbClr>
          </a:solidFill>
        </p:grpSpPr>
        <p:sp>
          <p:nvSpPr>
            <p:cNvPr id="50" name="任意多边形 49"/>
            <p:cNvSpPr/>
            <p:nvPr/>
          </p:nvSpPr>
          <p:spPr>
            <a:xfrm flipH="1">
              <a:off x="-235133" y="2286705"/>
              <a:ext cx="994386" cy="805025"/>
            </a:xfrm>
            <a:custGeom>
              <a:avLst/>
              <a:gdLst>
                <a:gd name="connsiteX0" fmla="*/ 837386 w 837386"/>
                <a:gd name="connsiteY0" fmla="*/ 0 h 677922"/>
                <a:gd name="connsiteX1" fmla="*/ 837386 w 837386"/>
                <a:gd name="connsiteY1" fmla="*/ 500427 h 677922"/>
                <a:gd name="connsiteX2" fmla="*/ 0 w 837386"/>
                <a:gd name="connsiteY2" fmla="*/ 677922 h 677922"/>
                <a:gd name="connsiteX3" fmla="*/ 0 w 837386"/>
                <a:gd name="connsiteY3" fmla="*/ 397555 h 67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6" h="677922">
                  <a:moveTo>
                    <a:pt x="837386" y="0"/>
                  </a:moveTo>
                  <a:lnTo>
                    <a:pt x="837386" y="500427"/>
                  </a:lnTo>
                  <a:lnTo>
                    <a:pt x="0" y="677922"/>
                  </a:lnTo>
                  <a:lnTo>
                    <a:pt x="0" y="39755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 rot="5400000" flipH="1">
              <a:off x="2231068" y="1132328"/>
              <a:ext cx="659724" cy="3603349"/>
            </a:xfrm>
            <a:custGeom>
              <a:avLst/>
              <a:gdLst>
                <a:gd name="connsiteX0" fmla="*/ 659724 w 659724"/>
                <a:gd name="connsiteY0" fmla="*/ 470520 h 3603349"/>
                <a:gd name="connsiteX1" fmla="*/ 329862 w 659724"/>
                <a:gd name="connsiteY1" fmla="*/ 0 h 3603349"/>
                <a:gd name="connsiteX2" fmla="*/ 0 w 659724"/>
                <a:gd name="connsiteY2" fmla="*/ 470520 h 3603349"/>
                <a:gd name="connsiteX3" fmla="*/ 172134 w 659724"/>
                <a:gd name="connsiteY3" fmla="*/ 470520 h 3603349"/>
                <a:gd name="connsiteX4" fmla="*/ 172134 w 659724"/>
                <a:gd name="connsiteY4" fmla="*/ 3603349 h 3603349"/>
                <a:gd name="connsiteX5" fmla="*/ 505067 w 659724"/>
                <a:gd name="connsiteY5" fmla="*/ 3603349 h 3603349"/>
                <a:gd name="connsiteX6" fmla="*/ 505067 w 659724"/>
                <a:gd name="connsiteY6" fmla="*/ 470520 h 36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3603349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72134" y="470520"/>
                  </a:lnTo>
                  <a:lnTo>
                    <a:pt x="172134" y="3603349"/>
                  </a:lnTo>
                  <a:lnTo>
                    <a:pt x="505067" y="3603349"/>
                  </a:lnTo>
                  <a:lnTo>
                    <a:pt x="505067" y="4705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235133" y="4840632"/>
            <a:ext cx="3783568" cy="1194410"/>
            <a:chOff x="-235133" y="4840632"/>
            <a:chExt cx="3783568" cy="1194410"/>
          </a:xfrm>
          <a:solidFill>
            <a:srgbClr val="2C6906">
              <a:alpha val="75000"/>
            </a:srgbClr>
          </a:solidFill>
        </p:grpSpPr>
        <p:sp>
          <p:nvSpPr>
            <p:cNvPr id="47" name="任意多边形 46"/>
            <p:cNvSpPr/>
            <p:nvPr/>
          </p:nvSpPr>
          <p:spPr>
            <a:xfrm flipH="1" flipV="1">
              <a:off x="-235133" y="5004025"/>
              <a:ext cx="994386" cy="1031017"/>
            </a:xfrm>
            <a:custGeom>
              <a:avLst/>
              <a:gdLst>
                <a:gd name="connsiteX0" fmla="*/ 0 w 837386"/>
                <a:gd name="connsiteY0" fmla="*/ 868233 h 868233"/>
                <a:gd name="connsiteX1" fmla="*/ 837386 w 837386"/>
                <a:gd name="connsiteY1" fmla="*/ 494858 h 868233"/>
                <a:gd name="connsiteX2" fmla="*/ 837386 w 837386"/>
                <a:gd name="connsiteY2" fmla="*/ 0 h 868233"/>
                <a:gd name="connsiteX3" fmla="*/ 0 w 837386"/>
                <a:gd name="connsiteY3" fmla="*/ 587866 h 86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6" h="868233">
                  <a:moveTo>
                    <a:pt x="0" y="868233"/>
                  </a:moveTo>
                  <a:lnTo>
                    <a:pt x="837386" y="494858"/>
                  </a:lnTo>
                  <a:lnTo>
                    <a:pt x="837386" y="0"/>
                  </a:lnTo>
                  <a:lnTo>
                    <a:pt x="0" y="58786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 rot="16200000" flipH="1" flipV="1">
              <a:off x="1823982" y="3775902"/>
              <a:ext cx="659724" cy="2789183"/>
            </a:xfrm>
            <a:custGeom>
              <a:avLst/>
              <a:gdLst>
                <a:gd name="connsiteX0" fmla="*/ 0 w 659724"/>
                <a:gd name="connsiteY0" fmla="*/ 470520 h 2789183"/>
                <a:gd name="connsiteX1" fmla="*/ 329862 w 659724"/>
                <a:gd name="connsiteY1" fmla="*/ 0 h 2789183"/>
                <a:gd name="connsiteX2" fmla="*/ 659724 w 659724"/>
                <a:gd name="connsiteY2" fmla="*/ 470520 h 2789183"/>
                <a:gd name="connsiteX3" fmla="*/ 496327 w 659724"/>
                <a:gd name="connsiteY3" fmla="*/ 470520 h 2789183"/>
                <a:gd name="connsiteX4" fmla="*/ 496327 w 659724"/>
                <a:gd name="connsiteY4" fmla="*/ 2789183 h 2789183"/>
                <a:gd name="connsiteX5" fmla="*/ 163394 w 659724"/>
                <a:gd name="connsiteY5" fmla="*/ 2789183 h 2789183"/>
                <a:gd name="connsiteX6" fmla="*/ 163394 w 659724"/>
                <a:gd name="connsiteY6" fmla="*/ 470520 h 278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2789183">
                  <a:moveTo>
                    <a:pt x="0" y="470520"/>
                  </a:moveTo>
                  <a:lnTo>
                    <a:pt x="329862" y="0"/>
                  </a:lnTo>
                  <a:lnTo>
                    <a:pt x="659724" y="470520"/>
                  </a:lnTo>
                  <a:lnTo>
                    <a:pt x="496327" y="470520"/>
                  </a:lnTo>
                  <a:lnTo>
                    <a:pt x="496327" y="2789183"/>
                  </a:lnTo>
                  <a:lnTo>
                    <a:pt x="163394" y="2789183"/>
                  </a:lnTo>
                  <a:lnTo>
                    <a:pt x="163394" y="4705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235134" y="4076403"/>
            <a:ext cx="4597737" cy="977158"/>
            <a:chOff x="-235134" y="4076403"/>
            <a:chExt cx="4597737" cy="977158"/>
          </a:xfrm>
          <a:solidFill>
            <a:srgbClr val="92D050">
              <a:alpha val="75000"/>
            </a:srgbClr>
          </a:solidFill>
        </p:grpSpPr>
        <p:sp>
          <p:nvSpPr>
            <p:cNvPr id="48" name="任意多边形 47"/>
            <p:cNvSpPr/>
            <p:nvPr/>
          </p:nvSpPr>
          <p:spPr>
            <a:xfrm flipH="1" flipV="1">
              <a:off x="-235134" y="4248538"/>
              <a:ext cx="994385" cy="805023"/>
            </a:xfrm>
            <a:custGeom>
              <a:avLst/>
              <a:gdLst>
                <a:gd name="connsiteX0" fmla="*/ 0 w 837385"/>
                <a:gd name="connsiteY0" fmla="*/ 677921 h 677921"/>
                <a:gd name="connsiteX1" fmla="*/ 837385 w 837385"/>
                <a:gd name="connsiteY1" fmla="*/ 500426 h 677921"/>
                <a:gd name="connsiteX2" fmla="*/ 837385 w 837385"/>
                <a:gd name="connsiteY2" fmla="*/ 0 h 677921"/>
                <a:gd name="connsiteX3" fmla="*/ 0 w 837385"/>
                <a:gd name="connsiteY3" fmla="*/ 397554 h 67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85" h="677921">
                  <a:moveTo>
                    <a:pt x="0" y="677921"/>
                  </a:moveTo>
                  <a:lnTo>
                    <a:pt x="837385" y="500426"/>
                  </a:lnTo>
                  <a:lnTo>
                    <a:pt x="837385" y="0"/>
                  </a:lnTo>
                  <a:lnTo>
                    <a:pt x="0" y="39755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rot="16200000" flipH="1" flipV="1">
              <a:off x="2231066" y="2604590"/>
              <a:ext cx="659724" cy="3603350"/>
            </a:xfrm>
            <a:custGeom>
              <a:avLst/>
              <a:gdLst>
                <a:gd name="connsiteX0" fmla="*/ 0 w 659724"/>
                <a:gd name="connsiteY0" fmla="*/ 470520 h 3603350"/>
                <a:gd name="connsiteX1" fmla="*/ 329862 w 659724"/>
                <a:gd name="connsiteY1" fmla="*/ 0 h 3603350"/>
                <a:gd name="connsiteX2" fmla="*/ 659724 w 659724"/>
                <a:gd name="connsiteY2" fmla="*/ 470520 h 3603350"/>
                <a:gd name="connsiteX3" fmla="*/ 505068 w 659724"/>
                <a:gd name="connsiteY3" fmla="*/ 470520 h 3603350"/>
                <a:gd name="connsiteX4" fmla="*/ 505068 w 659724"/>
                <a:gd name="connsiteY4" fmla="*/ 3603350 h 3603350"/>
                <a:gd name="connsiteX5" fmla="*/ 172135 w 659724"/>
                <a:gd name="connsiteY5" fmla="*/ 3603350 h 3603350"/>
                <a:gd name="connsiteX6" fmla="*/ 172135 w 659724"/>
                <a:gd name="connsiteY6" fmla="*/ 470520 h 360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3603350">
                  <a:moveTo>
                    <a:pt x="0" y="470520"/>
                  </a:moveTo>
                  <a:lnTo>
                    <a:pt x="329862" y="0"/>
                  </a:lnTo>
                  <a:lnTo>
                    <a:pt x="659724" y="470520"/>
                  </a:lnTo>
                  <a:lnTo>
                    <a:pt x="505068" y="470520"/>
                  </a:lnTo>
                  <a:lnTo>
                    <a:pt x="505068" y="3603350"/>
                  </a:lnTo>
                  <a:lnTo>
                    <a:pt x="172135" y="3603350"/>
                  </a:lnTo>
                  <a:lnTo>
                    <a:pt x="172135" y="4705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235134" y="3333563"/>
            <a:ext cx="5965309" cy="691616"/>
            <a:chOff x="-235134" y="3333563"/>
            <a:chExt cx="5965309" cy="691616"/>
          </a:xfrm>
          <a:solidFill>
            <a:srgbClr val="2C6906">
              <a:alpha val="75000"/>
            </a:srgbClr>
          </a:solidFill>
        </p:grpSpPr>
        <p:sp>
          <p:nvSpPr>
            <p:cNvPr id="49" name="任意多边形 48"/>
            <p:cNvSpPr/>
            <p:nvPr/>
          </p:nvSpPr>
          <p:spPr>
            <a:xfrm flipH="1">
              <a:off x="-235134" y="3333563"/>
              <a:ext cx="954165" cy="649163"/>
            </a:xfrm>
            <a:custGeom>
              <a:avLst/>
              <a:gdLst>
                <a:gd name="connsiteX0" fmla="*/ 803515 w 803515"/>
                <a:gd name="connsiteY0" fmla="*/ 0 h 546669"/>
                <a:gd name="connsiteX1" fmla="*/ 803515 w 803515"/>
                <a:gd name="connsiteY1" fmla="*/ 546669 h 546669"/>
                <a:gd name="connsiteX2" fmla="*/ 0 w 803515"/>
                <a:gd name="connsiteY2" fmla="*/ 440618 h 546669"/>
                <a:gd name="connsiteX3" fmla="*/ 0 w 803515"/>
                <a:gd name="connsiteY3" fmla="*/ 160251 h 54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515" h="546669">
                  <a:moveTo>
                    <a:pt x="803515" y="0"/>
                  </a:moveTo>
                  <a:lnTo>
                    <a:pt x="803515" y="546669"/>
                  </a:lnTo>
                  <a:lnTo>
                    <a:pt x="0" y="440618"/>
                  </a:lnTo>
                  <a:lnTo>
                    <a:pt x="0" y="16025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5400000" flipH="1">
              <a:off x="2894742" y="1189746"/>
              <a:ext cx="659724" cy="5011142"/>
            </a:xfrm>
            <a:custGeom>
              <a:avLst/>
              <a:gdLst>
                <a:gd name="connsiteX0" fmla="*/ 659724 w 659724"/>
                <a:gd name="connsiteY0" fmla="*/ 470520 h 5011142"/>
                <a:gd name="connsiteX1" fmla="*/ 329862 w 659724"/>
                <a:gd name="connsiteY1" fmla="*/ 0 h 5011142"/>
                <a:gd name="connsiteX2" fmla="*/ 0 w 659724"/>
                <a:gd name="connsiteY2" fmla="*/ 470520 h 5011142"/>
                <a:gd name="connsiteX3" fmla="*/ 168388 w 659724"/>
                <a:gd name="connsiteY3" fmla="*/ 470520 h 5011142"/>
                <a:gd name="connsiteX4" fmla="*/ 168388 w 659724"/>
                <a:gd name="connsiteY4" fmla="*/ 5011142 h 5011142"/>
                <a:gd name="connsiteX5" fmla="*/ 501321 w 659724"/>
                <a:gd name="connsiteY5" fmla="*/ 5011142 h 5011142"/>
                <a:gd name="connsiteX6" fmla="*/ 501321 w 659724"/>
                <a:gd name="connsiteY6" fmla="*/ 470520 h 501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24" h="5011142">
                  <a:moveTo>
                    <a:pt x="659724" y="470520"/>
                  </a:moveTo>
                  <a:lnTo>
                    <a:pt x="329862" y="0"/>
                  </a:lnTo>
                  <a:lnTo>
                    <a:pt x="0" y="470520"/>
                  </a:lnTo>
                  <a:lnTo>
                    <a:pt x="168388" y="470520"/>
                  </a:lnTo>
                  <a:lnTo>
                    <a:pt x="168388" y="5011142"/>
                  </a:lnTo>
                  <a:lnTo>
                    <a:pt x="501321" y="5011142"/>
                  </a:lnTo>
                  <a:lnTo>
                    <a:pt x="501321" y="4705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7" name="直线连接符 28"/>
          <p:cNvCxnSpPr/>
          <p:nvPr/>
        </p:nvCxnSpPr>
        <p:spPr>
          <a:xfrm>
            <a:off x="3661059" y="2169714"/>
            <a:ext cx="1749408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44"/>
          <p:cNvCxnSpPr/>
          <p:nvPr/>
        </p:nvCxnSpPr>
        <p:spPr>
          <a:xfrm>
            <a:off x="4495546" y="2932175"/>
            <a:ext cx="1749408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49"/>
          <p:cNvCxnSpPr/>
          <p:nvPr/>
        </p:nvCxnSpPr>
        <p:spPr>
          <a:xfrm>
            <a:off x="5864141" y="3697695"/>
            <a:ext cx="380813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54"/>
          <p:cNvCxnSpPr/>
          <p:nvPr/>
        </p:nvCxnSpPr>
        <p:spPr>
          <a:xfrm>
            <a:off x="4495546" y="4408738"/>
            <a:ext cx="1749408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59"/>
          <p:cNvCxnSpPr/>
          <p:nvPr/>
        </p:nvCxnSpPr>
        <p:spPr>
          <a:xfrm>
            <a:off x="3661059" y="5173447"/>
            <a:ext cx="1749408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7921066" y="2667863"/>
            <a:ext cx="361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377895" y="2744807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您的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7118617" y="1911922"/>
            <a:ext cx="361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575446" y="1988866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您的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7921066" y="3435723"/>
            <a:ext cx="361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377895" y="3512667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您的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76" name="矩形 75"/>
          <p:cNvSpPr/>
          <p:nvPr/>
        </p:nvSpPr>
        <p:spPr>
          <a:xfrm>
            <a:off x="7921066" y="4160584"/>
            <a:ext cx="361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377895" y="4237528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您的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79" name="矩形 78"/>
          <p:cNvSpPr/>
          <p:nvPr/>
        </p:nvSpPr>
        <p:spPr>
          <a:xfrm>
            <a:off x="7118617" y="4916525"/>
            <a:ext cx="361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575446" y="4993469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您的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</p:spTree>
  </p:cSld>
  <p:clrMapOvr>
    <a:masterClrMapping/>
  </p:clrMapOvr>
  <p:transition advTm="1039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49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49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99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9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99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899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399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899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9" grpId="0"/>
      <p:bldP spid="70" grpId="0"/>
      <p:bldP spid="73" grpId="0"/>
      <p:bldP spid="74" grpId="0"/>
      <p:bldP spid="76" grpId="0"/>
      <p:bldP spid="77" grpId="0"/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MH_Picture_1"/>
          <p:cNvSpPr/>
          <p:nvPr>
            <p:custDataLst>
              <p:tags r:id="rId1"/>
            </p:custDataLst>
          </p:nvPr>
        </p:nvSpPr>
        <p:spPr>
          <a:xfrm>
            <a:off x="1281910" y="1604797"/>
            <a:ext cx="6249332" cy="321600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MH_SubTitle_1"/>
          <p:cNvSpPr/>
          <p:nvPr>
            <p:custDataLst>
              <p:tags r:id="rId2"/>
            </p:custDataLst>
          </p:nvPr>
        </p:nvSpPr>
        <p:spPr>
          <a:xfrm>
            <a:off x="7665619" y="1604797"/>
            <a:ext cx="1536000" cy="1536000"/>
          </a:xfrm>
          <a:prstGeom prst="rect">
            <a:avLst/>
          </a:prstGeom>
          <a:blipFill rotWithShape="1"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rIns="192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35" b="1" dirty="0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4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6147" y="5131012"/>
            <a:ext cx="9493015" cy="9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7" name="MH_SubTitle_1"/>
          <p:cNvSpPr/>
          <p:nvPr>
            <p:custDataLst>
              <p:tags r:id="rId4"/>
            </p:custDataLst>
          </p:nvPr>
        </p:nvSpPr>
        <p:spPr>
          <a:xfrm>
            <a:off x="9349082" y="1604797"/>
            <a:ext cx="1536000" cy="1536000"/>
          </a:xfrm>
          <a:prstGeom prst="rect">
            <a:avLst/>
          </a:prstGeom>
          <a:blipFill rotWithShape="1">
            <a:blip r:embed="rId10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rIns="192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35" b="1" dirty="0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SubTitle_1"/>
          <p:cNvSpPr/>
          <p:nvPr>
            <p:custDataLst>
              <p:tags r:id="rId5"/>
            </p:custDataLst>
          </p:nvPr>
        </p:nvSpPr>
        <p:spPr>
          <a:xfrm>
            <a:off x="7665619" y="3301493"/>
            <a:ext cx="1536000" cy="1536000"/>
          </a:xfrm>
          <a:prstGeom prst="rect">
            <a:avLst/>
          </a:prstGeom>
          <a:blipFill rotWithShape="1"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rIns="192000" anchor="ctr"/>
          <a:lstStyle/>
          <a:p>
            <a:pPr algn="ctr">
              <a:lnSpc>
                <a:spcPct val="150000"/>
              </a:lnSpc>
            </a:pPr>
            <a:endParaRPr lang="zh-CN" altLang="en-US" sz="3735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6"/>
            </p:custDataLst>
          </p:nvPr>
        </p:nvSpPr>
        <p:spPr>
          <a:xfrm>
            <a:off x="9349082" y="3301493"/>
            <a:ext cx="1536000" cy="1536000"/>
          </a:xfrm>
          <a:prstGeom prst="rect">
            <a:avLst/>
          </a:prstGeom>
          <a:blipFill rotWithShape="1"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00" rIns="192000" anchor="ctr"/>
          <a:lstStyle/>
          <a:p>
            <a:pPr algn="ctr">
              <a:lnSpc>
                <a:spcPct val="150000"/>
              </a:lnSpc>
            </a:pPr>
            <a:endParaRPr lang="zh-CN" altLang="en-US" sz="3735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11373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29" grpId="0" bldLvl="0" animBg="1"/>
      <p:bldP spid="5124" grpId="0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空心弧 1"/>
          <p:cNvSpPr>
            <a:spLocks noChangeArrowheads="1"/>
          </p:cNvSpPr>
          <p:nvPr/>
        </p:nvSpPr>
        <p:spPr bwMode="auto">
          <a:xfrm rot="5400000">
            <a:off x="8501993" y="1766816"/>
            <a:ext cx="2647965" cy="2647965"/>
          </a:xfrm>
          <a:custGeom>
            <a:avLst/>
            <a:gdLst>
              <a:gd name="T0" fmla="*/ 116803804 w 21600"/>
              <a:gd name="T1" fmla="*/ 0 h 21600"/>
              <a:gd name="T2" fmla="*/ 3655562 w 21600"/>
              <a:gd name="T3" fmla="*/ 114002673 h 21600"/>
              <a:gd name="T4" fmla="*/ 116803804 w 21600"/>
              <a:gd name="T5" fmla="*/ 7256943 h 21600"/>
              <a:gd name="T6" fmla="*/ 229951942 w 21600"/>
              <a:gd name="T7" fmla="*/ 1140026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4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>
            <a:spLocks noChangeArrowheads="1"/>
          </p:cNvSpPr>
          <p:nvPr/>
        </p:nvSpPr>
        <p:spPr bwMode="auto">
          <a:xfrm flipH="1">
            <a:off x="6672287" y="4211738"/>
            <a:ext cx="2160000" cy="130995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右箭头 9"/>
          <p:cNvSpPr>
            <a:spLocks noChangeArrowheads="1"/>
          </p:cNvSpPr>
          <p:nvPr/>
        </p:nvSpPr>
        <p:spPr bwMode="auto">
          <a:xfrm>
            <a:off x="6672287" y="1820150"/>
            <a:ext cx="2160000" cy="130995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右箭头 11"/>
          <p:cNvSpPr>
            <a:spLocks noChangeArrowheads="1"/>
          </p:cNvSpPr>
          <p:nvPr/>
        </p:nvSpPr>
        <p:spPr bwMode="auto">
          <a:xfrm flipH="1">
            <a:off x="3119998" y="4211738"/>
            <a:ext cx="2160000" cy="130995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右箭头 12"/>
          <p:cNvSpPr>
            <a:spLocks noChangeArrowheads="1"/>
          </p:cNvSpPr>
          <p:nvPr/>
        </p:nvSpPr>
        <p:spPr bwMode="auto">
          <a:xfrm>
            <a:off x="3119998" y="1820150"/>
            <a:ext cx="2160000" cy="130995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accent6">
              <a:alpha val="79999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1928881" y="1390674"/>
            <a:ext cx="989945" cy="989946"/>
          </a:xfrm>
          <a:prstGeom prst="ellipse">
            <a:avLst/>
          </a:prstGeom>
          <a:blipFill rotWithShape="1">
            <a:blip r:embed="rId2" cstate="screen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charset="-122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1928880" y="3782263"/>
            <a:ext cx="989946" cy="989945"/>
          </a:xfrm>
          <a:prstGeom prst="ellipse">
            <a:avLst/>
          </a:prstGeom>
          <a:blipFill rotWithShape="1">
            <a:blip r:embed="rId2" cstate="screen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charset="-122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5481170" y="1390675"/>
            <a:ext cx="989945" cy="989945"/>
          </a:xfrm>
          <a:prstGeom prst="ellipse">
            <a:avLst/>
          </a:prstGeom>
          <a:blipFill rotWithShape="1">
            <a:blip r:embed="rId2" cstate="screen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charset="-122"/>
            </a:endParaRP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5481170" y="3782263"/>
            <a:ext cx="989945" cy="989945"/>
          </a:xfrm>
          <a:prstGeom prst="ellipse">
            <a:avLst/>
          </a:prstGeom>
          <a:blipFill rotWithShape="1">
            <a:blip r:embed="rId2" cstate="screen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charset="-122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9033458" y="1390674"/>
            <a:ext cx="989946" cy="989946"/>
          </a:xfrm>
          <a:prstGeom prst="ellipse">
            <a:avLst/>
          </a:prstGeom>
          <a:blipFill rotWithShape="1">
            <a:blip r:embed="rId2" cstate="screen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charset="-122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9033458" y="3782263"/>
            <a:ext cx="989946" cy="989945"/>
          </a:xfrm>
          <a:prstGeom prst="ellipse">
            <a:avLst/>
          </a:prstGeom>
          <a:blipFill rotWithShape="1">
            <a:blip r:embed="rId2" cstate="screen"/>
            <a:stretch>
              <a:fillRect/>
            </a:stretch>
          </a:blip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42043" y="2791754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文字内容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07775" y="2450558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您的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4562163" y="2791754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文字内容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27895" y="2450558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您的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8146621" y="2791754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文字内容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12353" y="2450558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您的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1042043" y="5202459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文字内容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07775" y="4861263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您的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4562163" y="5202459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文字内容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27895" y="4861263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您的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8146621" y="5202459"/>
            <a:ext cx="276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文字内容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12353" y="4861263"/>
            <a:ext cx="22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您的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</p:spTree>
  </p:cSld>
  <p:clrMapOvr>
    <a:masterClrMapping/>
  </p:clrMapOvr>
  <p:transition advTm="13338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24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24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24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849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49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49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74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74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74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699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199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699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625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125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625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4" name="Text" descr="e7d195523061f1c0c989bbdf341b111e769f2ee359bd8df638E53E9931A62DC22263A6E1A75FFBC630BB5D77BA969D9175F253EB94D93A1189E24A7D909BAD0376573965191318DE1FD009565C070D078CB5BA6F36E2A7EBF225ECFFE5B070BC39C886FBBA38903BF3D72AC681E947E3B5AC9F1668358AD884AA9D39B60EF64F82902A1B2510B386D6D8D0CCF5EC2F27"/>
          <p:cNvSpPr txBox="1"/>
          <p:nvPr/>
        </p:nvSpPr>
        <p:spPr>
          <a:xfrm>
            <a:off x="6538913" y="3497898"/>
            <a:ext cx="4951412" cy="6197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just">
              <a:spcAft>
                <a:spcPts val="400"/>
              </a:spcAft>
            </a:pPr>
            <a:r>
              <a:rPr lang="en-US" altLang="zh-CN" sz="3800" b="1" dirty="0">
                <a:solidFill>
                  <a:srgbClr val="D9D9D9"/>
                </a:solidFill>
                <a:latin typeface="微软雅黑" panose="020B0503020204020204" charset="-122"/>
                <a:ea typeface="微软雅黑" panose="020B0503020204020204" charset="-122"/>
              </a:rPr>
              <a:t>CAMPUS CORNER</a:t>
            </a:r>
          </a:p>
        </p:txBody>
      </p:sp>
      <p:grpSp>
        <p:nvGrpSpPr>
          <p:cNvPr id="8195" name="组合 13"/>
          <p:cNvGrpSpPr/>
          <p:nvPr/>
        </p:nvGrpSpPr>
        <p:grpSpPr>
          <a:xfrm>
            <a:off x="661988" y="960438"/>
            <a:ext cx="5081587" cy="5149850"/>
            <a:chOff x="5490489" y="683344"/>
            <a:chExt cx="4701951" cy="4766352"/>
          </a:xfrm>
        </p:grpSpPr>
        <p:pic>
          <p:nvPicPr>
            <p:cNvPr id="8201" name="图片 4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6697806" y="683344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2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905123" y="4369696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3" name="图片 6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490489" y="1906952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4" name="图片 7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 rot="5400000">
              <a:off x="6697806" y="3138324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5" name="图片 8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 rot="5400000">
              <a:off x="7905123" y="1906952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6" name="图片 9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 rot="5400000">
              <a:off x="7905123" y="3138324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7" name="图片 10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6697806" y="1910834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8" name="图片 1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 rot="5400000">
              <a:off x="9112440" y="1906952"/>
              <a:ext cx="1080000" cy="1080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196" name="文本框 16" descr="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"/>
          <p:cNvSpPr txBox="1"/>
          <p:nvPr/>
        </p:nvSpPr>
        <p:spPr>
          <a:xfrm>
            <a:off x="6416675" y="2744788"/>
            <a:ext cx="4297680" cy="9728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r"/>
            <a:r>
              <a:rPr lang="zh-CN" altLang="en-US" sz="54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</a:t>
            </a:r>
          </a:p>
        </p:txBody>
      </p:sp>
      <p:sp>
        <p:nvSpPr>
          <p:cNvPr id="8197" name="文本框 17" descr="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"/>
          <p:cNvSpPr txBox="1"/>
          <p:nvPr/>
        </p:nvSpPr>
        <p:spPr>
          <a:xfrm>
            <a:off x="6433820" y="2282825"/>
            <a:ext cx="1808480" cy="6134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r"/>
            <a:r>
              <a:rPr lang="zh-CN" altLang="en-US" sz="3200" dirty="0">
                <a:solidFill>
                  <a:srgbClr val="0D0D0D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198" name="矩形 18" descr="e7d195523061f1c0c989bbdf341b111e769f2ee359bd8df638E53E9931A62DC22263A6E1A75FFBC630BB5D77BA969D9175F253EB94D93A1189E24A7D909BAD0376573965191318DE1FD009565C070D0758BE63ED47B2EDEA7957091232456D13413133B017B5FD3E83CB8E68F507B85C05BBEC29D2B5063CE4DDF1E6A6D664FAF681842665D3FE7937DD4FDA8DF920E6"/>
          <p:cNvSpPr/>
          <p:nvPr/>
        </p:nvSpPr>
        <p:spPr>
          <a:xfrm>
            <a:off x="6437313" y="4215448"/>
            <a:ext cx="4327525" cy="1310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376988" y="4053523"/>
            <a:ext cx="4448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25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7" grpId="0"/>
      <p:bldP spid="81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178630" y="511631"/>
            <a:ext cx="5834742" cy="583474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71456" y="1004457"/>
            <a:ext cx="4849090" cy="4849088"/>
          </a:xfrm>
          <a:prstGeom prst="ellipse">
            <a:avLst/>
          </a:prstGeom>
          <a:solidFill>
            <a:srgbClr val="2C6906">
              <a:alpha val="62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3" name="TextBox 64"/>
          <p:cNvSpPr>
            <a:spLocks noChangeArrowheads="1"/>
          </p:cNvSpPr>
          <p:nvPr/>
        </p:nvSpPr>
        <p:spPr bwMode="auto">
          <a:xfrm>
            <a:off x="4187826" y="2946398"/>
            <a:ext cx="3816350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添加标题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Market Situation</a:t>
            </a:r>
          </a:p>
        </p:txBody>
      </p:sp>
      <p:sp>
        <p:nvSpPr>
          <p:cNvPr id="14" name="TextBox 64"/>
          <p:cNvSpPr>
            <a:spLocks noChangeArrowheads="1"/>
          </p:cNvSpPr>
          <p:nvPr/>
        </p:nvSpPr>
        <p:spPr bwMode="auto">
          <a:xfrm>
            <a:off x="5311459" y="2022328"/>
            <a:ext cx="156908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Calibri" panose="020F0502020204030204" charset="0"/>
              </a:rPr>
              <a:t>PART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Calibri" panose="020F0502020204030204" charset="0"/>
              </a:rPr>
              <a:t>03</a:t>
            </a:r>
          </a:p>
        </p:txBody>
      </p:sp>
      <p:sp>
        <p:nvSpPr>
          <p:cNvPr id="15" name="矩形 14"/>
          <p:cNvSpPr/>
          <p:nvPr/>
        </p:nvSpPr>
        <p:spPr>
          <a:xfrm>
            <a:off x="4296001" y="2727973"/>
            <a:ext cx="360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16001" y="4790817"/>
            <a:ext cx="216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416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-1.48148E-6 L 0.31576 -1.48148E-6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2.59259E-6 L -0.31979 2.59259E-6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2" grpId="2" bldLvl="0" animBg="1"/>
      <p:bldP spid="10" grpId="0" bldLvl="0" animBg="1"/>
      <p:bldP spid="10" grpId="1" bldLvl="0" animBg="1"/>
      <p:bldP spid="10" grpId="2" bldLvl="0" animBg="1"/>
      <p:bldP spid="13" grpId="0"/>
      <p:bldP spid="13" grpId="1"/>
      <p:bldP spid="13" grpId="2"/>
      <p:bldP spid="14" grpId="0"/>
      <p:bldP spid="14" grpId="1"/>
      <p:bldP spid="14" grpId="2"/>
      <p:bldP spid="15" grpId="0" bldLvl="0" animBg="1"/>
      <p:bldP spid="15" grpId="1" bldLvl="0" animBg="1"/>
      <p:bldP spid="16" grpId="0" bldLvl="0" animBg="1"/>
      <p:bldP spid="16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953126" y="2174875"/>
            <a:ext cx="1590675" cy="4683125"/>
          </a:xfrm>
          <a:custGeom>
            <a:avLst/>
            <a:gdLst>
              <a:gd name="T0" fmla="*/ 469 w 2278"/>
              <a:gd name="T1" fmla="*/ 132 h 6709"/>
              <a:gd name="T2" fmla="*/ 1800 w 2278"/>
              <a:gd name="T3" fmla="*/ 132 h 6709"/>
              <a:gd name="T4" fmla="*/ 1800 w 2278"/>
              <a:gd name="T5" fmla="*/ 0 h 6709"/>
              <a:gd name="T6" fmla="*/ 2039 w 2278"/>
              <a:gd name="T7" fmla="*/ 190 h 6709"/>
              <a:gd name="T8" fmla="*/ 2278 w 2278"/>
              <a:gd name="T9" fmla="*/ 379 h 6709"/>
              <a:gd name="T10" fmla="*/ 2039 w 2278"/>
              <a:gd name="T11" fmla="*/ 569 h 6709"/>
              <a:gd name="T12" fmla="*/ 1800 w 2278"/>
              <a:gd name="T13" fmla="*/ 758 h 6709"/>
              <a:gd name="T14" fmla="*/ 1800 w 2278"/>
              <a:gd name="T15" fmla="*/ 621 h 6709"/>
              <a:gd name="T16" fmla="*/ 797 w 2278"/>
              <a:gd name="T17" fmla="*/ 621 h 6709"/>
              <a:gd name="T18" fmla="*/ 489 w 2278"/>
              <a:gd name="T19" fmla="*/ 868 h 6709"/>
              <a:gd name="T20" fmla="*/ 489 w 2278"/>
              <a:gd name="T21" fmla="*/ 6709 h 6709"/>
              <a:gd name="T22" fmla="*/ 0 w 2278"/>
              <a:gd name="T23" fmla="*/ 6709 h 6709"/>
              <a:gd name="T24" fmla="*/ 0 w 2278"/>
              <a:gd name="T25" fmla="*/ 601 h 6709"/>
              <a:gd name="T26" fmla="*/ 469 w 2278"/>
              <a:gd name="T27" fmla="*/ 132 h 6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8" h="6709">
                <a:moveTo>
                  <a:pt x="469" y="132"/>
                </a:moveTo>
                <a:lnTo>
                  <a:pt x="1800" y="132"/>
                </a:lnTo>
                <a:lnTo>
                  <a:pt x="1800" y="0"/>
                </a:lnTo>
                <a:lnTo>
                  <a:pt x="2039" y="190"/>
                </a:lnTo>
                <a:lnTo>
                  <a:pt x="2278" y="379"/>
                </a:lnTo>
                <a:lnTo>
                  <a:pt x="2039" y="569"/>
                </a:lnTo>
                <a:lnTo>
                  <a:pt x="1800" y="758"/>
                </a:lnTo>
                <a:lnTo>
                  <a:pt x="1800" y="621"/>
                </a:lnTo>
                <a:lnTo>
                  <a:pt x="797" y="621"/>
                </a:lnTo>
                <a:cubicBezTo>
                  <a:pt x="600" y="621"/>
                  <a:pt x="489" y="670"/>
                  <a:pt x="489" y="868"/>
                </a:cubicBezTo>
                <a:lnTo>
                  <a:pt x="489" y="6709"/>
                </a:lnTo>
                <a:lnTo>
                  <a:pt x="0" y="6709"/>
                </a:lnTo>
                <a:lnTo>
                  <a:pt x="0" y="601"/>
                </a:lnTo>
                <a:cubicBezTo>
                  <a:pt x="0" y="343"/>
                  <a:pt x="211" y="132"/>
                  <a:pt x="469" y="132"/>
                </a:cubicBezTo>
                <a:close/>
              </a:path>
            </a:pathLst>
          </a:custGeom>
          <a:solidFill>
            <a:srgbClr val="2C6906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34" tIns="45717" rIns="91434" bIns="4571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402389" y="3581400"/>
            <a:ext cx="1120775" cy="3276600"/>
          </a:xfrm>
          <a:custGeom>
            <a:avLst/>
            <a:gdLst>
              <a:gd name="T0" fmla="*/ 468 w 1605"/>
              <a:gd name="T1" fmla="*/ 132 h 4693"/>
              <a:gd name="T2" fmla="*/ 1127 w 1605"/>
              <a:gd name="T3" fmla="*/ 132 h 4693"/>
              <a:gd name="T4" fmla="*/ 1127 w 1605"/>
              <a:gd name="T5" fmla="*/ 0 h 4693"/>
              <a:gd name="T6" fmla="*/ 1366 w 1605"/>
              <a:gd name="T7" fmla="*/ 189 h 4693"/>
              <a:gd name="T8" fmla="*/ 1605 w 1605"/>
              <a:gd name="T9" fmla="*/ 379 h 4693"/>
              <a:gd name="T10" fmla="*/ 1366 w 1605"/>
              <a:gd name="T11" fmla="*/ 568 h 4693"/>
              <a:gd name="T12" fmla="*/ 1127 w 1605"/>
              <a:gd name="T13" fmla="*/ 758 h 4693"/>
              <a:gd name="T14" fmla="*/ 1127 w 1605"/>
              <a:gd name="T15" fmla="*/ 620 h 4693"/>
              <a:gd name="T16" fmla="*/ 796 w 1605"/>
              <a:gd name="T17" fmla="*/ 620 h 4693"/>
              <a:gd name="T18" fmla="*/ 488 w 1605"/>
              <a:gd name="T19" fmla="*/ 867 h 4693"/>
              <a:gd name="T20" fmla="*/ 488 w 1605"/>
              <a:gd name="T21" fmla="*/ 4693 h 4693"/>
              <a:gd name="T22" fmla="*/ 0 w 1605"/>
              <a:gd name="T23" fmla="*/ 4693 h 4693"/>
              <a:gd name="T24" fmla="*/ 0 w 1605"/>
              <a:gd name="T25" fmla="*/ 600 h 4693"/>
              <a:gd name="T26" fmla="*/ 468 w 1605"/>
              <a:gd name="T27" fmla="*/ 132 h 4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5" h="4693">
                <a:moveTo>
                  <a:pt x="468" y="132"/>
                </a:moveTo>
                <a:lnTo>
                  <a:pt x="1127" y="132"/>
                </a:lnTo>
                <a:lnTo>
                  <a:pt x="1127" y="0"/>
                </a:lnTo>
                <a:lnTo>
                  <a:pt x="1366" y="189"/>
                </a:lnTo>
                <a:lnTo>
                  <a:pt x="1605" y="379"/>
                </a:lnTo>
                <a:lnTo>
                  <a:pt x="1366" y="568"/>
                </a:lnTo>
                <a:lnTo>
                  <a:pt x="1127" y="758"/>
                </a:lnTo>
                <a:lnTo>
                  <a:pt x="1127" y="620"/>
                </a:lnTo>
                <a:lnTo>
                  <a:pt x="796" y="620"/>
                </a:lnTo>
                <a:cubicBezTo>
                  <a:pt x="599" y="620"/>
                  <a:pt x="488" y="670"/>
                  <a:pt x="488" y="867"/>
                </a:cubicBezTo>
                <a:lnTo>
                  <a:pt x="488" y="4693"/>
                </a:lnTo>
                <a:lnTo>
                  <a:pt x="0" y="4693"/>
                </a:lnTo>
                <a:lnTo>
                  <a:pt x="0" y="600"/>
                </a:lnTo>
                <a:cubicBezTo>
                  <a:pt x="0" y="343"/>
                  <a:pt x="210" y="132"/>
                  <a:pt x="468" y="1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34" tIns="45717" rIns="91434" bIns="4571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240213" y="3127377"/>
            <a:ext cx="1590675" cy="3730625"/>
          </a:xfrm>
          <a:custGeom>
            <a:avLst/>
            <a:gdLst>
              <a:gd name="T0" fmla="*/ 1809 w 2278"/>
              <a:gd name="T1" fmla="*/ 132 h 5345"/>
              <a:gd name="T2" fmla="*/ 478 w 2278"/>
              <a:gd name="T3" fmla="*/ 132 h 5345"/>
              <a:gd name="T4" fmla="*/ 478 w 2278"/>
              <a:gd name="T5" fmla="*/ 0 h 5345"/>
              <a:gd name="T6" fmla="*/ 239 w 2278"/>
              <a:gd name="T7" fmla="*/ 190 h 5345"/>
              <a:gd name="T8" fmla="*/ 0 w 2278"/>
              <a:gd name="T9" fmla="*/ 379 h 5345"/>
              <a:gd name="T10" fmla="*/ 239 w 2278"/>
              <a:gd name="T11" fmla="*/ 569 h 5345"/>
              <a:gd name="T12" fmla="*/ 478 w 2278"/>
              <a:gd name="T13" fmla="*/ 758 h 5345"/>
              <a:gd name="T14" fmla="*/ 478 w 2278"/>
              <a:gd name="T15" fmla="*/ 621 h 5345"/>
              <a:gd name="T16" fmla="*/ 1481 w 2278"/>
              <a:gd name="T17" fmla="*/ 621 h 5345"/>
              <a:gd name="T18" fmla="*/ 1789 w 2278"/>
              <a:gd name="T19" fmla="*/ 868 h 5345"/>
              <a:gd name="T20" fmla="*/ 1789 w 2278"/>
              <a:gd name="T21" fmla="*/ 5345 h 5345"/>
              <a:gd name="T22" fmla="*/ 2278 w 2278"/>
              <a:gd name="T23" fmla="*/ 5345 h 5345"/>
              <a:gd name="T24" fmla="*/ 2278 w 2278"/>
              <a:gd name="T25" fmla="*/ 601 h 5345"/>
              <a:gd name="T26" fmla="*/ 1809 w 2278"/>
              <a:gd name="T27" fmla="*/ 132 h 5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8" h="5345">
                <a:moveTo>
                  <a:pt x="1809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1481" y="621"/>
                </a:lnTo>
                <a:cubicBezTo>
                  <a:pt x="1678" y="621"/>
                  <a:pt x="1789" y="670"/>
                  <a:pt x="1789" y="868"/>
                </a:cubicBezTo>
                <a:lnTo>
                  <a:pt x="1789" y="5345"/>
                </a:lnTo>
                <a:lnTo>
                  <a:pt x="2278" y="5345"/>
                </a:lnTo>
                <a:lnTo>
                  <a:pt x="2278" y="601"/>
                </a:lnTo>
                <a:cubicBezTo>
                  <a:pt x="2278" y="343"/>
                  <a:pt x="2067" y="132"/>
                  <a:pt x="1809" y="1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34" tIns="45717" rIns="91434" bIns="4571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4262439" y="4505325"/>
            <a:ext cx="1120775" cy="2352675"/>
          </a:xfrm>
          <a:custGeom>
            <a:avLst/>
            <a:gdLst>
              <a:gd name="T0" fmla="*/ 1137 w 1605"/>
              <a:gd name="T1" fmla="*/ 132 h 3370"/>
              <a:gd name="T2" fmla="*/ 478 w 1605"/>
              <a:gd name="T3" fmla="*/ 132 h 3370"/>
              <a:gd name="T4" fmla="*/ 478 w 1605"/>
              <a:gd name="T5" fmla="*/ 0 h 3370"/>
              <a:gd name="T6" fmla="*/ 239 w 1605"/>
              <a:gd name="T7" fmla="*/ 190 h 3370"/>
              <a:gd name="T8" fmla="*/ 0 w 1605"/>
              <a:gd name="T9" fmla="*/ 379 h 3370"/>
              <a:gd name="T10" fmla="*/ 239 w 1605"/>
              <a:gd name="T11" fmla="*/ 569 h 3370"/>
              <a:gd name="T12" fmla="*/ 478 w 1605"/>
              <a:gd name="T13" fmla="*/ 758 h 3370"/>
              <a:gd name="T14" fmla="*/ 478 w 1605"/>
              <a:gd name="T15" fmla="*/ 621 h 3370"/>
              <a:gd name="T16" fmla="*/ 809 w 1605"/>
              <a:gd name="T17" fmla="*/ 621 h 3370"/>
              <a:gd name="T18" fmla="*/ 1117 w 1605"/>
              <a:gd name="T19" fmla="*/ 868 h 3370"/>
              <a:gd name="T20" fmla="*/ 1117 w 1605"/>
              <a:gd name="T21" fmla="*/ 3370 h 3370"/>
              <a:gd name="T22" fmla="*/ 1605 w 1605"/>
              <a:gd name="T23" fmla="*/ 3370 h 3370"/>
              <a:gd name="T24" fmla="*/ 1605 w 1605"/>
              <a:gd name="T25" fmla="*/ 601 h 3370"/>
              <a:gd name="T26" fmla="*/ 1137 w 1605"/>
              <a:gd name="T27" fmla="*/ 132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5" h="3370">
                <a:moveTo>
                  <a:pt x="1137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809" y="621"/>
                </a:lnTo>
                <a:cubicBezTo>
                  <a:pt x="1006" y="621"/>
                  <a:pt x="1117" y="670"/>
                  <a:pt x="1117" y="868"/>
                </a:cubicBezTo>
                <a:lnTo>
                  <a:pt x="1117" y="3370"/>
                </a:lnTo>
                <a:lnTo>
                  <a:pt x="1605" y="3370"/>
                </a:lnTo>
                <a:lnTo>
                  <a:pt x="1605" y="601"/>
                </a:lnTo>
                <a:cubicBezTo>
                  <a:pt x="1605" y="343"/>
                  <a:pt x="1395" y="132"/>
                  <a:pt x="1137" y="132"/>
                </a:cubicBezTo>
                <a:close/>
              </a:path>
            </a:pathLst>
          </a:custGeom>
          <a:solidFill>
            <a:srgbClr val="2C6906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vert="horz" wrap="square" lIns="91434" tIns="45717" rIns="91434" bIns="45717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294A5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66042" y="2173270"/>
            <a:ext cx="272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这里。在这里输入您的文字内容，或者将您的文字内容复制在这里。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666039" y="1820987"/>
            <a:ext cx="2729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66042" y="3674367"/>
            <a:ext cx="272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这里。在这里输入您的文字内容，或者将您的文字内容复制在这里。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666039" y="3322084"/>
            <a:ext cx="2729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88678" y="3052656"/>
            <a:ext cx="272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这里。在这里输入您的文字内容，或者将您的文字内容复制在这里。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388675" y="2700373"/>
            <a:ext cx="2729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88678" y="4657553"/>
            <a:ext cx="272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这里。在这里输入您的文字内容，或者将您的文字内容复制在这里。</a:t>
            </a:r>
          </a:p>
        </p:txBody>
      </p:sp>
      <p:sp>
        <p:nvSpPr>
          <p:cNvPr id="31" name="矩形 30"/>
          <p:cNvSpPr/>
          <p:nvPr/>
        </p:nvSpPr>
        <p:spPr>
          <a:xfrm>
            <a:off x="1388675" y="4305270"/>
            <a:ext cx="2729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1010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75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75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25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825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2" grpId="0" bldLvl="0" animBg="1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图片 4" descr="C:\Users\Administrator\Desktop\旅行\QQ截图20170225190413.jpgQQ截图201702251904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0430" y="-55245"/>
            <a:ext cx="4664075" cy="6898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" descr="e7d195523061f1c0c989bbdf341b111e769f2ee359bd8df638E53E9931A62DC22263A6E1A75FFBC630BB5D77BA969D9175F253EB94D93A1189E24A7D909BAD0376573965191318DE1FD009565C070D078CB5BA6F36E2A7EBF225ECFFE5B070BC39C886FBBA38903BF3D72AC681E947E3B5AC9F1668358AD884AA9D39B60EF64F82902A1B2510B386D6D8D0CCF5EC2F27"/>
          <p:cNvSpPr txBox="1"/>
          <p:nvPr/>
        </p:nvSpPr>
        <p:spPr>
          <a:xfrm>
            <a:off x="6096000" y="3898900"/>
            <a:ext cx="5362575" cy="914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just">
              <a:lnSpc>
                <a:spcPct val="125000"/>
              </a:lnSpc>
              <a:spcAft>
                <a:spcPts val="400"/>
              </a:spcAft>
            </a:pPr>
            <a:r>
              <a:rPr lang="en-US" altLang="en-US" sz="1600" dirty="0">
                <a:solidFill>
                  <a:srgbClr val="404040"/>
                </a:solidFill>
                <a:latin typeface="思源黑体 CN Light"/>
                <a:ea typeface="思源黑体 CN Light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0" name="Text" descr="e7d195523061f1c0c989bbdf341b111e769f2ee359bd8df638E53E9931A62DC22263A6E1A75FFBC630BB5D77BA969D9175F253EB94D93A1189E24A7D909BAD0376573965191318DE1FD009565C070D078CB5BA6F36E2A7EBF225ECFFE5B070BC39C886FBBA38903BF3D72AC681E947E3B5AC9F1668358AD884AA9D39B60EF64F82902A1B2510B386D6D8D0CCF5EC2F27"/>
          <p:cNvSpPr txBox="1"/>
          <p:nvPr/>
        </p:nvSpPr>
        <p:spPr>
          <a:xfrm>
            <a:off x="6096000" y="2728913"/>
            <a:ext cx="7110413" cy="788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Segoe UI" panose="020B0502040204020203" pitchFamily="34" charset="0"/>
              </a:rPr>
              <a:t>MORPHOLOGICAL CHARACTER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/>
                <a:ea typeface="微软雅黑 Light" panose="020B0502040204020203" charset="-122"/>
                <a:cs typeface="Segoe UI" panose="020B0502040204020203" pitchFamily="34" charset="0"/>
              </a:rPr>
              <a:t>OF TEA PLANT</a:t>
            </a:r>
          </a:p>
        </p:txBody>
      </p:sp>
      <p:sp>
        <p:nvSpPr>
          <p:cNvPr id="9221" name="Text" descr="e7d195523061f1c0c989bbdf341b111e769f2ee359bd8df638E53E9931A62DC22263A6E1A75FFBC630BB5D77BA969D9175F253EB94D93A1189E24A7D909BAD0376573965191318DE1FD009565C070D078CB5BA6F36E2A7EBF225ECFFE5B070BC39C886FBBA38903BF3D72AC681E947E3B5AC9F1668358AD884AA9D39B60EF64F82902A1B2510B386D6D8D0CCF5EC2F27"/>
          <p:cNvSpPr txBox="1"/>
          <p:nvPr/>
        </p:nvSpPr>
        <p:spPr>
          <a:xfrm>
            <a:off x="6096000" y="1939925"/>
            <a:ext cx="5246688" cy="717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just">
              <a:spcAft>
                <a:spcPts val="400"/>
              </a:spcAft>
            </a:pPr>
            <a:r>
              <a:rPr lang="en-US" altLang="en-US" sz="4400" dirty="0">
                <a:solidFill>
                  <a:srgbClr val="016D33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9222" name="Text" descr="e7d195523061f1c0c989bbdf341b111e769f2ee359bd8df638E53E9931A62DC22263A6E1A75FFBC630BB5D77BA969D9175F253EB94D93A1189E24A7D909BAD0376573965191318DE1FD009565C070D078CB5BA6F36E2A7EBF225ECFFE5B070BC39C886FBBA38903BF3D72AC681E947E3B5AC9F1668358AD884AA9D39B60EF64F82902A1B2510B386D6D8D0CCF5EC2F27"/>
          <p:cNvSpPr txBox="1"/>
          <p:nvPr/>
        </p:nvSpPr>
        <p:spPr>
          <a:xfrm>
            <a:off x="6096000" y="4954588"/>
            <a:ext cx="5362575" cy="13335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just">
              <a:lnSpc>
                <a:spcPct val="125000"/>
              </a:lnSpc>
              <a:spcAft>
                <a:spcPts val="400"/>
              </a:spcAft>
            </a:pPr>
            <a:r>
              <a:rPr lang="en-US" altLang="zh-CN" sz="1400" dirty="0">
                <a:solidFill>
                  <a:srgbClr val="404040"/>
                </a:solidFill>
                <a:latin typeface="思源黑体 CN Light"/>
                <a:ea typeface="思源黑体 CN Light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3676650"/>
            <a:ext cx="5362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482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0" grpId="0"/>
      <p:bldP spid="9221" grpId="0"/>
      <p:bldP spid="92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<p:cNvCxnSpPr/>
          <p:nvPr/>
        </p:nvCxnSpPr>
        <p:spPr>
          <a:xfrm>
            <a:off x="0" y="2632075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 descr="C:\Users\Administrator\Desktop\旅行\790.jpg79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39800" y="1400175"/>
            <a:ext cx="2509520" cy="2475865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图片 27" descr="C:\Users\Administrator\Desktop\旅行\3.jpg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41240" y="1357313"/>
            <a:ext cx="2509520" cy="256159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4" name="图片 33" descr="C:\Users\Administrator\Desktop\旅行\990.jpg99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742045" y="1400175"/>
            <a:ext cx="2509520" cy="2475865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0246" name="组合 41"/>
          <p:cNvGrpSpPr/>
          <p:nvPr/>
        </p:nvGrpSpPr>
        <p:grpSpPr>
          <a:xfrm>
            <a:off x="1204913" y="4059238"/>
            <a:ext cx="1979612" cy="1695450"/>
            <a:chOff x="1204833" y="4017959"/>
            <a:chExt cx="1980029" cy="1695835"/>
          </a:xfrm>
        </p:grpSpPr>
        <p:sp>
          <p:nvSpPr>
            <p:cNvPr id="10255" name="文本框 8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SpPr txBox="1"/>
            <p:nvPr/>
          </p:nvSpPr>
          <p:spPr>
            <a:xfrm>
              <a:off x="1905400" y="4017959"/>
              <a:ext cx="578895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</a:rPr>
                <a:t>壹</a:t>
              </a:r>
            </a:p>
          </p:txBody>
        </p:sp>
        <p:cxnSp>
          <p:nvCxnSpPr>
            <p:cNvPr id="10" name="直接连接符 9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CxnSpPr/>
            <p:nvPr/>
          </p:nvCxnSpPr>
          <p:spPr>
            <a:xfrm flipH="1">
              <a:off x="2058620" y="4602734"/>
              <a:ext cx="272454" cy="2484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1204833" y="4882797"/>
              <a:ext cx="198002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樱桃花下送君时</a:t>
              </a:r>
              <a:endParaRPr lang="en-US" altLang="zh-CN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一寸春心逐折枝</a:t>
              </a:r>
            </a:p>
          </p:txBody>
        </p:sp>
      </p:grpSp>
      <p:grpSp>
        <p:nvGrpSpPr>
          <p:cNvPr id="10247" name="组合 42"/>
          <p:cNvGrpSpPr/>
          <p:nvPr/>
        </p:nvGrpSpPr>
        <p:grpSpPr>
          <a:xfrm>
            <a:off x="5105400" y="4059238"/>
            <a:ext cx="1981200" cy="1695450"/>
            <a:chOff x="1204833" y="4017959"/>
            <a:chExt cx="1980029" cy="1695835"/>
          </a:xfrm>
        </p:grpSpPr>
        <p:sp>
          <p:nvSpPr>
            <p:cNvPr id="10252" name="文本框 43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SpPr txBox="1"/>
            <p:nvPr/>
          </p:nvSpPr>
          <p:spPr>
            <a:xfrm>
              <a:off x="1905400" y="4017959"/>
              <a:ext cx="578895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</a:rPr>
                <a:t>贰</a:t>
              </a:r>
            </a:p>
          </p:txBody>
        </p:sp>
        <p:cxnSp>
          <p:nvCxnSpPr>
            <p:cNvPr id="45" name="直接连接符 44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CxnSpPr/>
            <p:nvPr/>
          </p:nvCxnSpPr>
          <p:spPr>
            <a:xfrm flipH="1">
              <a:off x="2058620" y="4602734"/>
              <a:ext cx="272454" cy="2484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1204833" y="4882797"/>
              <a:ext cx="198002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小园新种红樱树</a:t>
              </a:r>
            </a:p>
            <a:p>
              <a:pPr lvl="0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闲绕花枝便当游</a:t>
              </a:r>
            </a:p>
          </p:txBody>
        </p:sp>
      </p:grpSp>
      <p:grpSp>
        <p:nvGrpSpPr>
          <p:cNvPr id="10248" name="组合 46"/>
          <p:cNvGrpSpPr/>
          <p:nvPr/>
        </p:nvGrpSpPr>
        <p:grpSpPr>
          <a:xfrm>
            <a:off x="9007475" y="4059238"/>
            <a:ext cx="1979613" cy="1695450"/>
            <a:chOff x="1204833" y="4017959"/>
            <a:chExt cx="1980029" cy="1695835"/>
          </a:xfrm>
        </p:grpSpPr>
        <p:sp>
          <p:nvSpPr>
            <p:cNvPr id="10249" name="文本框 47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SpPr txBox="1"/>
            <p:nvPr/>
          </p:nvSpPr>
          <p:spPr>
            <a:xfrm>
              <a:off x="1905400" y="4017959"/>
              <a:ext cx="578895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/>
              <a:r>
                <a:rPr lang="zh-CN" altLang="en-US" sz="3200" dirty="0">
                  <a:latin typeface="微软雅黑" panose="020B0503020204020204" charset="-122"/>
                  <a:ea typeface="微软雅黑" panose="020B0503020204020204" charset="-122"/>
                </a:rPr>
                <a:t>叁</a:t>
              </a:r>
            </a:p>
          </p:txBody>
        </p:sp>
        <p:cxnSp>
          <p:nvCxnSpPr>
            <p:cNvPr id="49" name="直接连接符 48" descr="e7d195523061f1c0c989bbdf341b111e769f2ee359bd8df638E53E9931A62DC22263A6E1A75FFBC630BB5D77BA969D9175F253EB94D93A1189E24A7D909BAD0376573965191318DE1FD009565C070D0758BE63ED47B2EDEAA5397A7981FE0D71AD71C581463B48554BE2BCF5CCAFD1DE30E67DC467522D9F5529B2F12826FCE4D8574BB0FB75D8798F232191BECF839D"/>
            <p:cNvCxnSpPr/>
            <p:nvPr/>
          </p:nvCxnSpPr>
          <p:spPr>
            <a:xfrm flipH="1">
              <a:off x="2058620" y="4602734"/>
              <a:ext cx="272454" cy="2484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1204833" y="4882797"/>
              <a:ext cx="198002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春风贺喜无言语</a:t>
              </a:r>
              <a:endParaRPr lang="en-US" altLang="zh-CN" sz="2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排比花枝满杏园</a:t>
              </a:r>
            </a:p>
          </p:txBody>
        </p:sp>
      </p:grpSp>
    </p:spTree>
  </p:cSld>
  <p:clrMapOvr>
    <a:masterClrMapping/>
  </p:clrMapOvr>
  <p:transition advTm="313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578" name="图片占位符 6" descr="C:\Users\Administrator\Desktop\旅行\QQ截图20170318132900.jpgQQ截图20170318132900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22475"/>
            <a:ext cx="5826125" cy="3695700"/>
          </a:xfr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5180013"/>
            <a:ext cx="2873375" cy="383540"/>
          </a:xfrm>
          <a:prstGeom prst="rect">
            <a:avLst/>
          </a:prstGeom>
          <a:solidFill>
            <a:srgbClr val="2C6906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Lorem ipsum dolor sit amet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5075" y="2262188"/>
            <a:ext cx="4159250" cy="623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Maximize 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5075" y="3500438"/>
            <a:ext cx="4903788" cy="2063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5075" y="2773045"/>
            <a:ext cx="3434080" cy="676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>
              <a:lnSpc>
                <a:spcPct val="120000"/>
              </a:lnSpc>
            </a:pPr>
            <a:r>
              <a:rPr lang="id-ID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</p:spTree>
  </p:cSld>
  <p:clrMapOvr>
    <a:masterClrMapping/>
  </p:clrMapOvr>
  <p:transition advTm="3135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6100" y="1909763"/>
            <a:ext cx="3479800" cy="2576513"/>
          </a:xfrm>
          <a:prstGeom prst="rect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9775" y="2174558"/>
            <a:ext cx="3092450" cy="623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20000"/>
              </a:lnSpc>
            </a:pPr>
            <a:r>
              <a:rPr lang="id-ID" altLang="zh-CN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This is Our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9775" y="2816860"/>
            <a:ext cx="3092450" cy="1605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lnSpc>
                <a:spcPct val="100000"/>
              </a:lnSpc>
            </a:pPr>
            <a:r>
              <a:rPr lang="id-ID" altLang="zh-CN" sz="4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3" name="Oval 12"/>
          <p:cNvSpPr/>
          <p:nvPr/>
        </p:nvSpPr>
        <p:spPr>
          <a:xfrm>
            <a:off x="339725" y="4799013"/>
            <a:ext cx="1041400" cy="1041400"/>
          </a:xfrm>
          <a:prstGeom prst="ellipse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2725" y="4773613"/>
            <a:ext cx="2273300" cy="383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2725" y="5054600"/>
            <a:ext cx="2549525" cy="1186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6" name="Oval 15"/>
          <p:cNvSpPr/>
          <p:nvPr/>
        </p:nvSpPr>
        <p:spPr>
          <a:xfrm>
            <a:off x="4271645" y="4781233"/>
            <a:ext cx="1041400" cy="1041400"/>
          </a:xfrm>
          <a:prstGeom prst="ellipse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3375" y="4773613"/>
            <a:ext cx="2273300" cy="383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3375" y="5054600"/>
            <a:ext cx="2549525" cy="1186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9" name="Oval 18"/>
          <p:cNvSpPr/>
          <p:nvPr/>
        </p:nvSpPr>
        <p:spPr>
          <a:xfrm>
            <a:off x="8200708" y="4781233"/>
            <a:ext cx="1041400" cy="1041400"/>
          </a:xfrm>
          <a:prstGeom prst="ellipse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42438" y="4773613"/>
            <a:ext cx="2273300" cy="383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42438" y="5054600"/>
            <a:ext cx="2549525" cy="1186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id-ID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629758" y="5111696"/>
            <a:ext cx="454025" cy="454025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4554102" y="5115085"/>
            <a:ext cx="476042" cy="401626"/>
            <a:chOff x="3714750" y="2139950"/>
            <a:chExt cx="690563" cy="582613"/>
          </a:xfrm>
          <a:solidFill>
            <a:schemeClr val="bg1"/>
          </a:solidFill>
        </p:grpSpPr>
        <p:sp>
          <p:nvSpPr>
            <p:cNvPr id="26" name="Freeform 68"/>
            <p:cNvSpPr>
              <a:spLocks noEditPoints="1"/>
            </p:cNvSpPr>
            <p:nvPr/>
          </p:nvSpPr>
          <p:spPr bwMode="auto">
            <a:xfrm>
              <a:off x="3887788" y="2290763"/>
              <a:ext cx="344488" cy="346075"/>
            </a:xfrm>
            <a:custGeom>
              <a:avLst/>
              <a:gdLst>
                <a:gd name="T0" fmla="*/ 5872 w 8047"/>
                <a:gd name="T1" fmla="*/ 6409 h 8046"/>
                <a:gd name="T2" fmla="*/ 5238 w 8047"/>
                <a:gd name="T3" fmla="*/ 6786 h 8046"/>
                <a:gd name="T4" fmla="*/ 4543 w 8047"/>
                <a:gd name="T5" fmla="*/ 6995 h 8046"/>
                <a:gd name="T6" fmla="*/ 3820 w 8047"/>
                <a:gd name="T7" fmla="*/ 7033 h 8046"/>
                <a:gd name="T8" fmla="*/ 3106 w 8047"/>
                <a:gd name="T9" fmla="*/ 6898 h 8046"/>
                <a:gd name="T10" fmla="*/ 2431 w 8047"/>
                <a:gd name="T11" fmla="*/ 6587 h 8046"/>
                <a:gd name="T12" fmla="*/ 1836 w 8047"/>
                <a:gd name="T13" fmla="*/ 6102 h 8046"/>
                <a:gd name="T14" fmla="*/ 1391 w 8047"/>
                <a:gd name="T15" fmla="*/ 5499 h 8046"/>
                <a:gd name="T16" fmla="*/ 1113 w 8047"/>
                <a:gd name="T17" fmla="*/ 4824 h 8046"/>
                <a:gd name="T18" fmla="*/ 1007 w 8047"/>
                <a:gd name="T19" fmla="*/ 4110 h 8046"/>
                <a:gd name="T20" fmla="*/ 1073 w 8047"/>
                <a:gd name="T21" fmla="*/ 3388 h 8046"/>
                <a:gd name="T22" fmla="*/ 1314 w 8047"/>
                <a:gd name="T23" fmla="*/ 2694 h 8046"/>
                <a:gd name="T24" fmla="*/ 1733 w 8047"/>
                <a:gd name="T25" fmla="*/ 2059 h 8046"/>
                <a:gd name="T26" fmla="*/ 2295 w 8047"/>
                <a:gd name="T27" fmla="*/ 1548 h 8046"/>
                <a:gd name="T28" fmla="*/ 2945 w 8047"/>
                <a:gd name="T29" fmla="*/ 1204 h 8046"/>
                <a:gd name="T30" fmla="*/ 3647 w 8047"/>
                <a:gd name="T31" fmla="*/ 1029 h 8046"/>
                <a:gd name="T32" fmla="*/ 4371 w 8047"/>
                <a:gd name="T33" fmla="*/ 1025 h 8046"/>
                <a:gd name="T34" fmla="*/ 5081 w 8047"/>
                <a:gd name="T35" fmla="*/ 1196 h 8046"/>
                <a:gd name="T36" fmla="*/ 5743 w 8047"/>
                <a:gd name="T37" fmla="*/ 1543 h 8046"/>
                <a:gd name="T38" fmla="*/ 6314 w 8047"/>
                <a:gd name="T39" fmla="*/ 2057 h 8046"/>
                <a:gd name="T40" fmla="*/ 6724 w 8047"/>
                <a:gd name="T41" fmla="*/ 2677 h 8046"/>
                <a:gd name="T42" fmla="*/ 6968 w 8047"/>
                <a:gd name="T43" fmla="*/ 3362 h 8046"/>
                <a:gd name="T44" fmla="*/ 7040 w 8047"/>
                <a:gd name="T45" fmla="*/ 4081 h 8046"/>
                <a:gd name="T46" fmla="*/ 6940 w 8047"/>
                <a:gd name="T47" fmla="*/ 4799 h 8046"/>
                <a:gd name="T48" fmla="*/ 6663 w 8047"/>
                <a:gd name="T49" fmla="*/ 5485 h 8046"/>
                <a:gd name="T50" fmla="*/ 4024 w 8047"/>
                <a:gd name="T51" fmla="*/ 0 h 8046"/>
                <a:gd name="T52" fmla="*/ 3018 w 8047"/>
                <a:gd name="T53" fmla="*/ 125 h 8046"/>
                <a:gd name="T54" fmla="*/ 2105 w 8047"/>
                <a:gd name="T55" fmla="*/ 485 h 8046"/>
                <a:gd name="T56" fmla="*/ 1318 w 8047"/>
                <a:gd name="T57" fmla="*/ 1044 h 8046"/>
                <a:gd name="T58" fmla="*/ 687 w 8047"/>
                <a:gd name="T59" fmla="*/ 1773 h 8046"/>
                <a:gd name="T60" fmla="*/ 243 w 8047"/>
                <a:gd name="T61" fmla="*/ 2639 h 8046"/>
                <a:gd name="T62" fmla="*/ 20 w 8047"/>
                <a:gd name="T63" fmla="*/ 3611 h 8046"/>
                <a:gd name="T64" fmla="*/ 46 w 8047"/>
                <a:gd name="T65" fmla="*/ 4636 h 8046"/>
                <a:gd name="T66" fmla="*/ 316 w 8047"/>
                <a:gd name="T67" fmla="*/ 5590 h 8046"/>
                <a:gd name="T68" fmla="*/ 798 w 8047"/>
                <a:gd name="T69" fmla="*/ 6431 h 8046"/>
                <a:gd name="T70" fmla="*/ 1463 w 8047"/>
                <a:gd name="T71" fmla="*/ 7128 h 8046"/>
                <a:gd name="T72" fmla="*/ 2278 w 8047"/>
                <a:gd name="T73" fmla="*/ 7650 h 8046"/>
                <a:gd name="T74" fmla="*/ 3212 w 8047"/>
                <a:gd name="T75" fmla="*/ 7965 h 8046"/>
                <a:gd name="T76" fmla="*/ 4231 w 8047"/>
                <a:gd name="T77" fmla="*/ 8041 h 8046"/>
                <a:gd name="T78" fmla="*/ 5220 w 8047"/>
                <a:gd name="T79" fmla="*/ 7866 h 8046"/>
                <a:gd name="T80" fmla="*/ 6110 w 8047"/>
                <a:gd name="T81" fmla="*/ 7464 h 8046"/>
                <a:gd name="T82" fmla="*/ 6868 w 8047"/>
                <a:gd name="T83" fmla="*/ 6868 h 8046"/>
                <a:gd name="T84" fmla="*/ 7465 w 8047"/>
                <a:gd name="T85" fmla="*/ 6110 h 8046"/>
                <a:gd name="T86" fmla="*/ 7866 w 8047"/>
                <a:gd name="T87" fmla="*/ 5220 h 8046"/>
                <a:gd name="T88" fmla="*/ 8042 w 8047"/>
                <a:gd name="T89" fmla="*/ 4230 h 8046"/>
                <a:gd name="T90" fmla="*/ 7966 w 8047"/>
                <a:gd name="T91" fmla="*/ 3212 h 8046"/>
                <a:gd name="T92" fmla="*/ 7650 w 8047"/>
                <a:gd name="T93" fmla="*/ 2278 h 8046"/>
                <a:gd name="T94" fmla="*/ 7128 w 8047"/>
                <a:gd name="T95" fmla="*/ 1463 h 8046"/>
                <a:gd name="T96" fmla="*/ 6431 w 8047"/>
                <a:gd name="T97" fmla="*/ 798 h 8046"/>
                <a:gd name="T98" fmla="*/ 5590 w 8047"/>
                <a:gd name="T99" fmla="*/ 316 h 8046"/>
                <a:gd name="T100" fmla="*/ 4636 w 8047"/>
                <a:gd name="T101" fmla="*/ 46 h 8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47" h="8046">
                  <a:moveTo>
                    <a:pt x="6314" y="5986"/>
                  </a:moveTo>
                  <a:lnTo>
                    <a:pt x="6210" y="6102"/>
                  </a:lnTo>
                  <a:lnTo>
                    <a:pt x="6102" y="6210"/>
                  </a:lnTo>
                  <a:lnTo>
                    <a:pt x="5989" y="6313"/>
                  </a:lnTo>
                  <a:lnTo>
                    <a:pt x="5872" y="6409"/>
                  </a:lnTo>
                  <a:lnTo>
                    <a:pt x="5752" y="6497"/>
                  </a:lnTo>
                  <a:lnTo>
                    <a:pt x="5627" y="6580"/>
                  </a:lnTo>
                  <a:lnTo>
                    <a:pt x="5500" y="6655"/>
                  </a:lnTo>
                  <a:lnTo>
                    <a:pt x="5370" y="6724"/>
                  </a:lnTo>
                  <a:lnTo>
                    <a:pt x="5238" y="6786"/>
                  </a:lnTo>
                  <a:lnTo>
                    <a:pt x="5102" y="6842"/>
                  </a:lnTo>
                  <a:lnTo>
                    <a:pt x="4964" y="6890"/>
                  </a:lnTo>
                  <a:lnTo>
                    <a:pt x="4825" y="6933"/>
                  </a:lnTo>
                  <a:lnTo>
                    <a:pt x="4684" y="6967"/>
                  </a:lnTo>
                  <a:lnTo>
                    <a:pt x="4543" y="6995"/>
                  </a:lnTo>
                  <a:lnTo>
                    <a:pt x="4399" y="7017"/>
                  </a:lnTo>
                  <a:lnTo>
                    <a:pt x="4255" y="7031"/>
                  </a:lnTo>
                  <a:lnTo>
                    <a:pt x="4110" y="7039"/>
                  </a:lnTo>
                  <a:lnTo>
                    <a:pt x="3965" y="7039"/>
                  </a:lnTo>
                  <a:lnTo>
                    <a:pt x="3820" y="7033"/>
                  </a:lnTo>
                  <a:lnTo>
                    <a:pt x="3676" y="7020"/>
                  </a:lnTo>
                  <a:lnTo>
                    <a:pt x="3533" y="7000"/>
                  </a:lnTo>
                  <a:lnTo>
                    <a:pt x="3389" y="6973"/>
                  </a:lnTo>
                  <a:lnTo>
                    <a:pt x="3247" y="6940"/>
                  </a:lnTo>
                  <a:lnTo>
                    <a:pt x="3106" y="6898"/>
                  </a:lnTo>
                  <a:lnTo>
                    <a:pt x="2966" y="6850"/>
                  </a:lnTo>
                  <a:lnTo>
                    <a:pt x="2829" y="6795"/>
                  </a:lnTo>
                  <a:lnTo>
                    <a:pt x="2695" y="6732"/>
                  </a:lnTo>
                  <a:lnTo>
                    <a:pt x="2562" y="6663"/>
                  </a:lnTo>
                  <a:lnTo>
                    <a:pt x="2431" y="6587"/>
                  </a:lnTo>
                  <a:lnTo>
                    <a:pt x="2304" y="6503"/>
                  </a:lnTo>
                  <a:lnTo>
                    <a:pt x="2181" y="6412"/>
                  </a:lnTo>
                  <a:lnTo>
                    <a:pt x="2060" y="6314"/>
                  </a:lnTo>
                  <a:lnTo>
                    <a:pt x="1944" y="6209"/>
                  </a:lnTo>
                  <a:lnTo>
                    <a:pt x="1836" y="6102"/>
                  </a:lnTo>
                  <a:lnTo>
                    <a:pt x="1733" y="5988"/>
                  </a:lnTo>
                  <a:lnTo>
                    <a:pt x="1637" y="5871"/>
                  </a:lnTo>
                  <a:lnTo>
                    <a:pt x="1549" y="5751"/>
                  </a:lnTo>
                  <a:lnTo>
                    <a:pt x="1466" y="5627"/>
                  </a:lnTo>
                  <a:lnTo>
                    <a:pt x="1391" y="5499"/>
                  </a:lnTo>
                  <a:lnTo>
                    <a:pt x="1322" y="5369"/>
                  </a:lnTo>
                  <a:lnTo>
                    <a:pt x="1260" y="5237"/>
                  </a:lnTo>
                  <a:lnTo>
                    <a:pt x="1204" y="5101"/>
                  </a:lnTo>
                  <a:lnTo>
                    <a:pt x="1156" y="4964"/>
                  </a:lnTo>
                  <a:lnTo>
                    <a:pt x="1113" y="4824"/>
                  </a:lnTo>
                  <a:lnTo>
                    <a:pt x="1079" y="4683"/>
                  </a:lnTo>
                  <a:lnTo>
                    <a:pt x="1050" y="4542"/>
                  </a:lnTo>
                  <a:lnTo>
                    <a:pt x="1029" y="4399"/>
                  </a:lnTo>
                  <a:lnTo>
                    <a:pt x="1015" y="4254"/>
                  </a:lnTo>
                  <a:lnTo>
                    <a:pt x="1007" y="4110"/>
                  </a:lnTo>
                  <a:lnTo>
                    <a:pt x="1006" y="3965"/>
                  </a:lnTo>
                  <a:lnTo>
                    <a:pt x="1013" y="3820"/>
                  </a:lnTo>
                  <a:lnTo>
                    <a:pt x="1026" y="3675"/>
                  </a:lnTo>
                  <a:lnTo>
                    <a:pt x="1046" y="3532"/>
                  </a:lnTo>
                  <a:lnTo>
                    <a:pt x="1073" y="3388"/>
                  </a:lnTo>
                  <a:lnTo>
                    <a:pt x="1107" y="3246"/>
                  </a:lnTo>
                  <a:lnTo>
                    <a:pt x="1149" y="3105"/>
                  </a:lnTo>
                  <a:lnTo>
                    <a:pt x="1197" y="2966"/>
                  </a:lnTo>
                  <a:lnTo>
                    <a:pt x="1251" y="2828"/>
                  </a:lnTo>
                  <a:lnTo>
                    <a:pt x="1314" y="2694"/>
                  </a:lnTo>
                  <a:lnTo>
                    <a:pt x="1384" y="2561"/>
                  </a:lnTo>
                  <a:lnTo>
                    <a:pt x="1460" y="2430"/>
                  </a:lnTo>
                  <a:lnTo>
                    <a:pt x="1544" y="2303"/>
                  </a:lnTo>
                  <a:lnTo>
                    <a:pt x="1634" y="2180"/>
                  </a:lnTo>
                  <a:lnTo>
                    <a:pt x="1733" y="2059"/>
                  </a:lnTo>
                  <a:lnTo>
                    <a:pt x="1837" y="1943"/>
                  </a:lnTo>
                  <a:lnTo>
                    <a:pt x="1945" y="1835"/>
                  </a:lnTo>
                  <a:lnTo>
                    <a:pt x="2058" y="1732"/>
                  </a:lnTo>
                  <a:lnTo>
                    <a:pt x="2175" y="1637"/>
                  </a:lnTo>
                  <a:lnTo>
                    <a:pt x="2295" y="1548"/>
                  </a:lnTo>
                  <a:lnTo>
                    <a:pt x="2419" y="1465"/>
                  </a:lnTo>
                  <a:lnTo>
                    <a:pt x="2547" y="1390"/>
                  </a:lnTo>
                  <a:lnTo>
                    <a:pt x="2677" y="1322"/>
                  </a:lnTo>
                  <a:lnTo>
                    <a:pt x="2809" y="1259"/>
                  </a:lnTo>
                  <a:lnTo>
                    <a:pt x="2945" y="1204"/>
                  </a:lnTo>
                  <a:lnTo>
                    <a:pt x="3082" y="1156"/>
                  </a:lnTo>
                  <a:lnTo>
                    <a:pt x="3222" y="1113"/>
                  </a:lnTo>
                  <a:lnTo>
                    <a:pt x="3363" y="1078"/>
                  </a:lnTo>
                  <a:lnTo>
                    <a:pt x="3504" y="1050"/>
                  </a:lnTo>
                  <a:lnTo>
                    <a:pt x="3647" y="1029"/>
                  </a:lnTo>
                  <a:lnTo>
                    <a:pt x="3792" y="1014"/>
                  </a:lnTo>
                  <a:lnTo>
                    <a:pt x="3936" y="1007"/>
                  </a:lnTo>
                  <a:lnTo>
                    <a:pt x="4081" y="1006"/>
                  </a:lnTo>
                  <a:lnTo>
                    <a:pt x="4226" y="1012"/>
                  </a:lnTo>
                  <a:lnTo>
                    <a:pt x="4371" y="1025"/>
                  </a:lnTo>
                  <a:lnTo>
                    <a:pt x="4514" y="1045"/>
                  </a:lnTo>
                  <a:lnTo>
                    <a:pt x="4658" y="1072"/>
                  </a:lnTo>
                  <a:lnTo>
                    <a:pt x="4800" y="1106"/>
                  </a:lnTo>
                  <a:lnTo>
                    <a:pt x="4941" y="1148"/>
                  </a:lnTo>
                  <a:lnTo>
                    <a:pt x="5081" y="1196"/>
                  </a:lnTo>
                  <a:lnTo>
                    <a:pt x="5218" y="1251"/>
                  </a:lnTo>
                  <a:lnTo>
                    <a:pt x="5353" y="1313"/>
                  </a:lnTo>
                  <a:lnTo>
                    <a:pt x="5486" y="1383"/>
                  </a:lnTo>
                  <a:lnTo>
                    <a:pt x="5616" y="1459"/>
                  </a:lnTo>
                  <a:lnTo>
                    <a:pt x="5743" y="1543"/>
                  </a:lnTo>
                  <a:lnTo>
                    <a:pt x="5866" y="1633"/>
                  </a:lnTo>
                  <a:lnTo>
                    <a:pt x="5987" y="1732"/>
                  </a:lnTo>
                  <a:lnTo>
                    <a:pt x="6103" y="1836"/>
                  </a:lnTo>
                  <a:lnTo>
                    <a:pt x="6211" y="1944"/>
                  </a:lnTo>
                  <a:lnTo>
                    <a:pt x="6314" y="2057"/>
                  </a:lnTo>
                  <a:lnTo>
                    <a:pt x="6409" y="2174"/>
                  </a:lnTo>
                  <a:lnTo>
                    <a:pt x="6498" y="2294"/>
                  </a:lnTo>
                  <a:lnTo>
                    <a:pt x="6581" y="2419"/>
                  </a:lnTo>
                  <a:lnTo>
                    <a:pt x="6656" y="2546"/>
                  </a:lnTo>
                  <a:lnTo>
                    <a:pt x="6724" y="2677"/>
                  </a:lnTo>
                  <a:lnTo>
                    <a:pt x="6787" y="2809"/>
                  </a:lnTo>
                  <a:lnTo>
                    <a:pt x="6842" y="2944"/>
                  </a:lnTo>
                  <a:lnTo>
                    <a:pt x="6890" y="3082"/>
                  </a:lnTo>
                  <a:lnTo>
                    <a:pt x="6933" y="3221"/>
                  </a:lnTo>
                  <a:lnTo>
                    <a:pt x="6968" y="3362"/>
                  </a:lnTo>
                  <a:lnTo>
                    <a:pt x="6996" y="3503"/>
                  </a:lnTo>
                  <a:lnTo>
                    <a:pt x="7017" y="3647"/>
                  </a:lnTo>
                  <a:lnTo>
                    <a:pt x="7032" y="3791"/>
                  </a:lnTo>
                  <a:lnTo>
                    <a:pt x="7039" y="3936"/>
                  </a:lnTo>
                  <a:lnTo>
                    <a:pt x="7040" y="4081"/>
                  </a:lnTo>
                  <a:lnTo>
                    <a:pt x="7034" y="4226"/>
                  </a:lnTo>
                  <a:lnTo>
                    <a:pt x="7021" y="4369"/>
                  </a:lnTo>
                  <a:lnTo>
                    <a:pt x="7001" y="4514"/>
                  </a:lnTo>
                  <a:lnTo>
                    <a:pt x="6974" y="4657"/>
                  </a:lnTo>
                  <a:lnTo>
                    <a:pt x="6940" y="4799"/>
                  </a:lnTo>
                  <a:lnTo>
                    <a:pt x="6898" y="4940"/>
                  </a:lnTo>
                  <a:lnTo>
                    <a:pt x="6850" y="5080"/>
                  </a:lnTo>
                  <a:lnTo>
                    <a:pt x="6795" y="5216"/>
                  </a:lnTo>
                  <a:lnTo>
                    <a:pt x="6732" y="5352"/>
                  </a:lnTo>
                  <a:lnTo>
                    <a:pt x="6663" y="5485"/>
                  </a:lnTo>
                  <a:lnTo>
                    <a:pt x="6587" y="5615"/>
                  </a:lnTo>
                  <a:lnTo>
                    <a:pt x="6503" y="5742"/>
                  </a:lnTo>
                  <a:lnTo>
                    <a:pt x="6413" y="5866"/>
                  </a:lnTo>
                  <a:lnTo>
                    <a:pt x="6314" y="5986"/>
                  </a:lnTo>
                  <a:close/>
                  <a:moveTo>
                    <a:pt x="4024" y="0"/>
                  </a:moveTo>
                  <a:lnTo>
                    <a:pt x="3816" y="5"/>
                  </a:lnTo>
                  <a:lnTo>
                    <a:pt x="3612" y="20"/>
                  </a:lnTo>
                  <a:lnTo>
                    <a:pt x="3410" y="46"/>
                  </a:lnTo>
                  <a:lnTo>
                    <a:pt x="3212" y="81"/>
                  </a:lnTo>
                  <a:lnTo>
                    <a:pt x="3018" y="125"/>
                  </a:lnTo>
                  <a:lnTo>
                    <a:pt x="2826" y="180"/>
                  </a:lnTo>
                  <a:lnTo>
                    <a:pt x="2639" y="243"/>
                  </a:lnTo>
                  <a:lnTo>
                    <a:pt x="2456" y="316"/>
                  </a:lnTo>
                  <a:lnTo>
                    <a:pt x="2278" y="396"/>
                  </a:lnTo>
                  <a:lnTo>
                    <a:pt x="2105" y="485"/>
                  </a:lnTo>
                  <a:lnTo>
                    <a:pt x="1936" y="582"/>
                  </a:lnTo>
                  <a:lnTo>
                    <a:pt x="1773" y="687"/>
                  </a:lnTo>
                  <a:lnTo>
                    <a:pt x="1615" y="798"/>
                  </a:lnTo>
                  <a:lnTo>
                    <a:pt x="1463" y="918"/>
                  </a:lnTo>
                  <a:lnTo>
                    <a:pt x="1318" y="1044"/>
                  </a:lnTo>
                  <a:lnTo>
                    <a:pt x="1178" y="1178"/>
                  </a:lnTo>
                  <a:lnTo>
                    <a:pt x="1045" y="1318"/>
                  </a:lnTo>
                  <a:lnTo>
                    <a:pt x="918" y="1463"/>
                  </a:lnTo>
                  <a:lnTo>
                    <a:pt x="798" y="1615"/>
                  </a:lnTo>
                  <a:lnTo>
                    <a:pt x="687" y="1773"/>
                  </a:lnTo>
                  <a:lnTo>
                    <a:pt x="582" y="1936"/>
                  </a:lnTo>
                  <a:lnTo>
                    <a:pt x="485" y="2105"/>
                  </a:lnTo>
                  <a:lnTo>
                    <a:pt x="396" y="2278"/>
                  </a:lnTo>
                  <a:lnTo>
                    <a:pt x="316" y="2456"/>
                  </a:lnTo>
                  <a:lnTo>
                    <a:pt x="243" y="2639"/>
                  </a:lnTo>
                  <a:lnTo>
                    <a:pt x="181" y="2826"/>
                  </a:lnTo>
                  <a:lnTo>
                    <a:pt x="126" y="3018"/>
                  </a:lnTo>
                  <a:lnTo>
                    <a:pt x="81" y="3212"/>
                  </a:lnTo>
                  <a:lnTo>
                    <a:pt x="46" y="3410"/>
                  </a:lnTo>
                  <a:lnTo>
                    <a:pt x="20" y="3611"/>
                  </a:lnTo>
                  <a:lnTo>
                    <a:pt x="5" y="3816"/>
                  </a:lnTo>
                  <a:lnTo>
                    <a:pt x="0" y="4022"/>
                  </a:lnTo>
                  <a:lnTo>
                    <a:pt x="5" y="4230"/>
                  </a:lnTo>
                  <a:lnTo>
                    <a:pt x="20" y="4434"/>
                  </a:lnTo>
                  <a:lnTo>
                    <a:pt x="46" y="4636"/>
                  </a:lnTo>
                  <a:lnTo>
                    <a:pt x="81" y="4834"/>
                  </a:lnTo>
                  <a:lnTo>
                    <a:pt x="126" y="5028"/>
                  </a:lnTo>
                  <a:lnTo>
                    <a:pt x="181" y="5220"/>
                  </a:lnTo>
                  <a:lnTo>
                    <a:pt x="243" y="5407"/>
                  </a:lnTo>
                  <a:lnTo>
                    <a:pt x="316" y="5590"/>
                  </a:lnTo>
                  <a:lnTo>
                    <a:pt x="396" y="5768"/>
                  </a:lnTo>
                  <a:lnTo>
                    <a:pt x="485" y="5941"/>
                  </a:lnTo>
                  <a:lnTo>
                    <a:pt x="582" y="6110"/>
                  </a:lnTo>
                  <a:lnTo>
                    <a:pt x="687" y="6273"/>
                  </a:lnTo>
                  <a:lnTo>
                    <a:pt x="798" y="6431"/>
                  </a:lnTo>
                  <a:lnTo>
                    <a:pt x="918" y="6583"/>
                  </a:lnTo>
                  <a:lnTo>
                    <a:pt x="1045" y="6728"/>
                  </a:lnTo>
                  <a:lnTo>
                    <a:pt x="1178" y="6868"/>
                  </a:lnTo>
                  <a:lnTo>
                    <a:pt x="1318" y="7001"/>
                  </a:lnTo>
                  <a:lnTo>
                    <a:pt x="1463" y="7128"/>
                  </a:lnTo>
                  <a:lnTo>
                    <a:pt x="1615" y="7247"/>
                  </a:lnTo>
                  <a:lnTo>
                    <a:pt x="1773" y="7359"/>
                  </a:lnTo>
                  <a:lnTo>
                    <a:pt x="1936" y="7464"/>
                  </a:lnTo>
                  <a:lnTo>
                    <a:pt x="2105" y="7561"/>
                  </a:lnTo>
                  <a:lnTo>
                    <a:pt x="2278" y="7650"/>
                  </a:lnTo>
                  <a:lnTo>
                    <a:pt x="2456" y="7730"/>
                  </a:lnTo>
                  <a:lnTo>
                    <a:pt x="2639" y="7803"/>
                  </a:lnTo>
                  <a:lnTo>
                    <a:pt x="2826" y="7866"/>
                  </a:lnTo>
                  <a:lnTo>
                    <a:pt x="3018" y="7919"/>
                  </a:lnTo>
                  <a:lnTo>
                    <a:pt x="3212" y="7965"/>
                  </a:lnTo>
                  <a:lnTo>
                    <a:pt x="3410" y="8000"/>
                  </a:lnTo>
                  <a:lnTo>
                    <a:pt x="3612" y="8026"/>
                  </a:lnTo>
                  <a:lnTo>
                    <a:pt x="3816" y="8041"/>
                  </a:lnTo>
                  <a:lnTo>
                    <a:pt x="4024" y="8046"/>
                  </a:lnTo>
                  <a:lnTo>
                    <a:pt x="4231" y="8041"/>
                  </a:lnTo>
                  <a:lnTo>
                    <a:pt x="4435" y="8026"/>
                  </a:lnTo>
                  <a:lnTo>
                    <a:pt x="4636" y="8000"/>
                  </a:lnTo>
                  <a:lnTo>
                    <a:pt x="4834" y="7965"/>
                  </a:lnTo>
                  <a:lnTo>
                    <a:pt x="5028" y="7919"/>
                  </a:lnTo>
                  <a:lnTo>
                    <a:pt x="5220" y="7866"/>
                  </a:lnTo>
                  <a:lnTo>
                    <a:pt x="5407" y="7803"/>
                  </a:lnTo>
                  <a:lnTo>
                    <a:pt x="5590" y="7730"/>
                  </a:lnTo>
                  <a:lnTo>
                    <a:pt x="5768" y="7650"/>
                  </a:lnTo>
                  <a:lnTo>
                    <a:pt x="5941" y="7561"/>
                  </a:lnTo>
                  <a:lnTo>
                    <a:pt x="6110" y="7464"/>
                  </a:lnTo>
                  <a:lnTo>
                    <a:pt x="6273" y="7359"/>
                  </a:lnTo>
                  <a:lnTo>
                    <a:pt x="6431" y="7247"/>
                  </a:lnTo>
                  <a:lnTo>
                    <a:pt x="6583" y="7128"/>
                  </a:lnTo>
                  <a:lnTo>
                    <a:pt x="6728" y="7001"/>
                  </a:lnTo>
                  <a:lnTo>
                    <a:pt x="6868" y="6868"/>
                  </a:lnTo>
                  <a:lnTo>
                    <a:pt x="7002" y="6728"/>
                  </a:lnTo>
                  <a:lnTo>
                    <a:pt x="7128" y="6583"/>
                  </a:lnTo>
                  <a:lnTo>
                    <a:pt x="7248" y="6431"/>
                  </a:lnTo>
                  <a:lnTo>
                    <a:pt x="7360" y="6273"/>
                  </a:lnTo>
                  <a:lnTo>
                    <a:pt x="7465" y="6110"/>
                  </a:lnTo>
                  <a:lnTo>
                    <a:pt x="7561" y="5941"/>
                  </a:lnTo>
                  <a:lnTo>
                    <a:pt x="7650" y="5768"/>
                  </a:lnTo>
                  <a:lnTo>
                    <a:pt x="7730" y="5590"/>
                  </a:lnTo>
                  <a:lnTo>
                    <a:pt x="7803" y="5407"/>
                  </a:lnTo>
                  <a:lnTo>
                    <a:pt x="7866" y="5220"/>
                  </a:lnTo>
                  <a:lnTo>
                    <a:pt x="7921" y="5028"/>
                  </a:lnTo>
                  <a:lnTo>
                    <a:pt x="7966" y="4834"/>
                  </a:lnTo>
                  <a:lnTo>
                    <a:pt x="8001" y="4636"/>
                  </a:lnTo>
                  <a:lnTo>
                    <a:pt x="8026" y="4434"/>
                  </a:lnTo>
                  <a:lnTo>
                    <a:pt x="8042" y="4230"/>
                  </a:lnTo>
                  <a:lnTo>
                    <a:pt x="8047" y="4022"/>
                  </a:lnTo>
                  <a:lnTo>
                    <a:pt x="8042" y="3816"/>
                  </a:lnTo>
                  <a:lnTo>
                    <a:pt x="8026" y="3611"/>
                  </a:lnTo>
                  <a:lnTo>
                    <a:pt x="8001" y="3410"/>
                  </a:lnTo>
                  <a:lnTo>
                    <a:pt x="7966" y="3212"/>
                  </a:lnTo>
                  <a:lnTo>
                    <a:pt x="7921" y="3018"/>
                  </a:lnTo>
                  <a:lnTo>
                    <a:pt x="7866" y="2826"/>
                  </a:lnTo>
                  <a:lnTo>
                    <a:pt x="7803" y="2639"/>
                  </a:lnTo>
                  <a:lnTo>
                    <a:pt x="7730" y="2456"/>
                  </a:lnTo>
                  <a:lnTo>
                    <a:pt x="7650" y="2278"/>
                  </a:lnTo>
                  <a:lnTo>
                    <a:pt x="7561" y="2105"/>
                  </a:lnTo>
                  <a:lnTo>
                    <a:pt x="7465" y="1936"/>
                  </a:lnTo>
                  <a:lnTo>
                    <a:pt x="7360" y="1773"/>
                  </a:lnTo>
                  <a:lnTo>
                    <a:pt x="7248" y="1615"/>
                  </a:lnTo>
                  <a:lnTo>
                    <a:pt x="7128" y="1463"/>
                  </a:lnTo>
                  <a:lnTo>
                    <a:pt x="7002" y="1318"/>
                  </a:lnTo>
                  <a:lnTo>
                    <a:pt x="6868" y="1178"/>
                  </a:lnTo>
                  <a:lnTo>
                    <a:pt x="6728" y="1044"/>
                  </a:lnTo>
                  <a:lnTo>
                    <a:pt x="6583" y="918"/>
                  </a:lnTo>
                  <a:lnTo>
                    <a:pt x="6431" y="798"/>
                  </a:lnTo>
                  <a:lnTo>
                    <a:pt x="6273" y="687"/>
                  </a:lnTo>
                  <a:lnTo>
                    <a:pt x="6110" y="582"/>
                  </a:lnTo>
                  <a:lnTo>
                    <a:pt x="5941" y="485"/>
                  </a:lnTo>
                  <a:lnTo>
                    <a:pt x="5768" y="396"/>
                  </a:lnTo>
                  <a:lnTo>
                    <a:pt x="5590" y="316"/>
                  </a:lnTo>
                  <a:lnTo>
                    <a:pt x="5407" y="243"/>
                  </a:lnTo>
                  <a:lnTo>
                    <a:pt x="5220" y="180"/>
                  </a:lnTo>
                  <a:lnTo>
                    <a:pt x="5028" y="125"/>
                  </a:lnTo>
                  <a:lnTo>
                    <a:pt x="4834" y="81"/>
                  </a:lnTo>
                  <a:lnTo>
                    <a:pt x="4636" y="46"/>
                  </a:lnTo>
                  <a:lnTo>
                    <a:pt x="4435" y="20"/>
                  </a:lnTo>
                  <a:lnTo>
                    <a:pt x="4231" y="5"/>
                  </a:lnTo>
                  <a:lnTo>
                    <a:pt x="40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69"/>
            <p:cNvSpPr/>
            <p:nvPr/>
          </p:nvSpPr>
          <p:spPr bwMode="auto">
            <a:xfrm>
              <a:off x="3973513" y="2378075"/>
              <a:ext cx="96838" cy="96838"/>
            </a:xfrm>
            <a:custGeom>
              <a:avLst/>
              <a:gdLst>
                <a:gd name="T0" fmla="*/ 1705 w 2263"/>
                <a:gd name="T1" fmla="*/ 23 h 2263"/>
                <a:gd name="T2" fmla="*/ 1319 w 2263"/>
                <a:gd name="T3" fmla="*/ 122 h 2263"/>
                <a:gd name="T4" fmla="*/ 968 w 2263"/>
                <a:gd name="T5" fmla="*/ 291 h 2263"/>
                <a:gd name="T6" fmla="*/ 659 w 2263"/>
                <a:gd name="T7" fmla="*/ 523 h 2263"/>
                <a:gd name="T8" fmla="*/ 399 w 2263"/>
                <a:gd name="T9" fmla="*/ 808 h 2263"/>
                <a:gd name="T10" fmla="*/ 198 w 2263"/>
                <a:gd name="T11" fmla="*/ 1139 h 2263"/>
                <a:gd name="T12" fmla="*/ 63 w 2263"/>
                <a:gd name="T13" fmla="*/ 1508 h 2263"/>
                <a:gd name="T14" fmla="*/ 3 w 2263"/>
                <a:gd name="T15" fmla="*/ 1908 h 2263"/>
                <a:gd name="T16" fmla="*/ 1 w 2263"/>
                <a:gd name="T17" fmla="*/ 2038 h 2263"/>
                <a:gd name="T18" fmla="*/ 11 w 2263"/>
                <a:gd name="T19" fmla="*/ 2087 h 2263"/>
                <a:gd name="T20" fmla="*/ 30 w 2263"/>
                <a:gd name="T21" fmla="*/ 2131 h 2263"/>
                <a:gd name="T22" fmla="*/ 57 w 2263"/>
                <a:gd name="T23" fmla="*/ 2171 h 2263"/>
                <a:gd name="T24" fmla="*/ 91 w 2263"/>
                <a:gd name="T25" fmla="*/ 2206 h 2263"/>
                <a:gd name="T26" fmla="*/ 131 w 2263"/>
                <a:gd name="T27" fmla="*/ 2233 h 2263"/>
                <a:gd name="T28" fmla="*/ 177 w 2263"/>
                <a:gd name="T29" fmla="*/ 2252 h 2263"/>
                <a:gd name="T30" fmla="*/ 225 w 2263"/>
                <a:gd name="T31" fmla="*/ 2262 h 2263"/>
                <a:gd name="T32" fmla="*/ 276 w 2263"/>
                <a:gd name="T33" fmla="*/ 2262 h 2263"/>
                <a:gd name="T34" fmla="*/ 326 w 2263"/>
                <a:gd name="T35" fmla="*/ 2252 h 2263"/>
                <a:gd name="T36" fmla="*/ 371 w 2263"/>
                <a:gd name="T37" fmla="*/ 2233 h 2263"/>
                <a:gd name="T38" fmla="*/ 411 w 2263"/>
                <a:gd name="T39" fmla="*/ 2206 h 2263"/>
                <a:gd name="T40" fmla="*/ 445 w 2263"/>
                <a:gd name="T41" fmla="*/ 2171 h 2263"/>
                <a:gd name="T42" fmla="*/ 472 w 2263"/>
                <a:gd name="T43" fmla="*/ 2131 h 2263"/>
                <a:gd name="T44" fmla="*/ 492 w 2263"/>
                <a:gd name="T45" fmla="*/ 2087 h 2263"/>
                <a:gd name="T46" fmla="*/ 502 w 2263"/>
                <a:gd name="T47" fmla="*/ 2038 h 2263"/>
                <a:gd name="T48" fmla="*/ 505 w 2263"/>
                <a:gd name="T49" fmla="*/ 1934 h 2263"/>
                <a:gd name="T50" fmla="*/ 550 w 2263"/>
                <a:gd name="T51" fmla="*/ 1634 h 2263"/>
                <a:gd name="T52" fmla="*/ 651 w 2263"/>
                <a:gd name="T53" fmla="*/ 1358 h 2263"/>
                <a:gd name="T54" fmla="*/ 802 w 2263"/>
                <a:gd name="T55" fmla="*/ 1109 h 2263"/>
                <a:gd name="T56" fmla="*/ 997 w 2263"/>
                <a:gd name="T57" fmla="*/ 895 h 2263"/>
                <a:gd name="T58" fmla="*/ 1229 w 2263"/>
                <a:gd name="T59" fmla="*/ 721 h 2263"/>
                <a:gd name="T60" fmla="*/ 1492 w 2263"/>
                <a:gd name="T61" fmla="*/ 594 h 2263"/>
                <a:gd name="T62" fmla="*/ 1781 w 2263"/>
                <a:gd name="T63" fmla="*/ 521 h 2263"/>
                <a:gd name="T64" fmla="*/ 2025 w 2263"/>
                <a:gd name="T65" fmla="*/ 503 h 2263"/>
                <a:gd name="T66" fmla="*/ 2074 w 2263"/>
                <a:gd name="T67" fmla="*/ 496 h 2263"/>
                <a:gd name="T68" fmla="*/ 2120 w 2263"/>
                <a:gd name="T69" fmla="*/ 478 h 2263"/>
                <a:gd name="T70" fmla="*/ 2161 w 2263"/>
                <a:gd name="T71" fmla="*/ 453 h 2263"/>
                <a:gd name="T72" fmla="*/ 2198 w 2263"/>
                <a:gd name="T73" fmla="*/ 420 h 2263"/>
                <a:gd name="T74" fmla="*/ 2227 w 2263"/>
                <a:gd name="T75" fmla="*/ 382 h 2263"/>
                <a:gd name="T76" fmla="*/ 2248 w 2263"/>
                <a:gd name="T77" fmla="*/ 338 h 2263"/>
                <a:gd name="T78" fmla="*/ 2260 w 2263"/>
                <a:gd name="T79" fmla="*/ 289 h 2263"/>
                <a:gd name="T80" fmla="*/ 2263 w 2263"/>
                <a:gd name="T81" fmla="*/ 239 h 2263"/>
                <a:gd name="T82" fmla="*/ 2255 w 2263"/>
                <a:gd name="T83" fmla="*/ 189 h 2263"/>
                <a:gd name="T84" fmla="*/ 2238 w 2263"/>
                <a:gd name="T85" fmla="*/ 142 h 2263"/>
                <a:gd name="T86" fmla="*/ 2213 w 2263"/>
                <a:gd name="T87" fmla="*/ 101 h 2263"/>
                <a:gd name="T88" fmla="*/ 2180 w 2263"/>
                <a:gd name="T89" fmla="*/ 65 h 2263"/>
                <a:gd name="T90" fmla="*/ 2141 w 2263"/>
                <a:gd name="T91" fmla="*/ 36 h 2263"/>
                <a:gd name="T92" fmla="*/ 2098 w 2263"/>
                <a:gd name="T93" fmla="*/ 15 h 2263"/>
                <a:gd name="T94" fmla="*/ 2050 w 2263"/>
                <a:gd name="T95" fmla="*/ 3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63" h="2263">
                  <a:moveTo>
                    <a:pt x="2012" y="0"/>
                  </a:moveTo>
                  <a:lnTo>
                    <a:pt x="1908" y="3"/>
                  </a:lnTo>
                  <a:lnTo>
                    <a:pt x="1806" y="11"/>
                  </a:lnTo>
                  <a:lnTo>
                    <a:pt x="1705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3"/>
                  </a:lnTo>
                  <a:lnTo>
                    <a:pt x="968" y="291"/>
                  </a:lnTo>
                  <a:lnTo>
                    <a:pt x="887" y="344"/>
                  </a:lnTo>
                  <a:lnTo>
                    <a:pt x="807" y="400"/>
                  </a:lnTo>
                  <a:lnTo>
                    <a:pt x="732" y="459"/>
                  </a:lnTo>
                  <a:lnTo>
                    <a:pt x="659" y="523"/>
                  </a:lnTo>
                  <a:lnTo>
                    <a:pt x="589" y="589"/>
                  </a:lnTo>
                  <a:lnTo>
                    <a:pt x="523" y="658"/>
                  </a:lnTo>
                  <a:lnTo>
                    <a:pt x="459" y="732"/>
                  </a:lnTo>
                  <a:lnTo>
                    <a:pt x="399" y="808"/>
                  </a:lnTo>
                  <a:lnTo>
                    <a:pt x="344" y="887"/>
                  </a:lnTo>
                  <a:lnTo>
                    <a:pt x="290" y="968"/>
                  </a:lnTo>
                  <a:lnTo>
                    <a:pt x="242" y="1053"/>
                  </a:lnTo>
                  <a:lnTo>
                    <a:pt x="198" y="1139"/>
                  </a:lnTo>
                  <a:lnTo>
                    <a:pt x="158" y="1229"/>
                  </a:lnTo>
                  <a:lnTo>
                    <a:pt x="121" y="1319"/>
                  </a:lnTo>
                  <a:lnTo>
                    <a:pt x="90" y="1413"/>
                  </a:lnTo>
                  <a:lnTo>
                    <a:pt x="63" y="1508"/>
                  </a:lnTo>
                  <a:lnTo>
                    <a:pt x="41" y="1606"/>
                  </a:lnTo>
                  <a:lnTo>
                    <a:pt x="23" y="1705"/>
                  </a:lnTo>
                  <a:lnTo>
                    <a:pt x="10" y="1805"/>
                  </a:lnTo>
                  <a:lnTo>
                    <a:pt x="3" y="1908"/>
                  </a:lnTo>
                  <a:lnTo>
                    <a:pt x="0" y="2011"/>
                  </a:lnTo>
                  <a:lnTo>
                    <a:pt x="0" y="2011"/>
                  </a:lnTo>
                  <a:lnTo>
                    <a:pt x="0" y="2025"/>
                  </a:lnTo>
                  <a:lnTo>
                    <a:pt x="1" y="2038"/>
                  </a:lnTo>
                  <a:lnTo>
                    <a:pt x="3" y="2050"/>
                  </a:lnTo>
                  <a:lnTo>
                    <a:pt x="5" y="2063"/>
                  </a:lnTo>
                  <a:lnTo>
                    <a:pt x="8" y="2075"/>
                  </a:lnTo>
                  <a:lnTo>
                    <a:pt x="11" y="2087"/>
                  </a:lnTo>
                  <a:lnTo>
                    <a:pt x="15" y="2098"/>
                  </a:lnTo>
                  <a:lnTo>
                    <a:pt x="20" y="2110"/>
                  </a:lnTo>
                  <a:lnTo>
                    <a:pt x="25" y="2121"/>
                  </a:lnTo>
                  <a:lnTo>
                    <a:pt x="30" y="2131"/>
                  </a:lnTo>
                  <a:lnTo>
                    <a:pt x="36" y="2142"/>
                  </a:lnTo>
                  <a:lnTo>
                    <a:pt x="43" y="2152"/>
                  </a:lnTo>
                  <a:lnTo>
                    <a:pt x="49" y="2162"/>
                  </a:lnTo>
                  <a:lnTo>
                    <a:pt x="57" y="2171"/>
                  </a:lnTo>
                  <a:lnTo>
                    <a:pt x="65" y="2180"/>
                  </a:lnTo>
                  <a:lnTo>
                    <a:pt x="73" y="2189"/>
                  </a:lnTo>
                  <a:lnTo>
                    <a:pt x="82" y="2198"/>
                  </a:lnTo>
                  <a:lnTo>
                    <a:pt x="91" y="2206"/>
                  </a:lnTo>
                  <a:lnTo>
                    <a:pt x="100" y="2214"/>
                  </a:lnTo>
                  <a:lnTo>
                    <a:pt x="110" y="2221"/>
                  </a:lnTo>
                  <a:lnTo>
                    <a:pt x="120" y="2227"/>
                  </a:lnTo>
                  <a:lnTo>
                    <a:pt x="131" y="2233"/>
                  </a:lnTo>
                  <a:lnTo>
                    <a:pt x="141" y="2239"/>
                  </a:lnTo>
                  <a:lnTo>
                    <a:pt x="153" y="2244"/>
                  </a:lnTo>
                  <a:lnTo>
                    <a:pt x="165" y="2248"/>
                  </a:lnTo>
                  <a:lnTo>
                    <a:pt x="177" y="2252"/>
                  </a:lnTo>
                  <a:lnTo>
                    <a:pt x="188" y="2255"/>
                  </a:lnTo>
                  <a:lnTo>
                    <a:pt x="201" y="2258"/>
                  </a:lnTo>
                  <a:lnTo>
                    <a:pt x="213" y="2260"/>
                  </a:lnTo>
                  <a:lnTo>
                    <a:pt x="225" y="2262"/>
                  </a:lnTo>
                  <a:lnTo>
                    <a:pt x="238" y="2263"/>
                  </a:lnTo>
                  <a:lnTo>
                    <a:pt x="251" y="2263"/>
                  </a:lnTo>
                  <a:lnTo>
                    <a:pt x="264" y="2263"/>
                  </a:lnTo>
                  <a:lnTo>
                    <a:pt x="276" y="2262"/>
                  </a:lnTo>
                  <a:lnTo>
                    <a:pt x="289" y="2260"/>
                  </a:lnTo>
                  <a:lnTo>
                    <a:pt x="301" y="2258"/>
                  </a:lnTo>
                  <a:lnTo>
                    <a:pt x="313" y="2255"/>
                  </a:lnTo>
                  <a:lnTo>
                    <a:pt x="326" y="2252"/>
                  </a:lnTo>
                  <a:lnTo>
                    <a:pt x="338" y="2248"/>
                  </a:lnTo>
                  <a:lnTo>
                    <a:pt x="349" y="2244"/>
                  </a:lnTo>
                  <a:lnTo>
                    <a:pt x="360" y="2239"/>
                  </a:lnTo>
                  <a:lnTo>
                    <a:pt x="371" y="2233"/>
                  </a:lnTo>
                  <a:lnTo>
                    <a:pt x="381" y="2227"/>
                  </a:lnTo>
                  <a:lnTo>
                    <a:pt x="391" y="2221"/>
                  </a:lnTo>
                  <a:lnTo>
                    <a:pt x="401" y="2214"/>
                  </a:lnTo>
                  <a:lnTo>
                    <a:pt x="411" y="2206"/>
                  </a:lnTo>
                  <a:lnTo>
                    <a:pt x="420" y="2198"/>
                  </a:lnTo>
                  <a:lnTo>
                    <a:pt x="429" y="2189"/>
                  </a:lnTo>
                  <a:lnTo>
                    <a:pt x="437" y="2180"/>
                  </a:lnTo>
                  <a:lnTo>
                    <a:pt x="445" y="2171"/>
                  </a:lnTo>
                  <a:lnTo>
                    <a:pt x="452" y="2162"/>
                  </a:lnTo>
                  <a:lnTo>
                    <a:pt x="459" y="2152"/>
                  </a:lnTo>
                  <a:lnTo>
                    <a:pt x="466" y="2142"/>
                  </a:lnTo>
                  <a:lnTo>
                    <a:pt x="472" y="2131"/>
                  </a:lnTo>
                  <a:lnTo>
                    <a:pt x="477" y="2121"/>
                  </a:lnTo>
                  <a:lnTo>
                    <a:pt x="482" y="2110"/>
                  </a:lnTo>
                  <a:lnTo>
                    <a:pt x="488" y="2098"/>
                  </a:lnTo>
                  <a:lnTo>
                    <a:pt x="492" y="2087"/>
                  </a:lnTo>
                  <a:lnTo>
                    <a:pt x="495" y="2075"/>
                  </a:lnTo>
                  <a:lnTo>
                    <a:pt x="498" y="2063"/>
                  </a:lnTo>
                  <a:lnTo>
                    <a:pt x="500" y="2050"/>
                  </a:lnTo>
                  <a:lnTo>
                    <a:pt x="502" y="2038"/>
                  </a:lnTo>
                  <a:lnTo>
                    <a:pt x="503" y="2025"/>
                  </a:lnTo>
                  <a:lnTo>
                    <a:pt x="503" y="2011"/>
                  </a:lnTo>
                  <a:lnTo>
                    <a:pt x="503" y="2011"/>
                  </a:lnTo>
                  <a:lnTo>
                    <a:pt x="505" y="1934"/>
                  </a:lnTo>
                  <a:lnTo>
                    <a:pt x="511" y="1858"/>
                  </a:lnTo>
                  <a:lnTo>
                    <a:pt x="520" y="1782"/>
                  </a:lnTo>
                  <a:lnTo>
                    <a:pt x="533" y="1708"/>
                  </a:lnTo>
                  <a:lnTo>
                    <a:pt x="550" y="1634"/>
                  </a:lnTo>
                  <a:lnTo>
                    <a:pt x="570" y="1563"/>
                  </a:lnTo>
                  <a:lnTo>
                    <a:pt x="594" y="1492"/>
                  </a:lnTo>
                  <a:lnTo>
                    <a:pt x="621" y="1424"/>
                  </a:lnTo>
                  <a:lnTo>
                    <a:pt x="651" y="1358"/>
                  </a:lnTo>
                  <a:lnTo>
                    <a:pt x="685" y="1292"/>
                  </a:lnTo>
                  <a:lnTo>
                    <a:pt x="721" y="1229"/>
                  </a:lnTo>
                  <a:lnTo>
                    <a:pt x="760" y="1167"/>
                  </a:lnTo>
                  <a:lnTo>
                    <a:pt x="802" y="1109"/>
                  </a:lnTo>
                  <a:lnTo>
                    <a:pt x="847" y="1052"/>
                  </a:lnTo>
                  <a:lnTo>
                    <a:pt x="894" y="997"/>
                  </a:lnTo>
                  <a:lnTo>
                    <a:pt x="944" y="945"/>
                  </a:lnTo>
                  <a:lnTo>
                    <a:pt x="997" y="895"/>
                  </a:lnTo>
                  <a:lnTo>
                    <a:pt x="1052" y="848"/>
                  </a:lnTo>
                  <a:lnTo>
                    <a:pt x="1108" y="802"/>
                  </a:lnTo>
                  <a:lnTo>
                    <a:pt x="1168" y="761"/>
                  </a:lnTo>
                  <a:lnTo>
                    <a:pt x="1229" y="721"/>
                  </a:lnTo>
                  <a:lnTo>
                    <a:pt x="1292" y="685"/>
                  </a:lnTo>
                  <a:lnTo>
                    <a:pt x="1357" y="651"/>
                  </a:lnTo>
                  <a:lnTo>
                    <a:pt x="1424" y="621"/>
                  </a:lnTo>
                  <a:lnTo>
                    <a:pt x="1492" y="594"/>
                  </a:lnTo>
                  <a:lnTo>
                    <a:pt x="1563" y="571"/>
                  </a:lnTo>
                  <a:lnTo>
                    <a:pt x="1634" y="551"/>
                  </a:lnTo>
                  <a:lnTo>
                    <a:pt x="1707" y="534"/>
                  </a:lnTo>
                  <a:lnTo>
                    <a:pt x="1781" y="521"/>
                  </a:lnTo>
                  <a:lnTo>
                    <a:pt x="1857" y="511"/>
                  </a:lnTo>
                  <a:lnTo>
                    <a:pt x="1934" y="505"/>
                  </a:lnTo>
                  <a:lnTo>
                    <a:pt x="2012" y="503"/>
                  </a:lnTo>
                  <a:lnTo>
                    <a:pt x="2025" y="503"/>
                  </a:lnTo>
                  <a:lnTo>
                    <a:pt x="2037" y="502"/>
                  </a:lnTo>
                  <a:lnTo>
                    <a:pt x="2050" y="500"/>
                  </a:lnTo>
                  <a:lnTo>
                    <a:pt x="2062" y="498"/>
                  </a:lnTo>
                  <a:lnTo>
                    <a:pt x="2074" y="496"/>
                  </a:lnTo>
                  <a:lnTo>
                    <a:pt x="2086" y="491"/>
                  </a:lnTo>
                  <a:lnTo>
                    <a:pt x="2098" y="487"/>
                  </a:lnTo>
                  <a:lnTo>
                    <a:pt x="2109" y="483"/>
                  </a:lnTo>
                  <a:lnTo>
                    <a:pt x="2120" y="478"/>
                  </a:lnTo>
                  <a:lnTo>
                    <a:pt x="2131" y="472"/>
                  </a:lnTo>
                  <a:lnTo>
                    <a:pt x="2141" y="466"/>
                  </a:lnTo>
                  <a:lnTo>
                    <a:pt x="2151" y="460"/>
                  </a:lnTo>
                  <a:lnTo>
                    <a:pt x="2161" y="453"/>
                  </a:lnTo>
                  <a:lnTo>
                    <a:pt x="2171" y="445"/>
                  </a:lnTo>
                  <a:lnTo>
                    <a:pt x="2180" y="437"/>
                  </a:lnTo>
                  <a:lnTo>
                    <a:pt x="2190" y="429"/>
                  </a:lnTo>
                  <a:lnTo>
                    <a:pt x="2198" y="420"/>
                  </a:lnTo>
                  <a:lnTo>
                    <a:pt x="2206" y="411"/>
                  </a:lnTo>
                  <a:lnTo>
                    <a:pt x="2213" y="402"/>
                  </a:lnTo>
                  <a:lnTo>
                    <a:pt x="2220" y="392"/>
                  </a:lnTo>
                  <a:lnTo>
                    <a:pt x="2227" y="382"/>
                  </a:lnTo>
                  <a:lnTo>
                    <a:pt x="2233" y="371"/>
                  </a:lnTo>
                  <a:lnTo>
                    <a:pt x="2238" y="361"/>
                  </a:lnTo>
                  <a:lnTo>
                    <a:pt x="2243" y="350"/>
                  </a:lnTo>
                  <a:lnTo>
                    <a:pt x="2248" y="338"/>
                  </a:lnTo>
                  <a:lnTo>
                    <a:pt x="2252" y="327"/>
                  </a:lnTo>
                  <a:lnTo>
                    <a:pt x="2255" y="314"/>
                  </a:lnTo>
                  <a:lnTo>
                    <a:pt x="2258" y="302"/>
                  </a:lnTo>
                  <a:lnTo>
                    <a:pt x="2260" y="289"/>
                  </a:lnTo>
                  <a:lnTo>
                    <a:pt x="2262" y="277"/>
                  </a:lnTo>
                  <a:lnTo>
                    <a:pt x="2263" y="264"/>
                  </a:lnTo>
                  <a:lnTo>
                    <a:pt x="2263" y="251"/>
                  </a:lnTo>
                  <a:lnTo>
                    <a:pt x="2263" y="239"/>
                  </a:lnTo>
                  <a:lnTo>
                    <a:pt x="2262" y="226"/>
                  </a:lnTo>
                  <a:lnTo>
                    <a:pt x="2260" y="213"/>
                  </a:lnTo>
                  <a:lnTo>
                    <a:pt x="2258" y="201"/>
                  </a:lnTo>
                  <a:lnTo>
                    <a:pt x="2255" y="189"/>
                  </a:lnTo>
                  <a:lnTo>
                    <a:pt x="2252" y="177"/>
                  </a:lnTo>
                  <a:lnTo>
                    <a:pt x="2248" y="165"/>
                  </a:lnTo>
                  <a:lnTo>
                    <a:pt x="2243" y="154"/>
                  </a:lnTo>
                  <a:lnTo>
                    <a:pt x="2238" y="142"/>
                  </a:lnTo>
                  <a:lnTo>
                    <a:pt x="2233" y="131"/>
                  </a:lnTo>
                  <a:lnTo>
                    <a:pt x="2227" y="121"/>
                  </a:lnTo>
                  <a:lnTo>
                    <a:pt x="2220" y="111"/>
                  </a:lnTo>
                  <a:lnTo>
                    <a:pt x="2213" y="101"/>
                  </a:lnTo>
                  <a:lnTo>
                    <a:pt x="2206" y="91"/>
                  </a:lnTo>
                  <a:lnTo>
                    <a:pt x="2198" y="82"/>
                  </a:lnTo>
                  <a:lnTo>
                    <a:pt x="2190" y="74"/>
                  </a:lnTo>
                  <a:lnTo>
                    <a:pt x="2180" y="65"/>
                  </a:lnTo>
                  <a:lnTo>
                    <a:pt x="2171" y="57"/>
                  </a:lnTo>
                  <a:lnTo>
                    <a:pt x="2161" y="50"/>
                  </a:lnTo>
                  <a:lnTo>
                    <a:pt x="2151" y="43"/>
                  </a:lnTo>
                  <a:lnTo>
                    <a:pt x="2141" y="36"/>
                  </a:lnTo>
                  <a:lnTo>
                    <a:pt x="2131" y="30"/>
                  </a:lnTo>
                  <a:lnTo>
                    <a:pt x="2120" y="25"/>
                  </a:lnTo>
                  <a:lnTo>
                    <a:pt x="2109" y="20"/>
                  </a:lnTo>
                  <a:lnTo>
                    <a:pt x="2098" y="15"/>
                  </a:lnTo>
                  <a:lnTo>
                    <a:pt x="2086" y="12"/>
                  </a:lnTo>
                  <a:lnTo>
                    <a:pt x="2074" y="8"/>
                  </a:lnTo>
                  <a:lnTo>
                    <a:pt x="2062" y="5"/>
                  </a:lnTo>
                  <a:lnTo>
                    <a:pt x="2050" y="3"/>
                  </a:lnTo>
                  <a:lnTo>
                    <a:pt x="2037" y="2"/>
                  </a:lnTo>
                  <a:lnTo>
                    <a:pt x="2025" y="1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70"/>
            <p:cNvSpPr>
              <a:spLocks noEditPoints="1"/>
            </p:cNvSpPr>
            <p:nvPr/>
          </p:nvSpPr>
          <p:spPr bwMode="auto">
            <a:xfrm>
              <a:off x="3714750" y="2139950"/>
              <a:ext cx="690563" cy="582613"/>
            </a:xfrm>
            <a:custGeom>
              <a:avLst/>
              <a:gdLst>
                <a:gd name="T0" fmla="*/ 15067 w 16095"/>
                <a:gd name="T1" fmla="*/ 12220 h 13579"/>
                <a:gd name="T2" fmla="*/ 14989 w 16095"/>
                <a:gd name="T3" fmla="*/ 12371 h 13579"/>
                <a:gd name="T4" fmla="*/ 14868 w 16095"/>
                <a:gd name="T5" fmla="*/ 12488 h 13579"/>
                <a:gd name="T6" fmla="*/ 14712 w 16095"/>
                <a:gd name="T7" fmla="*/ 12557 h 13579"/>
                <a:gd name="T8" fmla="*/ 1483 w 16095"/>
                <a:gd name="T9" fmla="*/ 12572 h 13579"/>
                <a:gd name="T10" fmla="*/ 1313 w 16095"/>
                <a:gd name="T11" fmla="*/ 12534 h 13579"/>
                <a:gd name="T12" fmla="*/ 1171 w 16095"/>
                <a:gd name="T13" fmla="*/ 12442 h 13579"/>
                <a:gd name="T14" fmla="*/ 1066 w 16095"/>
                <a:gd name="T15" fmla="*/ 12311 h 13579"/>
                <a:gd name="T16" fmla="*/ 1012 w 16095"/>
                <a:gd name="T17" fmla="*/ 12147 h 13579"/>
                <a:gd name="T18" fmla="*/ 1011 w 16095"/>
                <a:gd name="T19" fmla="*/ 4458 h 13579"/>
                <a:gd name="T20" fmla="*/ 1054 w 16095"/>
                <a:gd name="T21" fmla="*/ 4310 h 13579"/>
                <a:gd name="T22" fmla="*/ 1140 w 16095"/>
                <a:gd name="T23" fmla="*/ 4186 h 13579"/>
                <a:gd name="T24" fmla="*/ 1258 w 16095"/>
                <a:gd name="T25" fmla="*/ 4090 h 13579"/>
                <a:gd name="T26" fmla="*/ 1404 w 16095"/>
                <a:gd name="T27" fmla="*/ 4035 h 13579"/>
                <a:gd name="T28" fmla="*/ 5099 w 16095"/>
                <a:gd name="T29" fmla="*/ 1253 h 13579"/>
                <a:gd name="T30" fmla="*/ 5179 w 16095"/>
                <a:gd name="T31" fmla="*/ 1151 h 13579"/>
                <a:gd name="T32" fmla="*/ 5281 w 16095"/>
                <a:gd name="T33" fmla="*/ 1073 h 13579"/>
                <a:gd name="T34" fmla="*/ 5401 w 16095"/>
                <a:gd name="T35" fmla="*/ 1023 h 13579"/>
                <a:gd name="T36" fmla="*/ 5533 w 16095"/>
                <a:gd name="T37" fmla="*/ 1006 h 13579"/>
                <a:gd name="T38" fmla="*/ 10675 w 16095"/>
                <a:gd name="T39" fmla="*/ 1019 h 13579"/>
                <a:gd name="T40" fmla="*/ 10797 w 16095"/>
                <a:gd name="T41" fmla="*/ 1064 h 13579"/>
                <a:gd name="T42" fmla="*/ 10901 w 16095"/>
                <a:gd name="T43" fmla="*/ 1138 h 13579"/>
                <a:gd name="T44" fmla="*/ 10986 w 16095"/>
                <a:gd name="T45" fmla="*/ 1237 h 13579"/>
                <a:gd name="T46" fmla="*/ 14669 w 16095"/>
                <a:gd name="T47" fmla="*/ 4031 h 13579"/>
                <a:gd name="T48" fmla="*/ 14817 w 16095"/>
                <a:gd name="T49" fmla="*/ 4080 h 13579"/>
                <a:gd name="T50" fmla="*/ 14940 w 16095"/>
                <a:gd name="T51" fmla="*/ 4170 h 13579"/>
                <a:gd name="T52" fmla="*/ 15031 w 16095"/>
                <a:gd name="T53" fmla="*/ 4291 h 13579"/>
                <a:gd name="T54" fmla="*/ 15081 w 16095"/>
                <a:gd name="T55" fmla="*/ 4436 h 13579"/>
                <a:gd name="T56" fmla="*/ 12654 w 16095"/>
                <a:gd name="T57" fmla="*/ 2675 h 13579"/>
                <a:gd name="T58" fmla="*/ 11802 w 16095"/>
                <a:gd name="T59" fmla="*/ 647 h 13579"/>
                <a:gd name="T60" fmla="*/ 11540 w 16095"/>
                <a:gd name="T61" fmla="*/ 358 h 13579"/>
                <a:gd name="T62" fmla="*/ 11217 w 16095"/>
                <a:gd name="T63" fmla="*/ 148 h 13579"/>
                <a:gd name="T64" fmla="*/ 10847 w 16095"/>
                <a:gd name="T65" fmla="*/ 26 h 13579"/>
                <a:gd name="T66" fmla="*/ 5474 w 16095"/>
                <a:gd name="T67" fmla="*/ 1 h 13579"/>
                <a:gd name="T68" fmla="*/ 5085 w 16095"/>
                <a:gd name="T69" fmla="*/ 67 h 13579"/>
                <a:gd name="T70" fmla="*/ 4733 w 16095"/>
                <a:gd name="T71" fmla="*/ 227 h 13579"/>
                <a:gd name="T72" fmla="*/ 4434 w 16095"/>
                <a:gd name="T73" fmla="*/ 473 h 13579"/>
                <a:gd name="T74" fmla="*/ 4204 w 16095"/>
                <a:gd name="T75" fmla="*/ 792 h 13579"/>
                <a:gd name="T76" fmla="*/ 1127 w 16095"/>
                <a:gd name="T77" fmla="*/ 3067 h 13579"/>
                <a:gd name="T78" fmla="*/ 700 w 16095"/>
                <a:gd name="T79" fmla="*/ 3251 h 13579"/>
                <a:gd name="T80" fmla="*/ 357 w 16095"/>
                <a:gd name="T81" fmla="*/ 3550 h 13579"/>
                <a:gd name="T82" fmla="*/ 119 w 16095"/>
                <a:gd name="T83" fmla="*/ 3937 h 13579"/>
                <a:gd name="T84" fmla="*/ 6 w 16095"/>
                <a:gd name="T85" fmla="*/ 4389 h 13579"/>
                <a:gd name="T86" fmla="*/ 31 w 16095"/>
                <a:gd name="T87" fmla="*/ 12374 h 13579"/>
                <a:gd name="T88" fmla="*/ 218 w 16095"/>
                <a:gd name="T89" fmla="*/ 12852 h 13579"/>
                <a:gd name="T90" fmla="*/ 549 w 16095"/>
                <a:gd name="T91" fmla="*/ 13234 h 13579"/>
                <a:gd name="T92" fmla="*/ 991 w 16095"/>
                <a:gd name="T93" fmla="*/ 13487 h 13579"/>
                <a:gd name="T94" fmla="*/ 1509 w 16095"/>
                <a:gd name="T95" fmla="*/ 13579 h 13579"/>
                <a:gd name="T96" fmla="*/ 15034 w 16095"/>
                <a:gd name="T97" fmla="*/ 13511 h 13579"/>
                <a:gd name="T98" fmla="*/ 15488 w 16095"/>
                <a:gd name="T99" fmla="*/ 13279 h 13579"/>
                <a:gd name="T100" fmla="*/ 15836 w 16095"/>
                <a:gd name="T101" fmla="*/ 12913 h 13579"/>
                <a:gd name="T102" fmla="*/ 16048 w 16095"/>
                <a:gd name="T103" fmla="*/ 12446 h 13579"/>
                <a:gd name="T104" fmla="*/ 16093 w 16095"/>
                <a:gd name="T105" fmla="*/ 4457 h 13579"/>
                <a:gd name="T106" fmla="*/ 16000 w 16095"/>
                <a:gd name="T107" fmla="*/ 3999 h 13579"/>
                <a:gd name="T108" fmla="*/ 15779 w 16095"/>
                <a:gd name="T109" fmla="*/ 3600 h 13579"/>
                <a:gd name="T110" fmla="*/ 15450 w 16095"/>
                <a:gd name="T111" fmla="*/ 3287 h 13579"/>
                <a:gd name="T112" fmla="*/ 15034 w 16095"/>
                <a:gd name="T113" fmla="*/ 3085 h 1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3579">
                  <a:moveTo>
                    <a:pt x="15089" y="12070"/>
                  </a:moveTo>
                  <a:lnTo>
                    <a:pt x="15088" y="12096"/>
                  </a:lnTo>
                  <a:lnTo>
                    <a:pt x="15086" y="12121"/>
                  </a:lnTo>
                  <a:lnTo>
                    <a:pt x="15083" y="12147"/>
                  </a:lnTo>
                  <a:lnTo>
                    <a:pt x="15079" y="12172"/>
                  </a:lnTo>
                  <a:lnTo>
                    <a:pt x="15073" y="12196"/>
                  </a:lnTo>
                  <a:lnTo>
                    <a:pt x="15067" y="12220"/>
                  </a:lnTo>
                  <a:lnTo>
                    <a:pt x="15059" y="12243"/>
                  </a:lnTo>
                  <a:lnTo>
                    <a:pt x="15050" y="12266"/>
                  </a:lnTo>
                  <a:lnTo>
                    <a:pt x="15040" y="12288"/>
                  </a:lnTo>
                  <a:lnTo>
                    <a:pt x="15029" y="12311"/>
                  </a:lnTo>
                  <a:lnTo>
                    <a:pt x="15017" y="12331"/>
                  </a:lnTo>
                  <a:lnTo>
                    <a:pt x="15004" y="12352"/>
                  </a:lnTo>
                  <a:lnTo>
                    <a:pt x="14989" y="12371"/>
                  </a:lnTo>
                  <a:lnTo>
                    <a:pt x="14974" y="12390"/>
                  </a:lnTo>
                  <a:lnTo>
                    <a:pt x="14958" y="12408"/>
                  </a:lnTo>
                  <a:lnTo>
                    <a:pt x="14942" y="12426"/>
                  </a:lnTo>
                  <a:lnTo>
                    <a:pt x="14924" y="12442"/>
                  </a:lnTo>
                  <a:lnTo>
                    <a:pt x="14906" y="12458"/>
                  </a:lnTo>
                  <a:lnTo>
                    <a:pt x="14887" y="12473"/>
                  </a:lnTo>
                  <a:lnTo>
                    <a:pt x="14868" y="12488"/>
                  </a:lnTo>
                  <a:lnTo>
                    <a:pt x="14847" y="12501"/>
                  </a:lnTo>
                  <a:lnTo>
                    <a:pt x="14826" y="12513"/>
                  </a:lnTo>
                  <a:lnTo>
                    <a:pt x="14804" y="12524"/>
                  </a:lnTo>
                  <a:lnTo>
                    <a:pt x="14782" y="12534"/>
                  </a:lnTo>
                  <a:lnTo>
                    <a:pt x="14759" y="12543"/>
                  </a:lnTo>
                  <a:lnTo>
                    <a:pt x="14736" y="12551"/>
                  </a:lnTo>
                  <a:lnTo>
                    <a:pt x="14712" y="12557"/>
                  </a:lnTo>
                  <a:lnTo>
                    <a:pt x="14688" y="12563"/>
                  </a:lnTo>
                  <a:lnTo>
                    <a:pt x="14663" y="12567"/>
                  </a:lnTo>
                  <a:lnTo>
                    <a:pt x="14637" y="12570"/>
                  </a:lnTo>
                  <a:lnTo>
                    <a:pt x="14612" y="12572"/>
                  </a:lnTo>
                  <a:lnTo>
                    <a:pt x="14586" y="12573"/>
                  </a:lnTo>
                  <a:lnTo>
                    <a:pt x="1509" y="12573"/>
                  </a:lnTo>
                  <a:lnTo>
                    <a:pt x="1483" y="12572"/>
                  </a:lnTo>
                  <a:lnTo>
                    <a:pt x="1458" y="12570"/>
                  </a:lnTo>
                  <a:lnTo>
                    <a:pt x="1432" y="12567"/>
                  </a:lnTo>
                  <a:lnTo>
                    <a:pt x="1407" y="12563"/>
                  </a:lnTo>
                  <a:lnTo>
                    <a:pt x="1383" y="12557"/>
                  </a:lnTo>
                  <a:lnTo>
                    <a:pt x="1359" y="12551"/>
                  </a:lnTo>
                  <a:lnTo>
                    <a:pt x="1336" y="12543"/>
                  </a:lnTo>
                  <a:lnTo>
                    <a:pt x="1313" y="12534"/>
                  </a:lnTo>
                  <a:lnTo>
                    <a:pt x="1291" y="12524"/>
                  </a:lnTo>
                  <a:lnTo>
                    <a:pt x="1268" y="12513"/>
                  </a:lnTo>
                  <a:lnTo>
                    <a:pt x="1248" y="12501"/>
                  </a:lnTo>
                  <a:lnTo>
                    <a:pt x="1227" y="12488"/>
                  </a:lnTo>
                  <a:lnTo>
                    <a:pt x="1208" y="12473"/>
                  </a:lnTo>
                  <a:lnTo>
                    <a:pt x="1189" y="12458"/>
                  </a:lnTo>
                  <a:lnTo>
                    <a:pt x="1171" y="12442"/>
                  </a:lnTo>
                  <a:lnTo>
                    <a:pt x="1153" y="12426"/>
                  </a:lnTo>
                  <a:lnTo>
                    <a:pt x="1137" y="12408"/>
                  </a:lnTo>
                  <a:lnTo>
                    <a:pt x="1121" y="12390"/>
                  </a:lnTo>
                  <a:lnTo>
                    <a:pt x="1106" y="12371"/>
                  </a:lnTo>
                  <a:lnTo>
                    <a:pt x="1091" y="12352"/>
                  </a:lnTo>
                  <a:lnTo>
                    <a:pt x="1078" y="12331"/>
                  </a:lnTo>
                  <a:lnTo>
                    <a:pt x="1066" y="12311"/>
                  </a:lnTo>
                  <a:lnTo>
                    <a:pt x="1055" y="12288"/>
                  </a:lnTo>
                  <a:lnTo>
                    <a:pt x="1045" y="12266"/>
                  </a:lnTo>
                  <a:lnTo>
                    <a:pt x="1036" y="12243"/>
                  </a:lnTo>
                  <a:lnTo>
                    <a:pt x="1028" y="12220"/>
                  </a:lnTo>
                  <a:lnTo>
                    <a:pt x="1022" y="12196"/>
                  </a:lnTo>
                  <a:lnTo>
                    <a:pt x="1016" y="12172"/>
                  </a:lnTo>
                  <a:lnTo>
                    <a:pt x="1012" y="12147"/>
                  </a:lnTo>
                  <a:lnTo>
                    <a:pt x="1009" y="12121"/>
                  </a:lnTo>
                  <a:lnTo>
                    <a:pt x="1007" y="12096"/>
                  </a:lnTo>
                  <a:lnTo>
                    <a:pt x="1006" y="12070"/>
                  </a:lnTo>
                  <a:lnTo>
                    <a:pt x="1006" y="4527"/>
                  </a:lnTo>
                  <a:lnTo>
                    <a:pt x="1006" y="4504"/>
                  </a:lnTo>
                  <a:lnTo>
                    <a:pt x="1008" y="4480"/>
                  </a:lnTo>
                  <a:lnTo>
                    <a:pt x="1011" y="4458"/>
                  </a:lnTo>
                  <a:lnTo>
                    <a:pt x="1014" y="4436"/>
                  </a:lnTo>
                  <a:lnTo>
                    <a:pt x="1018" y="4414"/>
                  </a:lnTo>
                  <a:lnTo>
                    <a:pt x="1024" y="4393"/>
                  </a:lnTo>
                  <a:lnTo>
                    <a:pt x="1030" y="4372"/>
                  </a:lnTo>
                  <a:lnTo>
                    <a:pt x="1037" y="4351"/>
                  </a:lnTo>
                  <a:lnTo>
                    <a:pt x="1045" y="4331"/>
                  </a:lnTo>
                  <a:lnTo>
                    <a:pt x="1054" y="4310"/>
                  </a:lnTo>
                  <a:lnTo>
                    <a:pt x="1064" y="4291"/>
                  </a:lnTo>
                  <a:lnTo>
                    <a:pt x="1075" y="4272"/>
                  </a:lnTo>
                  <a:lnTo>
                    <a:pt x="1086" y="4254"/>
                  </a:lnTo>
                  <a:lnTo>
                    <a:pt x="1098" y="4236"/>
                  </a:lnTo>
                  <a:lnTo>
                    <a:pt x="1112" y="4218"/>
                  </a:lnTo>
                  <a:lnTo>
                    <a:pt x="1126" y="4202"/>
                  </a:lnTo>
                  <a:lnTo>
                    <a:pt x="1140" y="4186"/>
                  </a:lnTo>
                  <a:lnTo>
                    <a:pt x="1155" y="4170"/>
                  </a:lnTo>
                  <a:lnTo>
                    <a:pt x="1171" y="4154"/>
                  </a:lnTo>
                  <a:lnTo>
                    <a:pt x="1187" y="4140"/>
                  </a:lnTo>
                  <a:lnTo>
                    <a:pt x="1204" y="4126"/>
                  </a:lnTo>
                  <a:lnTo>
                    <a:pt x="1221" y="4114"/>
                  </a:lnTo>
                  <a:lnTo>
                    <a:pt x="1239" y="4102"/>
                  </a:lnTo>
                  <a:lnTo>
                    <a:pt x="1258" y="4090"/>
                  </a:lnTo>
                  <a:lnTo>
                    <a:pt x="1278" y="4080"/>
                  </a:lnTo>
                  <a:lnTo>
                    <a:pt x="1298" y="4070"/>
                  </a:lnTo>
                  <a:lnTo>
                    <a:pt x="1318" y="4061"/>
                  </a:lnTo>
                  <a:lnTo>
                    <a:pt x="1339" y="4054"/>
                  </a:lnTo>
                  <a:lnTo>
                    <a:pt x="1360" y="4046"/>
                  </a:lnTo>
                  <a:lnTo>
                    <a:pt x="1382" y="4040"/>
                  </a:lnTo>
                  <a:lnTo>
                    <a:pt x="1404" y="4035"/>
                  </a:lnTo>
                  <a:lnTo>
                    <a:pt x="1426" y="4031"/>
                  </a:lnTo>
                  <a:lnTo>
                    <a:pt x="4164" y="3574"/>
                  </a:lnTo>
                  <a:lnTo>
                    <a:pt x="5065" y="1322"/>
                  </a:lnTo>
                  <a:lnTo>
                    <a:pt x="5073" y="1305"/>
                  </a:lnTo>
                  <a:lnTo>
                    <a:pt x="5081" y="1288"/>
                  </a:lnTo>
                  <a:lnTo>
                    <a:pt x="5089" y="1270"/>
                  </a:lnTo>
                  <a:lnTo>
                    <a:pt x="5099" y="1253"/>
                  </a:lnTo>
                  <a:lnTo>
                    <a:pt x="5108" y="1237"/>
                  </a:lnTo>
                  <a:lnTo>
                    <a:pt x="5119" y="1222"/>
                  </a:lnTo>
                  <a:lnTo>
                    <a:pt x="5130" y="1207"/>
                  </a:lnTo>
                  <a:lnTo>
                    <a:pt x="5141" y="1192"/>
                  </a:lnTo>
                  <a:lnTo>
                    <a:pt x="5153" y="1178"/>
                  </a:lnTo>
                  <a:lnTo>
                    <a:pt x="5165" y="1164"/>
                  </a:lnTo>
                  <a:lnTo>
                    <a:pt x="5179" y="1151"/>
                  </a:lnTo>
                  <a:lnTo>
                    <a:pt x="5193" y="1138"/>
                  </a:lnTo>
                  <a:lnTo>
                    <a:pt x="5206" y="1126"/>
                  </a:lnTo>
                  <a:lnTo>
                    <a:pt x="5221" y="1115"/>
                  </a:lnTo>
                  <a:lnTo>
                    <a:pt x="5235" y="1102"/>
                  </a:lnTo>
                  <a:lnTo>
                    <a:pt x="5250" y="1092"/>
                  </a:lnTo>
                  <a:lnTo>
                    <a:pt x="5266" y="1082"/>
                  </a:lnTo>
                  <a:lnTo>
                    <a:pt x="5281" y="1073"/>
                  </a:lnTo>
                  <a:lnTo>
                    <a:pt x="5298" y="1064"/>
                  </a:lnTo>
                  <a:lnTo>
                    <a:pt x="5314" y="1055"/>
                  </a:lnTo>
                  <a:lnTo>
                    <a:pt x="5331" y="1048"/>
                  </a:lnTo>
                  <a:lnTo>
                    <a:pt x="5349" y="1041"/>
                  </a:lnTo>
                  <a:lnTo>
                    <a:pt x="5366" y="1034"/>
                  </a:lnTo>
                  <a:lnTo>
                    <a:pt x="5384" y="1028"/>
                  </a:lnTo>
                  <a:lnTo>
                    <a:pt x="5401" y="1023"/>
                  </a:lnTo>
                  <a:lnTo>
                    <a:pt x="5419" y="1019"/>
                  </a:lnTo>
                  <a:lnTo>
                    <a:pt x="5438" y="1015"/>
                  </a:lnTo>
                  <a:lnTo>
                    <a:pt x="5456" y="1012"/>
                  </a:lnTo>
                  <a:lnTo>
                    <a:pt x="5475" y="1009"/>
                  </a:lnTo>
                  <a:lnTo>
                    <a:pt x="5494" y="1007"/>
                  </a:lnTo>
                  <a:lnTo>
                    <a:pt x="5514" y="1006"/>
                  </a:lnTo>
                  <a:lnTo>
                    <a:pt x="5533" y="1006"/>
                  </a:lnTo>
                  <a:lnTo>
                    <a:pt x="10562" y="1006"/>
                  </a:lnTo>
                  <a:lnTo>
                    <a:pt x="10581" y="1006"/>
                  </a:lnTo>
                  <a:lnTo>
                    <a:pt x="10601" y="1007"/>
                  </a:lnTo>
                  <a:lnTo>
                    <a:pt x="10620" y="1009"/>
                  </a:lnTo>
                  <a:lnTo>
                    <a:pt x="10638" y="1012"/>
                  </a:lnTo>
                  <a:lnTo>
                    <a:pt x="10657" y="1015"/>
                  </a:lnTo>
                  <a:lnTo>
                    <a:pt x="10675" y="1019"/>
                  </a:lnTo>
                  <a:lnTo>
                    <a:pt x="10693" y="1023"/>
                  </a:lnTo>
                  <a:lnTo>
                    <a:pt x="10711" y="1028"/>
                  </a:lnTo>
                  <a:lnTo>
                    <a:pt x="10728" y="1034"/>
                  </a:lnTo>
                  <a:lnTo>
                    <a:pt x="10746" y="1041"/>
                  </a:lnTo>
                  <a:lnTo>
                    <a:pt x="10764" y="1048"/>
                  </a:lnTo>
                  <a:lnTo>
                    <a:pt x="10780" y="1055"/>
                  </a:lnTo>
                  <a:lnTo>
                    <a:pt x="10797" y="1064"/>
                  </a:lnTo>
                  <a:lnTo>
                    <a:pt x="10813" y="1073"/>
                  </a:lnTo>
                  <a:lnTo>
                    <a:pt x="10828" y="1082"/>
                  </a:lnTo>
                  <a:lnTo>
                    <a:pt x="10844" y="1092"/>
                  </a:lnTo>
                  <a:lnTo>
                    <a:pt x="10859" y="1102"/>
                  </a:lnTo>
                  <a:lnTo>
                    <a:pt x="10873" y="1115"/>
                  </a:lnTo>
                  <a:lnTo>
                    <a:pt x="10888" y="1126"/>
                  </a:lnTo>
                  <a:lnTo>
                    <a:pt x="10901" y="1138"/>
                  </a:lnTo>
                  <a:lnTo>
                    <a:pt x="10915" y="1151"/>
                  </a:lnTo>
                  <a:lnTo>
                    <a:pt x="10929" y="1164"/>
                  </a:lnTo>
                  <a:lnTo>
                    <a:pt x="10941" y="1178"/>
                  </a:lnTo>
                  <a:lnTo>
                    <a:pt x="10953" y="1192"/>
                  </a:lnTo>
                  <a:lnTo>
                    <a:pt x="10964" y="1207"/>
                  </a:lnTo>
                  <a:lnTo>
                    <a:pt x="10975" y="1222"/>
                  </a:lnTo>
                  <a:lnTo>
                    <a:pt x="10986" y="1237"/>
                  </a:lnTo>
                  <a:lnTo>
                    <a:pt x="10995" y="1253"/>
                  </a:lnTo>
                  <a:lnTo>
                    <a:pt x="11005" y="1270"/>
                  </a:lnTo>
                  <a:lnTo>
                    <a:pt x="11013" y="1288"/>
                  </a:lnTo>
                  <a:lnTo>
                    <a:pt x="11021" y="1305"/>
                  </a:lnTo>
                  <a:lnTo>
                    <a:pt x="11029" y="1322"/>
                  </a:lnTo>
                  <a:lnTo>
                    <a:pt x="11929" y="3574"/>
                  </a:lnTo>
                  <a:lnTo>
                    <a:pt x="14669" y="4031"/>
                  </a:lnTo>
                  <a:lnTo>
                    <a:pt x="14691" y="4035"/>
                  </a:lnTo>
                  <a:lnTo>
                    <a:pt x="14713" y="4040"/>
                  </a:lnTo>
                  <a:lnTo>
                    <a:pt x="14735" y="4046"/>
                  </a:lnTo>
                  <a:lnTo>
                    <a:pt x="14756" y="4054"/>
                  </a:lnTo>
                  <a:lnTo>
                    <a:pt x="14777" y="4061"/>
                  </a:lnTo>
                  <a:lnTo>
                    <a:pt x="14797" y="4070"/>
                  </a:lnTo>
                  <a:lnTo>
                    <a:pt x="14817" y="4080"/>
                  </a:lnTo>
                  <a:lnTo>
                    <a:pt x="14837" y="4090"/>
                  </a:lnTo>
                  <a:lnTo>
                    <a:pt x="14856" y="4102"/>
                  </a:lnTo>
                  <a:lnTo>
                    <a:pt x="14874" y="4114"/>
                  </a:lnTo>
                  <a:lnTo>
                    <a:pt x="14891" y="4126"/>
                  </a:lnTo>
                  <a:lnTo>
                    <a:pt x="14908" y="4140"/>
                  </a:lnTo>
                  <a:lnTo>
                    <a:pt x="14924" y="4154"/>
                  </a:lnTo>
                  <a:lnTo>
                    <a:pt x="14940" y="4170"/>
                  </a:lnTo>
                  <a:lnTo>
                    <a:pt x="14955" y="4186"/>
                  </a:lnTo>
                  <a:lnTo>
                    <a:pt x="14969" y="4202"/>
                  </a:lnTo>
                  <a:lnTo>
                    <a:pt x="14983" y="4218"/>
                  </a:lnTo>
                  <a:lnTo>
                    <a:pt x="14997" y="4236"/>
                  </a:lnTo>
                  <a:lnTo>
                    <a:pt x="15009" y="4254"/>
                  </a:lnTo>
                  <a:lnTo>
                    <a:pt x="15020" y="4272"/>
                  </a:lnTo>
                  <a:lnTo>
                    <a:pt x="15031" y="4291"/>
                  </a:lnTo>
                  <a:lnTo>
                    <a:pt x="15041" y="4310"/>
                  </a:lnTo>
                  <a:lnTo>
                    <a:pt x="15050" y="4331"/>
                  </a:lnTo>
                  <a:lnTo>
                    <a:pt x="15058" y="4351"/>
                  </a:lnTo>
                  <a:lnTo>
                    <a:pt x="15065" y="4372"/>
                  </a:lnTo>
                  <a:lnTo>
                    <a:pt x="15071" y="4393"/>
                  </a:lnTo>
                  <a:lnTo>
                    <a:pt x="15076" y="4414"/>
                  </a:lnTo>
                  <a:lnTo>
                    <a:pt x="15081" y="4436"/>
                  </a:lnTo>
                  <a:lnTo>
                    <a:pt x="15084" y="4458"/>
                  </a:lnTo>
                  <a:lnTo>
                    <a:pt x="15087" y="4480"/>
                  </a:lnTo>
                  <a:lnTo>
                    <a:pt x="15088" y="4504"/>
                  </a:lnTo>
                  <a:lnTo>
                    <a:pt x="15089" y="4527"/>
                  </a:lnTo>
                  <a:lnTo>
                    <a:pt x="15089" y="12070"/>
                  </a:lnTo>
                  <a:close/>
                  <a:moveTo>
                    <a:pt x="14834" y="3038"/>
                  </a:moveTo>
                  <a:lnTo>
                    <a:pt x="12654" y="2675"/>
                  </a:lnTo>
                  <a:lnTo>
                    <a:pt x="11963" y="948"/>
                  </a:lnTo>
                  <a:lnTo>
                    <a:pt x="11940" y="894"/>
                  </a:lnTo>
                  <a:lnTo>
                    <a:pt x="11916" y="842"/>
                  </a:lnTo>
                  <a:lnTo>
                    <a:pt x="11890" y="792"/>
                  </a:lnTo>
                  <a:lnTo>
                    <a:pt x="11862" y="741"/>
                  </a:lnTo>
                  <a:lnTo>
                    <a:pt x="11833" y="693"/>
                  </a:lnTo>
                  <a:lnTo>
                    <a:pt x="11802" y="647"/>
                  </a:lnTo>
                  <a:lnTo>
                    <a:pt x="11768" y="601"/>
                  </a:lnTo>
                  <a:lnTo>
                    <a:pt x="11734" y="556"/>
                  </a:lnTo>
                  <a:lnTo>
                    <a:pt x="11698" y="514"/>
                  </a:lnTo>
                  <a:lnTo>
                    <a:pt x="11661" y="473"/>
                  </a:lnTo>
                  <a:lnTo>
                    <a:pt x="11622" y="433"/>
                  </a:lnTo>
                  <a:lnTo>
                    <a:pt x="11581" y="394"/>
                  </a:lnTo>
                  <a:lnTo>
                    <a:pt x="11540" y="358"/>
                  </a:lnTo>
                  <a:lnTo>
                    <a:pt x="11498" y="323"/>
                  </a:lnTo>
                  <a:lnTo>
                    <a:pt x="11454" y="290"/>
                  </a:lnTo>
                  <a:lnTo>
                    <a:pt x="11408" y="258"/>
                  </a:lnTo>
                  <a:lnTo>
                    <a:pt x="11362" y="227"/>
                  </a:lnTo>
                  <a:lnTo>
                    <a:pt x="11315" y="199"/>
                  </a:lnTo>
                  <a:lnTo>
                    <a:pt x="11267" y="173"/>
                  </a:lnTo>
                  <a:lnTo>
                    <a:pt x="11217" y="148"/>
                  </a:lnTo>
                  <a:lnTo>
                    <a:pt x="11167" y="125"/>
                  </a:lnTo>
                  <a:lnTo>
                    <a:pt x="11116" y="104"/>
                  </a:lnTo>
                  <a:lnTo>
                    <a:pt x="11063" y="84"/>
                  </a:lnTo>
                  <a:lnTo>
                    <a:pt x="11010" y="67"/>
                  </a:lnTo>
                  <a:lnTo>
                    <a:pt x="10957" y="51"/>
                  </a:lnTo>
                  <a:lnTo>
                    <a:pt x="10902" y="38"/>
                  </a:lnTo>
                  <a:lnTo>
                    <a:pt x="10847" y="26"/>
                  </a:lnTo>
                  <a:lnTo>
                    <a:pt x="10791" y="17"/>
                  </a:lnTo>
                  <a:lnTo>
                    <a:pt x="10734" y="10"/>
                  </a:lnTo>
                  <a:lnTo>
                    <a:pt x="10678" y="4"/>
                  </a:lnTo>
                  <a:lnTo>
                    <a:pt x="10621" y="1"/>
                  </a:lnTo>
                  <a:lnTo>
                    <a:pt x="10562" y="0"/>
                  </a:lnTo>
                  <a:lnTo>
                    <a:pt x="5533" y="0"/>
                  </a:lnTo>
                  <a:lnTo>
                    <a:pt x="5474" y="1"/>
                  </a:lnTo>
                  <a:lnTo>
                    <a:pt x="5417" y="4"/>
                  </a:lnTo>
                  <a:lnTo>
                    <a:pt x="5361" y="10"/>
                  </a:lnTo>
                  <a:lnTo>
                    <a:pt x="5304" y="17"/>
                  </a:lnTo>
                  <a:lnTo>
                    <a:pt x="5248" y="26"/>
                  </a:lnTo>
                  <a:lnTo>
                    <a:pt x="5193" y="38"/>
                  </a:lnTo>
                  <a:lnTo>
                    <a:pt x="5138" y="51"/>
                  </a:lnTo>
                  <a:lnTo>
                    <a:pt x="5085" y="67"/>
                  </a:lnTo>
                  <a:lnTo>
                    <a:pt x="5032" y="84"/>
                  </a:lnTo>
                  <a:lnTo>
                    <a:pt x="4979" y="104"/>
                  </a:lnTo>
                  <a:lnTo>
                    <a:pt x="4928" y="125"/>
                  </a:lnTo>
                  <a:lnTo>
                    <a:pt x="4878" y="148"/>
                  </a:lnTo>
                  <a:lnTo>
                    <a:pt x="4829" y="173"/>
                  </a:lnTo>
                  <a:lnTo>
                    <a:pt x="4780" y="199"/>
                  </a:lnTo>
                  <a:lnTo>
                    <a:pt x="4733" y="227"/>
                  </a:lnTo>
                  <a:lnTo>
                    <a:pt x="4687" y="258"/>
                  </a:lnTo>
                  <a:lnTo>
                    <a:pt x="4641" y="290"/>
                  </a:lnTo>
                  <a:lnTo>
                    <a:pt x="4597" y="323"/>
                  </a:lnTo>
                  <a:lnTo>
                    <a:pt x="4555" y="358"/>
                  </a:lnTo>
                  <a:lnTo>
                    <a:pt x="4513" y="395"/>
                  </a:lnTo>
                  <a:lnTo>
                    <a:pt x="4472" y="434"/>
                  </a:lnTo>
                  <a:lnTo>
                    <a:pt x="4434" y="473"/>
                  </a:lnTo>
                  <a:lnTo>
                    <a:pt x="4397" y="514"/>
                  </a:lnTo>
                  <a:lnTo>
                    <a:pt x="4361" y="557"/>
                  </a:lnTo>
                  <a:lnTo>
                    <a:pt x="4327" y="602"/>
                  </a:lnTo>
                  <a:lnTo>
                    <a:pt x="4293" y="647"/>
                  </a:lnTo>
                  <a:lnTo>
                    <a:pt x="4262" y="694"/>
                  </a:lnTo>
                  <a:lnTo>
                    <a:pt x="4232" y="742"/>
                  </a:lnTo>
                  <a:lnTo>
                    <a:pt x="4204" y="792"/>
                  </a:lnTo>
                  <a:lnTo>
                    <a:pt x="4178" y="843"/>
                  </a:lnTo>
                  <a:lnTo>
                    <a:pt x="4154" y="895"/>
                  </a:lnTo>
                  <a:lnTo>
                    <a:pt x="4130" y="949"/>
                  </a:lnTo>
                  <a:lnTo>
                    <a:pt x="3441" y="2675"/>
                  </a:lnTo>
                  <a:lnTo>
                    <a:pt x="1261" y="3038"/>
                  </a:lnTo>
                  <a:lnTo>
                    <a:pt x="1193" y="3051"/>
                  </a:lnTo>
                  <a:lnTo>
                    <a:pt x="1127" y="3067"/>
                  </a:lnTo>
                  <a:lnTo>
                    <a:pt x="1061" y="3085"/>
                  </a:lnTo>
                  <a:lnTo>
                    <a:pt x="998" y="3106"/>
                  </a:lnTo>
                  <a:lnTo>
                    <a:pt x="935" y="3130"/>
                  </a:lnTo>
                  <a:lnTo>
                    <a:pt x="873" y="3158"/>
                  </a:lnTo>
                  <a:lnTo>
                    <a:pt x="814" y="3186"/>
                  </a:lnTo>
                  <a:lnTo>
                    <a:pt x="756" y="3218"/>
                  </a:lnTo>
                  <a:lnTo>
                    <a:pt x="700" y="3251"/>
                  </a:lnTo>
                  <a:lnTo>
                    <a:pt x="645" y="3287"/>
                  </a:lnTo>
                  <a:lnTo>
                    <a:pt x="592" y="3327"/>
                  </a:lnTo>
                  <a:lnTo>
                    <a:pt x="541" y="3367"/>
                  </a:lnTo>
                  <a:lnTo>
                    <a:pt x="492" y="3410"/>
                  </a:lnTo>
                  <a:lnTo>
                    <a:pt x="445" y="3454"/>
                  </a:lnTo>
                  <a:lnTo>
                    <a:pt x="399" y="3502"/>
                  </a:lnTo>
                  <a:lnTo>
                    <a:pt x="357" y="3550"/>
                  </a:lnTo>
                  <a:lnTo>
                    <a:pt x="316" y="3600"/>
                  </a:lnTo>
                  <a:lnTo>
                    <a:pt x="277" y="3653"/>
                  </a:lnTo>
                  <a:lnTo>
                    <a:pt x="240" y="3707"/>
                  </a:lnTo>
                  <a:lnTo>
                    <a:pt x="206" y="3762"/>
                  </a:lnTo>
                  <a:lnTo>
                    <a:pt x="175" y="3818"/>
                  </a:lnTo>
                  <a:lnTo>
                    <a:pt x="145" y="3877"/>
                  </a:lnTo>
                  <a:lnTo>
                    <a:pt x="119" y="3937"/>
                  </a:lnTo>
                  <a:lnTo>
                    <a:pt x="95" y="3999"/>
                  </a:lnTo>
                  <a:lnTo>
                    <a:pt x="72" y="4061"/>
                  </a:lnTo>
                  <a:lnTo>
                    <a:pt x="53" y="4124"/>
                  </a:lnTo>
                  <a:lnTo>
                    <a:pt x="37" y="4189"/>
                  </a:lnTo>
                  <a:lnTo>
                    <a:pt x="24" y="4255"/>
                  </a:lnTo>
                  <a:lnTo>
                    <a:pt x="14" y="4321"/>
                  </a:lnTo>
                  <a:lnTo>
                    <a:pt x="6" y="4389"/>
                  </a:lnTo>
                  <a:lnTo>
                    <a:pt x="2" y="4457"/>
                  </a:lnTo>
                  <a:lnTo>
                    <a:pt x="0" y="4527"/>
                  </a:lnTo>
                  <a:lnTo>
                    <a:pt x="0" y="12070"/>
                  </a:lnTo>
                  <a:lnTo>
                    <a:pt x="2" y="12148"/>
                  </a:lnTo>
                  <a:lnTo>
                    <a:pt x="8" y="12224"/>
                  </a:lnTo>
                  <a:lnTo>
                    <a:pt x="17" y="12299"/>
                  </a:lnTo>
                  <a:lnTo>
                    <a:pt x="31" y="12374"/>
                  </a:lnTo>
                  <a:lnTo>
                    <a:pt x="47" y="12446"/>
                  </a:lnTo>
                  <a:lnTo>
                    <a:pt x="68" y="12519"/>
                  </a:lnTo>
                  <a:lnTo>
                    <a:pt x="92" y="12588"/>
                  </a:lnTo>
                  <a:lnTo>
                    <a:pt x="119" y="12657"/>
                  </a:lnTo>
                  <a:lnTo>
                    <a:pt x="149" y="12724"/>
                  </a:lnTo>
                  <a:lnTo>
                    <a:pt x="182" y="12788"/>
                  </a:lnTo>
                  <a:lnTo>
                    <a:pt x="218" y="12852"/>
                  </a:lnTo>
                  <a:lnTo>
                    <a:pt x="259" y="12913"/>
                  </a:lnTo>
                  <a:lnTo>
                    <a:pt x="300" y="12972"/>
                  </a:lnTo>
                  <a:lnTo>
                    <a:pt x="345" y="13030"/>
                  </a:lnTo>
                  <a:lnTo>
                    <a:pt x="392" y="13084"/>
                  </a:lnTo>
                  <a:lnTo>
                    <a:pt x="443" y="13136"/>
                  </a:lnTo>
                  <a:lnTo>
                    <a:pt x="495" y="13187"/>
                  </a:lnTo>
                  <a:lnTo>
                    <a:pt x="549" y="13234"/>
                  </a:lnTo>
                  <a:lnTo>
                    <a:pt x="607" y="13279"/>
                  </a:lnTo>
                  <a:lnTo>
                    <a:pt x="666" y="13320"/>
                  </a:lnTo>
                  <a:lnTo>
                    <a:pt x="727" y="13361"/>
                  </a:lnTo>
                  <a:lnTo>
                    <a:pt x="791" y="13397"/>
                  </a:lnTo>
                  <a:lnTo>
                    <a:pt x="855" y="13430"/>
                  </a:lnTo>
                  <a:lnTo>
                    <a:pt x="922" y="13460"/>
                  </a:lnTo>
                  <a:lnTo>
                    <a:pt x="991" y="13487"/>
                  </a:lnTo>
                  <a:lnTo>
                    <a:pt x="1060" y="13511"/>
                  </a:lnTo>
                  <a:lnTo>
                    <a:pt x="1133" y="13532"/>
                  </a:lnTo>
                  <a:lnTo>
                    <a:pt x="1205" y="13548"/>
                  </a:lnTo>
                  <a:lnTo>
                    <a:pt x="1280" y="13562"/>
                  </a:lnTo>
                  <a:lnTo>
                    <a:pt x="1355" y="13571"/>
                  </a:lnTo>
                  <a:lnTo>
                    <a:pt x="1431" y="13577"/>
                  </a:lnTo>
                  <a:lnTo>
                    <a:pt x="1509" y="13579"/>
                  </a:lnTo>
                  <a:lnTo>
                    <a:pt x="14586" y="13579"/>
                  </a:lnTo>
                  <a:lnTo>
                    <a:pt x="14664" y="13577"/>
                  </a:lnTo>
                  <a:lnTo>
                    <a:pt x="14740" y="13571"/>
                  </a:lnTo>
                  <a:lnTo>
                    <a:pt x="14815" y="13562"/>
                  </a:lnTo>
                  <a:lnTo>
                    <a:pt x="14890" y="13548"/>
                  </a:lnTo>
                  <a:lnTo>
                    <a:pt x="14962" y="13532"/>
                  </a:lnTo>
                  <a:lnTo>
                    <a:pt x="15034" y="13511"/>
                  </a:lnTo>
                  <a:lnTo>
                    <a:pt x="15104" y="13487"/>
                  </a:lnTo>
                  <a:lnTo>
                    <a:pt x="15173" y="13460"/>
                  </a:lnTo>
                  <a:lnTo>
                    <a:pt x="15240" y="13430"/>
                  </a:lnTo>
                  <a:lnTo>
                    <a:pt x="15304" y="13397"/>
                  </a:lnTo>
                  <a:lnTo>
                    <a:pt x="15368" y="13361"/>
                  </a:lnTo>
                  <a:lnTo>
                    <a:pt x="15429" y="13320"/>
                  </a:lnTo>
                  <a:lnTo>
                    <a:pt x="15488" y="13279"/>
                  </a:lnTo>
                  <a:lnTo>
                    <a:pt x="15546" y="13234"/>
                  </a:lnTo>
                  <a:lnTo>
                    <a:pt x="15600" y="13187"/>
                  </a:lnTo>
                  <a:lnTo>
                    <a:pt x="15652" y="13136"/>
                  </a:lnTo>
                  <a:lnTo>
                    <a:pt x="15703" y="13084"/>
                  </a:lnTo>
                  <a:lnTo>
                    <a:pt x="15750" y="13030"/>
                  </a:lnTo>
                  <a:lnTo>
                    <a:pt x="15795" y="12972"/>
                  </a:lnTo>
                  <a:lnTo>
                    <a:pt x="15836" y="12913"/>
                  </a:lnTo>
                  <a:lnTo>
                    <a:pt x="15877" y="12852"/>
                  </a:lnTo>
                  <a:lnTo>
                    <a:pt x="15913" y="12788"/>
                  </a:lnTo>
                  <a:lnTo>
                    <a:pt x="15946" y="12724"/>
                  </a:lnTo>
                  <a:lnTo>
                    <a:pt x="15976" y="12657"/>
                  </a:lnTo>
                  <a:lnTo>
                    <a:pt x="16003" y="12588"/>
                  </a:lnTo>
                  <a:lnTo>
                    <a:pt x="16027" y="12519"/>
                  </a:lnTo>
                  <a:lnTo>
                    <a:pt x="16048" y="12446"/>
                  </a:lnTo>
                  <a:lnTo>
                    <a:pt x="16064" y="12374"/>
                  </a:lnTo>
                  <a:lnTo>
                    <a:pt x="16078" y="12299"/>
                  </a:lnTo>
                  <a:lnTo>
                    <a:pt x="16087" y="12224"/>
                  </a:lnTo>
                  <a:lnTo>
                    <a:pt x="16093" y="12148"/>
                  </a:lnTo>
                  <a:lnTo>
                    <a:pt x="16095" y="12070"/>
                  </a:lnTo>
                  <a:lnTo>
                    <a:pt x="16095" y="4527"/>
                  </a:lnTo>
                  <a:lnTo>
                    <a:pt x="16093" y="4457"/>
                  </a:lnTo>
                  <a:lnTo>
                    <a:pt x="16089" y="4389"/>
                  </a:lnTo>
                  <a:lnTo>
                    <a:pt x="16081" y="4321"/>
                  </a:lnTo>
                  <a:lnTo>
                    <a:pt x="16071" y="4255"/>
                  </a:lnTo>
                  <a:lnTo>
                    <a:pt x="16058" y="4189"/>
                  </a:lnTo>
                  <a:lnTo>
                    <a:pt x="16042" y="4124"/>
                  </a:lnTo>
                  <a:lnTo>
                    <a:pt x="16023" y="4061"/>
                  </a:lnTo>
                  <a:lnTo>
                    <a:pt x="16000" y="3999"/>
                  </a:lnTo>
                  <a:lnTo>
                    <a:pt x="15976" y="3937"/>
                  </a:lnTo>
                  <a:lnTo>
                    <a:pt x="15949" y="3877"/>
                  </a:lnTo>
                  <a:lnTo>
                    <a:pt x="15920" y="3818"/>
                  </a:lnTo>
                  <a:lnTo>
                    <a:pt x="15889" y="3762"/>
                  </a:lnTo>
                  <a:lnTo>
                    <a:pt x="15855" y="3707"/>
                  </a:lnTo>
                  <a:lnTo>
                    <a:pt x="15818" y="3653"/>
                  </a:lnTo>
                  <a:lnTo>
                    <a:pt x="15779" y="3600"/>
                  </a:lnTo>
                  <a:lnTo>
                    <a:pt x="15738" y="3550"/>
                  </a:lnTo>
                  <a:lnTo>
                    <a:pt x="15696" y="3502"/>
                  </a:lnTo>
                  <a:lnTo>
                    <a:pt x="15650" y="3454"/>
                  </a:lnTo>
                  <a:lnTo>
                    <a:pt x="15603" y="3410"/>
                  </a:lnTo>
                  <a:lnTo>
                    <a:pt x="15554" y="3367"/>
                  </a:lnTo>
                  <a:lnTo>
                    <a:pt x="15503" y="3327"/>
                  </a:lnTo>
                  <a:lnTo>
                    <a:pt x="15450" y="3287"/>
                  </a:lnTo>
                  <a:lnTo>
                    <a:pt x="15395" y="3251"/>
                  </a:lnTo>
                  <a:lnTo>
                    <a:pt x="15339" y="3218"/>
                  </a:lnTo>
                  <a:lnTo>
                    <a:pt x="15281" y="3186"/>
                  </a:lnTo>
                  <a:lnTo>
                    <a:pt x="15221" y="3158"/>
                  </a:lnTo>
                  <a:lnTo>
                    <a:pt x="15160" y="3130"/>
                  </a:lnTo>
                  <a:lnTo>
                    <a:pt x="15097" y="3106"/>
                  </a:lnTo>
                  <a:lnTo>
                    <a:pt x="15034" y="3085"/>
                  </a:lnTo>
                  <a:lnTo>
                    <a:pt x="14968" y="3067"/>
                  </a:lnTo>
                  <a:lnTo>
                    <a:pt x="14901" y="3051"/>
                  </a:lnTo>
                  <a:lnTo>
                    <a:pt x="14834" y="30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8523124" y="5097362"/>
            <a:ext cx="407987" cy="467038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30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25620" name="图片占位符 3" descr="C:\Users\Administrator\Desktop\旅行\QQ截图20170318133056.jpgQQ截图2017031813305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-35560" y="1910080"/>
            <a:ext cx="4391660" cy="2576195"/>
          </a:xfrm>
          <a:noFill/>
          <a:ln>
            <a:noFill/>
          </a:ln>
        </p:spPr>
      </p:pic>
      <p:pic>
        <p:nvPicPr>
          <p:cNvPr id="25621" name="图片占位符 5" descr="C:\Users\Administrator\Desktop\旅行\QQ截图20170318133043.jpgQQ截图20170318133043"/>
          <p:cNvPicPr>
            <a:picLocks noGrp="1"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856855" y="1909763"/>
            <a:ext cx="4314190" cy="257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37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9" grpId="0"/>
      <p:bldP spid="11" grpId="0"/>
      <p:bldP spid="13" grpId="0" bldLvl="0" animBg="1"/>
      <p:bldP spid="14" grpId="0"/>
      <p:bldP spid="15" grpId="0"/>
      <p:bldP spid="16" grpId="0" bldLvl="0" animBg="1"/>
      <p:bldP spid="17" grpId="0"/>
      <p:bldP spid="18" grpId="0"/>
      <p:bldP spid="19" grpId="0" bldLvl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/>
          <p:nvPr/>
        </p:nvSpPr>
        <p:spPr bwMode="auto">
          <a:xfrm>
            <a:off x="-332069" y="-187127"/>
            <a:ext cx="10172880" cy="7257328"/>
          </a:xfrm>
          <a:custGeom>
            <a:avLst/>
            <a:gdLst>
              <a:gd name="T0" fmla="*/ 0 w 3091"/>
              <a:gd name="T1" fmla="*/ 0 h 2526"/>
              <a:gd name="T2" fmla="*/ 3091 w 3091"/>
              <a:gd name="T3" fmla="*/ 0 h 2526"/>
              <a:gd name="T4" fmla="*/ 856 w 3091"/>
              <a:gd name="T5" fmla="*/ 2526 h 2526"/>
              <a:gd name="T6" fmla="*/ 0 w 3091"/>
              <a:gd name="T7" fmla="*/ 1557 h 2526"/>
              <a:gd name="T8" fmla="*/ 0 w 3091"/>
              <a:gd name="T9" fmla="*/ 0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1" h="2526">
                <a:moveTo>
                  <a:pt x="0" y="0"/>
                </a:moveTo>
                <a:lnTo>
                  <a:pt x="3091" y="0"/>
                </a:lnTo>
                <a:lnTo>
                  <a:pt x="856" y="2526"/>
                </a:lnTo>
                <a:lnTo>
                  <a:pt x="0" y="1557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8000"/>
            </a:srgb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3" name="Freeform 8"/>
          <p:cNvSpPr/>
          <p:nvPr/>
        </p:nvSpPr>
        <p:spPr bwMode="auto">
          <a:xfrm>
            <a:off x="-332067" y="-187127"/>
            <a:ext cx="8107668" cy="4066044"/>
          </a:xfrm>
          <a:custGeom>
            <a:avLst/>
            <a:gdLst>
              <a:gd name="T0" fmla="*/ 0 w 2759"/>
              <a:gd name="T1" fmla="*/ 0 h 1585"/>
              <a:gd name="T2" fmla="*/ 2759 w 2759"/>
              <a:gd name="T3" fmla="*/ 0 h 1585"/>
              <a:gd name="T4" fmla="*/ 1357 w 2759"/>
              <a:gd name="T5" fmla="*/ 1585 h 1585"/>
              <a:gd name="T6" fmla="*/ 0 w 2759"/>
              <a:gd name="T7" fmla="*/ 51 h 1585"/>
              <a:gd name="T8" fmla="*/ 0 w 2759"/>
              <a:gd name="T9" fmla="*/ 0 h 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9" h="1585">
                <a:moveTo>
                  <a:pt x="0" y="0"/>
                </a:moveTo>
                <a:lnTo>
                  <a:pt x="2759" y="0"/>
                </a:lnTo>
                <a:lnTo>
                  <a:pt x="1357" y="1585"/>
                </a:ln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rgbClr val="2C6906">
              <a:alpha val="63000"/>
            </a:srgb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7264577" y="1867595"/>
            <a:ext cx="379646" cy="379646"/>
          </a:xfrm>
          <a:prstGeom prst="ellipse">
            <a:avLst/>
          </a:prstGeom>
          <a:solidFill>
            <a:srgbClr val="2C6906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8214832" y="1898584"/>
            <a:ext cx="2622701" cy="7658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此处添加标题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ANNUAL WORK SUMMARY</a:t>
            </a: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186694" y="2962809"/>
            <a:ext cx="379646" cy="379646"/>
          </a:xfrm>
          <a:prstGeom prst="ellipse">
            <a:avLst/>
          </a:prstGeom>
          <a:solidFill>
            <a:srgbClr val="2C6906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136950" y="2993798"/>
            <a:ext cx="2622701" cy="7658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此处添加标题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COMPLETION OF WORK</a:t>
            </a: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5108812" y="4058022"/>
            <a:ext cx="379646" cy="379646"/>
          </a:xfrm>
          <a:prstGeom prst="ellipse">
            <a:avLst/>
          </a:prstGeom>
          <a:solidFill>
            <a:srgbClr val="2C6906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6059068" y="4089011"/>
            <a:ext cx="2622701" cy="7658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此处添加标题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SUCCESSFUL PROJECT</a:t>
            </a:r>
          </a:p>
        </p:txBody>
      </p:sp>
      <p:sp>
        <p:nvSpPr>
          <p:cNvPr id="19" name="MH_Others_1"/>
          <p:cNvSpPr txBox="1"/>
          <p:nvPr>
            <p:custDataLst>
              <p:tags r:id="rId7"/>
            </p:custDataLst>
          </p:nvPr>
        </p:nvSpPr>
        <p:spPr>
          <a:xfrm>
            <a:off x="2482361" y="915119"/>
            <a:ext cx="2626510" cy="11747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8"/>
            </p:custDataLst>
          </p:nvPr>
        </p:nvSpPr>
        <p:spPr>
          <a:xfrm>
            <a:off x="2482361" y="2126207"/>
            <a:ext cx="2329889" cy="487680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l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Tm="781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4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/>
          <p:nvPr/>
        </p:nvSpPr>
        <p:spPr>
          <a:xfrm>
            <a:off x="600" y="4240088"/>
            <a:ext cx="12192000" cy="1888607"/>
          </a:xfrm>
          <a:prstGeom prst="rect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577879" y="4492531"/>
            <a:ext cx="6925965" cy="13823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tr-TR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 PROFESSIONAL BUSINESS</a:t>
            </a:r>
          </a:p>
        </p:txBody>
      </p:sp>
      <p:sp>
        <p:nvSpPr>
          <p:cNvPr id="29" name="Oval 8"/>
          <p:cNvSpPr/>
          <p:nvPr/>
        </p:nvSpPr>
        <p:spPr>
          <a:xfrm>
            <a:off x="3760740" y="812841"/>
            <a:ext cx="1392155" cy="1392155"/>
          </a:xfrm>
          <a:prstGeom prst="ellipse">
            <a:avLst/>
          </a:prstGeom>
          <a:blipFill rotWithShape="1">
            <a:blip r:embed="rId2" cstate="screen"/>
            <a:stretch>
              <a:fillRect/>
            </a:stretch>
          </a:blipFill>
          <a:ln>
            <a:noFill/>
          </a:ln>
          <a:effectLst>
            <a:reflection blurRad="6350" stA="9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Oval 23"/>
          <p:cNvSpPr/>
          <p:nvPr/>
        </p:nvSpPr>
        <p:spPr>
          <a:xfrm>
            <a:off x="6912692" y="812841"/>
            <a:ext cx="1392155" cy="1392155"/>
          </a:xfrm>
          <a:prstGeom prst="ellipse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  <a:effectLst>
            <a:reflection blurRad="6350" stA="9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Oval 24"/>
          <p:cNvSpPr/>
          <p:nvPr/>
        </p:nvSpPr>
        <p:spPr>
          <a:xfrm>
            <a:off x="5344918" y="812841"/>
            <a:ext cx="1392155" cy="1392155"/>
          </a:xfrm>
          <a:prstGeom prst="ellipse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  <a:effectLst>
            <a:reflection blurRad="6350" stA="9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3597070" y="2204955"/>
            <a:ext cx="4997077" cy="2035175"/>
          </a:xfrm>
          <a:prstGeom prst="rect">
            <a:avLst/>
          </a:prstGeom>
          <a:noFill/>
          <a:effectLst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tr-TR" sz="11735" dirty="0">
                <a:solidFill>
                  <a:srgbClr val="2C6906"/>
                </a:solidFill>
                <a:latin typeface="微软雅黑" panose="020B0503020204020204" charset="-122"/>
                <a:ea typeface="微软雅黑" panose="020B0503020204020204" charset="-122"/>
              </a:rPr>
              <a:t>KEYNE</a:t>
            </a:r>
          </a:p>
        </p:txBody>
      </p:sp>
    </p:spTree>
  </p:cSld>
  <p:clrMapOvr>
    <a:masterClrMapping/>
  </p:clrMapOvr>
  <p:transition advTm="327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 animBg="1"/>
      <p:bldP spid="30" grpId="0" animBg="1"/>
      <p:bldP spid="31" grpId="0" animBg="1"/>
      <p:bldP spid="3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178630" y="511631"/>
            <a:ext cx="5834742" cy="583474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71456" y="1004457"/>
            <a:ext cx="4849090" cy="4849088"/>
          </a:xfrm>
          <a:prstGeom prst="ellipse">
            <a:avLst/>
          </a:prstGeom>
          <a:solidFill>
            <a:srgbClr val="2C6906">
              <a:alpha val="62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3" name="TextBox 64"/>
          <p:cNvSpPr>
            <a:spLocks noChangeArrowheads="1"/>
          </p:cNvSpPr>
          <p:nvPr/>
        </p:nvSpPr>
        <p:spPr bwMode="auto">
          <a:xfrm>
            <a:off x="4187826" y="2946398"/>
            <a:ext cx="3816350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添加标题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Market Situation</a:t>
            </a:r>
          </a:p>
        </p:txBody>
      </p:sp>
      <p:sp>
        <p:nvSpPr>
          <p:cNvPr id="14" name="TextBox 64"/>
          <p:cNvSpPr>
            <a:spLocks noChangeArrowheads="1"/>
          </p:cNvSpPr>
          <p:nvPr/>
        </p:nvSpPr>
        <p:spPr bwMode="auto">
          <a:xfrm>
            <a:off x="5311459" y="2022328"/>
            <a:ext cx="156908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Calibri" panose="020F0502020204030204" charset="0"/>
              </a:rPr>
              <a:t>PART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Calibri" panose="020F0502020204030204" charset="0"/>
              </a:rPr>
              <a:t>01</a:t>
            </a:r>
          </a:p>
        </p:txBody>
      </p:sp>
      <p:sp>
        <p:nvSpPr>
          <p:cNvPr id="15" name="矩形 14"/>
          <p:cNvSpPr/>
          <p:nvPr/>
        </p:nvSpPr>
        <p:spPr>
          <a:xfrm>
            <a:off x="4296001" y="2727973"/>
            <a:ext cx="360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16001" y="4790817"/>
            <a:ext cx="216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519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-1.48148E-6 L 0.31576 -1.48148E-6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2.59259E-6 L -0.31979 2.59259E-6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2" grpId="2" bldLvl="0" animBg="1"/>
      <p:bldP spid="10" grpId="0" bldLvl="0" animBg="1"/>
      <p:bldP spid="10" grpId="1" bldLvl="0" animBg="1"/>
      <p:bldP spid="10" grpId="2" bldLvl="0" animBg="1"/>
      <p:bldP spid="13" grpId="0"/>
      <p:bldP spid="13" grpId="1"/>
      <p:bldP spid="13" grpId="2"/>
      <p:bldP spid="14" grpId="0"/>
      <p:bldP spid="14" grpId="1"/>
      <p:bldP spid="14" grpId="2"/>
      <p:bldP spid="15" grpId="0" bldLvl="0" animBg="1"/>
      <p:bldP spid="15" grpId="1" bldLvl="0" animBg="1"/>
      <p:bldP spid="16" grpId="0" bldLvl="0" animBg="1"/>
      <p:bldP spid="16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flipH="1">
            <a:off x="6162494" y="1725699"/>
            <a:ext cx="4056063" cy="1790700"/>
          </a:xfrm>
          <a:prstGeom prst="snip2Diag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91430" tIns="45714" rIns="91430" bIns="45714" anchor="ctr"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84372" y="3681500"/>
            <a:ext cx="698500" cy="701675"/>
          </a:xfrm>
          <a:prstGeom prst="ellipse">
            <a:avLst/>
          </a:prstGeom>
          <a:solidFill>
            <a:srgbClr val="2C6906"/>
          </a:solidFill>
          <a:ln>
            <a:noFill/>
          </a:ln>
        </p:spPr>
        <p:txBody>
          <a:bodyPr lIns="91430" tIns="45714" rIns="91430" bIns="45714" anchor="ctr"/>
          <a:lstStyle>
            <a:lvl1pPr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827395" y="3681500"/>
            <a:ext cx="700088" cy="7016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30" tIns="45714" rIns="91430" bIns="45714" anchor="ctr"/>
          <a:lstStyle>
            <a:lvl1pPr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6968934" y="3681500"/>
            <a:ext cx="698500" cy="701675"/>
          </a:xfrm>
          <a:prstGeom prst="ellipse">
            <a:avLst/>
          </a:prstGeom>
          <a:solidFill>
            <a:srgbClr val="2C6906"/>
          </a:solidFill>
          <a:ln>
            <a:noFill/>
          </a:ln>
        </p:spPr>
        <p:txBody>
          <a:bodyPr lIns="91430" tIns="45714" rIns="91430" bIns="45714" anchor="ctr"/>
          <a:lstStyle>
            <a:lvl1pPr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8967628" y="3681500"/>
            <a:ext cx="696913" cy="7016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30" tIns="45714" rIns="91430" bIns="45714" anchor="ctr"/>
          <a:lstStyle>
            <a:lvl1pPr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</p:txBody>
      </p:sp>
      <p:grpSp>
        <p:nvGrpSpPr>
          <p:cNvPr id="10" name="Group 20"/>
          <p:cNvGrpSpPr/>
          <p:nvPr/>
        </p:nvGrpSpPr>
        <p:grpSpPr bwMode="auto">
          <a:xfrm>
            <a:off x="2650932" y="3832311"/>
            <a:ext cx="392112" cy="395288"/>
            <a:chOff x="0" y="0"/>
            <a:chExt cx="401822" cy="404317"/>
          </a:xfrm>
          <a:solidFill>
            <a:schemeClr val="accent2"/>
          </a:solidFill>
        </p:grpSpPr>
        <p:sp>
          <p:nvSpPr>
            <p:cNvPr id="11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Group 23"/>
          <p:cNvGrpSpPr/>
          <p:nvPr/>
        </p:nvGrpSpPr>
        <p:grpSpPr bwMode="auto">
          <a:xfrm>
            <a:off x="5030595" y="3879936"/>
            <a:ext cx="379413" cy="330200"/>
            <a:chOff x="0" y="0"/>
            <a:chExt cx="389342" cy="339426"/>
          </a:xfrm>
          <a:solidFill>
            <a:schemeClr val="bg1"/>
          </a:solidFill>
        </p:grpSpPr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22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23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grpSp>
        <p:nvGrpSpPr>
          <p:cNvPr id="25" name="Group 35"/>
          <p:cNvGrpSpPr/>
          <p:nvPr/>
        </p:nvGrpSpPr>
        <p:grpSpPr bwMode="auto">
          <a:xfrm>
            <a:off x="9131142" y="3840249"/>
            <a:ext cx="369887" cy="366712"/>
            <a:chOff x="0" y="0"/>
            <a:chExt cx="379359" cy="376864"/>
          </a:xfrm>
          <a:solidFill>
            <a:schemeClr val="bg1"/>
          </a:solidFill>
        </p:grpSpPr>
        <p:sp>
          <p:nvSpPr>
            <p:cNvPr id="2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3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3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1361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136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3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1361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grpSp>
        <p:nvGrpSpPr>
          <p:cNvPr id="47" name="Group 54"/>
          <p:cNvGrpSpPr/>
          <p:nvPr/>
        </p:nvGrpSpPr>
        <p:grpSpPr bwMode="auto">
          <a:xfrm>
            <a:off x="7176900" y="3887875"/>
            <a:ext cx="292100" cy="379412"/>
            <a:chOff x="0" y="0"/>
            <a:chExt cx="299494" cy="389342"/>
          </a:xfrm>
          <a:solidFill>
            <a:schemeClr val="accent2"/>
          </a:solidFill>
        </p:grpSpPr>
        <p:sp>
          <p:nvSpPr>
            <p:cNvPr id="4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2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0" name="剪去对角的矩形 49"/>
          <p:cNvSpPr/>
          <p:nvPr/>
        </p:nvSpPr>
        <p:spPr>
          <a:xfrm>
            <a:off x="1769887" y="1800313"/>
            <a:ext cx="4298951" cy="1735139"/>
          </a:xfrm>
          <a:prstGeom prst="snip2DiagRect">
            <a:avLst/>
          </a:prstGeom>
          <a:solidFill>
            <a:srgbClr val="2C6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anchor="ctr"/>
          <a:lstStyle/>
          <a:p>
            <a:pPr algn="ctr"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25">
              <a:solidFill>
                <a:srgbClr val="007FD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104"/>
          <p:cNvSpPr>
            <a:spLocks noChangeArrowheads="1"/>
          </p:cNvSpPr>
          <p:nvPr/>
        </p:nvSpPr>
        <p:spPr bwMode="auto">
          <a:xfrm>
            <a:off x="4045724" y="2033739"/>
            <a:ext cx="1350010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300" b="1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添加标题</a:t>
            </a:r>
            <a:endParaRPr lang="en-US" altLang="zh-CN" sz="2300" b="1" dirty="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2287396" y="2465475"/>
            <a:ext cx="3471863" cy="63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500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</a:t>
            </a:r>
          </a:p>
        </p:txBody>
      </p: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536323" y="4999037"/>
            <a:ext cx="2064000" cy="10693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1398905" y="4606043"/>
            <a:ext cx="217170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</a:t>
            </a:r>
            <a:r>
              <a:rPr lang="zh-CN" altLang="en-US" sz="1865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</a:t>
            </a:r>
            <a:r>
              <a:rPr lang="zh-CN" altLang="en-US" sz="18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标题</a:t>
            </a:r>
            <a:r>
              <a:rPr lang="zh-CN" altLang="en-US" sz="1865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</a:t>
            </a:r>
          </a:p>
        </p:txBody>
      </p:sp>
      <p:sp>
        <p:nvSpPr>
          <p:cNvPr id="63" name="TextBox 11"/>
          <p:cNvSpPr txBox="1">
            <a:spLocks noChangeArrowheads="1"/>
          </p:cNvSpPr>
          <p:nvPr/>
        </p:nvSpPr>
        <p:spPr bwMode="auto">
          <a:xfrm flipH="1">
            <a:off x="3888508" y="4999036"/>
            <a:ext cx="2064000" cy="10693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4" name="TextBox 11"/>
          <p:cNvSpPr txBox="1">
            <a:spLocks noChangeArrowheads="1"/>
          </p:cNvSpPr>
          <p:nvPr/>
        </p:nvSpPr>
        <p:spPr bwMode="auto">
          <a:xfrm flipH="1">
            <a:off x="3754994" y="4606043"/>
            <a:ext cx="217170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</a:t>
            </a:r>
            <a:r>
              <a:rPr lang="zh-CN" altLang="en-US" sz="1865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</a:t>
            </a:r>
            <a:r>
              <a:rPr lang="zh-CN" altLang="en-US" sz="18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标题</a:t>
            </a:r>
            <a:r>
              <a:rPr lang="zh-CN" altLang="en-US" sz="1865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</a:t>
            </a:r>
          </a:p>
        </p:txBody>
      </p: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6240694" y="4999037"/>
            <a:ext cx="2064000" cy="10693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6111090" y="4606043"/>
            <a:ext cx="217170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</a:t>
            </a:r>
            <a:r>
              <a:rPr lang="zh-CN" altLang="en-US" sz="1865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</a:t>
            </a:r>
            <a:r>
              <a:rPr lang="zh-CN" altLang="en-US" sz="18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标题</a:t>
            </a:r>
            <a:r>
              <a:rPr lang="zh-CN" altLang="en-US" sz="1865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</a:t>
            </a:r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 flipH="1">
            <a:off x="8592878" y="4999036"/>
            <a:ext cx="2064000" cy="10693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8" name="TextBox 11"/>
          <p:cNvSpPr txBox="1">
            <a:spLocks noChangeArrowheads="1"/>
          </p:cNvSpPr>
          <p:nvPr/>
        </p:nvSpPr>
        <p:spPr bwMode="auto">
          <a:xfrm flipH="1">
            <a:off x="8467156" y="4606043"/>
            <a:ext cx="217170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</a:t>
            </a:r>
            <a:r>
              <a:rPr lang="zh-CN" altLang="en-US" sz="1865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</a:t>
            </a:r>
            <a:r>
              <a:rPr lang="zh-CN" altLang="en-US" sz="18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标题</a:t>
            </a:r>
            <a:r>
              <a:rPr lang="zh-CN" altLang="en-US" sz="1865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</a:t>
            </a:r>
          </a:p>
        </p:txBody>
      </p:sp>
    </p:spTree>
  </p:cSld>
  <p:clrMapOvr>
    <a:masterClrMapping/>
  </p:clrMapOvr>
  <p:transition advTm="4633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51" grpId="0"/>
      <p:bldP spid="52" grpId="0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96600" y="2130061"/>
            <a:ext cx="4608512" cy="1488165"/>
          </a:xfrm>
          <a:prstGeom prst="roundRect">
            <a:avLst>
              <a:gd name="adj" fmla="val 3888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768675" y="1890033"/>
            <a:ext cx="3264363" cy="480053"/>
          </a:xfrm>
          <a:prstGeom prst="roundRect">
            <a:avLst/>
          </a:prstGeom>
          <a:solidFill>
            <a:srgbClr val="2C690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865" b="1" dirty="0"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096600" y="4341101"/>
            <a:ext cx="4608512" cy="1488165"/>
          </a:xfrm>
          <a:prstGeom prst="roundRect">
            <a:avLst>
              <a:gd name="adj" fmla="val 6016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768675" y="4098277"/>
            <a:ext cx="3264363" cy="48005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865" b="1" dirty="0"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9" name="Picture 2" descr="C:\Users\Administrator\Desktop\旅行\QQ截图20170225190111.jpgQQ截图20170225190111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 flipH="1">
            <a:off x="1776120" y="1881239"/>
            <a:ext cx="3505201" cy="21844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12"/>
          <p:cNvSpPr/>
          <p:nvPr/>
        </p:nvSpPr>
        <p:spPr>
          <a:xfrm>
            <a:off x="6273408" y="2468891"/>
            <a:ext cx="4143672" cy="100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</a:t>
            </a: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的内容打在这里，或者通过复制您的文本后，在此框中选择粘贴，并选择只保留</a:t>
            </a:r>
            <a:r>
              <a:rPr lang="zh-CN" altLang="en-US" sz="1335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文字</a:t>
            </a: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。您的内容打在这里，或者通过复制您的</a:t>
            </a:r>
            <a:r>
              <a:rPr lang="zh-CN" altLang="en-US" sz="1335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文本。</a:t>
            </a:r>
          </a:p>
        </p:txBody>
      </p:sp>
      <p:sp>
        <p:nvSpPr>
          <p:cNvPr id="11" name="Rectangle 12"/>
          <p:cNvSpPr/>
          <p:nvPr/>
        </p:nvSpPr>
        <p:spPr>
          <a:xfrm>
            <a:off x="6273408" y="4677136"/>
            <a:ext cx="4143672" cy="100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</a:t>
            </a: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的内容打在这里，或者通过复制您的文本后，在此框中选择粘贴，并选择只保留</a:t>
            </a:r>
            <a:r>
              <a:rPr lang="zh-CN" altLang="en-US" sz="1335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文字</a:t>
            </a: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。您的内容打在这里，或者通过复制您的</a:t>
            </a:r>
            <a:r>
              <a:rPr lang="zh-CN" altLang="en-US" sz="1335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文本。</a:t>
            </a:r>
          </a:p>
        </p:txBody>
      </p:sp>
      <p:pic>
        <p:nvPicPr>
          <p:cNvPr id="4" name="Picture 2" descr="C:\Users\Administrator\Desktop\旅行\QQ截图20170225190334.jpgQQ截图20170225190334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flipH="1">
            <a:off x="1776120" y="3875139"/>
            <a:ext cx="3505201" cy="195199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advTm="6973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  <p:bldP spid="8" grpId="0" bldLvl="0" animBg="1"/>
      <p:bldP spid="6" grpId="0" bldLvl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MH_Other_1"/>
          <p:cNvSpPr/>
          <p:nvPr>
            <p:custDataLst>
              <p:tags r:id="rId1"/>
            </p:custDataLst>
          </p:nvPr>
        </p:nvSpPr>
        <p:spPr>
          <a:xfrm>
            <a:off x="815518" y="1829913"/>
            <a:ext cx="2266949" cy="1720811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MH_Picture_1"/>
          <p:cNvSpPr/>
          <p:nvPr>
            <p:custDataLst>
              <p:tags r:id="rId2"/>
            </p:custDataLst>
          </p:nvPr>
        </p:nvSpPr>
        <p:spPr>
          <a:xfrm>
            <a:off x="989084" y="1980609"/>
            <a:ext cx="1919816" cy="1466851"/>
          </a:xfrm>
          <a:prstGeom prst="rect">
            <a:avLst/>
          </a:prstGeom>
          <a:blipFill dpi="0" rotWithShape="1">
            <a:blip r:embed="rId18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08248" y="4126785"/>
            <a:ext cx="1728000" cy="533400"/>
            <a:chOff x="755736" y="3075806"/>
            <a:chExt cx="1440000" cy="400050"/>
          </a:xfrm>
        </p:grpSpPr>
        <p:sp>
          <p:nvSpPr>
            <p:cNvPr id="24" name="圆角矩形 23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86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6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865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标题一</a:t>
              </a:r>
            </a:p>
          </p:txBody>
        </p:sp>
      </p:grpSp>
      <p:sp>
        <p:nvSpPr>
          <p:cNvPr id="6" name="MH_Other_2"/>
          <p:cNvSpPr/>
          <p:nvPr>
            <p:custDataLst>
              <p:tags r:id="rId3"/>
            </p:custDataLst>
          </p:nvPr>
        </p:nvSpPr>
        <p:spPr>
          <a:xfrm>
            <a:off x="3582067" y="1829913"/>
            <a:ext cx="2266951" cy="1720811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Picture_2"/>
          <p:cNvSpPr/>
          <p:nvPr>
            <p:custDataLst>
              <p:tags r:id="rId4"/>
            </p:custDataLst>
          </p:nvPr>
        </p:nvSpPr>
        <p:spPr>
          <a:xfrm>
            <a:off x="3755634" y="1980609"/>
            <a:ext cx="1919817" cy="1466851"/>
          </a:xfrm>
          <a:prstGeom prst="rect">
            <a:avLst/>
          </a:prstGeom>
          <a:blipFill dpi="0" rotWithShape="1">
            <a:blip r:embed="rId19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3"/>
          <p:cNvSpPr/>
          <p:nvPr>
            <p:custDataLst>
              <p:tags r:id="rId5"/>
            </p:custDataLst>
          </p:nvPr>
        </p:nvSpPr>
        <p:spPr>
          <a:xfrm>
            <a:off x="6350614" y="1829913"/>
            <a:ext cx="2266951" cy="1720811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MH_Picture_3"/>
          <p:cNvSpPr/>
          <p:nvPr>
            <p:custDataLst>
              <p:tags r:id="rId6"/>
            </p:custDataLst>
          </p:nvPr>
        </p:nvSpPr>
        <p:spPr>
          <a:xfrm>
            <a:off x="6524224" y="1980609"/>
            <a:ext cx="1919817" cy="1466851"/>
          </a:xfrm>
          <a:prstGeom prst="rect">
            <a:avLst/>
          </a:prstGeom>
          <a:blipFill dpi="0" rotWithShape="1">
            <a:blip r:embed="rId20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MH_Other_4"/>
          <p:cNvSpPr/>
          <p:nvPr>
            <p:custDataLst>
              <p:tags r:id="rId7"/>
            </p:custDataLst>
          </p:nvPr>
        </p:nvSpPr>
        <p:spPr>
          <a:xfrm>
            <a:off x="9117084" y="1829913"/>
            <a:ext cx="2266949" cy="1720811"/>
          </a:xfrm>
          <a:prstGeom prst="rect">
            <a:avLst/>
          </a:prstGeom>
          <a:solidFill>
            <a:srgbClr val="EEEEEE"/>
          </a:solidFill>
          <a:ln w="9525"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MH_Picture_4"/>
          <p:cNvSpPr/>
          <p:nvPr>
            <p:custDataLst>
              <p:tags r:id="rId8"/>
            </p:custDataLst>
          </p:nvPr>
        </p:nvSpPr>
        <p:spPr>
          <a:xfrm>
            <a:off x="9290651" y="1980609"/>
            <a:ext cx="1919816" cy="1466851"/>
          </a:xfrm>
          <a:prstGeom prst="rect">
            <a:avLst/>
          </a:prstGeom>
          <a:blipFill dpi="0" rotWithShape="1">
            <a:blip r:embed="rId2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909" tIns="67952" rIns="135909" bIns="67952" anchor="ctr"/>
          <a:lstStyle/>
          <a:p>
            <a:pPr algn="ctr">
              <a:defRPr/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1830" y="4892719"/>
            <a:ext cx="196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59018" y="4892719"/>
            <a:ext cx="196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26207" y="4892719"/>
            <a:ext cx="196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293395" y="4892719"/>
            <a:ext cx="1968000" cy="1056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909" tIns="67952" rIns="135909" bIns="67952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779207" y="4100085"/>
            <a:ext cx="1728000" cy="533400"/>
            <a:chOff x="755736" y="3075806"/>
            <a:chExt cx="1440000" cy="400050"/>
          </a:xfrm>
        </p:grpSpPr>
        <p:sp>
          <p:nvSpPr>
            <p:cNvPr id="27" name="圆角矩形 26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2C690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86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MH_SubTitle_1"/>
            <p:cNvSpPr/>
            <p:nvPr>
              <p:custDataLst>
                <p:tags r:id="rId15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865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标题二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0163" y="4100085"/>
            <a:ext cx="1728000" cy="533400"/>
            <a:chOff x="755736" y="3075806"/>
            <a:chExt cx="1440000" cy="400050"/>
          </a:xfrm>
        </p:grpSpPr>
        <p:sp>
          <p:nvSpPr>
            <p:cNvPr id="30" name="圆角矩形 29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86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MH_SubTitle_1"/>
            <p:cNvSpPr/>
            <p:nvPr>
              <p:custDataLst>
                <p:tags r:id="rId14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865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标题三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21119" y="4091583"/>
            <a:ext cx="1728000" cy="533400"/>
            <a:chOff x="755736" y="3075806"/>
            <a:chExt cx="1440000" cy="400050"/>
          </a:xfrm>
        </p:grpSpPr>
        <p:sp>
          <p:nvSpPr>
            <p:cNvPr id="33" name="圆角矩形 32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2C690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86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MH_SubTitle_1"/>
            <p:cNvSpPr/>
            <p:nvPr>
              <p:custDataLst>
                <p:tags r:id="rId13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865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标题四</a:t>
              </a:r>
            </a:p>
          </p:txBody>
        </p:sp>
      </p:grpSp>
    </p:spTree>
  </p:cSld>
  <p:clrMapOvr>
    <a:masterClrMapping/>
  </p:clrMapOvr>
  <p:transition advTm="730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720471" y="1737146"/>
            <a:ext cx="8358566" cy="917766"/>
          </a:xfrm>
          <a:prstGeom prst="roundRect">
            <a:avLst>
              <a:gd name="adj" fmla="val 50000"/>
            </a:avLst>
          </a:prstGeom>
          <a:solidFill>
            <a:srgbClr val="2C6906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2688294" y="2730501"/>
            <a:ext cx="7892930" cy="91776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2656114" y="3732777"/>
            <a:ext cx="7427296" cy="917766"/>
          </a:xfrm>
          <a:prstGeom prst="roundRect">
            <a:avLst>
              <a:gd name="adj" fmla="val 50000"/>
            </a:avLst>
          </a:prstGeom>
          <a:solidFill>
            <a:srgbClr val="2C6906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38635" y="1673586"/>
            <a:ext cx="4612245" cy="4588832"/>
            <a:chOff x="1138635" y="1673586"/>
            <a:chExt cx="4612245" cy="4588832"/>
          </a:xfrm>
        </p:grpSpPr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1344664" y="1881957"/>
              <a:ext cx="2762664" cy="2765005"/>
            </a:xfrm>
            <a:prstGeom prst="ellipse">
              <a:avLst/>
            </a:prstGeom>
            <a:blipFill rotWithShape="1">
              <a:blip r:embed="rId2" cstate="screen"/>
              <a:stretch>
                <a:fillRect/>
              </a:stretch>
            </a:blip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1138635" y="1673586"/>
              <a:ext cx="3163016" cy="3167700"/>
            </a:xfrm>
            <a:custGeom>
              <a:avLst/>
              <a:gdLst>
                <a:gd name="T0" fmla="*/ 2147483646 w 961"/>
                <a:gd name="T1" fmla="*/ 0 h 961"/>
                <a:gd name="T2" fmla="*/ 0 w 961"/>
                <a:gd name="T3" fmla="*/ 2147483646 h 961"/>
                <a:gd name="T4" fmla="*/ 2147483646 w 961"/>
                <a:gd name="T5" fmla="*/ 2147483646 h 961"/>
                <a:gd name="T6" fmla="*/ 2147483646 w 961"/>
                <a:gd name="T7" fmla="*/ 2147483646 h 961"/>
                <a:gd name="T8" fmla="*/ 2147483646 w 961"/>
                <a:gd name="T9" fmla="*/ 0 h 961"/>
                <a:gd name="T10" fmla="*/ 2147483646 w 961"/>
                <a:gd name="T11" fmla="*/ 2147483646 h 961"/>
                <a:gd name="T12" fmla="*/ 318765353 w 961"/>
                <a:gd name="T13" fmla="*/ 2147483646 h 961"/>
                <a:gd name="T14" fmla="*/ 2147483646 w 961"/>
                <a:gd name="T15" fmla="*/ 319711229 h 961"/>
                <a:gd name="T16" fmla="*/ 2147483646 w 961"/>
                <a:gd name="T17" fmla="*/ 2147483646 h 961"/>
                <a:gd name="T18" fmla="*/ 2147483646 w 961"/>
                <a:gd name="T19" fmla="*/ 2147483646 h 9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1" h="961">
                  <a:moveTo>
                    <a:pt x="480" y="0"/>
                  </a:moveTo>
                  <a:cubicBezTo>
                    <a:pt x="215" y="0"/>
                    <a:pt x="0" y="215"/>
                    <a:pt x="0" y="480"/>
                  </a:cubicBezTo>
                  <a:cubicBezTo>
                    <a:pt x="0" y="746"/>
                    <a:pt x="215" y="961"/>
                    <a:pt x="480" y="961"/>
                  </a:cubicBezTo>
                  <a:cubicBezTo>
                    <a:pt x="746" y="961"/>
                    <a:pt x="961" y="746"/>
                    <a:pt x="961" y="480"/>
                  </a:cubicBezTo>
                  <a:cubicBezTo>
                    <a:pt x="961" y="215"/>
                    <a:pt x="746" y="0"/>
                    <a:pt x="480" y="0"/>
                  </a:cubicBezTo>
                  <a:close/>
                  <a:moveTo>
                    <a:pt x="480" y="896"/>
                  </a:moveTo>
                  <a:cubicBezTo>
                    <a:pt x="251" y="896"/>
                    <a:pt x="64" y="710"/>
                    <a:pt x="64" y="480"/>
                  </a:cubicBezTo>
                  <a:cubicBezTo>
                    <a:pt x="64" y="251"/>
                    <a:pt x="251" y="64"/>
                    <a:pt x="480" y="64"/>
                  </a:cubicBezTo>
                  <a:cubicBezTo>
                    <a:pt x="710" y="64"/>
                    <a:pt x="896" y="251"/>
                    <a:pt x="896" y="480"/>
                  </a:cubicBezTo>
                  <a:cubicBezTo>
                    <a:pt x="896" y="710"/>
                    <a:pt x="710" y="896"/>
                    <a:pt x="480" y="8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3706976" y="4211491"/>
              <a:ext cx="931814" cy="934156"/>
            </a:xfrm>
            <a:custGeom>
              <a:avLst/>
              <a:gdLst>
                <a:gd name="T0" fmla="*/ 778729075 w 398"/>
                <a:gd name="T1" fmla="*/ 1005543931 h 399"/>
                <a:gd name="T2" fmla="*/ 0 w 398"/>
                <a:gd name="T3" fmla="*/ 224294877 h 399"/>
                <a:gd name="T4" fmla="*/ 221773750 w 398"/>
                <a:gd name="T5" fmla="*/ 0 h 399"/>
                <a:gd name="T6" fmla="*/ 1003022188 w 398"/>
                <a:gd name="T7" fmla="*/ 781249054 h 399"/>
                <a:gd name="T8" fmla="*/ 778729075 w 398"/>
                <a:gd name="T9" fmla="*/ 1005543931 h 3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399">
                  <a:moveTo>
                    <a:pt x="309" y="399"/>
                  </a:moveTo>
                  <a:lnTo>
                    <a:pt x="0" y="89"/>
                  </a:lnTo>
                  <a:lnTo>
                    <a:pt x="88" y="0"/>
                  </a:lnTo>
                  <a:lnTo>
                    <a:pt x="398" y="310"/>
                  </a:lnTo>
                  <a:lnTo>
                    <a:pt x="309" y="3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4334428" y="4845968"/>
              <a:ext cx="1416452" cy="1416450"/>
            </a:xfrm>
            <a:custGeom>
              <a:avLst/>
              <a:gdLst>
                <a:gd name="T0" fmla="*/ 1696213917 w 430"/>
                <a:gd name="T1" fmla="*/ 2070373837 h 430"/>
                <a:gd name="T2" fmla="*/ 1506636857 w 430"/>
                <a:gd name="T3" fmla="*/ 2100308201 h 430"/>
                <a:gd name="T4" fmla="*/ 44899360 w 430"/>
                <a:gd name="T5" fmla="*/ 638574459 h 430"/>
                <a:gd name="T6" fmla="*/ 69843945 w 430"/>
                <a:gd name="T7" fmla="*/ 448997597 h 430"/>
                <a:gd name="T8" fmla="*/ 453985641 w 430"/>
                <a:gd name="T9" fmla="*/ 69843872 h 430"/>
                <a:gd name="T10" fmla="*/ 638575124 w 430"/>
                <a:gd name="T11" fmla="*/ 39911741 h 430"/>
                <a:gd name="T12" fmla="*/ 2100312621 w 430"/>
                <a:gd name="T13" fmla="*/ 1501645483 h 430"/>
                <a:gd name="T14" fmla="*/ 2075368036 w 430"/>
                <a:gd name="T15" fmla="*/ 1691222345 h 430"/>
                <a:gd name="T16" fmla="*/ 1696213917 w 430"/>
                <a:gd name="T17" fmla="*/ 2070373837 h 4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430">
                  <a:moveTo>
                    <a:pt x="340" y="415"/>
                  </a:moveTo>
                  <a:cubicBezTo>
                    <a:pt x="328" y="427"/>
                    <a:pt x="311" y="430"/>
                    <a:pt x="302" y="421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0" y="119"/>
                    <a:pt x="2" y="102"/>
                    <a:pt x="14" y="90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02" y="2"/>
                    <a:pt x="119" y="0"/>
                    <a:pt x="128" y="8"/>
                  </a:cubicBezTo>
                  <a:cubicBezTo>
                    <a:pt x="421" y="301"/>
                    <a:pt x="421" y="301"/>
                    <a:pt x="421" y="301"/>
                  </a:cubicBezTo>
                  <a:cubicBezTo>
                    <a:pt x="430" y="310"/>
                    <a:pt x="428" y="327"/>
                    <a:pt x="416" y="339"/>
                  </a:cubicBezTo>
                  <a:lnTo>
                    <a:pt x="340" y="4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4439785" y="4951323"/>
              <a:ext cx="449518" cy="444836"/>
            </a:xfrm>
            <a:custGeom>
              <a:avLst/>
              <a:gdLst>
                <a:gd name="T0" fmla="*/ 57964388 w 192"/>
                <a:gd name="T1" fmla="*/ 478829688 h 190"/>
                <a:gd name="T2" fmla="*/ 0 w 192"/>
                <a:gd name="T3" fmla="*/ 420866888 h 190"/>
                <a:gd name="T4" fmla="*/ 423386250 w 192"/>
                <a:gd name="T5" fmla="*/ 0 h 190"/>
                <a:gd name="T6" fmla="*/ 483870000 w 192"/>
                <a:gd name="T7" fmla="*/ 55443438 h 190"/>
                <a:gd name="T8" fmla="*/ 57964388 w 192"/>
                <a:gd name="T9" fmla="*/ 478829688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190">
                  <a:moveTo>
                    <a:pt x="23" y="190"/>
                  </a:moveTo>
                  <a:lnTo>
                    <a:pt x="0" y="167"/>
                  </a:lnTo>
                  <a:lnTo>
                    <a:pt x="168" y="0"/>
                  </a:lnTo>
                  <a:lnTo>
                    <a:pt x="192" y="22"/>
                  </a:lnTo>
                  <a:lnTo>
                    <a:pt x="23" y="190"/>
                  </a:lnTo>
                  <a:close/>
                </a:path>
              </a:pathLst>
            </a:custGeom>
            <a:solidFill>
              <a:srgbClr val="2C6906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5200687" y="5709885"/>
              <a:ext cx="444836" cy="447178"/>
            </a:xfrm>
            <a:custGeom>
              <a:avLst/>
              <a:gdLst>
                <a:gd name="T0" fmla="*/ 57964388 w 190"/>
                <a:gd name="T1" fmla="*/ 481351431 h 191"/>
                <a:gd name="T2" fmla="*/ 0 w 190"/>
                <a:gd name="T3" fmla="*/ 420867582 h 191"/>
                <a:gd name="T4" fmla="*/ 423386250 w 190"/>
                <a:gd name="T5" fmla="*/ 0 h 191"/>
                <a:gd name="T6" fmla="*/ 478829688 w 190"/>
                <a:gd name="T7" fmla="*/ 55443529 h 191"/>
                <a:gd name="T8" fmla="*/ 57964388 w 190"/>
                <a:gd name="T9" fmla="*/ 481351431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" h="191">
                  <a:moveTo>
                    <a:pt x="23" y="191"/>
                  </a:moveTo>
                  <a:lnTo>
                    <a:pt x="0" y="167"/>
                  </a:lnTo>
                  <a:lnTo>
                    <a:pt x="168" y="0"/>
                  </a:lnTo>
                  <a:lnTo>
                    <a:pt x="190" y="22"/>
                  </a:lnTo>
                  <a:lnTo>
                    <a:pt x="23" y="191"/>
                  </a:lnTo>
                  <a:close/>
                </a:path>
              </a:pathLst>
            </a:custGeom>
            <a:solidFill>
              <a:srgbClr val="2C6906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4616815" y="2084073"/>
            <a:ext cx="4825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文字内容，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或者将您的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文字复制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16"/>
          <p:cNvSpPr txBox="1">
            <a:spLocks noChangeArrowheads="1"/>
          </p:cNvSpPr>
          <p:nvPr/>
        </p:nvSpPr>
        <p:spPr bwMode="auto">
          <a:xfrm>
            <a:off x="4616815" y="1784765"/>
            <a:ext cx="2050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charset="-122"/>
              </a:rPr>
              <a:t>添加您的标题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616815" y="3077428"/>
            <a:ext cx="4825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文字内容，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或者将您的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文字复制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4616815" y="2778120"/>
            <a:ext cx="2050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charset="-122"/>
              </a:rPr>
              <a:t>添加您的标题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616815" y="4079704"/>
            <a:ext cx="4825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文字内容，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或者将您的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文字复制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TextBox 16"/>
          <p:cNvSpPr txBox="1">
            <a:spLocks noChangeArrowheads="1"/>
          </p:cNvSpPr>
          <p:nvPr/>
        </p:nvSpPr>
        <p:spPr bwMode="auto">
          <a:xfrm>
            <a:off x="4616815" y="3780396"/>
            <a:ext cx="2050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charset="-122"/>
              </a:rPr>
              <a:t>添加您的标题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 advTm="8751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7461 0.47547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2" grpId="0" bldLvl="0" animBg="1"/>
      <p:bldP spid="53" grpId="0" bldLvl="0" animBg="1"/>
      <p:bldP spid="50" grpId="0"/>
      <p:bldP spid="55" grpId="0"/>
      <p:bldP spid="58" grpId="0"/>
      <p:bldP spid="59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178630" y="511631"/>
            <a:ext cx="5834742" cy="583474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71456" y="1004457"/>
            <a:ext cx="4849090" cy="4849088"/>
          </a:xfrm>
          <a:prstGeom prst="ellipse">
            <a:avLst/>
          </a:prstGeom>
          <a:solidFill>
            <a:srgbClr val="2C6906">
              <a:alpha val="62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3" name="TextBox 64"/>
          <p:cNvSpPr>
            <a:spLocks noChangeArrowheads="1"/>
          </p:cNvSpPr>
          <p:nvPr/>
        </p:nvSpPr>
        <p:spPr bwMode="auto">
          <a:xfrm>
            <a:off x="4187826" y="2946398"/>
            <a:ext cx="3816350" cy="17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添加标题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Market Situation</a:t>
            </a:r>
          </a:p>
        </p:txBody>
      </p:sp>
      <p:sp>
        <p:nvSpPr>
          <p:cNvPr id="14" name="TextBox 64"/>
          <p:cNvSpPr>
            <a:spLocks noChangeArrowheads="1"/>
          </p:cNvSpPr>
          <p:nvPr/>
        </p:nvSpPr>
        <p:spPr bwMode="auto">
          <a:xfrm>
            <a:off x="5311459" y="2022328"/>
            <a:ext cx="156908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Calibri" panose="020F0502020204030204" charset="0"/>
              </a:rPr>
              <a:t>PART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Calibri" panose="020F0502020204030204" charset="0"/>
              </a:rPr>
              <a:t>02</a:t>
            </a:r>
          </a:p>
        </p:txBody>
      </p:sp>
      <p:sp>
        <p:nvSpPr>
          <p:cNvPr id="15" name="矩形 14"/>
          <p:cNvSpPr/>
          <p:nvPr/>
        </p:nvSpPr>
        <p:spPr>
          <a:xfrm>
            <a:off x="4296001" y="2727973"/>
            <a:ext cx="360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16001" y="4790817"/>
            <a:ext cx="216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4399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-1.48148E-6 L 0.31576 -1.48148E-6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2.59259E-6 L -0.31979 2.59259E-6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2" grpId="2" bldLvl="0" animBg="1"/>
      <p:bldP spid="10" grpId="0" bldLvl="0" animBg="1"/>
      <p:bldP spid="10" grpId="1" bldLvl="0" animBg="1"/>
      <p:bldP spid="10" grpId="2" bldLvl="0" animBg="1"/>
      <p:bldP spid="13" grpId="0"/>
      <p:bldP spid="13" grpId="1"/>
      <p:bldP spid="13" grpId="2"/>
      <p:bldP spid="14" grpId="0"/>
      <p:bldP spid="14" grpId="1"/>
      <p:bldP spid="14" grpId="2"/>
      <p:bldP spid="15" grpId="0" bldLvl="0" animBg="1"/>
      <p:bldP spid="15" grpId="1" bldLvl="0" animBg="1"/>
      <p:bldP spid="16" grpId="0" bldLvl="0" animBg="1"/>
      <p:bldP spid="16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4925" y="922655"/>
            <a:ext cx="12205335" cy="56349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24000" y="81280"/>
            <a:ext cx="9144000" cy="796925"/>
          </a:xfrm>
        </p:spPr>
        <p:txBody>
          <a:bodyPr>
            <a:normAutofit/>
          </a:bodyPr>
          <a:lstStyle/>
          <a:p>
            <a: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br>
              <a:rPr lang="zh-CN" altLang="en-US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(Corporate culture)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Freeform 5"/>
          <p:cNvSpPr/>
          <p:nvPr/>
        </p:nvSpPr>
        <p:spPr bwMode="auto">
          <a:xfrm>
            <a:off x="4275931" y="1723710"/>
            <a:ext cx="1754188" cy="1754188"/>
          </a:xfrm>
          <a:custGeom>
            <a:avLst/>
            <a:gdLst>
              <a:gd name="T0" fmla="*/ 2409 w 4819"/>
              <a:gd name="T1" fmla="*/ 0 h 4819"/>
              <a:gd name="T2" fmla="*/ 4819 w 4819"/>
              <a:gd name="T3" fmla="*/ 2409 h 4819"/>
              <a:gd name="T4" fmla="*/ 4715 w 4819"/>
              <a:gd name="T5" fmla="*/ 3110 h 4819"/>
              <a:gd name="T6" fmla="*/ 4459 w 4819"/>
              <a:gd name="T7" fmla="*/ 3373 h 4819"/>
              <a:gd name="T8" fmla="*/ 3373 w 4819"/>
              <a:gd name="T9" fmla="*/ 4459 h 4819"/>
              <a:gd name="T10" fmla="*/ 3110 w 4819"/>
              <a:gd name="T11" fmla="*/ 4715 h 4819"/>
              <a:gd name="T12" fmla="*/ 2409 w 4819"/>
              <a:gd name="T13" fmla="*/ 4819 h 4819"/>
              <a:gd name="T14" fmla="*/ 0 w 4819"/>
              <a:gd name="T15" fmla="*/ 2409 h 4819"/>
              <a:gd name="T16" fmla="*/ 2409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09" y="0"/>
                </a:moveTo>
                <a:cubicBezTo>
                  <a:pt x="3740" y="0"/>
                  <a:pt x="4819" y="1079"/>
                  <a:pt x="4819" y="2409"/>
                </a:cubicBezTo>
                <a:cubicBezTo>
                  <a:pt x="4819" y="2653"/>
                  <a:pt x="4782" y="2888"/>
                  <a:pt x="4715" y="3110"/>
                </a:cubicBezTo>
                <a:cubicBezTo>
                  <a:pt x="4676" y="3238"/>
                  <a:pt x="4586" y="3331"/>
                  <a:pt x="4459" y="3373"/>
                </a:cubicBezTo>
                <a:cubicBezTo>
                  <a:pt x="3947" y="3543"/>
                  <a:pt x="3543" y="3947"/>
                  <a:pt x="3373" y="4459"/>
                </a:cubicBezTo>
                <a:cubicBezTo>
                  <a:pt x="3331" y="4586"/>
                  <a:pt x="3238" y="4676"/>
                  <a:pt x="3110" y="4715"/>
                </a:cubicBezTo>
                <a:cubicBezTo>
                  <a:pt x="2888" y="4782"/>
                  <a:pt x="2653" y="4819"/>
                  <a:pt x="2409" y="4819"/>
                </a:cubicBezTo>
                <a:cubicBezTo>
                  <a:pt x="1079" y="4819"/>
                  <a:pt x="0" y="3740"/>
                  <a:pt x="0" y="2409"/>
                </a:cubicBezTo>
                <a:cubicBezTo>
                  <a:pt x="0" y="1079"/>
                  <a:pt x="1079" y="0"/>
                  <a:pt x="2409" y="0"/>
                </a:cubicBezTo>
                <a:close/>
              </a:path>
            </a:pathLst>
          </a:custGeom>
          <a:blipFill rotWithShape="1">
            <a:blip r:embed="rId2" cstate="screen"/>
            <a:stretch>
              <a:fillRect/>
            </a:stretch>
          </a:blip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9" name="Freeform 6"/>
          <p:cNvSpPr/>
          <p:nvPr/>
        </p:nvSpPr>
        <p:spPr bwMode="auto">
          <a:xfrm>
            <a:off x="4275931" y="3609660"/>
            <a:ext cx="1754188" cy="1755775"/>
          </a:xfrm>
          <a:custGeom>
            <a:avLst/>
            <a:gdLst>
              <a:gd name="T0" fmla="*/ 2409 w 4819"/>
              <a:gd name="T1" fmla="*/ 0 h 4819"/>
              <a:gd name="T2" fmla="*/ 3110 w 4819"/>
              <a:gd name="T3" fmla="*/ 104 h 4819"/>
              <a:gd name="T4" fmla="*/ 3373 w 4819"/>
              <a:gd name="T5" fmla="*/ 360 h 4819"/>
              <a:gd name="T6" fmla="*/ 4459 w 4819"/>
              <a:gd name="T7" fmla="*/ 1446 h 4819"/>
              <a:gd name="T8" fmla="*/ 4715 w 4819"/>
              <a:gd name="T9" fmla="*/ 1709 h 4819"/>
              <a:gd name="T10" fmla="*/ 4819 w 4819"/>
              <a:gd name="T11" fmla="*/ 2410 h 4819"/>
              <a:gd name="T12" fmla="*/ 2409 w 4819"/>
              <a:gd name="T13" fmla="*/ 4819 h 4819"/>
              <a:gd name="T14" fmla="*/ 0 w 4819"/>
              <a:gd name="T15" fmla="*/ 2410 h 4819"/>
              <a:gd name="T16" fmla="*/ 2409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09" y="0"/>
                </a:moveTo>
                <a:cubicBezTo>
                  <a:pt x="2653" y="0"/>
                  <a:pt x="2888" y="37"/>
                  <a:pt x="3110" y="104"/>
                </a:cubicBezTo>
                <a:cubicBezTo>
                  <a:pt x="3238" y="143"/>
                  <a:pt x="3331" y="233"/>
                  <a:pt x="3373" y="360"/>
                </a:cubicBezTo>
                <a:cubicBezTo>
                  <a:pt x="3543" y="872"/>
                  <a:pt x="3947" y="1276"/>
                  <a:pt x="4459" y="1446"/>
                </a:cubicBezTo>
                <a:cubicBezTo>
                  <a:pt x="4586" y="1488"/>
                  <a:pt x="4676" y="1581"/>
                  <a:pt x="4715" y="1709"/>
                </a:cubicBezTo>
                <a:cubicBezTo>
                  <a:pt x="4782" y="1931"/>
                  <a:pt x="4819" y="2166"/>
                  <a:pt x="4819" y="2410"/>
                </a:cubicBezTo>
                <a:cubicBezTo>
                  <a:pt x="4819" y="3740"/>
                  <a:pt x="3740" y="4819"/>
                  <a:pt x="2409" y="4819"/>
                </a:cubicBezTo>
                <a:cubicBezTo>
                  <a:pt x="1079" y="4819"/>
                  <a:pt x="0" y="3740"/>
                  <a:pt x="0" y="2410"/>
                </a:cubicBezTo>
                <a:cubicBezTo>
                  <a:pt x="0" y="1079"/>
                  <a:pt x="1079" y="0"/>
                  <a:pt x="2409" y="0"/>
                </a:cubicBezTo>
                <a:close/>
              </a:path>
            </a:pathLst>
          </a:custGeom>
          <a:blipFill rotWithShape="1">
            <a:blip r:embed="rId3" cstate="screen"/>
            <a:stretch>
              <a:fillRect/>
            </a:stretch>
          </a:blip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0" name="Freeform 7"/>
          <p:cNvSpPr/>
          <p:nvPr/>
        </p:nvSpPr>
        <p:spPr bwMode="auto">
          <a:xfrm>
            <a:off x="6161881" y="1723710"/>
            <a:ext cx="1754188" cy="1754188"/>
          </a:xfrm>
          <a:custGeom>
            <a:avLst/>
            <a:gdLst>
              <a:gd name="T0" fmla="*/ 2410 w 4819"/>
              <a:gd name="T1" fmla="*/ 0 h 4819"/>
              <a:gd name="T2" fmla="*/ 4819 w 4819"/>
              <a:gd name="T3" fmla="*/ 2409 h 4819"/>
              <a:gd name="T4" fmla="*/ 2410 w 4819"/>
              <a:gd name="T5" fmla="*/ 4819 h 4819"/>
              <a:gd name="T6" fmla="*/ 1709 w 4819"/>
              <a:gd name="T7" fmla="*/ 4715 h 4819"/>
              <a:gd name="T8" fmla="*/ 1446 w 4819"/>
              <a:gd name="T9" fmla="*/ 4459 h 4819"/>
              <a:gd name="T10" fmla="*/ 360 w 4819"/>
              <a:gd name="T11" fmla="*/ 3373 h 4819"/>
              <a:gd name="T12" fmla="*/ 104 w 4819"/>
              <a:gd name="T13" fmla="*/ 3110 h 4819"/>
              <a:gd name="T14" fmla="*/ 0 w 4819"/>
              <a:gd name="T15" fmla="*/ 2409 h 4819"/>
              <a:gd name="T16" fmla="*/ 2410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10" y="0"/>
                </a:moveTo>
                <a:cubicBezTo>
                  <a:pt x="3740" y="0"/>
                  <a:pt x="4819" y="1079"/>
                  <a:pt x="4819" y="2409"/>
                </a:cubicBezTo>
                <a:cubicBezTo>
                  <a:pt x="4819" y="3740"/>
                  <a:pt x="3740" y="4819"/>
                  <a:pt x="2410" y="4819"/>
                </a:cubicBezTo>
                <a:cubicBezTo>
                  <a:pt x="2166" y="4819"/>
                  <a:pt x="1931" y="4782"/>
                  <a:pt x="1709" y="4715"/>
                </a:cubicBezTo>
                <a:cubicBezTo>
                  <a:pt x="1581" y="4676"/>
                  <a:pt x="1488" y="4586"/>
                  <a:pt x="1446" y="4459"/>
                </a:cubicBezTo>
                <a:cubicBezTo>
                  <a:pt x="1276" y="3947"/>
                  <a:pt x="872" y="3543"/>
                  <a:pt x="360" y="3373"/>
                </a:cubicBezTo>
                <a:cubicBezTo>
                  <a:pt x="233" y="3331"/>
                  <a:pt x="143" y="3238"/>
                  <a:pt x="104" y="3110"/>
                </a:cubicBezTo>
                <a:cubicBezTo>
                  <a:pt x="37" y="2888"/>
                  <a:pt x="0" y="2653"/>
                  <a:pt x="0" y="2409"/>
                </a:cubicBezTo>
                <a:cubicBezTo>
                  <a:pt x="0" y="1079"/>
                  <a:pt x="1079" y="0"/>
                  <a:pt x="2410" y="0"/>
                </a:cubicBezTo>
                <a:close/>
              </a:path>
            </a:pathLst>
          </a:custGeom>
          <a:blipFill rotWithShape="1">
            <a:blip r:embed="rId4" cstate="screen"/>
            <a:stretch>
              <a:fillRect/>
            </a:stretch>
          </a:blip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1" name="Freeform 8"/>
          <p:cNvSpPr/>
          <p:nvPr/>
        </p:nvSpPr>
        <p:spPr bwMode="auto">
          <a:xfrm>
            <a:off x="6161881" y="3609660"/>
            <a:ext cx="1754188" cy="1755775"/>
          </a:xfrm>
          <a:custGeom>
            <a:avLst/>
            <a:gdLst>
              <a:gd name="T0" fmla="*/ 2410 w 4819"/>
              <a:gd name="T1" fmla="*/ 0 h 4819"/>
              <a:gd name="T2" fmla="*/ 4819 w 4819"/>
              <a:gd name="T3" fmla="*/ 2410 h 4819"/>
              <a:gd name="T4" fmla="*/ 2410 w 4819"/>
              <a:gd name="T5" fmla="*/ 4819 h 4819"/>
              <a:gd name="T6" fmla="*/ 0 w 4819"/>
              <a:gd name="T7" fmla="*/ 2410 h 4819"/>
              <a:gd name="T8" fmla="*/ 104 w 4819"/>
              <a:gd name="T9" fmla="*/ 1709 h 4819"/>
              <a:gd name="T10" fmla="*/ 360 w 4819"/>
              <a:gd name="T11" fmla="*/ 1446 h 4819"/>
              <a:gd name="T12" fmla="*/ 1446 w 4819"/>
              <a:gd name="T13" fmla="*/ 360 h 4819"/>
              <a:gd name="T14" fmla="*/ 1709 w 4819"/>
              <a:gd name="T15" fmla="*/ 104 h 4819"/>
              <a:gd name="T16" fmla="*/ 2410 w 4819"/>
              <a:gd name="T17" fmla="*/ 0 h 4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19" h="4819">
                <a:moveTo>
                  <a:pt x="2410" y="0"/>
                </a:moveTo>
                <a:cubicBezTo>
                  <a:pt x="3740" y="0"/>
                  <a:pt x="4819" y="1079"/>
                  <a:pt x="4819" y="2410"/>
                </a:cubicBezTo>
                <a:cubicBezTo>
                  <a:pt x="4819" y="3740"/>
                  <a:pt x="3740" y="4819"/>
                  <a:pt x="2410" y="4819"/>
                </a:cubicBezTo>
                <a:cubicBezTo>
                  <a:pt x="1079" y="4819"/>
                  <a:pt x="0" y="3740"/>
                  <a:pt x="0" y="2410"/>
                </a:cubicBezTo>
                <a:cubicBezTo>
                  <a:pt x="0" y="2166"/>
                  <a:pt x="37" y="1931"/>
                  <a:pt x="104" y="1709"/>
                </a:cubicBezTo>
                <a:cubicBezTo>
                  <a:pt x="143" y="1581"/>
                  <a:pt x="233" y="1488"/>
                  <a:pt x="360" y="1446"/>
                </a:cubicBezTo>
                <a:cubicBezTo>
                  <a:pt x="872" y="1276"/>
                  <a:pt x="1276" y="872"/>
                  <a:pt x="1446" y="360"/>
                </a:cubicBezTo>
                <a:cubicBezTo>
                  <a:pt x="1488" y="233"/>
                  <a:pt x="1581" y="143"/>
                  <a:pt x="1709" y="104"/>
                </a:cubicBezTo>
                <a:cubicBezTo>
                  <a:pt x="1931" y="37"/>
                  <a:pt x="2166" y="0"/>
                  <a:pt x="2410" y="0"/>
                </a:cubicBezTo>
                <a:close/>
              </a:path>
            </a:pathLst>
          </a:custGeom>
          <a:blipFill rotWithShape="1">
            <a:blip r:embed="rId5" cstate="screen"/>
            <a:stretch>
              <a:fillRect/>
            </a:stretch>
          </a:blipFill>
          <a:ln w="25400">
            <a:noFill/>
          </a:ln>
          <a:effectLst>
            <a:outerShdw blurRad="381000" dist="2540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6" name="矩形 45"/>
          <p:cNvSpPr/>
          <p:nvPr/>
        </p:nvSpPr>
        <p:spPr>
          <a:xfrm>
            <a:off x="1022435" y="2379582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文字内容，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或者将您的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文字复制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22435" y="4325109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文字内容，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或者将您的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文字复制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232860" y="2379582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文字内容，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或者将您的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文字复制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232860" y="4325109"/>
            <a:ext cx="305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在这里输入您的文字内容，或者将您的文字内容复制在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这里。在这里输入您的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文字内容，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或者将您的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文字复制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这里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22433" y="1946617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22433" y="3892144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8232858" y="1946617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8232858" y="3892144"/>
            <a:ext cx="3054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添加您的标题</a:t>
            </a:r>
          </a:p>
        </p:txBody>
      </p:sp>
    </p:spTree>
  </p:cSld>
  <p:clrMapOvr>
    <a:masterClrMapping/>
  </p:clrMapOvr>
  <p:transition advTm="706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49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49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5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50"/>
                            </p:stCondLst>
                            <p:childTnLst>
                              <p:par>
                                <p:cTn id="6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bldLvl="0" animBg="1"/>
      <p:bldP spid="40" grpId="0" bldLvl="0" animBg="1"/>
      <p:bldP spid="41" grpId="0" bldLvl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TYPE" val="Pictur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TYPE" val="Sub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7584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Microsoft Office PowerPoint</Application>
  <PresentationFormat>宽屏</PresentationFormat>
  <Paragraphs>130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方正兰亭黑_GBK</vt:lpstr>
      <vt:lpstr>思源黑体 CN Light</vt:lpstr>
      <vt:lpstr>宋体</vt:lpstr>
      <vt:lpstr>微软雅黑</vt:lpstr>
      <vt:lpstr>微软雅黑 Light</vt:lpstr>
      <vt:lpstr>Arial</vt:lpstr>
      <vt:lpstr>Calibri</vt:lpstr>
      <vt:lpstr>Calibri Light</vt:lpstr>
      <vt:lpstr>Segoe UI</vt:lpstr>
      <vt:lpstr>Times New Roman</vt:lpstr>
      <vt:lpstr>Wingdings</vt:lpstr>
      <vt:lpstr> www.2ppt.com</vt:lpstr>
      <vt:lpstr>PowerPoint 演示文稿</vt:lpstr>
      <vt:lpstr>PowerPoint 演示文稿</vt:lpstr>
      <vt:lpstr>PowerPoint 演示文稿</vt:lpstr>
      <vt:lpstr>添加标题 (Corporate culture)</vt:lpstr>
      <vt:lpstr>添加标题 (Corporate culture)</vt:lpstr>
      <vt:lpstr>添加标题 (Corporate culture)</vt:lpstr>
      <vt:lpstr>添加标题 (Corporate culture)</vt:lpstr>
      <vt:lpstr>PowerPoint 演示文稿</vt:lpstr>
      <vt:lpstr>添加标题 (Corporate culture)</vt:lpstr>
      <vt:lpstr>添加标题 (Corporate culture)</vt:lpstr>
      <vt:lpstr>添加标题 (Corporate culture)</vt:lpstr>
      <vt:lpstr>添加标题 (Corporate culture)</vt:lpstr>
      <vt:lpstr>添加标题 (Corporate culture)</vt:lpstr>
      <vt:lpstr>PowerPoint 演示文稿</vt:lpstr>
      <vt:lpstr>添加标题 (Corporate culture)</vt:lpstr>
      <vt:lpstr>添加标题 (Corporate culture)</vt:lpstr>
      <vt:lpstr>添加标题 (Corporate culture)</vt:lpstr>
      <vt:lpstr>添加标题 (Corporate culture)</vt:lpstr>
      <vt:lpstr>添加标题 (Corporate culture)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2022-03-16T02:29:07Z</dcterms:created>
  <dcterms:modified xsi:type="dcterms:W3CDTF">2023-01-10T05:36:44Z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0063800EF60A4D35824FC095D425BAAB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