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20.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79" r:id="rId2"/>
  </p:sldMasterIdLst>
  <p:notesMasterIdLst>
    <p:notesMasterId r:id="rId27"/>
  </p:notesMasterIdLst>
  <p:sldIdLst>
    <p:sldId id="332" r:id="rId3"/>
    <p:sldId id="360" r:id="rId4"/>
    <p:sldId id="361" r:id="rId5"/>
    <p:sldId id="278" r:id="rId6"/>
    <p:sldId id="344" r:id="rId7"/>
    <p:sldId id="338" r:id="rId8"/>
    <p:sldId id="347" r:id="rId9"/>
    <p:sldId id="343" r:id="rId10"/>
    <p:sldId id="367" r:id="rId11"/>
    <p:sldId id="310" r:id="rId12"/>
    <p:sldId id="345" r:id="rId13"/>
    <p:sldId id="311" r:id="rId14"/>
    <p:sldId id="321" r:id="rId15"/>
    <p:sldId id="368" r:id="rId16"/>
    <p:sldId id="317" r:id="rId17"/>
    <p:sldId id="320" r:id="rId18"/>
    <p:sldId id="346" r:id="rId19"/>
    <p:sldId id="314" r:id="rId20"/>
    <p:sldId id="369" r:id="rId21"/>
    <p:sldId id="323" r:id="rId22"/>
    <p:sldId id="326" r:id="rId23"/>
    <p:sldId id="327" r:id="rId24"/>
    <p:sldId id="329" r:id="rId25"/>
    <p:sldId id="366" r:id="rId26"/>
  </p:sldIdLst>
  <p:sldSz cx="12192000" cy="6858000"/>
  <p:notesSz cx="6858000" cy="9144000"/>
  <p:custDataLst>
    <p:tags r:id="rId2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01B21"/>
    <a:srgbClr val="E9DFD0"/>
    <a:srgbClr val="510F12"/>
    <a:srgbClr val="921B21"/>
    <a:srgbClr val="911B21"/>
    <a:srgbClr val="31297D"/>
    <a:srgbClr val="7BA1B2"/>
    <a:srgbClr val="90A2C6"/>
    <a:srgbClr val="EBD4E5"/>
    <a:srgbClr val="C985B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12" autoAdjust="0"/>
    <p:restoredTop sz="94660"/>
  </p:normalViewPr>
  <p:slideViewPr>
    <p:cSldViewPr snapToGrid="0" showGuides="1">
      <p:cViewPr>
        <p:scale>
          <a:sx n="81" d="100"/>
          <a:sy n="81" d="100"/>
        </p:scale>
        <p:origin x="-1686" y="-6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___.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Sheet1!$B$1</c:f>
              <c:strCache>
                <c:ptCount val="1"/>
                <c:pt idx="0">
                  <c:v>Series 1</c:v>
                </c:pt>
              </c:strCache>
            </c:strRef>
          </c:tx>
          <c:spPr>
            <a:solidFill>
              <a:srgbClr val="901B21">
                <a:alpha val="70000"/>
              </a:srgbClr>
            </a:solidFill>
            <a:ln>
              <a:noFill/>
            </a:ln>
            <a:effectLst/>
          </c:spPr>
          <c:invertIfNegative val="0"/>
          <c:dPt>
            <c:idx val="0"/>
            <c:invertIfNegative val="0"/>
            <c:bubble3D val="0"/>
            <c:extLst>
              <c:ext xmlns:c16="http://schemas.microsoft.com/office/drawing/2014/chart" uri="{C3380CC4-5D6E-409C-BE32-E72D297353CC}">
                <c16:uniqueId val="{00000000-2BEB-47FD-BCB5-CFFF1A2C95CB}"/>
              </c:ext>
            </c:extLst>
          </c:dPt>
          <c:dPt>
            <c:idx val="1"/>
            <c:invertIfNegative val="0"/>
            <c:bubble3D val="0"/>
            <c:extLst>
              <c:ext xmlns:c16="http://schemas.microsoft.com/office/drawing/2014/chart" uri="{C3380CC4-5D6E-409C-BE32-E72D297353CC}">
                <c16:uniqueId val="{00000001-2BEB-47FD-BCB5-CFFF1A2C95CB}"/>
              </c:ext>
            </c:extLst>
          </c:dPt>
          <c:dPt>
            <c:idx val="2"/>
            <c:invertIfNegative val="0"/>
            <c:bubble3D val="0"/>
            <c:extLst>
              <c:ext xmlns:c16="http://schemas.microsoft.com/office/drawing/2014/chart" uri="{C3380CC4-5D6E-409C-BE32-E72D297353CC}">
                <c16:uniqueId val="{00000002-2BEB-47FD-BCB5-CFFF1A2C95CB}"/>
              </c:ext>
            </c:extLst>
          </c:dPt>
          <c:dPt>
            <c:idx val="3"/>
            <c:invertIfNegative val="0"/>
            <c:bubble3D val="0"/>
            <c:extLst>
              <c:ext xmlns:c16="http://schemas.microsoft.com/office/drawing/2014/chart" uri="{C3380CC4-5D6E-409C-BE32-E72D297353CC}">
                <c16:uniqueId val="{00000003-2BEB-47FD-BCB5-CFFF1A2C95CB}"/>
              </c:ext>
            </c:extLst>
          </c:dPt>
          <c:cat>
            <c:strRef>
              <c:f>Sheet1!$A$2:$A$5</c:f>
              <c:strCache>
                <c:ptCount val="4"/>
                <c:pt idx="0">
                  <c:v>One</c:v>
                </c:pt>
                <c:pt idx="1">
                  <c:v>Two</c:v>
                </c:pt>
                <c:pt idx="2">
                  <c:v>Three</c:v>
                </c:pt>
                <c:pt idx="3">
                  <c:v>Four</c:v>
                </c:pt>
              </c:strCache>
            </c:strRef>
          </c:cat>
          <c:val>
            <c:numRef>
              <c:f>Sheet1!$B$2:$B$5</c:f>
              <c:numCache>
                <c:formatCode>General</c:formatCode>
                <c:ptCount val="4"/>
                <c:pt idx="0">
                  <c:v>7</c:v>
                </c:pt>
                <c:pt idx="1">
                  <c:v>2.5</c:v>
                </c:pt>
                <c:pt idx="2">
                  <c:v>4.5</c:v>
                </c:pt>
                <c:pt idx="3">
                  <c:v>0.8</c:v>
                </c:pt>
              </c:numCache>
            </c:numRef>
          </c:val>
          <c:extLst>
            <c:ext xmlns:c16="http://schemas.microsoft.com/office/drawing/2014/chart" uri="{C3380CC4-5D6E-409C-BE32-E72D297353CC}">
              <c16:uniqueId val="{00000004-2BEB-47FD-BCB5-CFFF1A2C95CB}"/>
            </c:ext>
          </c:extLst>
        </c:ser>
        <c:ser>
          <c:idx val="1"/>
          <c:order val="1"/>
          <c:tx>
            <c:strRef>
              <c:f>Sheet1!$C$1</c:f>
              <c:strCache>
                <c:ptCount val="1"/>
                <c:pt idx="0">
                  <c:v>Series 2</c:v>
                </c:pt>
              </c:strCache>
            </c:strRef>
          </c:tx>
          <c:spPr>
            <a:solidFill>
              <a:schemeClr val="bg1">
                <a:lumMod val="65000"/>
                <a:alpha val="70000"/>
              </a:schemeClr>
            </a:solidFill>
            <a:ln>
              <a:noFill/>
            </a:ln>
            <a:effectLst/>
          </c:spPr>
          <c:invertIfNegative val="0"/>
          <c:cat>
            <c:strRef>
              <c:f>Sheet1!$A$2:$A$5</c:f>
              <c:strCache>
                <c:ptCount val="4"/>
                <c:pt idx="0">
                  <c:v>One</c:v>
                </c:pt>
                <c:pt idx="1">
                  <c:v>Two</c:v>
                </c:pt>
                <c:pt idx="2">
                  <c:v>Three</c:v>
                </c:pt>
                <c:pt idx="3">
                  <c:v>Four</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5-2BEB-47FD-BCB5-CFFF1A2C95CB}"/>
            </c:ext>
          </c:extLst>
        </c:ser>
        <c:dLbls>
          <c:showLegendKey val="0"/>
          <c:showVal val="0"/>
          <c:showCatName val="0"/>
          <c:showSerName val="0"/>
          <c:showPercent val="0"/>
          <c:showBubbleSize val="0"/>
        </c:dLbls>
        <c:gapWidth val="50"/>
        <c:overlap val="100"/>
        <c:axId val="280132992"/>
        <c:axId val="280138880"/>
      </c:barChart>
      <c:catAx>
        <c:axId val="280132992"/>
        <c:scaling>
          <c:orientation val="minMax"/>
        </c:scaling>
        <c:delete val="0"/>
        <c:axPos val="b"/>
        <c:numFmt formatCode="General" sourceLinked="1"/>
        <c:majorTickMark val="none"/>
        <c:minorTickMark val="none"/>
        <c:tickLblPos val="nextTo"/>
        <c:spPr>
          <a:noFill/>
          <a:ln w="9525" cap="flat" cmpd="sng" algn="ctr">
            <a:solidFill>
              <a:schemeClr val="tx1">
                <a:lumMod val="25000"/>
                <a:lumOff val="75000"/>
              </a:schemeClr>
            </a:solidFill>
            <a:prstDash val="solid"/>
            <a:round/>
            <a:headEnd type="none" w="sm" len="sm"/>
            <a:tailEnd type="none" w="sm" len="sm"/>
          </a:ln>
          <a:effectLst/>
        </c:spPr>
        <c:txPr>
          <a:bodyPr rot="-60000000" spcFirstLastPara="0" vertOverflow="ellipsis" vert="horz" wrap="square" anchor="ctr" anchorCtr="1"/>
          <a:lstStyle/>
          <a:p>
            <a:pPr>
              <a:defRPr lang="zh-CN" sz="1000" b="0" i="0" u="none" strike="noStrike" kern="1200" baseline="0">
                <a:solidFill>
                  <a:schemeClr val="tx1"/>
                </a:solidFill>
                <a:latin typeface="+mn-lt"/>
                <a:ea typeface="+mn-ea"/>
                <a:cs typeface="+mn-ea"/>
                <a:sym typeface="+mn-lt"/>
              </a:defRPr>
            </a:pPr>
            <a:endParaRPr lang="zh-CN"/>
          </a:p>
        </c:txPr>
        <c:crossAx val="280138880"/>
        <c:crosses val="autoZero"/>
        <c:auto val="1"/>
        <c:lblAlgn val="ctr"/>
        <c:lblOffset val="100"/>
        <c:noMultiLvlLbl val="0"/>
      </c:catAx>
      <c:valAx>
        <c:axId val="280138880"/>
        <c:scaling>
          <c:orientation val="minMax"/>
        </c:scaling>
        <c:delete val="0"/>
        <c:axPos val="l"/>
        <c:majorGridlines>
          <c:spPr>
            <a:ln w="9525" cap="flat" cmpd="sng" algn="ctr">
              <a:gradFill>
                <a:gsLst>
                  <a:gs pos="0">
                    <a:schemeClr val="tx1">
                      <a:lumMod val="5000"/>
                      <a:lumOff val="95000"/>
                    </a:schemeClr>
                  </a:gs>
                  <a:gs pos="100000">
                    <a:schemeClr val="tx1">
                      <a:lumMod val="15000"/>
                      <a:lumOff val="85000"/>
                    </a:schemeClr>
                  </a:gs>
                </a:gsLst>
                <a:lin ang="5400000" scaled="0"/>
              </a:gradFill>
              <a:prstDash val="solid"/>
              <a:round/>
            </a:ln>
            <a:effectLst/>
          </c:spPr>
        </c:majorGridlines>
        <c:numFmt formatCode="0%" sourceLinked="1"/>
        <c:majorTickMark val="none"/>
        <c:minorTickMark val="none"/>
        <c:tickLblPos val="nextTo"/>
        <c:spPr>
          <a:noFill/>
          <a:ln w="6350" cap="flat" cmpd="sng" algn="ctr">
            <a:noFill/>
            <a:prstDash val="solid"/>
            <a:round/>
          </a:ln>
          <a:effectLst/>
        </c:spPr>
        <c:txPr>
          <a:bodyPr rot="-60000000" spcFirstLastPara="0" vertOverflow="ellipsis" vert="horz" wrap="square" anchor="ctr" anchorCtr="1"/>
          <a:lstStyle/>
          <a:p>
            <a:pPr>
              <a:defRPr lang="zh-CN" sz="1000" b="0" i="0" u="none" strike="noStrike" kern="1200" baseline="0">
                <a:solidFill>
                  <a:schemeClr val="tx1"/>
                </a:solidFill>
                <a:latin typeface="+mn-lt"/>
                <a:ea typeface="+mn-ea"/>
                <a:cs typeface="+mn-ea"/>
                <a:sym typeface="+mn-lt"/>
              </a:defRPr>
            </a:pPr>
            <a:endParaRPr lang="zh-CN"/>
          </a:p>
        </c:txPr>
        <c:crossAx val="280132992"/>
        <c:crosses val="autoZero"/>
        <c:crossBetween val="between"/>
      </c:valAx>
      <c:spPr>
        <a:noFill/>
        <a:ln>
          <a:noFill/>
        </a:ln>
        <a:effectLst/>
      </c:spPr>
    </c:plotArea>
    <c:plotVisOnly val="1"/>
    <c:dispBlanksAs val="gap"/>
    <c:showDLblsOverMax val="0"/>
  </c:chart>
  <c:spPr>
    <a:noFill/>
    <a:ln>
      <a:noFill/>
    </a:ln>
    <a:effectLst/>
  </c:spPr>
  <c:txPr>
    <a:bodyPr/>
    <a:lstStyle/>
    <a:p>
      <a:pPr>
        <a:defRPr lang="zh-CN">
          <a:latin typeface="+mn-lt"/>
          <a:ea typeface="+mn-ea"/>
          <a:cs typeface="+mn-ea"/>
          <a:sym typeface="+mn-lt"/>
        </a:defRPr>
      </a:pPr>
      <a:endParaRPr lang="zh-CN"/>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EE6263-E92B-4D7C-ADAC-28134C543306}"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987685-9BF2-4C1E-8233-411FC1472B72}"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3987685-9BF2-4C1E-8233-411FC1472B72}"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3987685-9BF2-4C1E-8233-411FC1472B72}"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3987685-9BF2-4C1E-8233-411FC1472B72}"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3987685-9BF2-4C1E-8233-411FC1472B72}"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3987685-9BF2-4C1E-8233-411FC1472B72}"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3987685-9BF2-4C1E-8233-411FC1472B72}"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3987685-9BF2-4C1E-8233-411FC1472B72}"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3987685-9BF2-4C1E-8233-411FC1472B72}"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3987685-9BF2-4C1E-8233-411FC1472B72}"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3987685-9BF2-4C1E-8233-411FC1472B72}"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3987685-9BF2-4C1E-8233-411FC1472B72}"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3987685-9BF2-4C1E-8233-411FC1472B72}"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3987685-9BF2-4C1E-8233-411FC1472B72}"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3987685-9BF2-4C1E-8233-411FC1472B72}"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3987685-9BF2-4C1E-8233-411FC1472B72}"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3987685-9BF2-4C1E-8233-411FC1472B72}"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3987685-9BF2-4C1E-8233-411FC1472B72}" type="slidenum">
              <a:rPr lang="zh-CN" altLang="en-US" smtClean="0"/>
              <a:t>24</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3987685-9BF2-4C1E-8233-411FC1472B72}"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3987685-9BF2-4C1E-8233-411FC1472B72}"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3987685-9BF2-4C1E-8233-411FC1472B72}"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t>6</a:t>
            </a:fld>
            <a:endParaRPr lang="zh-CN" altLang="en-US"/>
          </a:p>
        </p:txBody>
      </p:sp>
      <p:sp>
        <p:nvSpPr>
          <p:cNvPr id="5" name="页脚占位符 4"/>
          <p:cNvSpPr>
            <a:spLocks noGrp="1"/>
          </p:cNvSpPr>
          <p:nvPr>
            <p:ph type="ftr" sz="quarter" idx="4"/>
          </p:nvPr>
        </p:nvSpPr>
        <p:spPr/>
        <p:txBody>
          <a:bodyPr/>
          <a:lstStyle/>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3987685-9BF2-4C1E-8233-411FC1472B72}"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3987685-9BF2-4C1E-8233-411FC1472B72}"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3987685-9BF2-4C1E-8233-411FC1472B72}"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hyperlink" Target="http://www.1ppt.com/jieri/"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20_自定义版式">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p:transition advClick="0" advTm="3000">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1A2EDC5B-54D8-4125-8F48-C03DAF8AFFEE}" type="datetimeFigureOut">
              <a:rPr lang="zh-CN" altLang="en-US" smtClean="0"/>
              <a:t>2023-01-10</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3404CD59-68A6-4D1F-9F25-812B4F6ED30C}" type="slidenum">
              <a:rPr lang="zh-CN" altLang="en-US" smtClean="0"/>
              <a:t>‹#›</a:t>
            </a:fld>
            <a:endParaRPr lang="zh-CN" altLang="en-US"/>
          </a:p>
        </p:txBody>
      </p:sp>
    </p:spTree>
  </p:cSld>
  <p:clrMapOvr>
    <a:masterClrMapping/>
  </p:clrMapOvr>
  <p:transition advClick="0" advTm="3000">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1A2EDC5B-54D8-4125-8F48-C03DAF8AFFEE}" type="datetimeFigureOut">
              <a:rPr lang="zh-CN" altLang="en-US" smtClean="0"/>
              <a:t>2023-01-10</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3404CD59-68A6-4D1F-9F25-812B4F6ED30C}" type="slidenum">
              <a:rPr lang="zh-CN" altLang="en-US" smtClean="0"/>
              <a:t>‹#›</a:t>
            </a:fld>
            <a:endParaRPr lang="zh-CN" altLang="en-US"/>
          </a:p>
        </p:txBody>
      </p:sp>
    </p:spTree>
  </p:cSld>
  <p:clrMapOvr>
    <a:masterClrMapping/>
  </p:clrMapOvr>
  <p:transition advClick="0" advTm="3000">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1A2EDC5B-54D8-4125-8F48-C03DAF8AFFEE}" type="datetimeFigureOut">
              <a:rPr lang="zh-CN" altLang="en-US" smtClean="0"/>
              <a:t>2023-01-10</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3404CD59-68A6-4D1F-9F25-812B4F6ED30C}" type="slidenum">
              <a:rPr lang="zh-CN" altLang="en-US" smtClean="0"/>
              <a:t>‹#›</a:t>
            </a:fld>
            <a:endParaRPr lang="zh-CN" altLang="en-US"/>
          </a:p>
        </p:txBody>
      </p:sp>
    </p:spTree>
  </p:cSld>
  <p:clrMapOvr>
    <a:masterClrMapping/>
  </p:clrMapOvr>
  <p:transition advClick="0" advTm="3000">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1A2EDC5B-54D8-4125-8F48-C03DAF8AFFEE}" type="datetimeFigureOut">
              <a:rPr lang="zh-CN" altLang="en-US" smtClean="0"/>
              <a:t>2023-01-10</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3404CD59-68A6-4D1F-9F25-812B4F6ED30C}" type="slidenum">
              <a:rPr lang="zh-CN" altLang="en-US" smtClean="0"/>
              <a:t>‹#›</a:t>
            </a:fld>
            <a:endParaRPr lang="zh-CN" altLang="en-US"/>
          </a:p>
        </p:txBody>
      </p:sp>
    </p:spTree>
  </p:cSld>
  <p:clrMapOvr>
    <a:masterClrMapping/>
  </p:clrMapOvr>
  <p:transition advClick="0" advTm="3000">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标题幻灯片">
    <p:spTree>
      <p:nvGrpSpPr>
        <p:cNvPr id="1" name=""/>
        <p:cNvGrpSpPr/>
        <p:nvPr/>
      </p:nvGrpSpPr>
      <p:grpSpPr>
        <a:xfrm>
          <a:off x="0" y="0"/>
          <a:ext cx="0" cy="0"/>
          <a:chOff x="0" y="0"/>
          <a:chExt cx="0" cy="0"/>
        </a:xfrm>
      </p:grpSpPr>
    </p:spTree>
  </p:cSld>
  <p:clrMapOvr>
    <a:masterClrMapping/>
  </p:clrMapOvr>
  <p:transition advClick="0" advTm="3000">
    <p:random/>
  </p:transition>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sp>
        <p:nvSpPr>
          <p:cNvPr id="5" name="图片占位符 4"/>
          <p:cNvSpPr>
            <a:spLocks noGrp="1"/>
          </p:cNvSpPr>
          <p:nvPr>
            <p:ph type="pic" sz="quarter" idx="10"/>
          </p:nvPr>
        </p:nvSpPr>
        <p:spPr>
          <a:xfrm>
            <a:off x="0" y="0"/>
            <a:ext cx="12192000" cy="6918316"/>
          </a:xfrm>
          <a:custGeom>
            <a:avLst/>
            <a:gdLst>
              <a:gd name="connsiteX0" fmla="*/ 0 w 12192000"/>
              <a:gd name="connsiteY0" fmla="*/ 0 h 6918316"/>
              <a:gd name="connsiteX1" fmla="*/ 12192000 w 12192000"/>
              <a:gd name="connsiteY1" fmla="*/ 0 h 6918316"/>
              <a:gd name="connsiteX2" fmla="*/ 12192000 w 12192000"/>
              <a:gd name="connsiteY2" fmla="*/ 6918316 h 6918316"/>
              <a:gd name="connsiteX3" fmla="*/ 0 w 12192000"/>
              <a:gd name="connsiteY3" fmla="*/ 3651480 h 6918316"/>
            </a:gdLst>
            <a:ahLst/>
            <a:cxnLst>
              <a:cxn ang="0">
                <a:pos x="connsiteX0" y="connsiteY0"/>
              </a:cxn>
              <a:cxn ang="0">
                <a:pos x="connsiteX1" y="connsiteY1"/>
              </a:cxn>
              <a:cxn ang="0">
                <a:pos x="connsiteX2" y="connsiteY2"/>
              </a:cxn>
              <a:cxn ang="0">
                <a:pos x="connsiteX3" y="connsiteY3"/>
              </a:cxn>
            </a:cxnLst>
            <a:rect l="l" t="t" r="r" b="b"/>
            <a:pathLst>
              <a:path w="12192000" h="6918316">
                <a:moveTo>
                  <a:pt x="0" y="0"/>
                </a:moveTo>
                <a:lnTo>
                  <a:pt x="12192000" y="0"/>
                </a:lnTo>
                <a:lnTo>
                  <a:pt x="12192000" y="6918316"/>
                </a:lnTo>
                <a:lnTo>
                  <a:pt x="0" y="3651480"/>
                </a:lnTo>
                <a:close/>
              </a:path>
            </a:pathLst>
          </a:custGeom>
        </p:spPr>
        <p:txBody>
          <a:bodyPr wrap="square">
            <a:noAutofit/>
          </a:bodyPr>
          <a:lstStyle>
            <a:lvl1pPr>
              <a:defRPr sz="1400">
                <a:solidFill>
                  <a:schemeClr val="tx1">
                    <a:lumMod val="50000"/>
                    <a:lumOff val="50000"/>
                  </a:schemeClr>
                </a:solidFill>
              </a:defRPr>
            </a:lvl1pPr>
          </a:lstStyle>
          <a:p>
            <a:endParaRPr lang="zh-CN" altLang="en-US"/>
          </a:p>
        </p:txBody>
      </p:sp>
    </p:spTree>
  </p:cSld>
  <p:clrMapOvr>
    <a:masterClrMapping/>
  </p:clrMapOvr>
  <p:transition advClick="0" advTm="3000">
    <p:rand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7_标题幻灯片">
    <p:spTree>
      <p:nvGrpSpPr>
        <p:cNvPr id="1" name=""/>
        <p:cNvGrpSpPr/>
        <p:nvPr/>
      </p:nvGrpSpPr>
      <p:grpSpPr>
        <a:xfrm>
          <a:off x="0" y="0"/>
          <a:ext cx="0" cy="0"/>
          <a:chOff x="0" y="0"/>
          <a:chExt cx="0" cy="0"/>
        </a:xfrm>
      </p:grpSpPr>
      <p:sp>
        <p:nvSpPr>
          <p:cNvPr id="5" name="图片占位符 4"/>
          <p:cNvSpPr>
            <a:spLocks noGrp="1"/>
          </p:cNvSpPr>
          <p:nvPr>
            <p:ph type="pic" sz="quarter" idx="10"/>
          </p:nvPr>
        </p:nvSpPr>
        <p:spPr>
          <a:xfrm>
            <a:off x="1" y="-12947"/>
            <a:ext cx="5446133" cy="6870947"/>
          </a:xfrm>
          <a:custGeom>
            <a:avLst/>
            <a:gdLst>
              <a:gd name="connsiteX0" fmla="*/ 0 w 5446133"/>
              <a:gd name="connsiteY0" fmla="*/ 0 h 6870947"/>
              <a:gd name="connsiteX1" fmla="*/ 5446133 w 5446133"/>
              <a:gd name="connsiteY1" fmla="*/ 0 h 6870947"/>
              <a:gd name="connsiteX2" fmla="*/ 5446133 w 5446133"/>
              <a:gd name="connsiteY2" fmla="*/ 6870947 h 6870947"/>
              <a:gd name="connsiteX3" fmla="*/ 0 w 5446133"/>
              <a:gd name="connsiteY3" fmla="*/ 6870947 h 6870947"/>
            </a:gdLst>
            <a:ahLst/>
            <a:cxnLst>
              <a:cxn ang="0">
                <a:pos x="connsiteX0" y="connsiteY0"/>
              </a:cxn>
              <a:cxn ang="0">
                <a:pos x="connsiteX1" y="connsiteY1"/>
              </a:cxn>
              <a:cxn ang="0">
                <a:pos x="connsiteX2" y="connsiteY2"/>
              </a:cxn>
              <a:cxn ang="0">
                <a:pos x="connsiteX3" y="connsiteY3"/>
              </a:cxn>
            </a:cxnLst>
            <a:rect l="l" t="t" r="r" b="b"/>
            <a:pathLst>
              <a:path w="5446133" h="6870947">
                <a:moveTo>
                  <a:pt x="0" y="0"/>
                </a:moveTo>
                <a:lnTo>
                  <a:pt x="5446133" y="0"/>
                </a:lnTo>
                <a:lnTo>
                  <a:pt x="5446133" y="6870947"/>
                </a:lnTo>
                <a:lnTo>
                  <a:pt x="0" y="6870947"/>
                </a:lnTo>
                <a:close/>
              </a:path>
            </a:pathLst>
          </a:custGeom>
        </p:spPr>
        <p:txBody>
          <a:bodyPr wrap="square">
            <a:noAutofit/>
          </a:bodyPr>
          <a:lstStyle>
            <a:lvl1pPr>
              <a:defRPr sz="1400">
                <a:solidFill>
                  <a:schemeClr val="tx1">
                    <a:lumMod val="50000"/>
                    <a:lumOff val="50000"/>
                  </a:schemeClr>
                </a:solidFill>
              </a:defRPr>
            </a:lvl1pPr>
          </a:lstStyle>
          <a:p>
            <a:endParaRPr lang="zh-CN" altLang="en-US"/>
          </a:p>
        </p:txBody>
      </p:sp>
    </p:spTree>
  </p:cSld>
  <p:clrMapOvr>
    <a:masterClrMapping/>
  </p:clrMapOvr>
  <p:transition advClick="0" advTm="3000">
    <p:rand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_标题幻灯片">
    <p:spTree>
      <p:nvGrpSpPr>
        <p:cNvPr id="1" name=""/>
        <p:cNvGrpSpPr/>
        <p:nvPr/>
      </p:nvGrpSpPr>
      <p:grpSpPr>
        <a:xfrm>
          <a:off x="0" y="0"/>
          <a:ext cx="0" cy="0"/>
          <a:chOff x="0" y="0"/>
          <a:chExt cx="0" cy="0"/>
        </a:xfrm>
      </p:grpSpPr>
      <p:sp>
        <p:nvSpPr>
          <p:cNvPr id="2" name="图片占位符 4"/>
          <p:cNvSpPr>
            <a:spLocks noGrp="1"/>
          </p:cNvSpPr>
          <p:nvPr>
            <p:ph type="pic" sz="quarter" idx="10"/>
          </p:nvPr>
        </p:nvSpPr>
        <p:spPr>
          <a:xfrm>
            <a:off x="0" y="0"/>
            <a:ext cx="12192000" cy="2717074"/>
          </a:xfrm>
          <a:custGeom>
            <a:avLst/>
            <a:gdLst>
              <a:gd name="connsiteX0" fmla="*/ 0 w 12192000"/>
              <a:gd name="connsiteY0" fmla="*/ 0 h 2717074"/>
              <a:gd name="connsiteX1" fmla="*/ 12192000 w 12192000"/>
              <a:gd name="connsiteY1" fmla="*/ 0 h 2717074"/>
              <a:gd name="connsiteX2" fmla="*/ 12192000 w 12192000"/>
              <a:gd name="connsiteY2" fmla="*/ 2717074 h 2717074"/>
              <a:gd name="connsiteX3" fmla="*/ 0 w 12192000"/>
              <a:gd name="connsiteY3" fmla="*/ 2717074 h 2717074"/>
            </a:gdLst>
            <a:ahLst/>
            <a:cxnLst>
              <a:cxn ang="0">
                <a:pos x="connsiteX0" y="connsiteY0"/>
              </a:cxn>
              <a:cxn ang="0">
                <a:pos x="connsiteX1" y="connsiteY1"/>
              </a:cxn>
              <a:cxn ang="0">
                <a:pos x="connsiteX2" y="connsiteY2"/>
              </a:cxn>
              <a:cxn ang="0">
                <a:pos x="connsiteX3" y="connsiteY3"/>
              </a:cxn>
            </a:cxnLst>
            <a:rect l="l" t="t" r="r" b="b"/>
            <a:pathLst>
              <a:path w="12192000" h="2717074">
                <a:moveTo>
                  <a:pt x="0" y="0"/>
                </a:moveTo>
                <a:lnTo>
                  <a:pt x="12192000" y="0"/>
                </a:lnTo>
                <a:lnTo>
                  <a:pt x="12192000" y="2717074"/>
                </a:lnTo>
                <a:lnTo>
                  <a:pt x="0" y="2717074"/>
                </a:lnTo>
                <a:close/>
              </a:path>
            </a:pathLst>
          </a:custGeom>
        </p:spPr>
        <p:txBody>
          <a:bodyPr wrap="square">
            <a:noAutofit/>
          </a:bodyPr>
          <a:lstStyle>
            <a:lvl1pPr>
              <a:defRPr sz="1600">
                <a:solidFill>
                  <a:schemeClr val="tx1">
                    <a:lumMod val="50000"/>
                    <a:lumOff val="50000"/>
                  </a:schemeClr>
                </a:solidFill>
              </a:defRPr>
            </a:lvl1pPr>
          </a:lstStyle>
          <a:p>
            <a:endParaRPr lang="zh-CN" altLang="en-US"/>
          </a:p>
        </p:txBody>
      </p:sp>
    </p:spTree>
  </p:cSld>
  <p:clrMapOvr>
    <a:masterClrMapping/>
  </p:clrMapOvr>
  <p:transition advClick="0" advTm="3000">
    <p:rand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_标题幻灯片">
    <p:spTree>
      <p:nvGrpSpPr>
        <p:cNvPr id="1" name=""/>
        <p:cNvGrpSpPr/>
        <p:nvPr/>
      </p:nvGrpSpPr>
      <p:grpSpPr>
        <a:xfrm>
          <a:off x="0" y="0"/>
          <a:ext cx="0" cy="0"/>
          <a:chOff x="0" y="0"/>
          <a:chExt cx="0" cy="0"/>
        </a:xfrm>
      </p:grpSpPr>
      <p:sp>
        <p:nvSpPr>
          <p:cNvPr id="4" name="图片占位符 3"/>
          <p:cNvSpPr>
            <a:spLocks noGrp="1"/>
          </p:cNvSpPr>
          <p:nvPr>
            <p:ph type="pic" sz="quarter" idx="10"/>
          </p:nvPr>
        </p:nvSpPr>
        <p:spPr>
          <a:xfrm>
            <a:off x="8697951" y="0"/>
            <a:ext cx="3494049" cy="6858000"/>
          </a:xfrm>
          <a:custGeom>
            <a:avLst/>
            <a:gdLst>
              <a:gd name="connsiteX0" fmla="*/ 0 w 3194892"/>
              <a:gd name="connsiteY0" fmla="*/ 0 h 6858000"/>
              <a:gd name="connsiteX1" fmla="*/ 3194892 w 3194892"/>
              <a:gd name="connsiteY1" fmla="*/ 0 h 6858000"/>
              <a:gd name="connsiteX2" fmla="*/ 3194892 w 3194892"/>
              <a:gd name="connsiteY2" fmla="*/ 6858000 h 6858000"/>
              <a:gd name="connsiteX3" fmla="*/ 0 w 319489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194892" h="6858000">
                <a:moveTo>
                  <a:pt x="0" y="0"/>
                </a:moveTo>
                <a:lnTo>
                  <a:pt x="3194892" y="0"/>
                </a:lnTo>
                <a:lnTo>
                  <a:pt x="3194892" y="6858000"/>
                </a:lnTo>
                <a:lnTo>
                  <a:pt x="0" y="6858000"/>
                </a:lnTo>
                <a:close/>
              </a:path>
            </a:pathLst>
          </a:custGeom>
        </p:spPr>
        <p:txBody>
          <a:bodyPr wrap="square">
            <a:noAutofit/>
          </a:bodyPr>
          <a:lstStyle>
            <a:lvl1pPr>
              <a:defRPr sz="1400">
                <a:solidFill>
                  <a:schemeClr val="tx1">
                    <a:lumMod val="50000"/>
                    <a:lumOff val="50000"/>
                  </a:schemeClr>
                </a:solidFill>
              </a:defRPr>
            </a:lvl1pPr>
          </a:lstStyle>
          <a:p>
            <a:endParaRPr lang="zh-CN" altLang="en-US"/>
          </a:p>
        </p:txBody>
      </p:sp>
    </p:spTree>
  </p:cSld>
  <p:clrMapOvr>
    <a:masterClrMapping/>
  </p:clrMapOvr>
  <p:transition advClick="0" advTm="3000">
    <p:rand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_标题幻灯片">
    <p:spTree>
      <p:nvGrpSpPr>
        <p:cNvPr id="1" name=""/>
        <p:cNvGrpSpPr/>
        <p:nvPr/>
      </p:nvGrpSpPr>
      <p:grpSpPr>
        <a:xfrm>
          <a:off x="0" y="0"/>
          <a:ext cx="0" cy="0"/>
          <a:chOff x="0" y="0"/>
          <a:chExt cx="0" cy="0"/>
        </a:xfrm>
      </p:grpSpPr>
      <p:sp>
        <p:nvSpPr>
          <p:cNvPr id="5" name="图片占位符 4"/>
          <p:cNvSpPr>
            <a:spLocks noGrp="1"/>
          </p:cNvSpPr>
          <p:nvPr>
            <p:ph type="pic" sz="quarter" idx="10"/>
          </p:nvPr>
        </p:nvSpPr>
        <p:spPr>
          <a:xfrm>
            <a:off x="0" y="0"/>
            <a:ext cx="3194892" cy="6858000"/>
          </a:xfrm>
          <a:custGeom>
            <a:avLst/>
            <a:gdLst>
              <a:gd name="connsiteX0" fmla="*/ 0 w 3194892"/>
              <a:gd name="connsiteY0" fmla="*/ 0 h 6858000"/>
              <a:gd name="connsiteX1" fmla="*/ 3194892 w 3194892"/>
              <a:gd name="connsiteY1" fmla="*/ 0 h 6858000"/>
              <a:gd name="connsiteX2" fmla="*/ 3194892 w 3194892"/>
              <a:gd name="connsiteY2" fmla="*/ 6858000 h 6858000"/>
              <a:gd name="connsiteX3" fmla="*/ 0 w 319489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194892" h="6858000">
                <a:moveTo>
                  <a:pt x="0" y="0"/>
                </a:moveTo>
                <a:lnTo>
                  <a:pt x="3194892" y="0"/>
                </a:lnTo>
                <a:lnTo>
                  <a:pt x="3194892" y="6858000"/>
                </a:lnTo>
                <a:lnTo>
                  <a:pt x="0" y="6858000"/>
                </a:lnTo>
                <a:close/>
              </a:path>
            </a:pathLst>
          </a:custGeom>
        </p:spPr>
        <p:txBody>
          <a:bodyPr wrap="square">
            <a:noAutofit/>
          </a:bodyPr>
          <a:lstStyle>
            <a:lvl1pPr>
              <a:defRPr sz="1400">
                <a:solidFill>
                  <a:schemeClr val="tx1">
                    <a:lumMod val="50000"/>
                    <a:lumOff val="50000"/>
                  </a:schemeClr>
                </a:solidFill>
              </a:defRPr>
            </a:lvl1pPr>
          </a:lstStyle>
          <a:p>
            <a:endParaRPr lang="zh-CN" altLang="en-US"/>
          </a:p>
        </p:txBody>
      </p:sp>
    </p:spTree>
  </p:cSld>
  <p:clrMapOvr>
    <a:masterClrMapping/>
  </p:clrMapOvr>
  <p:transition advClick="0" advTm="3000">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1A2EDC5B-54D8-4125-8F48-C03DAF8AFFEE}" type="datetimeFigureOut">
              <a:rPr lang="zh-CN" altLang="en-US" smtClean="0"/>
              <a:t>2023-01-10</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3404CD59-68A6-4D1F-9F25-812B4F6ED30C}" type="slidenum">
              <a:rPr lang="zh-CN" altLang="en-US" smtClean="0"/>
              <a:t>‹#›</a:t>
            </a:fld>
            <a:endParaRPr lang="zh-CN" altLang="en-US"/>
          </a:p>
        </p:txBody>
      </p:sp>
    </p:spTree>
  </p:cSld>
  <p:clrMapOvr>
    <a:masterClrMapping/>
  </p:clrMapOvr>
  <p:transition advClick="0" advTm="3000">
    <p:random/>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8_标题幻灯片">
    <p:spTree>
      <p:nvGrpSpPr>
        <p:cNvPr id="1" name=""/>
        <p:cNvGrpSpPr/>
        <p:nvPr/>
      </p:nvGrpSpPr>
      <p:grpSpPr>
        <a:xfrm>
          <a:off x="0" y="0"/>
          <a:ext cx="0" cy="0"/>
          <a:chOff x="0" y="0"/>
          <a:chExt cx="0" cy="0"/>
        </a:xfrm>
      </p:grpSpPr>
      <p:sp>
        <p:nvSpPr>
          <p:cNvPr id="3" name="图片占位符 2"/>
          <p:cNvSpPr>
            <a:spLocks noGrp="1"/>
          </p:cNvSpPr>
          <p:nvPr>
            <p:ph type="pic" sz="quarter" idx="10"/>
          </p:nvPr>
        </p:nvSpPr>
        <p:spPr>
          <a:xfrm>
            <a:off x="0" y="0"/>
            <a:ext cx="12192000" cy="6858000"/>
          </a:xfrm>
          <a:prstGeom prst="rect">
            <a:avLst/>
          </a:prstGeom>
        </p:spPr>
        <p:txBody>
          <a:bodyPr>
            <a:normAutofit/>
          </a:bodyPr>
          <a:lstStyle>
            <a:lvl1pPr>
              <a:defRPr sz="1400">
                <a:solidFill>
                  <a:schemeClr val="tx1">
                    <a:lumMod val="50000"/>
                    <a:lumOff val="50000"/>
                  </a:schemeClr>
                </a:solidFill>
              </a:defRPr>
            </a:lvl1pPr>
          </a:lstStyle>
          <a:p>
            <a:endParaRPr lang="zh-CN" altLang="en-US"/>
          </a:p>
        </p:txBody>
      </p:sp>
    </p:spTree>
  </p:cSld>
  <p:clrMapOvr>
    <a:masterClrMapping/>
  </p:clrMapOvr>
  <p:transition advClick="0" advTm="3000">
    <p:random/>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9_标题幻灯片">
    <p:spTree>
      <p:nvGrpSpPr>
        <p:cNvPr id="1" name=""/>
        <p:cNvGrpSpPr/>
        <p:nvPr/>
      </p:nvGrpSpPr>
      <p:grpSpPr>
        <a:xfrm>
          <a:off x="0" y="0"/>
          <a:ext cx="0" cy="0"/>
          <a:chOff x="0" y="0"/>
          <a:chExt cx="0" cy="0"/>
        </a:xfrm>
      </p:grpSpPr>
      <p:sp>
        <p:nvSpPr>
          <p:cNvPr id="5" name="图片占位符 4"/>
          <p:cNvSpPr>
            <a:spLocks noGrp="1"/>
          </p:cNvSpPr>
          <p:nvPr>
            <p:ph type="pic" sz="quarter" idx="10"/>
          </p:nvPr>
        </p:nvSpPr>
        <p:spPr>
          <a:xfrm>
            <a:off x="6740435" y="0"/>
            <a:ext cx="5451566" cy="6858000"/>
          </a:xfrm>
          <a:custGeom>
            <a:avLst/>
            <a:gdLst>
              <a:gd name="connsiteX0" fmla="*/ 0 w 5451566"/>
              <a:gd name="connsiteY0" fmla="*/ 0 h 6858000"/>
              <a:gd name="connsiteX1" fmla="*/ 5451566 w 5451566"/>
              <a:gd name="connsiteY1" fmla="*/ 0 h 6858000"/>
              <a:gd name="connsiteX2" fmla="*/ 5451566 w 5451566"/>
              <a:gd name="connsiteY2" fmla="*/ 6858000 h 6858000"/>
              <a:gd name="connsiteX3" fmla="*/ 0 w 545156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451566" h="6858000">
                <a:moveTo>
                  <a:pt x="0" y="0"/>
                </a:moveTo>
                <a:lnTo>
                  <a:pt x="5451566" y="0"/>
                </a:lnTo>
                <a:lnTo>
                  <a:pt x="5451566" y="6858000"/>
                </a:lnTo>
                <a:lnTo>
                  <a:pt x="0" y="6858000"/>
                </a:lnTo>
                <a:close/>
              </a:path>
            </a:pathLst>
          </a:custGeom>
        </p:spPr>
        <p:txBody>
          <a:bodyPr wrap="square">
            <a:noAutofit/>
          </a:bodyPr>
          <a:lstStyle>
            <a:lvl1pPr>
              <a:defRPr sz="1400">
                <a:solidFill>
                  <a:schemeClr val="tx1">
                    <a:lumMod val="50000"/>
                    <a:lumOff val="50000"/>
                  </a:schemeClr>
                </a:solidFill>
              </a:defRPr>
            </a:lvl1pPr>
          </a:lstStyle>
          <a:p>
            <a:endParaRPr lang="zh-CN" altLang="en-US"/>
          </a:p>
        </p:txBody>
      </p:sp>
    </p:spTree>
  </p:cSld>
  <p:clrMapOvr>
    <a:masterClrMapping/>
  </p:clrMapOvr>
  <p:transition advClick="0" advTm="3000">
    <p:random/>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8_标题和内容">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1" y="0"/>
            <a:ext cx="12192000" cy="2486722"/>
          </a:xfrm>
          <a:custGeom>
            <a:avLst/>
            <a:gdLst>
              <a:gd name="connsiteX0" fmla="*/ 0 w 12192000"/>
              <a:gd name="connsiteY0" fmla="*/ 0 h 2486722"/>
              <a:gd name="connsiteX1" fmla="*/ 12192000 w 12192000"/>
              <a:gd name="connsiteY1" fmla="*/ 0 h 2486722"/>
              <a:gd name="connsiteX2" fmla="*/ 12192000 w 12192000"/>
              <a:gd name="connsiteY2" fmla="*/ 2486722 h 2486722"/>
              <a:gd name="connsiteX3" fmla="*/ 0 w 12192000"/>
              <a:gd name="connsiteY3" fmla="*/ 2486722 h 2486722"/>
            </a:gdLst>
            <a:ahLst/>
            <a:cxnLst>
              <a:cxn ang="0">
                <a:pos x="connsiteX0" y="connsiteY0"/>
              </a:cxn>
              <a:cxn ang="0">
                <a:pos x="connsiteX1" y="connsiteY1"/>
              </a:cxn>
              <a:cxn ang="0">
                <a:pos x="connsiteX2" y="connsiteY2"/>
              </a:cxn>
              <a:cxn ang="0">
                <a:pos x="connsiteX3" y="connsiteY3"/>
              </a:cxn>
            </a:cxnLst>
            <a:rect l="l" t="t" r="r" b="b"/>
            <a:pathLst>
              <a:path w="12192000" h="2486722">
                <a:moveTo>
                  <a:pt x="0" y="0"/>
                </a:moveTo>
                <a:lnTo>
                  <a:pt x="12192000" y="0"/>
                </a:lnTo>
                <a:lnTo>
                  <a:pt x="12192000" y="2486722"/>
                </a:lnTo>
                <a:lnTo>
                  <a:pt x="0" y="2486722"/>
                </a:lnTo>
                <a:close/>
              </a:path>
            </a:pathLst>
          </a:custGeom>
        </p:spPr>
        <p:txBody>
          <a:bodyPr wrap="square">
            <a:noAutofit/>
          </a:bodyPr>
          <a:lstStyle>
            <a:lvl1pPr>
              <a:defRPr sz="1600">
                <a:solidFill>
                  <a:schemeClr val="tx1">
                    <a:lumMod val="50000"/>
                    <a:lumOff val="50000"/>
                  </a:schemeClr>
                </a:solidFill>
              </a:defRPr>
            </a:lvl1pPr>
          </a:lstStyle>
          <a:p>
            <a:endParaRPr lang="zh-CN" altLang="en-US"/>
          </a:p>
        </p:txBody>
      </p:sp>
      <p:sp>
        <p:nvSpPr>
          <p:cNvPr id="2" name="矩形 1"/>
          <p:cNvSpPr/>
          <p:nvPr userDrawn="1"/>
        </p:nvSpPr>
        <p:spPr>
          <a:xfrm>
            <a:off x="0" y="810883"/>
            <a:ext cx="12192000" cy="5745192"/>
          </a:xfrm>
          <a:prstGeom prst="rect">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cSld>
  <p:clrMapOvr>
    <a:masterClrMapping/>
  </p:clrMapOvr>
  <p:transition advClick="0" advTm="3000">
    <p:random/>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7_标题和内容">
    <p:spTree>
      <p:nvGrpSpPr>
        <p:cNvPr id="1" name=""/>
        <p:cNvGrpSpPr/>
        <p:nvPr/>
      </p:nvGrpSpPr>
      <p:grpSpPr>
        <a:xfrm>
          <a:off x="0" y="0"/>
          <a:ext cx="0" cy="0"/>
          <a:chOff x="0" y="0"/>
          <a:chExt cx="0" cy="0"/>
        </a:xfrm>
      </p:grpSpPr>
      <p:sp>
        <p:nvSpPr>
          <p:cNvPr id="2" name="矩形 1"/>
          <p:cNvSpPr/>
          <p:nvPr userDrawn="1"/>
        </p:nvSpPr>
        <p:spPr>
          <a:xfrm>
            <a:off x="0" y="810883"/>
            <a:ext cx="12192000" cy="5745192"/>
          </a:xfrm>
          <a:prstGeom prst="rect">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 name="图片占位符 9"/>
          <p:cNvSpPr>
            <a:spLocks noGrp="1"/>
          </p:cNvSpPr>
          <p:nvPr>
            <p:ph type="pic" sz="quarter" idx="10"/>
          </p:nvPr>
        </p:nvSpPr>
        <p:spPr>
          <a:xfrm>
            <a:off x="1317625" y="1333500"/>
            <a:ext cx="2528888" cy="1503363"/>
          </a:xfrm>
          <a:prstGeom prst="rect">
            <a:avLst/>
          </a:prstGeom>
        </p:spPr>
        <p:txBody>
          <a:bodyPr>
            <a:normAutofit/>
          </a:bodyPr>
          <a:lstStyle>
            <a:lvl1pPr>
              <a:defRPr sz="1400">
                <a:solidFill>
                  <a:schemeClr val="tx1">
                    <a:lumMod val="65000"/>
                    <a:lumOff val="35000"/>
                  </a:schemeClr>
                </a:solidFill>
              </a:defRPr>
            </a:lvl1pPr>
          </a:lstStyle>
          <a:p>
            <a:endParaRPr lang="zh-CN" altLang="en-US"/>
          </a:p>
        </p:txBody>
      </p:sp>
      <p:sp>
        <p:nvSpPr>
          <p:cNvPr id="14" name="图片占位符 9"/>
          <p:cNvSpPr>
            <a:spLocks noGrp="1"/>
          </p:cNvSpPr>
          <p:nvPr>
            <p:ph type="pic" sz="quarter" idx="11"/>
          </p:nvPr>
        </p:nvSpPr>
        <p:spPr>
          <a:xfrm>
            <a:off x="4831275" y="1344821"/>
            <a:ext cx="2528888" cy="1503363"/>
          </a:xfrm>
          <a:prstGeom prst="rect">
            <a:avLst/>
          </a:prstGeom>
        </p:spPr>
        <p:txBody>
          <a:bodyPr>
            <a:normAutofit/>
          </a:bodyPr>
          <a:lstStyle>
            <a:lvl1pPr>
              <a:defRPr sz="1400">
                <a:solidFill>
                  <a:schemeClr val="tx1">
                    <a:lumMod val="65000"/>
                    <a:lumOff val="35000"/>
                  </a:schemeClr>
                </a:solidFill>
              </a:defRPr>
            </a:lvl1pPr>
          </a:lstStyle>
          <a:p>
            <a:endParaRPr lang="zh-CN" altLang="en-US"/>
          </a:p>
        </p:txBody>
      </p:sp>
      <p:sp>
        <p:nvSpPr>
          <p:cNvPr id="15" name="图片占位符 9"/>
          <p:cNvSpPr>
            <a:spLocks noGrp="1"/>
          </p:cNvSpPr>
          <p:nvPr>
            <p:ph type="pic" sz="quarter" idx="12"/>
          </p:nvPr>
        </p:nvSpPr>
        <p:spPr>
          <a:xfrm>
            <a:off x="8344925" y="1333500"/>
            <a:ext cx="2528888" cy="1503363"/>
          </a:xfrm>
          <a:prstGeom prst="rect">
            <a:avLst/>
          </a:prstGeom>
        </p:spPr>
        <p:txBody>
          <a:bodyPr>
            <a:normAutofit/>
          </a:bodyPr>
          <a:lstStyle>
            <a:lvl1pPr>
              <a:defRPr sz="1400">
                <a:solidFill>
                  <a:schemeClr val="tx1">
                    <a:lumMod val="65000"/>
                    <a:lumOff val="35000"/>
                  </a:schemeClr>
                </a:solidFill>
              </a:defRPr>
            </a:lvl1pPr>
          </a:lstStyle>
          <a:p>
            <a:endParaRPr lang="zh-CN" altLang="en-US"/>
          </a:p>
        </p:txBody>
      </p:sp>
    </p:spTree>
  </p:cSld>
  <p:clrMapOvr>
    <a:masterClrMapping/>
  </p:clrMapOvr>
  <p:transition advClick="0" advTm="3000">
    <p:random/>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6_标题和内容">
    <p:spTree>
      <p:nvGrpSpPr>
        <p:cNvPr id="1" name=""/>
        <p:cNvGrpSpPr/>
        <p:nvPr/>
      </p:nvGrpSpPr>
      <p:grpSpPr>
        <a:xfrm>
          <a:off x="0" y="0"/>
          <a:ext cx="0" cy="0"/>
          <a:chOff x="0" y="0"/>
          <a:chExt cx="0" cy="0"/>
        </a:xfrm>
      </p:grpSpPr>
      <p:sp>
        <p:nvSpPr>
          <p:cNvPr id="2" name="矩形 1"/>
          <p:cNvSpPr/>
          <p:nvPr userDrawn="1"/>
        </p:nvSpPr>
        <p:spPr>
          <a:xfrm>
            <a:off x="0" y="810883"/>
            <a:ext cx="12192000" cy="5745192"/>
          </a:xfrm>
          <a:prstGeom prst="rect">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 name="图片占位符 12"/>
          <p:cNvSpPr>
            <a:spLocks noGrp="1"/>
          </p:cNvSpPr>
          <p:nvPr>
            <p:ph type="pic" sz="quarter" idx="10"/>
          </p:nvPr>
        </p:nvSpPr>
        <p:spPr>
          <a:xfrm>
            <a:off x="1016226" y="2773142"/>
            <a:ext cx="4972049" cy="2952750"/>
          </a:xfrm>
          <a:custGeom>
            <a:avLst/>
            <a:gdLst>
              <a:gd name="connsiteX0" fmla="*/ 0 w 4972049"/>
              <a:gd name="connsiteY0" fmla="*/ 0 h 2952750"/>
              <a:gd name="connsiteX1" fmla="*/ 4972049 w 4972049"/>
              <a:gd name="connsiteY1" fmla="*/ 0 h 2952750"/>
              <a:gd name="connsiteX2" fmla="*/ 4972049 w 4972049"/>
              <a:gd name="connsiteY2" fmla="*/ 2952750 h 2952750"/>
              <a:gd name="connsiteX3" fmla="*/ 0 w 4972049"/>
              <a:gd name="connsiteY3" fmla="*/ 2952750 h 2952750"/>
            </a:gdLst>
            <a:ahLst/>
            <a:cxnLst>
              <a:cxn ang="0">
                <a:pos x="connsiteX0" y="connsiteY0"/>
              </a:cxn>
              <a:cxn ang="0">
                <a:pos x="connsiteX1" y="connsiteY1"/>
              </a:cxn>
              <a:cxn ang="0">
                <a:pos x="connsiteX2" y="connsiteY2"/>
              </a:cxn>
              <a:cxn ang="0">
                <a:pos x="connsiteX3" y="connsiteY3"/>
              </a:cxn>
            </a:cxnLst>
            <a:rect l="l" t="t" r="r" b="b"/>
            <a:pathLst>
              <a:path w="4972049" h="2952750">
                <a:moveTo>
                  <a:pt x="0" y="0"/>
                </a:moveTo>
                <a:lnTo>
                  <a:pt x="4972049" y="0"/>
                </a:lnTo>
                <a:lnTo>
                  <a:pt x="4972049" y="2952750"/>
                </a:lnTo>
                <a:lnTo>
                  <a:pt x="0" y="2952750"/>
                </a:lnTo>
                <a:close/>
              </a:path>
            </a:pathLst>
          </a:custGeom>
        </p:spPr>
        <p:txBody>
          <a:bodyPr wrap="square">
            <a:noAutofit/>
          </a:bodyPr>
          <a:lstStyle>
            <a:lvl1pPr>
              <a:defRPr sz="1600">
                <a:solidFill>
                  <a:schemeClr val="tx1">
                    <a:lumMod val="50000"/>
                    <a:lumOff val="50000"/>
                  </a:schemeClr>
                </a:solidFill>
              </a:defRPr>
            </a:lvl1pPr>
          </a:lstStyle>
          <a:p>
            <a:endParaRPr lang="zh-CN" altLang="en-US"/>
          </a:p>
        </p:txBody>
      </p:sp>
    </p:spTree>
  </p:cSld>
  <p:clrMapOvr>
    <a:masterClrMapping/>
  </p:clrMapOvr>
  <p:transition advClick="0" advTm="3000">
    <p:random/>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5_标题和内容">
    <p:spTree>
      <p:nvGrpSpPr>
        <p:cNvPr id="1" name=""/>
        <p:cNvGrpSpPr/>
        <p:nvPr/>
      </p:nvGrpSpPr>
      <p:grpSpPr>
        <a:xfrm>
          <a:off x="0" y="0"/>
          <a:ext cx="0" cy="0"/>
          <a:chOff x="0" y="0"/>
          <a:chExt cx="0" cy="0"/>
        </a:xfrm>
      </p:grpSpPr>
      <p:sp>
        <p:nvSpPr>
          <p:cNvPr id="2" name="矩形 1"/>
          <p:cNvSpPr/>
          <p:nvPr userDrawn="1"/>
        </p:nvSpPr>
        <p:spPr>
          <a:xfrm>
            <a:off x="0" y="810883"/>
            <a:ext cx="12192000" cy="5745192"/>
          </a:xfrm>
          <a:prstGeom prst="rect">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5" name="图片占位符 14"/>
          <p:cNvSpPr>
            <a:spLocks noGrp="1"/>
          </p:cNvSpPr>
          <p:nvPr>
            <p:ph type="pic" sz="quarter" idx="10"/>
          </p:nvPr>
        </p:nvSpPr>
        <p:spPr>
          <a:xfrm>
            <a:off x="5829300" y="1159833"/>
            <a:ext cx="1524000" cy="1524000"/>
          </a:xfrm>
          <a:custGeom>
            <a:avLst/>
            <a:gdLst>
              <a:gd name="connsiteX0" fmla="*/ 762000 w 1524000"/>
              <a:gd name="connsiteY0" fmla="*/ 0 h 1524000"/>
              <a:gd name="connsiteX1" fmla="*/ 1524000 w 1524000"/>
              <a:gd name="connsiteY1" fmla="*/ 762000 h 1524000"/>
              <a:gd name="connsiteX2" fmla="*/ 762000 w 1524000"/>
              <a:gd name="connsiteY2" fmla="*/ 1524000 h 1524000"/>
              <a:gd name="connsiteX3" fmla="*/ 0 w 1524000"/>
              <a:gd name="connsiteY3" fmla="*/ 762000 h 1524000"/>
              <a:gd name="connsiteX4" fmla="*/ 762000 w 1524000"/>
              <a:gd name="connsiteY4" fmla="*/ 0 h 1524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0" h="1524000">
                <a:moveTo>
                  <a:pt x="762000" y="0"/>
                </a:moveTo>
                <a:cubicBezTo>
                  <a:pt x="1182841" y="0"/>
                  <a:pt x="1524000" y="341159"/>
                  <a:pt x="1524000" y="762000"/>
                </a:cubicBezTo>
                <a:cubicBezTo>
                  <a:pt x="1524000" y="1182841"/>
                  <a:pt x="1182841" y="1524000"/>
                  <a:pt x="762000" y="1524000"/>
                </a:cubicBezTo>
                <a:cubicBezTo>
                  <a:pt x="341159" y="1524000"/>
                  <a:pt x="0" y="1182841"/>
                  <a:pt x="0" y="762000"/>
                </a:cubicBezTo>
                <a:cubicBezTo>
                  <a:pt x="0" y="341159"/>
                  <a:pt x="341159" y="0"/>
                  <a:pt x="762000" y="0"/>
                </a:cubicBezTo>
                <a:close/>
              </a:path>
            </a:pathLst>
          </a:custGeom>
        </p:spPr>
        <p:txBody>
          <a:bodyPr wrap="square">
            <a:noAutofit/>
          </a:bodyPr>
          <a:lstStyle>
            <a:lvl1pPr>
              <a:defRPr sz="1200">
                <a:solidFill>
                  <a:schemeClr val="tx1">
                    <a:lumMod val="50000"/>
                    <a:lumOff val="50000"/>
                  </a:schemeClr>
                </a:solidFill>
              </a:defRPr>
            </a:lvl1pPr>
          </a:lstStyle>
          <a:p>
            <a:endParaRPr lang="zh-CN" altLang="en-US"/>
          </a:p>
        </p:txBody>
      </p:sp>
      <p:sp>
        <p:nvSpPr>
          <p:cNvPr id="16" name="图片占位符 15"/>
          <p:cNvSpPr>
            <a:spLocks noGrp="1"/>
          </p:cNvSpPr>
          <p:nvPr>
            <p:ph type="pic" sz="quarter" idx="11"/>
          </p:nvPr>
        </p:nvSpPr>
        <p:spPr>
          <a:xfrm>
            <a:off x="4962525" y="2955295"/>
            <a:ext cx="1524000" cy="1524000"/>
          </a:xfrm>
          <a:custGeom>
            <a:avLst/>
            <a:gdLst>
              <a:gd name="connsiteX0" fmla="*/ 762000 w 1524000"/>
              <a:gd name="connsiteY0" fmla="*/ 0 h 1524000"/>
              <a:gd name="connsiteX1" fmla="*/ 1524000 w 1524000"/>
              <a:gd name="connsiteY1" fmla="*/ 762000 h 1524000"/>
              <a:gd name="connsiteX2" fmla="*/ 762000 w 1524000"/>
              <a:gd name="connsiteY2" fmla="*/ 1524000 h 1524000"/>
              <a:gd name="connsiteX3" fmla="*/ 0 w 1524000"/>
              <a:gd name="connsiteY3" fmla="*/ 762000 h 1524000"/>
              <a:gd name="connsiteX4" fmla="*/ 762000 w 1524000"/>
              <a:gd name="connsiteY4" fmla="*/ 0 h 1524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0" h="1524000">
                <a:moveTo>
                  <a:pt x="762000" y="0"/>
                </a:moveTo>
                <a:cubicBezTo>
                  <a:pt x="1182841" y="0"/>
                  <a:pt x="1524000" y="341159"/>
                  <a:pt x="1524000" y="762000"/>
                </a:cubicBezTo>
                <a:cubicBezTo>
                  <a:pt x="1524000" y="1182841"/>
                  <a:pt x="1182841" y="1524000"/>
                  <a:pt x="762000" y="1524000"/>
                </a:cubicBezTo>
                <a:cubicBezTo>
                  <a:pt x="341159" y="1524000"/>
                  <a:pt x="0" y="1182841"/>
                  <a:pt x="0" y="762000"/>
                </a:cubicBezTo>
                <a:cubicBezTo>
                  <a:pt x="0" y="341159"/>
                  <a:pt x="341159" y="0"/>
                  <a:pt x="762000" y="0"/>
                </a:cubicBezTo>
                <a:close/>
              </a:path>
            </a:pathLst>
          </a:custGeom>
        </p:spPr>
        <p:txBody>
          <a:bodyPr wrap="square">
            <a:noAutofit/>
          </a:bodyPr>
          <a:lstStyle>
            <a:lvl1pPr>
              <a:defRPr sz="1200">
                <a:solidFill>
                  <a:schemeClr val="tx1">
                    <a:lumMod val="50000"/>
                    <a:lumOff val="50000"/>
                  </a:schemeClr>
                </a:solidFill>
              </a:defRPr>
            </a:lvl1pPr>
          </a:lstStyle>
          <a:p>
            <a:endParaRPr lang="zh-CN" altLang="en-US"/>
          </a:p>
        </p:txBody>
      </p:sp>
      <p:sp>
        <p:nvSpPr>
          <p:cNvPr id="17" name="图片占位符 16"/>
          <p:cNvSpPr>
            <a:spLocks noGrp="1"/>
          </p:cNvSpPr>
          <p:nvPr>
            <p:ph type="pic" sz="quarter" idx="12"/>
          </p:nvPr>
        </p:nvSpPr>
        <p:spPr>
          <a:xfrm>
            <a:off x="5829300" y="4750758"/>
            <a:ext cx="1524000" cy="1524000"/>
          </a:xfrm>
          <a:custGeom>
            <a:avLst/>
            <a:gdLst>
              <a:gd name="connsiteX0" fmla="*/ 762000 w 1524000"/>
              <a:gd name="connsiteY0" fmla="*/ 0 h 1524000"/>
              <a:gd name="connsiteX1" fmla="*/ 1524000 w 1524000"/>
              <a:gd name="connsiteY1" fmla="*/ 762000 h 1524000"/>
              <a:gd name="connsiteX2" fmla="*/ 762000 w 1524000"/>
              <a:gd name="connsiteY2" fmla="*/ 1524000 h 1524000"/>
              <a:gd name="connsiteX3" fmla="*/ 0 w 1524000"/>
              <a:gd name="connsiteY3" fmla="*/ 762000 h 1524000"/>
              <a:gd name="connsiteX4" fmla="*/ 762000 w 1524000"/>
              <a:gd name="connsiteY4" fmla="*/ 0 h 1524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0" h="1524000">
                <a:moveTo>
                  <a:pt x="762000" y="0"/>
                </a:moveTo>
                <a:cubicBezTo>
                  <a:pt x="1182841" y="0"/>
                  <a:pt x="1524000" y="341159"/>
                  <a:pt x="1524000" y="762000"/>
                </a:cubicBezTo>
                <a:cubicBezTo>
                  <a:pt x="1524000" y="1182841"/>
                  <a:pt x="1182841" y="1524000"/>
                  <a:pt x="762000" y="1524000"/>
                </a:cubicBezTo>
                <a:cubicBezTo>
                  <a:pt x="341159" y="1524000"/>
                  <a:pt x="0" y="1182841"/>
                  <a:pt x="0" y="762000"/>
                </a:cubicBezTo>
                <a:cubicBezTo>
                  <a:pt x="0" y="341159"/>
                  <a:pt x="341159" y="0"/>
                  <a:pt x="762000" y="0"/>
                </a:cubicBezTo>
                <a:close/>
              </a:path>
            </a:pathLst>
          </a:custGeom>
        </p:spPr>
        <p:txBody>
          <a:bodyPr wrap="square">
            <a:noAutofit/>
          </a:bodyPr>
          <a:lstStyle>
            <a:lvl1pPr>
              <a:defRPr sz="1200">
                <a:solidFill>
                  <a:schemeClr val="tx1">
                    <a:lumMod val="50000"/>
                    <a:lumOff val="50000"/>
                  </a:schemeClr>
                </a:solidFill>
              </a:defRPr>
            </a:lvl1pPr>
          </a:lstStyle>
          <a:p>
            <a:endParaRPr lang="zh-CN" altLang="en-US"/>
          </a:p>
        </p:txBody>
      </p:sp>
    </p:spTree>
  </p:cSld>
  <p:clrMapOvr>
    <a:masterClrMapping/>
  </p:clrMapOvr>
  <p:transition advClick="0" advTm="3000">
    <p:random/>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_标题和内容">
    <p:spTree>
      <p:nvGrpSpPr>
        <p:cNvPr id="1" name=""/>
        <p:cNvGrpSpPr/>
        <p:nvPr/>
      </p:nvGrpSpPr>
      <p:grpSpPr>
        <a:xfrm>
          <a:off x="0" y="0"/>
          <a:ext cx="0" cy="0"/>
          <a:chOff x="0" y="0"/>
          <a:chExt cx="0" cy="0"/>
        </a:xfrm>
      </p:grpSpPr>
      <p:sp>
        <p:nvSpPr>
          <p:cNvPr id="2" name="矩形 1"/>
          <p:cNvSpPr/>
          <p:nvPr userDrawn="1"/>
        </p:nvSpPr>
        <p:spPr>
          <a:xfrm>
            <a:off x="0" y="810883"/>
            <a:ext cx="12192000" cy="5745192"/>
          </a:xfrm>
          <a:prstGeom prst="rect">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0" name="图片占位符 19"/>
          <p:cNvSpPr>
            <a:spLocks noGrp="1"/>
          </p:cNvSpPr>
          <p:nvPr>
            <p:ph type="pic" sz="quarter" idx="10"/>
          </p:nvPr>
        </p:nvSpPr>
        <p:spPr>
          <a:xfrm>
            <a:off x="800100" y="1562099"/>
            <a:ext cx="1552576" cy="1552576"/>
          </a:xfrm>
          <a:custGeom>
            <a:avLst/>
            <a:gdLst>
              <a:gd name="connsiteX0" fmla="*/ 776288 w 1552576"/>
              <a:gd name="connsiteY0" fmla="*/ 0 h 1552576"/>
              <a:gd name="connsiteX1" fmla="*/ 1552576 w 1552576"/>
              <a:gd name="connsiteY1" fmla="*/ 776288 h 1552576"/>
              <a:gd name="connsiteX2" fmla="*/ 776288 w 1552576"/>
              <a:gd name="connsiteY2" fmla="*/ 1552576 h 1552576"/>
              <a:gd name="connsiteX3" fmla="*/ 0 w 1552576"/>
              <a:gd name="connsiteY3" fmla="*/ 776288 h 1552576"/>
              <a:gd name="connsiteX4" fmla="*/ 776288 w 1552576"/>
              <a:gd name="connsiteY4" fmla="*/ 0 h 1552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2576" h="1552576">
                <a:moveTo>
                  <a:pt x="776288" y="0"/>
                </a:moveTo>
                <a:cubicBezTo>
                  <a:pt x="1205020" y="0"/>
                  <a:pt x="1552576" y="347556"/>
                  <a:pt x="1552576" y="776288"/>
                </a:cubicBezTo>
                <a:cubicBezTo>
                  <a:pt x="1552576" y="1205020"/>
                  <a:pt x="1205020" y="1552576"/>
                  <a:pt x="776288" y="1552576"/>
                </a:cubicBezTo>
                <a:cubicBezTo>
                  <a:pt x="347556" y="1552576"/>
                  <a:pt x="0" y="1205020"/>
                  <a:pt x="0" y="776288"/>
                </a:cubicBezTo>
                <a:cubicBezTo>
                  <a:pt x="0" y="347556"/>
                  <a:pt x="347556" y="0"/>
                  <a:pt x="776288" y="0"/>
                </a:cubicBezTo>
                <a:close/>
              </a:path>
            </a:pathLst>
          </a:custGeom>
        </p:spPr>
        <p:txBody>
          <a:bodyPr wrap="square">
            <a:noAutofit/>
          </a:bodyPr>
          <a:lstStyle>
            <a:lvl1pPr>
              <a:defRPr sz="1400">
                <a:solidFill>
                  <a:schemeClr val="tx1">
                    <a:lumMod val="50000"/>
                    <a:lumOff val="50000"/>
                  </a:schemeClr>
                </a:solidFill>
              </a:defRPr>
            </a:lvl1pPr>
          </a:lstStyle>
          <a:p>
            <a:endParaRPr lang="zh-CN" altLang="en-US"/>
          </a:p>
        </p:txBody>
      </p:sp>
      <p:sp>
        <p:nvSpPr>
          <p:cNvPr id="21" name="图片占位符 20"/>
          <p:cNvSpPr>
            <a:spLocks noGrp="1"/>
          </p:cNvSpPr>
          <p:nvPr>
            <p:ph type="pic" sz="quarter" idx="11"/>
          </p:nvPr>
        </p:nvSpPr>
        <p:spPr>
          <a:xfrm>
            <a:off x="6391273" y="1562098"/>
            <a:ext cx="1552576" cy="1552576"/>
          </a:xfrm>
          <a:custGeom>
            <a:avLst/>
            <a:gdLst>
              <a:gd name="connsiteX0" fmla="*/ 776288 w 1552576"/>
              <a:gd name="connsiteY0" fmla="*/ 0 h 1552576"/>
              <a:gd name="connsiteX1" fmla="*/ 1552576 w 1552576"/>
              <a:gd name="connsiteY1" fmla="*/ 776288 h 1552576"/>
              <a:gd name="connsiteX2" fmla="*/ 776288 w 1552576"/>
              <a:gd name="connsiteY2" fmla="*/ 1552576 h 1552576"/>
              <a:gd name="connsiteX3" fmla="*/ 0 w 1552576"/>
              <a:gd name="connsiteY3" fmla="*/ 776288 h 1552576"/>
              <a:gd name="connsiteX4" fmla="*/ 776288 w 1552576"/>
              <a:gd name="connsiteY4" fmla="*/ 0 h 1552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2576" h="1552576">
                <a:moveTo>
                  <a:pt x="776288" y="0"/>
                </a:moveTo>
                <a:cubicBezTo>
                  <a:pt x="1205020" y="0"/>
                  <a:pt x="1552576" y="347556"/>
                  <a:pt x="1552576" y="776288"/>
                </a:cubicBezTo>
                <a:cubicBezTo>
                  <a:pt x="1552576" y="1205020"/>
                  <a:pt x="1205020" y="1552576"/>
                  <a:pt x="776288" y="1552576"/>
                </a:cubicBezTo>
                <a:cubicBezTo>
                  <a:pt x="347556" y="1552576"/>
                  <a:pt x="0" y="1205020"/>
                  <a:pt x="0" y="776288"/>
                </a:cubicBezTo>
                <a:cubicBezTo>
                  <a:pt x="0" y="347556"/>
                  <a:pt x="347556" y="0"/>
                  <a:pt x="776288" y="0"/>
                </a:cubicBezTo>
                <a:close/>
              </a:path>
            </a:pathLst>
          </a:custGeom>
        </p:spPr>
        <p:txBody>
          <a:bodyPr wrap="square">
            <a:noAutofit/>
          </a:bodyPr>
          <a:lstStyle>
            <a:lvl1pPr>
              <a:defRPr sz="1400">
                <a:solidFill>
                  <a:schemeClr val="tx1">
                    <a:lumMod val="50000"/>
                    <a:lumOff val="50000"/>
                  </a:schemeClr>
                </a:solidFill>
              </a:defRPr>
            </a:lvl1pPr>
          </a:lstStyle>
          <a:p>
            <a:endParaRPr lang="zh-CN" altLang="en-US"/>
          </a:p>
        </p:txBody>
      </p:sp>
      <p:sp>
        <p:nvSpPr>
          <p:cNvPr id="22" name="图片占位符 21"/>
          <p:cNvSpPr>
            <a:spLocks noGrp="1"/>
          </p:cNvSpPr>
          <p:nvPr>
            <p:ph type="pic" sz="quarter" idx="12"/>
          </p:nvPr>
        </p:nvSpPr>
        <p:spPr>
          <a:xfrm>
            <a:off x="800099" y="3990806"/>
            <a:ext cx="1552576" cy="1552576"/>
          </a:xfrm>
          <a:custGeom>
            <a:avLst/>
            <a:gdLst>
              <a:gd name="connsiteX0" fmla="*/ 776288 w 1552576"/>
              <a:gd name="connsiteY0" fmla="*/ 0 h 1552576"/>
              <a:gd name="connsiteX1" fmla="*/ 1552576 w 1552576"/>
              <a:gd name="connsiteY1" fmla="*/ 776288 h 1552576"/>
              <a:gd name="connsiteX2" fmla="*/ 776288 w 1552576"/>
              <a:gd name="connsiteY2" fmla="*/ 1552576 h 1552576"/>
              <a:gd name="connsiteX3" fmla="*/ 0 w 1552576"/>
              <a:gd name="connsiteY3" fmla="*/ 776288 h 1552576"/>
              <a:gd name="connsiteX4" fmla="*/ 776288 w 1552576"/>
              <a:gd name="connsiteY4" fmla="*/ 0 h 1552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2576" h="1552576">
                <a:moveTo>
                  <a:pt x="776288" y="0"/>
                </a:moveTo>
                <a:cubicBezTo>
                  <a:pt x="1205020" y="0"/>
                  <a:pt x="1552576" y="347556"/>
                  <a:pt x="1552576" y="776288"/>
                </a:cubicBezTo>
                <a:cubicBezTo>
                  <a:pt x="1552576" y="1205020"/>
                  <a:pt x="1205020" y="1552576"/>
                  <a:pt x="776288" y="1552576"/>
                </a:cubicBezTo>
                <a:cubicBezTo>
                  <a:pt x="347556" y="1552576"/>
                  <a:pt x="0" y="1205020"/>
                  <a:pt x="0" y="776288"/>
                </a:cubicBezTo>
                <a:cubicBezTo>
                  <a:pt x="0" y="347556"/>
                  <a:pt x="347556" y="0"/>
                  <a:pt x="776288" y="0"/>
                </a:cubicBezTo>
                <a:close/>
              </a:path>
            </a:pathLst>
          </a:custGeom>
        </p:spPr>
        <p:txBody>
          <a:bodyPr wrap="square">
            <a:noAutofit/>
          </a:bodyPr>
          <a:lstStyle>
            <a:lvl1pPr>
              <a:defRPr sz="1400">
                <a:solidFill>
                  <a:schemeClr val="tx1">
                    <a:lumMod val="50000"/>
                    <a:lumOff val="50000"/>
                  </a:schemeClr>
                </a:solidFill>
              </a:defRPr>
            </a:lvl1pPr>
          </a:lstStyle>
          <a:p>
            <a:endParaRPr lang="zh-CN" altLang="en-US"/>
          </a:p>
        </p:txBody>
      </p:sp>
      <p:sp>
        <p:nvSpPr>
          <p:cNvPr id="23" name="图片占位符 22"/>
          <p:cNvSpPr>
            <a:spLocks noGrp="1"/>
          </p:cNvSpPr>
          <p:nvPr>
            <p:ph type="pic" sz="quarter" idx="13"/>
          </p:nvPr>
        </p:nvSpPr>
        <p:spPr>
          <a:xfrm>
            <a:off x="6391272" y="3990805"/>
            <a:ext cx="1552576" cy="1552576"/>
          </a:xfrm>
          <a:custGeom>
            <a:avLst/>
            <a:gdLst>
              <a:gd name="connsiteX0" fmla="*/ 776288 w 1552576"/>
              <a:gd name="connsiteY0" fmla="*/ 0 h 1552576"/>
              <a:gd name="connsiteX1" fmla="*/ 1552576 w 1552576"/>
              <a:gd name="connsiteY1" fmla="*/ 776288 h 1552576"/>
              <a:gd name="connsiteX2" fmla="*/ 776288 w 1552576"/>
              <a:gd name="connsiteY2" fmla="*/ 1552576 h 1552576"/>
              <a:gd name="connsiteX3" fmla="*/ 0 w 1552576"/>
              <a:gd name="connsiteY3" fmla="*/ 776288 h 1552576"/>
              <a:gd name="connsiteX4" fmla="*/ 776288 w 1552576"/>
              <a:gd name="connsiteY4" fmla="*/ 0 h 1552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2576" h="1552576">
                <a:moveTo>
                  <a:pt x="776288" y="0"/>
                </a:moveTo>
                <a:cubicBezTo>
                  <a:pt x="1205020" y="0"/>
                  <a:pt x="1552576" y="347556"/>
                  <a:pt x="1552576" y="776288"/>
                </a:cubicBezTo>
                <a:cubicBezTo>
                  <a:pt x="1552576" y="1205020"/>
                  <a:pt x="1205020" y="1552576"/>
                  <a:pt x="776288" y="1552576"/>
                </a:cubicBezTo>
                <a:cubicBezTo>
                  <a:pt x="347556" y="1552576"/>
                  <a:pt x="0" y="1205020"/>
                  <a:pt x="0" y="776288"/>
                </a:cubicBezTo>
                <a:cubicBezTo>
                  <a:pt x="0" y="347556"/>
                  <a:pt x="347556" y="0"/>
                  <a:pt x="776288" y="0"/>
                </a:cubicBezTo>
                <a:close/>
              </a:path>
            </a:pathLst>
          </a:custGeom>
        </p:spPr>
        <p:txBody>
          <a:bodyPr wrap="square">
            <a:noAutofit/>
          </a:bodyPr>
          <a:lstStyle>
            <a:lvl1pPr>
              <a:defRPr sz="1400">
                <a:solidFill>
                  <a:schemeClr val="tx1">
                    <a:lumMod val="50000"/>
                    <a:lumOff val="50000"/>
                  </a:schemeClr>
                </a:solidFill>
              </a:defRPr>
            </a:lvl1pPr>
          </a:lstStyle>
          <a:p>
            <a:endParaRPr lang="zh-CN" altLang="en-US"/>
          </a:p>
        </p:txBody>
      </p:sp>
    </p:spTree>
  </p:cSld>
  <p:clrMapOvr>
    <a:masterClrMapping/>
  </p:clrMapOvr>
  <p:transition advClick="0" advTm="3000">
    <p:random/>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标题和内容">
    <p:spTree>
      <p:nvGrpSpPr>
        <p:cNvPr id="1" name=""/>
        <p:cNvGrpSpPr/>
        <p:nvPr/>
      </p:nvGrpSpPr>
      <p:grpSpPr>
        <a:xfrm>
          <a:off x="0" y="0"/>
          <a:ext cx="0" cy="0"/>
          <a:chOff x="0" y="0"/>
          <a:chExt cx="0" cy="0"/>
        </a:xfrm>
      </p:grpSpPr>
      <p:sp>
        <p:nvSpPr>
          <p:cNvPr id="2" name="矩形 1"/>
          <p:cNvSpPr/>
          <p:nvPr userDrawn="1"/>
        </p:nvSpPr>
        <p:spPr>
          <a:xfrm>
            <a:off x="0" y="810883"/>
            <a:ext cx="12192000" cy="5745192"/>
          </a:xfrm>
          <a:prstGeom prst="rect">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4" name="图片占位符 13"/>
          <p:cNvSpPr>
            <a:spLocks noGrp="1"/>
          </p:cNvSpPr>
          <p:nvPr>
            <p:ph type="pic" sz="quarter" idx="10"/>
          </p:nvPr>
        </p:nvSpPr>
        <p:spPr>
          <a:xfrm>
            <a:off x="933450" y="1933575"/>
            <a:ext cx="1933575" cy="1162050"/>
          </a:xfrm>
          <a:custGeom>
            <a:avLst/>
            <a:gdLst>
              <a:gd name="connsiteX0" fmla="*/ 0 w 1933575"/>
              <a:gd name="connsiteY0" fmla="*/ 0 h 1162050"/>
              <a:gd name="connsiteX1" fmla="*/ 1933575 w 1933575"/>
              <a:gd name="connsiteY1" fmla="*/ 0 h 1162050"/>
              <a:gd name="connsiteX2" fmla="*/ 1933575 w 1933575"/>
              <a:gd name="connsiteY2" fmla="*/ 1162050 h 1162050"/>
              <a:gd name="connsiteX3" fmla="*/ 0 w 1933575"/>
              <a:gd name="connsiteY3" fmla="*/ 1162050 h 1162050"/>
            </a:gdLst>
            <a:ahLst/>
            <a:cxnLst>
              <a:cxn ang="0">
                <a:pos x="connsiteX0" y="connsiteY0"/>
              </a:cxn>
              <a:cxn ang="0">
                <a:pos x="connsiteX1" y="connsiteY1"/>
              </a:cxn>
              <a:cxn ang="0">
                <a:pos x="connsiteX2" y="connsiteY2"/>
              </a:cxn>
              <a:cxn ang="0">
                <a:pos x="connsiteX3" y="connsiteY3"/>
              </a:cxn>
            </a:cxnLst>
            <a:rect l="l" t="t" r="r" b="b"/>
            <a:pathLst>
              <a:path w="1933575" h="1162050">
                <a:moveTo>
                  <a:pt x="0" y="0"/>
                </a:moveTo>
                <a:lnTo>
                  <a:pt x="1933575" y="0"/>
                </a:lnTo>
                <a:lnTo>
                  <a:pt x="1933575" y="1162050"/>
                </a:lnTo>
                <a:lnTo>
                  <a:pt x="0" y="1162050"/>
                </a:lnTo>
                <a:close/>
              </a:path>
            </a:pathLst>
          </a:custGeom>
        </p:spPr>
        <p:txBody>
          <a:bodyPr wrap="square">
            <a:noAutofit/>
          </a:bodyPr>
          <a:lstStyle>
            <a:lvl1pPr>
              <a:defRPr sz="1400">
                <a:solidFill>
                  <a:schemeClr val="tx1">
                    <a:lumMod val="50000"/>
                    <a:lumOff val="50000"/>
                  </a:schemeClr>
                </a:solidFill>
              </a:defRPr>
            </a:lvl1pPr>
          </a:lstStyle>
          <a:p>
            <a:endParaRPr lang="zh-CN" altLang="en-US"/>
          </a:p>
        </p:txBody>
      </p:sp>
      <p:sp>
        <p:nvSpPr>
          <p:cNvPr id="19" name="图片占位符 18"/>
          <p:cNvSpPr>
            <a:spLocks noGrp="1"/>
          </p:cNvSpPr>
          <p:nvPr>
            <p:ph type="pic" sz="quarter" idx="11"/>
          </p:nvPr>
        </p:nvSpPr>
        <p:spPr>
          <a:xfrm>
            <a:off x="3031330" y="1933575"/>
            <a:ext cx="1933575" cy="1162050"/>
          </a:xfrm>
          <a:custGeom>
            <a:avLst/>
            <a:gdLst>
              <a:gd name="connsiteX0" fmla="*/ 0 w 1933575"/>
              <a:gd name="connsiteY0" fmla="*/ 0 h 1162050"/>
              <a:gd name="connsiteX1" fmla="*/ 1933575 w 1933575"/>
              <a:gd name="connsiteY1" fmla="*/ 0 h 1162050"/>
              <a:gd name="connsiteX2" fmla="*/ 1933575 w 1933575"/>
              <a:gd name="connsiteY2" fmla="*/ 1162050 h 1162050"/>
              <a:gd name="connsiteX3" fmla="*/ 0 w 1933575"/>
              <a:gd name="connsiteY3" fmla="*/ 1162050 h 1162050"/>
            </a:gdLst>
            <a:ahLst/>
            <a:cxnLst>
              <a:cxn ang="0">
                <a:pos x="connsiteX0" y="connsiteY0"/>
              </a:cxn>
              <a:cxn ang="0">
                <a:pos x="connsiteX1" y="connsiteY1"/>
              </a:cxn>
              <a:cxn ang="0">
                <a:pos x="connsiteX2" y="connsiteY2"/>
              </a:cxn>
              <a:cxn ang="0">
                <a:pos x="connsiteX3" y="connsiteY3"/>
              </a:cxn>
            </a:cxnLst>
            <a:rect l="l" t="t" r="r" b="b"/>
            <a:pathLst>
              <a:path w="1933575" h="1162050">
                <a:moveTo>
                  <a:pt x="0" y="0"/>
                </a:moveTo>
                <a:lnTo>
                  <a:pt x="1933575" y="0"/>
                </a:lnTo>
                <a:lnTo>
                  <a:pt x="1933575" y="1162050"/>
                </a:lnTo>
                <a:lnTo>
                  <a:pt x="0" y="1162050"/>
                </a:lnTo>
                <a:close/>
              </a:path>
            </a:pathLst>
          </a:custGeom>
        </p:spPr>
        <p:txBody>
          <a:bodyPr wrap="square">
            <a:noAutofit/>
          </a:bodyPr>
          <a:lstStyle>
            <a:lvl1pPr>
              <a:defRPr sz="1400">
                <a:solidFill>
                  <a:schemeClr val="tx1">
                    <a:lumMod val="50000"/>
                    <a:lumOff val="50000"/>
                  </a:schemeClr>
                </a:solidFill>
              </a:defRPr>
            </a:lvl1pPr>
          </a:lstStyle>
          <a:p>
            <a:endParaRPr lang="zh-CN" altLang="en-US"/>
          </a:p>
        </p:txBody>
      </p:sp>
      <p:sp>
        <p:nvSpPr>
          <p:cNvPr id="20" name="图片占位符 19"/>
          <p:cNvSpPr>
            <a:spLocks noGrp="1"/>
          </p:cNvSpPr>
          <p:nvPr>
            <p:ph type="pic" sz="quarter" idx="12"/>
          </p:nvPr>
        </p:nvSpPr>
        <p:spPr>
          <a:xfrm>
            <a:off x="5129211" y="1933575"/>
            <a:ext cx="1933575" cy="1162050"/>
          </a:xfrm>
          <a:custGeom>
            <a:avLst/>
            <a:gdLst>
              <a:gd name="connsiteX0" fmla="*/ 0 w 1933575"/>
              <a:gd name="connsiteY0" fmla="*/ 0 h 1162050"/>
              <a:gd name="connsiteX1" fmla="*/ 1933575 w 1933575"/>
              <a:gd name="connsiteY1" fmla="*/ 0 h 1162050"/>
              <a:gd name="connsiteX2" fmla="*/ 1933575 w 1933575"/>
              <a:gd name="connsiteY2" fmla="*/ 1162050 h 1162050"/>
              <a:gd name="connsiteX3" fmla="*/ 0 w 1933575"/>
              <a:gd name="connsiteY3" fmla="*/ 1162050 h 1162050"/>
            </a:gdLst>
            <a:ahLst/>
            <a:cxnLst>
              <a:cxn ang="0">
                <a:pos x="connsiteX0" y="connsiteY0"/>
              </a:cxn>
              <a:cxn ang="0">
                <a:pos x="connsiteX1" y="connsiteY1"/>
              </a:cxn>
              <a:cxn ang="0">
                <a:pos x="connsiteX2" y="connsiteY2"/>
              </a:cxn>
              <a:cxn ang="0">
                <a:pos x="connsiteX3" y="connsiteY3"/>
              </a:cxn>
            </a:cxnLst>
            <a:rect l="l" t="t" r="r" b="b"/>
            <a:pathLst>
              <a:path w="1933575" h="1162050">
                <a:moveTo>
                  <a:pt x="0" y="0"/>
                </a:moveTo>
                <a:lnTo>
                  <a:pt x="1933575" y="0"/>
                </a:lnTo>
                <a:lnTo>
                  <a:pt x="1933575" y="1162050"/>
                </a:lnTo>
                <a:lnTo>
                  <a:pt x="0" y="1162050"/>
                </a:lnTo>
                <a:close/>
              </a:path>
            </a:pathLst>
          </a:custGeom>
        </p:spPr>
        <p:txBody>
          <a:bodyPr wrap="square">
            <a:noAutofit/>
          </a:bodyPr>
          <a:lstStyle>
            <a:lvl1pPr>
              <a:defRPr sz="1400">
                <a:solidFill>
                  <a:schemeClr val="tx1">
                    <a:lumMod val="50000"/>
                    <a:lumOff val="50000"/>
                  </a:schemeClr>
                </a:solidFill>
              </a:defRPr>
            </a:lvl1pPr>
          </a:lstStyle>
          <a:p>
            <a:endParaRPr lang="zh-CN" altLang="en-US"/>
          </a:p>
        </p:txBody>
      </p:sp>
      <p:sp>
        <p:nvSpPr>
          <p:cNvPr id="21" name="图片占位符 20"/>
          <p:cNvSpPr>
            <a:spLocks noGrp="1"/>
          </p:cNvSpPr>
          <p:nvPr>
            <p:ph type="pic" sz="quarter" idx="13"/>
          </p:nvPr>
        </p:nvSpPr>
        <p:spPr>
          <a:xfrm>
            <a:off x="7227093" y="1933575"/>
            <a:ext cx="1933575" cy="1162050"/>
          </a:xfrm>
          <a:custGeom>
            <a:avLst/>
            <a:gdLst>
              <a:gd name="connsiteX0" fmla="*/ 0 w 1933575"/>
              <a:gd name="connsiteY0" fmla="*/ 0 h 1162050"/>
              <a:gd name="connsiteX1" fmla="*/ 1933575 w 1933575"/>
              <a:gd name="connsiteY1" fmla="*/ 0 h 1162050"/>
              <a:gd name="connsiteX2" fmla="*/ 1933575 w 1933575"/>
              <a:gd name="connsiteY2" fmla="*/ 1162050 h 1162050"/>
              <a:gd name="connsiteX3" fmla="*/ 0 w 1933575"/>
              <a:gd name="connsiteY3" fmla="*/ 1162050 h 1162050"/>
            </a:gdLst>
            <a:ahLst/>
            <a:cxnLst>
              <a:cxn ang="0">
                <a:pos x="connsiteX0" y="connsiteY0"/>
              </a:cxn>
              <a:cxn ang="0">
                <a:pos x="connsiteX1" y="connsiteY1"/>
              </a:cxn>
              <a:cxn ang="0">
                <a:pos x="connsiteX2" y="connsiteY2"/>
              </a:cxn>
              <a:cxn ang="0">
                <a:pos x="connsiteX3" y="connsiteY3"/>
              </a:cxn>
            </a:cxnLst>
            <a:rect l="l" t="t" r="r" b="b"/>
            <a:pathLst>
              <a:path w="1933575" h="1162050">
                <a:moveTo>
                  <a:pt x="0" y="0"/>
                </a:moveTo>
                <a:lnTo>
                  <a:pt x="1933575" y="0"/>
                </a:lnTo>
                <a:lnTo>
                  <a:pt x="1933575" y="1162050"/>
                </a:lnTo>
                <a:lnTo>
                  <a:pt x="0" y="1162050"/>
                </a:lnTo>
                <a:close/>
              </a:path>
            </a:pathLst>
          </a:custGeom>
        </p:spPr>
        <p:txBody>
          <a:bodyPr wrap="square">
            <a:noAutofit/>
          </a:bodyPr>
          <a:lstStyle>
            <a:lvl1pPr>
              <a:defRPr sz="1400">
                <a:solidFill>
                  <a:schemeClr val="tx1">
                    <a:lumMod val="50000"/>
                    <a:lumOff val="50000"/>
                  </a:schemeClr>
                </a:solidFill>
              </a:defRPr>
            </a:lvl1pPr>
          </a:lstStyle>
          <a:p>
            <a:endParaRPr lang="zh-CN" altLang="en-US"/>
          </a:p>
        </p:txBody>
      </p:sp>
      <p:sp>
        <p:nvSpPr>
          <p:cNvPr id="22" name="图片占位符 21"/>
          <p:cNvSpPr>
            <a:spLocks noGrp="1"/>
          </p:cNvSpPr>
          <p:nvPr>
            <p:ph type="pic" sz="quarter" idx="14"/>
          </p:nvPr>
        </p:nvSpPr>
        <p:spPr>
          <a:xfrm>
            <a:off x="9324975" y="1933575"/>
            <a:ext cx="1933575" cy="1162050"/>
          </a:xfrm>
          <a:custGeom>
            <a:avLst/>
            <a:gdLst>
              <a:gd name="connsiteX0" fmla="*/ 0 w 1933575"/>
              <a:gd name="connsiteY0" fmla="*/ 0 h 1162050"/>
              <a:gd name="connsiteX1" fmla="*/ 1933575 w 1933575"/>
              <a:gd name="connsiteY1" fmla="*/ 0 h 1162050"/>
              <a:gd name="connsiteX2" fmla="*/ 1933575 w 1933575"/>
              <a:gd name="connsiteY2" fmla="*/ 1162050 h 1162050"/>
              <a:gd name="connsiteX3" fmla="*/ 0 w 1933575"/>
              <a:gd name="connsiteY3" fmla="*/ 1162050 h 1162050"/>
            </a:gdLst>
            <a:ahLst/>
            <a:cxnLst>
              <a:cxn ang="0">
                <a:pos x="connsiteX0" y="connsiteY0"/>
              </a:cxn>
              <a:cxn ang="0">
                <a:pos x="connsiteX1" y="connsiteY1"/>
              </a:cxn>
              <a:cxn ang="0">
                <a:pos x="connsiteX2" y="connsiteY2"/>
              </a:cxn>
              <a:cxn ang="0">
                <a:pos x="connsiteX3" y="connsiteY3"/>
              </a:cxn>
            </a:cxnLst>
            <a:rect l="l" t="t" r="r" b="b"/>
            <a:pathLst>
              <a:path w="1933575" h="1162050">
                <a:moveTo>
                  <a:pt x="0" y="0"/>
                </a:moveTo>
                <a:lnTo>
                  <a:pt x="1933575" y="0"/>
                </a:lnTo>
                <a:lnTo>
                  <a:pt x="1933575" y="1162050"/>
                </a:lnTo>
                <a:lnTo>
                  <a:pt x="0" y="1162050"/>
                </a:lnTo>
                <a:close/>
              </a:path>
            </a:pathLst>
          </a:custGeom>
        </p:spPr>
        <p:txBody>
          <a:bodyPr wrap="square">
            <a:noAutofit/>
          </a:bodyPr>
          <a:lstStyle>
            <a:lvl1pPr>
              <a:defRPr sz="1400">
                <a:solidFill>
                  <a:schemeClr val="tx1">
                    <a:lumMod val="50000"/>
                    <a:lumOff val="50000"/>
                  </a:schemeClr>
                </a:solidFill>
              </a:defRPr>
            </a:lvl1pPr>
          </a:lstStyle>
          <a:p>
            <a:endParaRPr lang="zh-CN" altLang="en-US"/>
          </a:p>
        </p:txBody>
      </p:sp>
    </p:spTree>
  </p:cSld>
  <p:clrMapOvr>
    <a:masterClrMapping/>
  </p:clrMapOvr>
  <p:transition advClick="0" advTm="3000">
    <p:random/>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sp>
        <p:nvSpPr>
          <p:cNvPr id="11" name="图片占位符 10"/>
          <p:cNvSpPr>
            <a:spLocks noGrp="1"/>
          </p:cNvSpPr>
          <p:nvPr>
            <p:ph type="pic" sz="quarter" idx="10"/>
          </p:nvPr>
        </p:nvSpPr>
        <p:spPr>
          <a:xfrm>
            <a:off x="8353425" y="1152525"/>
            <a:ext cx="2638425" cy="2419350"/>
          </a:xfrm>
          <a:custGeom>
            <a:avLst/>
            <a:gdLst>
              <a:gd name="connsiteX0" fmla="*/ 2638425 w 2638425"/>
              <a:gd name="connsiteY0" fmla="*/ 0 h 2419350"/>
              <a:gd name="connsiteX1" fmla="*/ 2486025 w 2638425"/>
              <a:gd name="connsiteY1" fmla="*/ 2228850 h 2419350"/>
              <a:gd name="connsiteX2" fmla="*/ 0 w 2638425"/>
              <a:gd name="connsiteY2" fmla="*/ 2419350 h 2419350"/>
              <a:gd name="connsiteX3" fmla="*/ 171450 w 2638425"/>
              <a:gd name="connsiteY3" fmla="*/ 695325 h 2419350"/>
            </a:gdLst>
            <a:ahLst/>
            <a:cxnLst>
              <a:cxn ang="0">
                <a:pos x="connsiteX0" y="connsiteY0"/>
              </a:cxn>
              <a:cxn ang="0">
                <a:pos x="connsiteX1" y="connsiteY1"/>
              </a:cxn>
              <a:cxn ang="0">
                <a:pos x="connsiteX2" y="connsiteY2"/>
              </a:cxn>
              <a:cxn ang="0">
                <a:pos x="connsiteX3" y="connsiteY3"/>
              </a:cxn>
            </a:cxnLst>
            <a:rect l="l" t="t" r="r" b="b"/>
            <a:pathLst>
              <a:path w="2638425" h="2419350">
                <a:moveTo>
                  <a:pt x="2638425" y="0"/>
                </a:moveTo>
                <a:lnTo>
                  <a:pt x="2486025" y="2228850"/>
                </a:lnTo>
                <a:lnTo>
                  <a:pt x="0" y="2419350"/>
                </a:lnTo>
                <a:lnTo>
                  <a:pt x="171450" y="695325"/>
                </a:lnTo>
                <a:close/>
              </a:path>
            </a:pathLst>
          </a:custGeom>
        </p:spPr>
        <p:txBody>
          <a:bodyPr wrap="square">
            <a:noAutofit/>
          </a:bodyPr>
          <a:lstStyle>
            <a:lvl1pPr>
              <a:defRPr sz="1200"/>
            </a:lvl1pPr>
          </a:lstStyle>
          <a:p>
            <a:endParaRPr lang="zh-CN" altLang="en-US"/>
          </a:p>
        </p:txBody>
      </p:sp>
      <p:sp>
        <p:nvSpPr>
          <p:cNvPr id="2" name="矩形 1"/>
          <p:cNvSpPr/>
          <p:nvPr userDrawn="1"/>
        </p:nvSpPr>
        <p:spPr>
          <a:xfrm>
            <a:off x="0" y="810883"/>
            <a:ext cx="12192000" cy="5745192"/>
          </a:xfrm>
          <a:prstGeom prst="rect">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cSld>
  <p:clrMapOvr>
    <a:masterClrMapping/>
  </p:clrMapOvr>
  <p:transition advClick="0" advTm="3000">
    <p:random/>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
        <p:nvSpPr>
          <p:cNvPr id="9" name="图片占位符 8"/>
          <p:cNvSpPr>
            <a:spLocks noGrp="1"/>
          </p:cNvSpPr>
          <p:nvPr>
            <p:ph type="pic" sz="quarter" idx="10"/>
          </p:nvPr>
        </p:nvSpPr>
        <p:spPr>
          <a:xfrm>
            <a:off x="590550" y="1437117"/>
            <a:ext cx="5505450" cy="3392058"/>
          </a:xfrm>
          <a:custGeom>
            <a:avLst/>
            <a:gdLst>
              <a:gd name="connsiteX0" fmla="*/ 0 w 5505450"/>
              <a:gd name="connsiteY0" fmla="*/ 0 h 3392058"/>
              <a:gd name="connsiteX1" fmla="*/ 5505450 w 5505450"/>
              <a:gd name="connsiteY1" fmla="*/ 0 h 3392058"/>
              <a:gd name="connsiteX2" fmla="*/ 5505450 w 5505450"/>
              <a:gd name="connsiteY2" fmla="*/ 3392058 h 3392058"/>
              <a:gd name="connsiteX3" fmla="*/ 0 w 5505450"/>
              <a:gd name="connsiteY3" fmla="*/ 3392058 h 3392058"/>
            </a:gdLst>
            <a:ahLst/>
            <a:cxnLst>
              <a:cxn ang="0">
                <a:pos x="connsiteX0" y="connsiteY0"/>
              </a:cxn>
              <a:cxn ang="0">
                <a:pos x="connsiteX1" y="connsiteY1"/>
              </a:cxn>
              <a:cxn ang="0">
                <a:pos x="connsiteX2" y="connsiteY2"/>
              </a:cxn>
              <a:cxn ang="0">
                <a:pos x="connsiteX3" y="connsiteY3"/>
              </a:cxn>
            </a:cxnLst>
            <a:rect l="l" t="t" r="r" b="b"/>
            <a:pathLst>
              <a:path w="5505450" h="3392058">
                <a:moveTo>
                  <a:pt x="0" y="0"/>
                </a:moveTo>
                <a:lnTo>
                  <a:pt x="5505450" y="0"/>
                </a:lnTo>
                <a:lnTo>
                  <a:pt x="5505450" y="3392058"/>
                </a:lnTo>
                <a:lnTo>
                  <a:pt x="0" y="3392058"/>
                </a:lnTo>
                <a:close/>
              </a:path>
            </a:pathLst>
          </a:custGeom>
        </p:spPr>
        <p:txBody>
          <a:bodyPr wrap="square">
            <a:noAutofit/>
          </a:bodyPr>
          <a:lstStyle>
            <a:lvl1pPr>
              <a:defRPr sz="1400">
                <a:solidFill>
                  <a:schemeClr val="tx1">
                    <a:lumMod val="50000"/>
                    <a:lumOff val="50000"/>
                  </a:schemeClr>
                </a:solidFill>
              </a:defRPr>
            </a:lvl1pPr>
          </a:lstStyle>
          <a:p>
            <a:endParaRPr lang="zh-CN" altLang="en-US"/>
          </a:p>
        </p:txBody>
      </p:sp>
      <p:sp>
        <p:nvSpPr>
          <p:cNvPr id="2" name="矩形 1"/>
          <p:cNvSpPr/>
          <p:nvPr userDrawn="1"/>
        </p:nvSpPr>
        <p:spPr>
          <a:xfrm>
            <a:off x="0" y="810883"/>
            <a:ext cx="12192000" cy="5745192"/>
          </a:xfrm>
          <a:prstGeom prst="rect">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cSld>
  <p:clrMapOvr>
    <a:masterClrMapping/>
  </p:clrMapOvr>
  <p:transition advClick="0" advTm="3000">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1A2EDC5B-54D8-4125-8F48-C03DAF8AFFEE}" type="datetimeFigureOut">
              <a:rPr lang="zh-CN" altLang="en-US" smtClean="0"/>
              <a:t>2023-01-10</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3404CD59-68A6-4D1F-9F25-812B4F6ED30C}" type="slidenum">
              <a:rPr lang="zh-CN" altLang="en-US" smtClean="0"/>
              <a:t>‹#›</a:t>
            </a:fld>
            <a:endParaRPr lang="zh-CN" altLang="en-US"/>
          </a:p>
        </p:txBody>
      </p:sp>
    </p:spTree>
  </p:cSld>
  <p:clrMapOvr>
    <a:masterClrMapping/>
  </p:clrMapOvr>
  <p:transition advClick="0" advTm="3000">
    <p:random/>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0_标题幻灯片">
    <p:spTree>
      <p:nvGrpSpPr>
        <p:cNvPr id="1" name=""/>
        <p:cNvGrpSpPr/>
        <p:nvPr/>
      </p:nvGrpSpPr>
      <p:grpSpPr>
        <a:xfrm>
          <a:off x="0" y="0"/>
          <a:ext cx="0" cy="0"/>
          <a:chOff x="0" y="0"/>
          <a:chExt cx="0" cy="0"/>
        </a:xfrm>
      </p:grpSpPr>
      <p:sp>
        <p:nvSpPr>
          <p:cNvPr id="8" name="矩形 7"/>
          <p:cNvSpPr/>
          <p:nvPr userDrawn="1"/>
        </p:nvSpPr>
        <p:spPr>
          <a:xfrm>
            <a:off x="432682" y="471662"/>
            <a:ext cx="11328402" cy="5913898"/>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advClick="0" advTm="3000">
    <p:random/>
  </p:transition>
  <p:hf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t>2023-01-10</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t>2023-01-10</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1A2EDC5B-54D8-4125-8F48-C03DAF8AFFEE}" type="datetimeFigureOut">
              <a:rPr lang="zh-CN" altLang="en-US" smtClean="0"/>
              <a:t>2023-01-10</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3404CD59-68A6-4D1F-9F25-812B4F6ED30C}" type="slidenum">
              <a:rPr lang="zh-CN" altLang="en-US" smtClean="0"/>
              <a:t>‹#›</a:t>
            </a:fld>
            <a:endParaRPr lang="zh-CN" altLang="en-US"/>
          </a:p>
        </p:txBody>
      </p:sp>
    </p:spTree>
  </p:cSld>
  <p:clrMapOvr>
    <a:masterClrMapping/>
  </p:clrMapOvr>
  <p:transition advClick="0" advTm="3000">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1A2EDC5B-54D8-4125-8F48-C03DAF8AFFEE}" type="datetimeFigureOut">
              <a:rPr lang="zh-CN" altLang="en-US" smtClean="0"/>
              <a:t>2023-01-10</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3404CD59-68A6-4D1F-9F25-812B4F6ED30C}" type="slidenum">
              <a:rPr lang="zh-CN" altLang="en-US" smtClean="0"/>
              <a:t>‹#›</a:t>
            </a:fld>
            <a:endParaRPr lang="zh-CN" altLang="en-US"/>
          </a:p>
        </p:txBody>
      </p:sp>
    </p:spTree>
  </p:cSld>
  <p:clrMapOvr>
    <a:masterClrMapping/>
  </p:clrMapOvr>
  <p:transition advClick="0" advTm="3000">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1A2EDC5B-54D8-4125-8F48-C03DAF8AFFEE}" type="datetimeFigureOut">
              <a:rPr lang="zh-CN" altLang="en-US" smtClean="0"/>
              <a:t>2023-01-10</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3404CD59-68A6-4D1F-9F25-812B4F6ED30C}" type="slidenum">
              <a:rPr lang="zh-CN" altLang="en-US" smtClean="0"/>
              <a:t>‹#›</a:t>
            </a:fld>
            <a:endParaRPr lang="zh-CN" altLang="en-US"/>
          </a:p>
        </p:txBody>
      </p:sp>
    </p:spTree>
  </p:cSld>
  <p:clrMapOvr>
    <a:masterClrMapping/>
  </p:clrMapOvr>
  <p:transition advClick="0" advTm="3000">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1A2EDC5B-54D8-4125-8F48-C03DAF8AFFEE}" type="datetimeFigureOut">
              <a:rPr lang="zh-CN" altLang="en-US" smtClean="0"/>
              <a:t>2023-01-10</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3404CD59-68A6-4D1F-9F25-812B4F6ED30C}" type="slidenum">
              <a:rPr lang="zh-CN" altLang="en-US" smtClean="0"/>
              <a:t>‹#›</a:t>
            </a:fld>
            <a:endParaRPr lang="zh-CN" altLang="en-US"/>
          </a:p>
        </p:txBody>
      </p:sp>
      <p:sp>
        <p:nvSpPr>
          <p:cNvPr id="11" name="TextBox 10"/>
          <p:cNvSpPr txBox="1"/>
          <p:nvPr userDrawn="1"/>
        </p:nvSpPr>
        <p:spPr>
          <a:xfrm>
            <a:off x="1368442" y="6680841"/>
            <a:ext cx="1440159" cy="118430"/>
          </a:xfrm>
          <a:prstGeom prst="rect">
            <a:avLst/>
          </a:prstGeom>
          <a:noFill/>
        </p:spPr>
        <p:txBody>
          <a:bodyPr wrap="square" rtlCol="0">
            <a:spAutoFit/>
          </a:bodyPr>
          <a:lstStyle/>
          <a:p>
            <a:pPr>
              <a:lnSpc>
                <a:spcPct val="200000"/>
              </a:lnSpc>
            </a:pPr>
            <a:r>
              <a:rPr lang="zh-CN" altLang="en-US" sz="100" dirty="0">
                <a:solidFill>
                  <a:prstClr val="black"/>
                </a:solidFill>
                <a:ea typeface="微软雅黑" panose="020B0503020204020204" pitchFamily="34" charset="-122"/>
                <a:hlinkClick r:id="rId2"/>
              </a:rPr>
              <a:t>节</a:t>
            </a:r>
            <a:r>
              <a:rPr lang="zh-CN" altLang="en-US" sz="100" dirty="0" smtClean="0">
                <a:solidFill>
                  <a:prstClr val="black"/>
                </a:solidFill>
                <a:ea typeface="微软雅黑" panose="020B0503020204020204" pitchFamily="34" charset="-122"/>
                <a:hlinkClick r:id="rId2"/>
              </a:rPr>
              <a:t>日</a:t>
            </a:r>
            <a:r>
              <a:rPr lang="en-US" altLang="zh-CN" sz="100" dirty="0" smtClean="0">
                <a:solidFill>
                  <a:prstClr val="black"/>
                </a:solidFill>
                <a:ea typeface="微软雅黑" panose="020B0503020204020204" pitchFamily="34" charset="-122"/>
                <a:hlinkClick r:id="rId2"/>
              </a:rPr>
              <a:t>PPT</a:t>
            </a:r>
            <a:r>
              <a:rPr lang="zh-CN" altLang="en-US" sz="100" dirty="0" smtClean="0">
                <a:solidFill>
                  <a:prstClr val="black"/>
                </a:solidFill>
                <a:ea typeface="微软雅黑" panose="020B0503020204020204" pitchFamily="34" charset="-122"/>
                <a:hlinkClick r:id="rId2"/>
              </a:rPr>
              <a:t>模板</a:t>
            </a:r>
            <a:r>
              <a:rPr lang="zh-CN" altLang="en-US" sz="100" dirty="0" smtClean="0">
                <a:solidFill>
                  <a:prstClr val="black"/>
                </a:solidFill>
                <a:ea typeface="微软雅黑" panose="020B0503020204020204" pitchFamily="34" charset="-122"/>
              </a:rPr>
              <a:t> </a:t>
            </a:r>
            <a:r>
              <a:rPr lang="en-US" altLang="zh-CN" sz="100" dirty="0">
                <a:solidFill>
                  <a:prstClr val="black"/>
                </a:solidFill>
                <a:ea typeface="微软雅黑" panose="020B0503020204020204" pitchFamily="34" charset="-122"/>
              </a:rPr>
              <a:t>http://www.1ppt.com/jieri/</a:t>
            </a:r>
            <a:endParaRPr lang="en-US" altLang="zh-CN" sz="100" dirty="0" smtClean="0">
              <a:solidFill>
                <a:prstClr val="black"/>
              </a:solidFill>
              <a:ea typeface="微软雅黑" panose="020B0503020204020204" pitchFamily="34" charset="-122"/>
            </a:endParaRPr>
          </a:p>
        </p:txBody>
      </p:sp>
    </p:spTree>
  </p:cSld>
  <p:clrMapOvr>
    <a:masterClrMapping/>
  </p:clrMapOvr>
  <p:transition advClick="0" advTm="3000">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1A2EDC5B-54D8-4125-8F48-C03DAF8AFFEE}" type="datetimeFigureOut">
              <a:rPr lang="zh-CN" altLang="en-US" smtClean="0"/>
              <a:t>2023-01-10</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3404CD59-68A6-4D1F-9F25-812B4F6ED30C}" type="slidenum">
              <a:rPr lang="zh-CN" altLang="en-US" smtClean="0"/>
              <a:t>‹#›</a:t>
            </a:fld>
            <a:endParaRPr lang="zh-CN" altLang="en-US"/>
          </a:p>
        </p:txBody>
      </p:sp>
    </p:spTree>
  </p:cSld>
  <p:clrMapOvr>
    <a:masterClrMapping/>
  </p:clrMapOvr>
  <p:transition advClick="0" advTm="3000">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1A2EDC5B-54D8-4125-8F48-C03DAF8AFFEE}" type="datetimeFigureOut">
              <a:rPr lang="zh-CN" altLang="en-US" smtClean="0"/>
              <a:t>2023-01-10</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3404CD59-68A6-4D1F-9F25-812B4F6ED30C}" type="slidenum">
              <a:rPr lang="zh-CN" altLang="en-US" smtClean="0"/>
              <a:t>‹#›</a:t>
            </a:fld>
            <a:endParaRPr lang="zh-CN" altLang="en-US"/>
          </a:p>
        </p:txBody>
      </p:sp>
    </p:spTree>
  </p:cSld>
  <p:clrMapOvr>
    <a:masterClrMapping/>
  </p:clrMapOvr>
  <p:transition advClick="0" advTm="3000">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jpe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33.xml"/><Relationship Id="rId2" Type="http://schemas.openxmlformats.org/officeDocument/2006/relationships/slideLayout" Target="../slideLayouts/slideLayout32.xml"/><Relationship Id="rId1" Type="http://schemas.openxmlformats.org/officeDocument/2006/relationships/slideLayout" Target="../slideLayouts/slideLayout31.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 name="图片 13"/>
          <p:cNvPicPr>
            <a:picLocks noChangeAspect="1"/>
          </p:cNvPicPr>
          <p:nvPr userDrawn="1"/>
        </p:nvPicPr>
        <p:blipFill>
          <a:blip r:embed="rId32" cstate="screen"/>
          <a:stretch>
            <a:fillRect/>
          </a:stretch>
        </p:blipFill>
        <p:spPr>
          <a:xfrm rot="16200000">
            <a:off x="2662452" y="-2671548"/>
            <a:ext cx="6867095" cy="12192000"/>
          </a:xfrm>
          <a:prstGeom prst="rect">
            <a:avLst/>
          </a:prstGeom>
        </p:spPr>
      </p:pic>
      <p:sp>
        <p:nvSpPr>
          <p:cNvPr id="2" name="矩形 1"/>
          <p:cNvSpPr/>
          <p:nvPr userDrawn="1"/>
        </p:nvSpPr>
        <p:spPr>
          <a:xfrm>
            <a:off x="228600" y="190714"/>
            <a:ext cx="11725275" cy="6467475"/>
          </a:xfrm>
          <a:prstGeom prst="rect">
            <a:avLst/>
          </a:prstGeom>
          <a:solidFill>
            <a:srgbClr val="E9DFD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userDrawn="1"/>
        </p:nvSpPr>
        <p:spPr>
          <a:xfrm>
            <a:off x="4943621" y="357945"/>
            <a:ext cx="2304757" cy="523220"/>
          </a:xfrm>
          <a:prstGeom prst="rect">
            <a:avLst/>
          </a:prstGeom>
        </p:spPr>
        <p:txBody>
          <a:bodyPr wrap="square">
            <a:spAutoFit/>
          </a:bodyPr>
          <a:lstStyle/>
          <a:p>
            <a:pPr algn="dist"/>
            <a:r>
              <a:rPr lang="zh-CN" altLang="en-US" sz="2800" dirty="0">
                <a:solidFill>
                  <a:srgbClr val="901B21"/>
                </a:solidFill>
                <a:latin typeface="+mj-ea"/>
                <a:ea typeface="+mj-ea"/>
              </a:rPr>
              <a:t>添加标题</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Lst>
  <p:transition advClick="0" advTm="3000">
    <p:random/>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jpe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9.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9.xml"/><Relationship Id="rId1" Type="http://schemas.openxmlformats.org/officeDocument/2006/relationships/tags" Target="../tags/tag20.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9.xml"/><Relationship Id="rId6" Type="http://schemas.microsoft.com/office/2007/relationships/hdphoto" Target="../media/hdphoto2.wdp"/><Relationship Id="rId5" Type="http://schemas.openxmlformats.org/officeDocument/2006/relationships/image" Target="../media/image7.png"/><Relationship Id="rId4" Type="http://schemas.openxmlformats.org/officeDocument/2006/relationships/image" Target="../media/image3.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22.xml"/><Relationship Id="rId1" Type="http://schemas.openxmlformats.org/officeDocument/2006/relationships/tags" Target="../tags/tag21.xml"/><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9.xml"/><Relationship Id="rId6" Type="http://schemas.microsoft.com/office/2007/relationships/hdphoto" Target="../media/hdphoto2.wdp"/><Relationship Id="rId5" Type="http://schemas.openxmlformats.org/officeDocument/2006/relationships/image" Target="../media/image7.pn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8" Type="http://schemas.openxmlformats.org/officeDocument/2006/relationships/tags" Target="../tags/tag30.xml"/><Relationship Id="rId3" Type="http://schemas.openxmlformats.org/officeDocument/2006/relationships/tags" Target="../tags/tag25.xml"/><Relationship Id="rId7" Type="http://schemas.openxmlformats.org/officeDocument/2006/relationships/tags" Target="../tags/tag29.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tags" Target="../tags/tag28.xml"/><Relationship Id="rId5" Type="http://schemas.openxmlformats.org/officeDocument/2006/relationships/tags" Target="../tags/tag27.xml"/><Relationship Id="rId10" Type="http://schemas.openxmlformats.org/officeDocument/2006/relationships/notesSlide" Target="../notesSlides/notesSlide22.xml"/><Relationship Id="rId4" Type="http://schemas.openxmlformats.org/officeDocument/2006/relationships/tags" Target="../tags/tag26.xml"/><Relationship Id="rId9"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jpeg"/><Relationship Id="rId7"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9.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microsoft.com/office/2007/relationships/hdphoto" Target="../media/hdphoto2.wdp"/><Relationship Id="rId5" Type="http://schemas.openxmlformats.org/officeDocument/2006/relationships/image" Target="../media/image7.pn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tags" Target="../tags/tag14.xml"/><Relationship Id="rId18" Type="http://schemas.openxmlformats.org/officeDocument/2006/relationships/tags" Target="../tags/tag19.xml"/><Relationship Id="rId3" Type="http://schemas.openxmlformats.org/officeDocument/2006/relationships/tags" Target="../tags/tag4.xml"/><Relationship Id="rId21" Type="http://schemas.openxmlformats.org/officeDocument/2006/relationships/image" Target="../media/image9.jpeg"/><Relationship Id="rId7" Type="http://schemas.openxmlformats.org/officeDocument/2006/relationships/tags" Target="../tags/tag8.xml"/><Relationship Id="rId12" Type="http://schemas.openxmlformats.org/officeDocument/2006/relationships/tags" Target="../tags/tag13.xml"/><Relationship Id="rId17" Type="http://schemas.openxmlformats.org/officeDocument/2006/relationships/tags" Target="../tags/tag18.xml"/><Relationship Id="rId2" Type="http://schemas.openxmlformats.org/officeDocument/2006/relationships/tags" Target="../tags/tag3.xml"/><Relationship Id="rId16" Type="http://schemas.openxmlformats.org/officeDocument/2006/relationships/tags" Target="../tags/tag17.xml"/><Relationship Id="rId20" Type="http://schemas.openxmlformats.org/officeDocument/2006/relationships/notesSlide" Target="../notesSlides/notesSlide6.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tags" Target="../tags/tag12.xml"/><Relationship Id="rId5" Type="http://schemas.openxmlformats.org/officeDocument/2006/relationships/tags" Target="../tags/tag6.xml"/><Relationship Id="rId15" Type="http://schemas.openxmlformats.org/officeDocument/2006/relationships/tags" Target="../tags/tag16.xml"/><Relationship Id="rId10" Type="http://schemas.openxmlformats.org/officeDocument/2006/relationships/tags" Target="../tags/tag11.xml"/><Relationship Id="rId19" Type="http://schemas.openxmlformats.org/officeDocument/2006/relationships/slideLayout" Target="../slideLayouts/slideLayout14.xml"/><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tags" Target="../tags/tag15.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9.xml"/><Relationship Id="rId4" Type="http://schemas.openxmlformats.org/officeDocument/2006/relationships/chart" Target="../charts/char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9.xml"/><Relationship Id="rId6" Type="http://schemas.microsoft.com/office/2007/relationships/hdphoto" Target="../media/hdphoto2.wdp"/><Relationship Id="rId5" Type="http://schemas.openxmlformats.org/officeDocument/2006/relationships/image" Target="../media/image7.pn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screen"/>
          <a:stretch>
            <a:fillRect/>
          </a:stretch>
        </p:blipFill>
        <p:spPr>
          <a:xfrm rot="16200000">
            <a:off x="2662452" y="-2671548"/>
            <a:ext cx="6867095" cy="12192000"/>
          </a:xfrm>
          <a:prstGeom prst="rect">
            <a:avLst/>
          </a:prstGeom>
        </p:spPr>
      </p:pic>
      <p:pic>
        <p:nvPicPr>
          <p:cNvPr id="2" name="图片 1"/>
          <p:cNvPicPr>
            <a:picLocks noChangeAspect="1"/>
          </p:cNvPicPr>
          <p:nvPr/>
        </p:nvPicPr>
        <p:blipFill>
          <a:blip r:embed="rId4" cstate="screen"/>
          <a:stretch>
            <a:fillRect/>
          </a:stretch>
        </p:blipFill>
        <p:spPr>
          <a:xfrm rot="16200000">
            <a:off x="3193153" y="-1847636"/>
            <a:ext cx="5805693" cy="10544176"/>
          </a:xfrm>
          <a:prstGeom prst="rect">
            <a:avLst/>
          </a:prstGeom>
          <a:effectLst>
            <a:outerShdw blurRad="50800" dist="38100" dir="8100000" algn="tr" rotWithShape="0">
              <a:prstClr val="black">
                <a:alpha val="40000"/>
              </a:prstClr>
            </a:outerShdw>
          </a:effectLst>
        </p:spPr>
      </p:pic>
      <p:pic>
        <p:nvPicPr>
          <p:cNvPr id="14" name="图片 13"/>
          <p:cNvPicPr>
            <a:picLocks noChangeAspect="1"/>
          </p:cNvPicPr>
          <p:nvPr/>
        </p:nvPicPr>
        <p:blipFill>
          <a:blip r:embed="rId5" cstate="screen"/>
          <a:srcRect/>
          <a:stretch>
            <a:fillRect/>
          </a:stretch>
        </p:blipFill>
        <p:spPr>
          <a:xfrm>
            <a:off x="3953251" y="5069346"/>
            <a:ext cx="4130472" cy="1219440"/>
          </a:xfrm>
          <a:prstGeom prst="rect">
            <a:avLst/>
          </a:prstGeom>
        </p:spPr>
      </p:pic>
      <p:pic>
        <p:nvPicPr>
          <p:cNvPr id="17" name="图片 16"/>
          <p:cNvPicPr>
            <a:picLocks noChangeAspect="1"/>
          </p:cNvPicPr>
          <p:nvPr/>
        </p:nvPicPr>
        <p:blipFill rotWithShape="1">
          <a:blip r:embed="rId6" cstate="screen"/>
          <a:srcRect/>
          <a:stretch>
            <a:fillRect/>
          </a:stretch>
        </p:blipFill>
        <p:spPr>
          <a:xfrm>
            <a:off x="3501203" y="4140176"/>
            <a:ext cx="5128631" cy="858862"/>
          </a:xfrm>
          <a:prstGeom prst="rect">
            <a:avLst/>
          </a:prstGeom>
        </p:spPr>
      </p:pic>
      <p:sp>
        <p:nvSpPr>
          <p:cNvPr id="18" name="文本框 17"/>
          <p:cNvSpPr txBox="1"/>
          <p:nvPr/>
        </p:nvSpPr>
        <p:spPr>
          <a:xfrm>
            <a:off x="1016440" y="754133"/>
            <a:ext cx="615553" cy="5254774"/>
          </a:xfrm>
          <a:prstGeom prst="rect">
            <a:avLst/>
          </a:prstGeom>
          <a:noFill/>
          <a:ln>
            <a:solidFill>
              <a:srgbClr val="E9DFD0"/>
            </a:solidFill>
          </a:ln>
        </p:spPr>
        <p:txBody>
          <a:bodyPr vert="eaVert" wrap="square" rtlCol="0">
            <a:spAutoFit/>
          </a:bodyPr>
          <a:lstStyle/>
          <a:p>
            <a:pPr algn="dist"/>
            <a:r>
              <a:rPr lang="zh-CN" altLang="en-US" sz="2800" dirty="0">
                <a:solidFill>
                  <a:srgbClr val="E9DFD0"/>
                </a:solidFill>
                <a:cs typeface="+mn-ea"/>
                <a:sym typeface="+mn-lt"/>
              </a:rPr>
              <a:t>我们要做社会主义接班人</a:t>
            </a:r>
          </a:p>
        </p:txBody>
      </p:sp>
      <p:sp>
        <p:nvSpPr>
          <p:cNvPr id="19" name="文本框 18"/>
          <p:cNvSpPr txBox="1"/>
          <p:nvPr/>
        </p:nvSpPr>
        <p:spPr>
          <a:xfrm>
            <a:off x="10499045" y="801613"/>
            <a:ext cx="615553" cy="5254774"/>
          </a:xfrm>
          <a:prstGeom prst="rect">
            <a:avLst/>
          </a:prstGeom>
          <a:noFill/>
          <a:ln>
            <a:solidFill>
              <a:srgbClr val="E9DFD0"/>
            </a:solidFill>
          </a:ln>
        </p:spPr>
        <p:txBody>
          <a:bodyPr vert="eaVert" wrap="square" rtlCol="0">
            <a:spAutoFit/>
          </a:bodyPr>
          <a:lstStyle/>
          <a:p>
            <a:pPr algn="dist"/>
            <a:r>
              <a:rPr lang="zh-CN" altLang="en-US" sz="2800" dirty="0">
                <a:solidFill>
                  <a:srgbClr val="E9DFD0"/>
                </a:solidFill>
                <a:cs typeface="+mn-ea"/>
                <a:sym typeface="+mn-lt"/>
              </a:rPr>
              <a:t>爱国</a:t>
            </a:r>
            <a:r>
              <a:rPr lang="en-US" altLang="zh-CN" sz="2800" dirty="0">
                <a:solidFill>
                  <a:srgbClr val="E9DFD0"/>
                </a:solidFill>
                <a:cs typeface="+mn-ea"/>
                <a:sym typeface="+mn-lt"/>
              </a:rPr>
              <a:t>·</a:t>
            </a:r>
            <a:r>
              <a:rPr lang="zh-CN" altLang="en-US" sz="2800" dirty="0">
                <a:solidFill>
                  <a:srgbClr val="E9DFD0"/>
                </a:solidFill>
                <a:cs typeface="+mn-ea"/>
                <a:sym typeface="+mn-lt"/>
              </a:rPr>
              <a:t>进步</a:t>
            </a:r>
            <a:r>
              <a:rPr lang="en-US" altLang="zh-CN" sz="2800" dirty="0">
                <a:solidFill>
                  <a:srgbClr val="E9DFD0"/>
                </a:solidFill>
                <a:cs typeface="+mn-ea"/>
                <a:sym typeface="+mn-lt"/>
              </a:rPr>
              <a:t>·</a:t>
            </a:r>
            <a:r>
              <a:rPr lang="zh-CN" altLang="en-US" sz="2800" dirty="0">
                <a:solidFill>
                  <a:srgbClr val="E9DFD0"/>
                </a:solidFill>
                <a:cs typeface="+mn-ea"/>
                <a:sym typeface="+mn-lt"/>
              </a:rPr>
              <a:t>民主</a:t>
            </a:r>
            <a:r>
              <a:rPr lang="en-US" altLang="zh-CN" sz="2800" dirty="0">
                <a:solidFill>
                  <a:srgbClr val="E9DFD0"/>
                </a:solidFill>
                <a:cs typeface="+mn-ea"/>
                <a:sym typeface="+mn-lt"/>
              </a:rPr>
              <a:t>·</a:t>
            </a:r>
            <a:r>
              <a:rPr lang="zh-CN" altLang="en-US" sz="2800" dirty="0">
                <a:solidFill>
                  <a:srgbClr val="E9DFD0"/>
                </a:solidFill>
                <a:cs typeface="+mn-ea"/>
                <a:sym typeface="+mn-lt"/>
              </a:rPr>
              <a:t>科学</a:t>
            </a:r>
          </a:p>
        </p:txBody>
      </p:sp>
      <p:sp>
        <p:nvSpPr>
          <p:cNvPr id="20" name="文本框 19"/>
          <p:cNvSpPr txBox="1"/>
          <p:nvPr/>
        </p:nvSpPr>
        <p:spPr>
          <a:xfrm>
            <a:off x="2308843" y="669776"/>
            <a:ext cx="7513352" cy="307777"/>
          </a:xfrm>
          <a:prstGeom prst="rect">
            <a:avLst/>
          </a:prstGeom>
          <a:noFill/>
        </p:spPr>
        <p:txBody>
          <a:bodyPr vert="horz" wrap="square" rtlCol="0">
            <a:spAutoFit/>
          </a:bodyPr>
          <a:lstStyle/>
          <a:p>
            <a:pPr algn="dist"/>
            <a:r>
              <a:rPr lang="zh-CN" altLang="en-US" sz="1400" dirty="0">
                <a:solidFill>
                  <a:srgbClr val="E9DFD0"/>
                </a:solidFill>
                <a:cs typeface="+mn-ea"/>
                <a:sym typeface="+mn-lt"/>
              </a:rPr>
              <a:t>为了国家的繁荣和富强勤奋工作</a:t>
            </a:r>
          </a:p>
        </p:txBody>
      </p:sp>
      <p:pic>
        <p:nvPicPr>
          <p:cNvPr id="10" name="图片 9"/>
          <p:cNvPicPr>
            <a:picLocks noChangeAspect="1"/>
          </p:cNvPicPr>
          <p:nvPr/>
        </p:nvPicPr>
        <p:blipFill>
          <a:blip r:embed="rId7" cstate="screen">
            <a:duotone>
              <a:schemeClr val="accent4">
                <a:shade val="45000"/>
                <a:satMod val="135000"/>
              </a:schemeClr>
              <a:prstClr val="white"/>
            </a:duotone>
            <a:extLst>
              <a:ext uri="{BEBA8EAE-BF5A-486C-A8C5-ECC9F3942E4B}">
                <a14:imgProps xmlns:a14="http://schemas.microsoft.com/office/drawing/2010/main">
                  <a14:imgLayer r:embed="rId8">
                    <a14:imgEffect>
                      <a14:brightnessContrast bright="40000" contrast="20000"/>
                    </a14:imgEffect>
                    <a14:imgEffect>
                      <a14:colorTemperature colorTemp="11200"/>
                    </a14:imgEffect>
                    <a14:imgEffect>
                      <a14:saturation sat="0"/>
                    </a14:imgEffect>
                  </a14:imgLayer>
                </a14:imgProps>
              </a:ext>
            </a:extLst>
          </a:blip>
          <a:srcRect/>
          <a:stretch>
            <a:fillRect/>
          </a:stretch>
        </p:blipFill>
        <p:spPr>
          <a:xfrm>
            <a:off x="2455905" y="710388"/>
            <a:ext cx="7125165" cy="4007905"/>
          </a:xfrm>
          <a:prstGeom prst="rect">
            <a:avLst/>
          </a:prstGeom>
        </p:spPr>
      </p:pic>
    </p:spTree>
  </p:cSld>
  <p:clrMapOvr>
    <a:masterClrMapping/>
  </p:clrMapOvr>
  <p:transition advClick="0" advTm="3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up)">
                                      <p:cBhvr>
                                        <p:cTn id="7" dur="500"/>
                                        <p:tgtEl>
                                          <p:spTgt spid="18"/>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up)">
                                      <p:cBhvr>
                                        <p:cTn id="10" dur="500"/>
                                        <p:tgtEl>
                                          <p:spTgt spid="19"/>
                                        </p:tgtEl>
                                      </p:cBhvr>
                                    </p:animEffect>
                                  </p:childTnLst>
                                </p:cTn>
                              </p:par>
                            </p:childTnLst>
                          </p:cTn>
                        </p:par>
                        <p:par>
                          <p:cTn id="11" fill="hold">
                            <p:stCondLst>
                              <p:cond delay="500"/>
                            </p:stCondLst>
                            <p:childTnLst>
                              <p:par>
                                <p:cTn id="12" presetID="16" presetClass="entr" presetSubtype="21" fill="hold" grpId="0" nodeType="after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barn(inVertical)">
                                      <p:cBhvr>
                                        <p:cTn id="14" dur="500"/>
                                        <p:tgtEl>
                                          <p:spTgt spid="20"/>
                                        </p:tgtEl>
                                      </p:cBhvr>
                                    </p:animEffect>
                                  </p:childTnLst>
                                </p:cTn>
                              </p:par>
                            </p:childTnLst>
                          </p:cTn>
                        </p:par>
                        <p:par>
                          <p:cTn id="15" fill="hold">
                            <p:stCondLst>
                              <p:cond delay="1000"/>
                            </p:stCondLst>
                            <p:childTnLst>
                              <p:par>
                                <p:cTn id="16" presetID="42" presetClass="entr" presetSubtype="0" fill="hold" nodeType="after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1000"/>
                                        <p:tgtEl>
                                          <p:spTgt spid="14"/>
                                        </p:tgtEl>
                                      </p:cBhvr>
                                    </p:animEffect>
                                    <p:anim calcmode="lin" valueType="num">
                                      <p:cBhvr>
                                        <p:cTn id="19" dur="1000" fill="hold"/>
                                        <p:tgtEl>
                                          <p:spTgt spid="14"/>
                                        </p:tgtEl>
                                        <p:attrNameLst>
                                          <p:attrName>ppt_x</p:attrName>
                                        </p:attrNameLst>
                                      </p:cBhvr>
                                      <p:tavLst>
                                        <p:tav tm="0">
                                          <p:val>
                                            <p:strVal val="#ppt_x"/>
                                          </p:val>
                                        </p:tav>
                                        <p:tav tm="100000">
                                          <p:val>
                                            <p:strVal val="#ppt_x"/>
                                          </p:val>
                                        </p:tav>
                                      </p:tavLst>
                                    </p:anim>
                                    <p:anim calcmode="lin" valueType="num">
                                      <p:cBhvr>
                                        <p:cTn id="20" dur="1000" fill="hold"/>
                                        <p:tgtEl>
                                          <p:spTgt spid="14"/>
                                        </p:tgtEl>
                                        <p:attrNameLst>
                                          <p:attrName>ppt_y</p:attrName>
                                        </p:attrNameLst>
                                      </p:cBhvr>
                                      <p:tavLst>
                                        <p:tav tm="0">
                                          <p:val>
                                            <p:strVal val="#ppt_y+.1"/>
                                          </p:val>
                                        </p:tav>
                                        <p:tav tm="100000">
                                          <p:val>
                                            <p:strVal val="#ppt_y"/>
                                          </p:val>
                                        </p:tav>
                                      </p:tavLst>
                                    </p:anim>
                                  </p:childTnLst>
                                </p:cTn>
                              </p:par>
                              <p:par>
                                <p:cTn id="21" presetID="53" presetClass="entr" presetSubtype="16"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000"/>
                            </p:stCondLst>
                            <p:childTnLst>
                              <p:par>
                                <p:cTn id="27" presetID="53" presetClass="entr" presetSubtype="16"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p:cTn id="29" dur="500" fill="hold"/>
                                        <p:tgtEl>
                                          <p:spTgt spid="10"/>
                                        </p:tgtEl>
                                        <p:attrNameLst>
                                          <p:attrName>ppt_w</p:attrName>
                                        </p:attrNameLst>
                                      </p:cBhvr>
                                      <p:tavLst>
                                        <p:tav tm="0">
                                          <p:val>
                                            <p:fltVal val="0"/>
                                          </p:val>
                                        </p:tav>
                                        <p:tav tm="100000">
                                          <p:val>
                                            <p:strVal val="#ppt_w"/>
                                          </p:val>
                                        </p:tav>
                                      </p:tavLst>
                                    </p:anim>
                                    <p:anim calcmode="lin" valueType="num">
                                      <p:cBhvr>
                                        <p:cTn id="30" dur="500" fill="hold"/>
                                        <p:tgtEl>
                                          <p:spTgt spid="10"/>
                                        </p:tgtEl>
                                        <p:attrNameLst>
                                          <p:attrName>ppt_h</p:attrName>
                                        </p:attrNameLst>
                                      </p:cBhvr>
                                      <p:tavLst>
                                        <p:tav tm="0">
                                          <p:val>
                                            <p:fltVal val="0"/>
                                          </p:val>
                                        </p:tav>
                                        <p:tav tm="100000">
                                          <p:val>
                                            <p:strVal val="#ppt_h"/>
                                          </p:val>
                                        </p:tav>
                                      </p:tavLst>
                                    </p:anim>
                                    <p:animEffect transition="in" filter="fade">
                                      <p:cBhvr>
                                        <p:cTn id="3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组合 24"/>
          <p:cNvGrpSpPr/>
          <p:nvPr/>
        </p:nvGrpSpPr>
        <p:grpSpPr>
          <a:xfrm>
            <a:off x="3943914" y="3505680"/>
            <a:ext cx="1341949" cy="1341949"/>
            <a:chOff x="2621995" y="3906974"/>
            <a:chExt cx="1341949" cy="1341949"/>
          </a:xfrm>
        </p:grpSpPr>
        <p:sp>
          <p:nvSpPr>
            <p:cNvPr id="26" name="椭圆 25"/>
            <p:cNvSpPr/>
            <p:nvPr/>
          </p:nvSpPr>
          <p:spPr>
            <a:xfrm>
              <a:off x="2621995" y="3906974"/>
              <a:ext cx="1341949" cy="1341949"/>
            </a:xfrm>
            <a:prstGeom prst="ellipse">
              <a:avLst/>
            </a:prstGeom>
            <a:solidFill>
              <a:srgbClr val="E9DFD0"/>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7" name="不完整圆 26"/>
            <p:cNvSpPr/>
            <p:nvPr/>
          </p:nvSpPr>
          <p:spPr>
            <a:xfrm>
              <a:off x="2626108" y="3916542"/>
              <a:ext cx="1313218" cy="1313218"/>
            </a:xfrm>
            <a:prstGeom prst="pie">
              <a:avLst>
                <a:gd name="adj1" fmla="val 16110294"/>
                <a:gd name="adj2" fmla="val 5377104"/>
              </a:avLst>
            </a:prstGeom>
            <a:solidFill>
              <a:srgbClr val="901B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grpSp>
      <p:sp>
        <p:nvSpPr>
          <p:cNvPr id="7" name="矩形 6"/>
          <p:cNvSpPr/>
          <p:nvPr/>
        </p:nvSpPr>
        <p:spPr>
          <a:xfrm>
            <a:off x="9512203" y="3319822"/>
            <a:ext cx="1985145" cy="1990184"/>
          </a:xfrm>
          <a:prstGeom prst="rect">
            <a:avLst/>
          </a:prstGeom>
          <a:solidFill>
            <a:srgbClr val="901B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900" kern="1200">
                <a:solidFill>
                  <a:schemeClr val="lt1"/>
                </a:solidFill>
                <a:latin typeface="+mn-lt"/>
                <a:ea typeface="+mn-ea"/>
                <a:cs typeface="+mn-cs"/>
              </a:defRPr>
            </a:lvl1pPr>
            <a:lvl2pPr marL="457200" algn="l" defTabSz="914400" rtl="0" eaLnBrk="1" latinLnBrk="0" hangingPunct="1">
              <a:defRPr sz="1900" kern="1200">
                <a:solidFill>
                  <a:schemeClr val="lt1"/>
                </a:solidFill>
                <a:latin typeface="+mn-lt"/>
                <a:ea typeface="+mn-ea"/>
                <a:cs typeface="+mn-cs"/>
              </a:defRPr>
            </a:lvl2pPr>
            <a:lvl3pPr marL="914400" algn="l" defTabSz="914400" rtl="0" eaLnBrk="1" latinLnBrk="0" hangingPunct="1">
              <a:defRPr sz="1900" kern="1200">
                <a:solidFill>
                  <a:schemeClr val="lt1"/>
                </a:solidFill>
                <a:latin typeface="+mn-lt"/>
                <a:ea typeface="+mn-ea"/>
                <a:cs typeface="+mn-cs"/>
              </a:defRPr>
            </a:lvl3pPr>
            <a:lvl4pPr marL="1371600" algn="l" defTabSz="914400" rtl="0" eaLnBrk="1" latinLnBrk="0" hangingPunct="1">
              <a:defRPr sz="1900" kern="1200">
                <a:solidFill>
                  <a:schemeClr val="lt1"/>
                </a:solidFill>
                <a:latin typeface="+mn-lt"/>
                <a:ea typeface="+mn-ea"/>
                <a:cs typeface="+mn-cs"/>
              </a:defRPr>
            </a:lvl4pPr>
            <a:lvl5pPr marL="1828800" algn="l" defTabSz="914400" rtl="0" eaLnBrk="1" latinLnBrk="0" hangingPunct="1">
              <a:defRPr sz="1900" kern="1200">
                <a:solidFill>
                  <a:schemeClr val="lt1"/>
                </a:solidFill>
                <a:latin typeface="+mn-lt"/>
                <a:ea typeface="+mn-ea"/>
                <a:cs typeface="+mn-cs"/>
              </a:defRPr>
            </a:lvl5pPr>
            <a:lvl6pPr marL="2286000" algn="l" defTabSz="914400" rtl="0" eaLnBrk="1" latinLnBrk="0" hangingPunct="1">
              <a:defRPr sz="1900" kern="1200">
                <a:solidFill>
                  <a:schemeClr val="lt1"/>
                </a:solidFill>
                <a:latin typeface="+mn-lt"/>
                <a:ea typeface="+mn-ea"/>
                <a:cs typeface="+mn-cs"/>
              </a:defRPr>
            </a:lvl6pPr>
            <a:lvl7pPr marL="2743200" algn="l" defTabSz="914400" rtl="0" eaLnBrk="1" latinLnBrk="0" hangingPunct="1">
              <a:defRPr sz="1900" kern="1200">
                <a:solidFill>
                  <a:schemeClr val="lt1"/>
                </a:solidFill>
                <a:latin typeface="+mn-lt"/>
                <a:ea typeface="+mn-ea"/>
                <a:cs typeface="+mn-cs"/>
              </a:defRPr>
            </a:lvl7pPr>
            <a:lvl8pPr marL="3200400" algn="l" defTabSz="914400" rtl="0" eaLnBrk="1" latinLnBrk="0" hangingPunct="1">
              <a:defRPr sz="1900" kern="1200">
                <a:solidFill>
                  <a:schemeClr val="lt1"/>
                </a:solidFill>
                <a:latin typeface="+mn-lt"/>
                <a:ea typeface="+mn-ea"/>
                <a:cs typeface="+mn-cs"/>
              </a:defRPr>
            </a:lvl8pPr>
            <a:lvl9pPr marL="3657600" algn="l" defTabSz="914400" rtl="0" eaLnBrk="1" latinLnBrk="0" hangingPunct="1">
              <a:defRPr sz="1900" kern="1200">
                <a:solidFill>
                  <a:schemeClr val="lt1"/>
                </a:solidFill>
                <a:latin typeface="+mn-lt"/>
                <a:ea typeface="+mn-ea"/>
                <a:cs typeface="+mn-cs"/>
              </a:defRPr>
            </a:lvl9pPr>
          </a:lstStyle>
          <a:p>
            <a:pPr algn="ctr"/>
            <a:endParaRPr lang="zh-CN" altLang="en-US" sz="2000">
              <a:cs typeface="+mn-ea"/>
              <a:sym typeface="+mn-lt"/>
            </a:endParaRPr>
          </a:p>
        </p:txBody>
      </p:sp>
      <p:sp>
        <p:nvSpPr>
          <p:cNvPr id="8" name="矩形 7"/>
          <p:cNvSpPr/>
          <p:nvPr/>
        </p:nvSpPr>
        <p:spPr>
          <a:xfrm>
            <a:off x="9512203" y="1613737"/>
            <a:ext cx="1911600" cy="1516252"/>
          </a:xfrm>
          <a:prstGeom prst="rect">
            <a:avLst/>
          </a:prstGeom>
          <a:solidFill>
            <a:srgbClr val="901B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900" kern="1200">
                <a:solidFill>
                  <a:schemeClr val="lt1"/>
                </a:solidFill>
                <a:latin typeface="+mn-lt"/>
                <a:ea typeface="+mn-ea"/>
                <a:cs typeface="+mn-cs"/>
              </a:defRPr>
            </a:lvl1pPr>
            <a:lvl2pPr marL="457200" algn="l" defTabSz="914400" rtl="0" eaLnBrk="1" latinLnBrk="0" hangingPunct="1">
              <a:defRPr sz="1900" kern="1200">
                <a:solidFill>
                  <a:schemeClr val="lt1"/>
                </a:solidFill>
                <a:latin typeface="+mn-lt"/>
                <a:ea typeface="+mn-ea"/>
                <a:cs typeface="+mn-cs"/>
              </a:defRPr>
            </a:lvl2pPr>
            <a:lvl3pPr marL="914400" algn="l" defTabSz="914400" rtl="0" eaLnBrk="1" latinLnBrk="0" hangingPunct="1">
              <a:defRPr sz="1900" kern="1200">
                <a:solidFill>
                  <a:schemeClr val="lt1"/>
                </a:solidFill>
                <a:latin typeface="+mn-lt"/>
                <a:ea typeface="+mn-ea"/>
                <a:cs typeface="+mn-cs"/>
              </a:defRPr>
            </a:lvl3pPr>
            <a:lvl4pPr marL="1371600" algn="l" defTabSz="914400" rtl="0" eaLnBrk="1" latinLnBrk="0" hangingPunct="1">
              <a:defRPr sz="1900" kern="1200">
                <a:solidFill>
                  <a:schemeClr val="lt1"/>
                </a:solidFill>
                <a:latin typeface="+mn-lt"/>
                <a:ea typeface="+mn-ea"/>
                <a:cs typeface="+mn-cs"/>
              </a:defRPr>
            </a:lvl4pPr>
            <a:lvl5pPr marL="1828800" algn="l" defTabSz="914400" rtl="0" eaLnBrk="1" latinLnBrk="0" hangingPunct="1">
              <a:defRPr sz="1900" kern="1200">
                <a:solidFill>
                  <a:schemeClr val="lt1"/>
                </a:solidFill>
                <a:latin typeface="+mn-lt"/>
                <a:ea typeface="+mn-ea"/>
                <a:cs typeface="+mn-cs"/>
              </a:defRPr>
            </a:lvl5pPr>
            <a:lvl6pPr marL="2286000" algn="l" defTabSz="914400" rtl="0" eaLnBrk="1" latinLnBrk="0" hangingPunct="1">
              <a:defRPr sz="1900" kern="1200">
                <a:solidFill>
                  <a:schemeClr val="lt1"/>
                </a:solidFill>
                <a:latin typeface="+mn-lt"/>
                <a:ea typeface="+mn-ea"/>
                <a:cs typeface="+mn-cs"/>
              </a:defRPr>
            </a:lvl6pPr>
            <a:lvl7pPr marL="2743200" algn="l" defTabSz="914400" rtl="0" eaLnBrk="1" latinLnBrk="0" hangingPunct="1">
              <a:defRPr sz="1900" kern="1200">
                <a:solidFill>
                  <a:schemeClr val="lt1"/>
                </a:solidFill>
                <a:latin typeface="+mn-lt"/>
                <a:ea typeface="+mn-ea"/>
                <a:cs typeface="+mn-cs"/>
              </a:defRPr>
            </a:lvl7pPr>
            <a:lvl8pPr marL="3200400" algn="l" defTabSz="914400" rtl="0" eaLnBrk="1" latinLnBrk="0" hangingPunct="1">
              <a:defRPr sz="1900" kern="1200">
                <a:solidFill>
                  <a:schemeClr val="lt1"/>
                </a:solidFill>
                <a:latin typeface="+mn-lt"/>
                <a:ea typeface="+mn-ea"/>
                <a:cs typeface="+mn-cs"/>
              </a:defRPr>
            </a:lvl8pPr>
            <a:lvl9pPr marL="3657600" algn="l" defTabSz="914400" rtl="0" eaLnBrk="1" latinLnBrk="0" hangingPunct="1">
              <a:defRPr sz="1900" kern="1200">
                <a:solidFill>
                  <a:schemeClr val="lt1"/>
                </a:solidFill>
                <a:latin typeface="+mn-lt"/>
                <a:ea typeface="+mn-ea"/>
                <a:cs typeface="+mn-cs"/>
              </a:defRPr>
            </a:lvl9pPr>
          </a:lstStyle>
          <a:p>
            <a:pPr algn="ctr"/>
            <a:endParaRPr lang="zh-CN" altLang="en-US" sz="2000">
              <a:cs typeface="+mn-ea"/>
              <a:sym typeface="+mn-lt"/>
            </a:endParaRPr>
          </a:p>
        </p:txBody>
      </p:sp>
      <p:sp>
        <p:nvSpPr>
          <p:cNvPr id="9" name="矩形 8"/>
          <p:cNvSpPr>
            <a:spLocks noChangeArrowheads="1"/>
          </p:cNvSpPr>
          <p:nvPr/>
        </p:nvSpPr>
        <p:spPr bwMode="auto">
          <a:xfrm>
            <a:off x="9758418" y="3399761"/>
            <a:ext cx="1369592" cy="438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defPPr>
              <a:defRPr lang="zh-CN"/>
            </a:defPPr>
            <a:lvl1pPr marL="0" algn="l" defTabSz="914400" rtl="0" eaLnBrk="1" latinLnBrk="0" hangingPunct="1">
              <a:defRPr sz="1900" kern="1200">
                <a:solidFill>
                  <a:schemeClr val="tx1"/>
                </a:solidFill>
                <a:latin typeface="+mn-lt"/>
                <a:ea typeface="+mn-ea"/>
                <a:cs typeface="+mn-cs"/>
              </a:defRPr>
            </a:lvl1pPr>
            <a:lvl2pPr marL="457200" algn="l" defTabSz="914400" rtl="0" eaLnBrk="1" latinLnBrk="0" hangingPunct="1">
              <a:defRPr sz="1900" kern="1200">
                <a:solidFill>
                  <a:schemeClr val="tx1"/>
                </a:solidFill>
                <a:latin typeface="+mn-lt"/>
                <a:ea typeface="+mn-ea"/>
                <a:cs typeface="+mn-cs"/>
              </a:defRPr>
            </a:lvl2pPr>
            <a:lvl3pPr marL="914400" algn="l" defTabSz="914400" rtl="0" eaLnBrk="1" latinLnBrk="0" hangingPunct="1">
              <a:defRPr sz="1900" kern="1200">
                <a:solidFill>
                  <a:schemeClr val="tx1"/>
                </a:solidFill>
                <a:latin typeface="+mn-lt"/>
                <a:ea typeface="+mn-ea"/>
                <a:cs typeface="+mn-cs"/>
              </a:defRPr>
            </a:lvl3pPr>
            <a:lvl4pPr marL="1371600" algn="l" defTabSz="914400" rtl="0" eaLnBrk="1" latinLnBrk="0" hangingPunct="1">
              <a:defRPr sz="1900" kern="1200">
                <a:solidFill>
                  <a:schemeClr val="tx1"/>
                </a:solidFill>
                <a:latin typeface="+mn-lt"/>
                <a:ea typeface="+mn-ea"/>
                <a:cs typeface="+mn-cs"/>
              </a:defRPr>
            </a:lvl4pPr>
            <a:lvl5pPr marL="1828800" algn="l" defTabSz="914400" rtl="0" eaLnBrk="1" latinLnBrk="0" hangingPunct="1">
              <a:defRPr sz="1900" kern="1200">
                <a:solidFill>
                  <a:schemeClr val="tx1"/>
                </a:solidFill>
                <a:latin typeface="+mn-lt"/>
                <a:ea typeface="+mn-ea"/>
                <a:cs typeface="+mn-cs"/>
              </a:defRPr>
            </a:lvl5pPr>
            <a:lvl6pPr marL="2286000" algn="l" defTabSz="914400" rtl="0" eaLnBrk="1" latinLnBrk="0" hangingPunct="1">
              <a:defRPr sz="1900" kern="1200">
                <a:solidFill>
                  <a:schemeClr val="tx1"/>
                </a:solidFill>
                <a:latin typeface="+mn-lt"/>
                <a:ea typeface="+mn-ea"/>
                <a:cs typeface="+mn-cs"/>
              </a:defRPr>
            </a:lvl6pPr>
            <a:lvl7pPr marL="2743200" algn="l" defTabSz="914400" rtl="0" eaLnBrk="1" latinLnBrk="0" hangingPunct="1">
              <a:defRPr sz="1900" kern="1200">
                <a:solidFill>
                  <a:schemeClr val="tx1"/>
                </a:solidFill>
                <a:latin typeface="+mn-lt"/>
                <a:ea typeface="+mn-ea"/>
                <a:cs typeface="+mn-cs"/>
              </a:defRPr>
            </a:lvl7pPr>
            <a:lvl8pPr marL="3200400" algn="l" defTabSz="914400" rtl="0" eaLnBrk="1" latinLnBrk="0" hangingPunct="1">
              <a:defRPr sz="1900" kern="1200">
                <a:solidFill>
                  <a:schemeClr val="tx1"/>
                </a:solidFill>
                <a:latin typeface="+mn-lt"/>
                <a:ea typeface="+mn-ea"/>
                <a:cs typeface="+mn-cs"/>
              </a:defRPr>
            </a:lvl8pPr>
            <a:lvl9pPr marL="3657600" algn="l" defTabSz="914400" rtl="0" eaLnBrk="1" latinLnBrk="0" hangingPunct="1">
              <a:defRPr sz="1900" kern="1200">
                <a:solidFill>
                  <a:schemeClr val="tx1"/>
                </a:solidFill>
                <a:latin typeface="+mn-lt"/>
                <a:ea typeface="+mn-ea"/>
                <a:cs typeface="+mn-cs"/>
              </a:defRPr>
            </a:lvl9pPr>
          </a:lstStyle>
          <a:p>
            <a:pPr>
              <a:spcBef>
                <a:spcPct val="0"/>
              </a:spcBef>
              <a:buFont typeface="Arial" panose="020B0604020202020204" pitchFamily="34" charset="0"/>
              <a:buNone/>
            </a:pPr>
            <a:r>
              <a:rPr lang="zh-CN" altLang="en-US" sz="2400" dirty="0">
                <a:solidFill>
                  <a:schemeClr val="bg1"/>
                </a:solidFill>
                <a:cs typeface="+mn-ea"/>
                <a:sym typeface="+mn-lt"/>
              </a:rPr>
              <a:t>添加标题</a:t>
            </a:r>
          </a:p>
        </p:txBody>
      </p:sp>
      <p:pic>
        <p:nvPicPr>
          <p:cNvPr id="14" name="图片 13"/>
          <p:cNvPicPr>
            <a:picLocks noChangeAspect="1"/>
          </p:cNvPicPr>
          <p:nvPr/>
        </p:nvPicPr>
        <p:blipFill rotWithShape="1">
          <a:blip r:embed="rId4" cstate="screen"/>
          <a:srcRect/>
          <a:stretch>
            <a:fillRect/>
          </a:stretch>
        </p:blipFill>
        <p:spPr>
          <a:xfrm>
            <a:off x="6487432" y="1613736"/>
            <a:ext cx="2836245" cy="3696269"/>
          </a:xfrm>
          <a:prstGeom prst="rect">
            <a:avLst/>
          </a:prstGeom>
        </p:spPr>
      </p:pic>
      <p:sp>
        <p:nvSpPr>
          <p:cNvPr id="15" name="Freeform 77"/>
          <p:cNvSpPr>
            <a:spLocks noEditPoints="1"/>
          </p:cNvSpPr>
          <p:nvPr/>
        </p:nvSpPr>
        <p:spPr bwMode="auto">
          <a:xfrm>
            <a:off x="10004357" y="1931153"/>
            <a:ext cx="880406" cy="880406"/>
          </a:xfrm>
          <a:custGeom>
            <a:avLst/>
            <a:gdLst>
              <a:gd name="T0" fmla="*/ 800857202 w 68"/>
              <a:gd name="T1" fmla="*/ 400430317 h 68"/>
              <a:gd name="T2" fmla="*/ 400430317 w 68"/>
              <a:gd name="T3" fmla="*/ 800857202 h 68"/>
              <a:gd name="T4" fmla="*/ 0 w 68"/>
              <a:gd name="T5" fmla="*/ 400430317 h 68"/>
              <a:gd name="T6" fmla="*/ 400430317 w 68"/>
              <a:gd name="T7" fmla="*/ 0 h 68"/>
              <a:gd name="T8" fmla="*/ 800857202 w 68"/>
              <a:gd name="T9" fmla="*/ 400430317 h 68"/>
              <a:gd name="T10" fmla="*/ 176659223 w 68"/>
              <a:gd name="T11" fmla="*/ 471091261 h 68"/>
              <a:gd name="T12" fmla="*/ 164881255 w 68"/>
              <a:gd name="T13" fmla="*/ 400430317 h 68"/>
              <a:gd name="T14" fmla="*/ 176659223 w 68"/>
              <a:gd name="T15" fmla="*/ 317987974 h 68"/>
              <a:gd name="T16" fmla="*/ 94216879 w 68"/>
              <a:gd name="T17" fmla="*/ 235545630 h 68"/>
              <a:gd name="T18" fmla="*/ 58886408 w 68"/>
              <a:gd name="T19" fmla="*/ 400430317 h 68"/>
              <a:gd name="T20" fmla="*/ 94216879 w 68"/>
              <a:gd name="T21" fmla="*/ 553533604 h 68"/>
              <a:gd name="T22" fmla="*/ 176659223 w 68"/>
              <a:gd name="T23" fmla="*/ 471091261 h 68"/>
              <a:gd name="T24" fmla="*/ 565311572 w 68"/>
              <a:gd name="T25" fmla="*/ 400430317 h 68"/>
              <a:gd name="T26" fmla="*/ 400430317 w 68"/>
              <a:gd name="T27" fmla="*/ 223767663 h 68"/>
              <a:gd name="T28" fmla="*/ 223767663 w 68"/>
              <a:gd name="T29" fmla="*/ 400430317 h 68"/>
              <a:gd name="T30" fmla="*/ 400430317 w 68"/>
              <a:gd name="T31" fmla="*/ 565311572 h 68"/>
              <a:gd name="T32" fmla="*/ 565311572 w 68"/>
              <a:gd name="T33" fmla="*/ 400430317 h 68"/>
              <a:gd name="T34" fmla="*/ 235545630 w 68"/>
              <a:gd name="T35" fmla="*/ 94216879 h 68"/>
              <a:gd name="T36" fmla="*/ 317987974 w 68"/>
              <a:gd name="T37" fmla="*/ 176659223 h 68"/>
              <a:gd name="T38" fmla="*/ 400430317 w 68"/>
              <a:gd name="T39" fmla="*/ 164881255 h 68"/>
              <a:gd name="T40" fmla="*/ 471091261 w 68"/>
              <a:gd name="T41" fmla="*/ 176659223 h 68"/>
              <a:gd name="T42" fmla="*/ 553533604 w 68"/>
              <a:gd name="T43" fmla="*/ 94216879 h 68"/>
              <a:gd name="T44" fmla="*/ 400430317 w 68"/>
              <a:gd name="T45" fmla="*/ 58886408 h 68"/>
              <a:gd name="T46" fmla="*/ 235545630 w 68"/>
              <a:gd name="T47" fmla="*/ 94216879 h 68"/>
              <a:gd name="T48" fmla="*/ 553533604 w 68"/>
              <a:gd name="T49" fmla="*/ 694862355 h 68"/>
              <a:gd name="T50" fmla="*/ 471091261 w 68"/>
              <a:gd name="T51" fmla="*/ 612420012 h 68"/>
              <a:gd name="T52" fmla="*/ 400430317 w 68"/>
              <a:gd name="T53" fmla="*/ 624197980 h 68"/>
              <a:gd name="T54" fmla="*/ 317987974 w 68"/>
              <a:gd name="T55" fmla="*/ 612420012 h 68"/>
              <a:gd name="T56" fmla="*/ 235545630 w 68"/>
              <a:gd name="T57" fmla="*/ 694862355 h 68"/>
              <a:gd name="T58" fmla="*/ 400430317 w 68"/>
              <a:gd name="T59" fmla="*/ 741970795 h 68"/>
              <a:gd name="T60" fmla="*/ 553533604 w 68"/>
              <a:gd name="T61" fmla="*/ 694862355 h 68"/>
              <a:gd name="T62" fmla="*/ 706640323 w 68"/>
              <a:gd name="T63" fmla="*/ 553533604 h 68"/>
              <a:gd name="T64" fmla="*/ 741970795 w 68"/>
              <a:gd name="T65" fmla="*/ 400430317 h 68"/>
              <a:gd name="T66" fmla="*/ 706640323 w 68"/>
              <a:gd name="T67" fmla="*/ 235545630 h 68"/>
              <a:gd name="T68" fmla="*/ 612420012 w 68"/>
              <a:gd name="T69" fmla="*/ 317987974 h 68"/>
              <a:gd name="T70" fmla="*/ 624197980 w 68"/>
              <a:gd name="T71" fmla="*/ 400430317 h 68"/>
              <a:gd name="T72" fmla="*/ 612420012 w 68"/>
              <a:gd name="T73" fmla="*/ 471091261 h 68"/>
              <a:gd name="T74" fmla="*/ 706640323 w 68"/>
              <a:gd name="T75" fmla="*/ 553533604 h 6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8" h="68">
                <a:moveTo>
                  <a:pt x="68" y="34"/>
                </a:moveTo>
                <a:cubicBezTo>
                  <a:pt x="68" y="52"/>
                  <a:pt x="53" y="68"/>
                  <a:pt x="34" y="68"/>
                </a:cubicBezTo>
                <a:cubicBezTo>
                  <a:pt x="15" y="68"/>
                  <a:pt x="0" y="52"/>
                  <a:pt x="0" y="34"/>
                </a:cubicBezTo>
                <a:cubicBezTo>
                  <a:pt x="0" y="15"/>
                  <a:pt x="15" y="0"/>
                  <a:pt x="34" y="0"/>
                </a:cubicBezTo>
                <a:cubicBezTo>
                  <a:pt x="53" y="0"/>
                  <a:pt x="68" y="15"/>
                  <a:pt x="68" y="34"/>
                </a:cubicBezTo>
                <a:close/>
                <a:moveTo>
                  <a:pt x="15" y="40"/>
                </a:moveTo>
                <a:cubicBezTo>
                  <a:pt x="15" y="38"/>
                  <a:pt x="14" y="36"/>
                  <a:pt x="14" y="34"/>
                </a:cubicBezTo>
                <a:cubicBezTo>
                  <a:pt x="14" y="31"/>
                  <a:pt x="15" y="29"/>
                  <a:pt x="15" y="27"/>
                </a:cubicBezTo>
                <a:cubicBezTo>
                  <a:pt x="8" y="20"/>
                  <a:pt x="8" y="20"/>
                  <a:pt x="8" y="20"/>
                </a:cubicBezTo>
                <a:cubicBezTo>
                  <a:pt x="6" y="24"/>
                  <a:pt x="5" y="29"/>
                  <a:pt x="5" y="34"/>
                </a:cubicBezTo>
                <a:cubicBezTo>
                  <a:pt x="5" y="39"/>
                  <a:pt x="6" y="43"/>
                  <a:pt x="8" y="47"/>
                </a:cubicBezTo>
                <a:lnTo>
                  <a:pt x="15" y="40"/>
                </a:lnTo>
                <a:close/>
                <a:moveTo>
                  <a:pt x="48" y="34"/>
                </a:moveTo>
                <a:cubicBezTo>
                  <a:pt x="48" y="26"/>
                  <a:pt x="42" y="19"/>
                  <a:pt x="34" y="19"/>
                </a:cubicBezTo>
                <a:cubicBezTo>
                  <a:pt x="26" y="19"/>
                  <a:pt x="19" y="26"/>
                  <a:pt x="19" y="34"/>
                </a:cubicBezTo>
                <a:cubicBezTo>
                  <a:pt x="19" y="42"/>
                  <a:pt x="26" y="48"/>
                  <a:pt x="34" y="48"/>
                </a:cubicBezTo>
                <a:cubicBezTo>
                  <a:pt x="42" y="48"/>
                  <a:pt x="48" y="42"/>
                  <a:pt x="48" y="34"/>
                </a:cubicBezTo>
                <a:close/>
                <a:moveTo>
                  <a:pt x="20" y="8"/>
                </a:moveTo>
                <a:cubicBezTo>
                  <a:pt x="27" y="15"/>
                  <a:pt x="27" y="15"/>
                  <a:pt x="27" y="15"/>
                </a:cubicBezTo>
                <a:cubicBezTo>
                  <a:pt x="29" y="15"/>
                  <a:pt x="32" y="14"/>
                  <a:pt x="34" y="14"/>
                </a:cubicBezTo>
                <a:cubicBezTo>
                  <a:pt x="36" y="14"/>
                  <a:pt x="38" y="15"/>
                  <a:pt x="40" y="15"/>
                </a:cubicBezTo>
                <a:cubicBezTo>
                  <a:pt x="47" y="8"/>
                  <a:pt x="47" y="8"/>
                  <a:pt x="47" y="8"/>
                </a:cubicBezTo>
                <a:cubicBezTo>
                  <a:pt x="43" y="6"/>
                  <a:pt x="39" y="5"/>
                  <a:pt x="34" y="5"/>
                </a:cubicBezTo>
                <a:cubicBezTo>
                  <a:pt x="29" y="5"/>
                  <a:pt x="24" y="6"/>
                  <a:pt x="20" y="8"/>
                </a:cubicBezTo>
                <a:close/>
                <a:moveTo>
                  <a:pt x="47" y="59"/>
                </a:moveTo>
                <a:cubicBezTo>
                  <a:pt x="40" y="52"/>
                  <a:pt x="40" y="52"/>
                  <a:pt x="40" y="52"/>
                </a:cubicBezTo>
                <a:cubicBezTo>
                  <a:pt x="38" y="53"/>
                  <a:pt x="36" y="53"/>
                  <a:pt x="34" y="53"/>
                </a:cubicBezTo>
                <a:cubicBezTo>
                  <a:pt x="32" y="53"/>
                  <a:pt x="29" y="53"/>
                  <a:pt x="27" y="52"/>
                </a:cubicBezTo>
                <a:cubicBezTo>
                  <a:pt x="20" y="59"/>
                  <a:pt x="20" y="59"/>
                  <a:pt x="20" y="59"/>
                </a:cubicBezTo>
                <a:cubicBezTo>
                  <a:pt x="24" y="62"/>
                  <a:pt x="29" y="63"/>
                  <a:pt x="34" y="63"/>
                </a:cubicBezTo>
                <a:cubicBezTo>
                  <a:pt x="39" y="63"/>
                  <a:pt x="43" y="62"/>
                  <a:pt x="47" y="59"/>
                </a:cubicBezTo>
                <a:close/>
                <a:moveTo>
                  <a:pt x="60" y="47"/>
                </a:moveTo>
                <a:cubicBezTo>
                  <a:pt x="62" y="43"/>
                  <a:pt x="63" y="39"/>
                  <a:pt x="63" y="34"/>
                </a:cubicBezTo>
                <a:cubicBezTo>
                  <a:pt x="63" y="29"/>
                  <a:pt x="62" y="24"/>
                  <a:pt x="60" y="20"/>
                </a:cubicBezTo>
                <a:cubicBezTo>
                  <a:pt x="52" y="27"/>
                  <a:pt x="52" y="27"/>
                  <a:pt x="52" y="27"/>
                </a:cubicBezTo>
                <a:cubicBezTo>
                  <a:pt x="53" y="29"/>
                  <a:pt x="53" y="32"/>
                  <a:pt x="53" y="34"/>
                </a:cubicBezTo>
                <a:cubicBezTo>
                  <a:pt x="53" y="36"/>
                  <a:pt x="53" y="38"/>
                  <a:pt x="52" y="40"/>
                </a:cubicBezTo>
                <a:lnTo>
                  <a:pt x="60" y="47"/>
                </a:lnTo>
                <a:close/>
              </a:path>
            </a:pathLst>
          </a:custGeom>
          <a:solidFill>
            <a:srgbClr val="FFFFFF"/>
          </a:solidFill>
          <a:ln>
            <a:noFill/>
          </a:ln>
        </p:spPr>
        <p:txBody>
          <a:bodyPr/>
          <a:lstStyle/>
          <a:p>
            <a:endParaRPr lang="zh-CN" altLang="en-US" sz="2000">
              <a:cs typeface="+mn-ea"/>
              <a:sym typeface="+mn-lt"/>
            </a:endParaRPr>
          </a:p>
        </p:txBody>
      </p:sp>
      <p:sp>
        <p:nvSpPr>
          <p:cNvPr id="16" name="文本框 217"/>
          <p:cNvSpPr txBox="1"/>
          <p:nvPr/>
        </p:nvSpPr>
        <p:spPr>
          <a:xfrm>
            <a:off x="1390368" y="1368664"/>
            <a:ext cx="1817034"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dirty="0">
                <a:solidFill>
                  <a:schemeClr val="tx1">
                    <a:lumMod val="75000"/>
                    <a:lumOff val="25000"/>
                  </a:schemeClr>
                </a:solidFill>
                <a:cs typeface="+mn-ea"/>
                <a:sym typeface="+mn-lt"/>
              </a:rPr>
              <a:t>添加标题</a:t>
            </a:r>
          </a:p>
        </p:txBody>
      </p:sp>
      <p:cxnSp>
        <p:nvCxnSpPr>
          <p:cNvPr id="17" name="直接连接符 16"/>
          <p:cNvCxnSpPr/>
          <p:nvPr/>
        </p:nvCxnSpPr>
        <p:spPr>
          <a:xfrm>
            <a:off x="1538031" y="1854704"/>
            <a:ext cx="381597" cy="0"/>
          </a:xfrm>
          <a:prstGeom prst="line">
            <a:avLst/>
          </a:prstGeom>
          <a:noFill/>
          <a:ln w="38100">
            <a:solidFill>
              <a:srgbClr val="901B21"/>
            </a:solidFill>
          </a:ln>
        </p:spPr>
        <p:style>
          <a:lnRef idx="2">
            <a:schemeClr val="accent1">
              <a:shade val="50000"/>
            </a:schemeClr>
          </a:lnRef>
          <a:fillRef idx="1">
            <a:schemeClr val="accent1"/>
          </a:fillRef>
          <a:effectRef idx="0">
            <a:schemeClr val="accent1"/>
          </a:effectRef>
          <a:fontRef idx="minor">
            <a:schemeClr val="lt1"/>
          </a:fontRef>
        </p:style>
      </p:cxnSp>
      <p:sp>
        <p:nvSpPr>
          <p:cNvPr id="18" name="矩形 17"/>
          <p:cNvSpPr/>
          <p:nvPr/>
        </p:nvSpPr>
        <p:spPr>
          <a:xfrm>
            <a:off x="1430434" y="1969893"/>
            <a:ext cx="3496824" cy="1061829"/>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zh-CN" altLang="en-US" sz="1400" dirty="0">
                <a:solidFill>
                  <a:schemeClr val="tx1">
                    <a:lumMod val="75000"/>
                    <a:lumOff val="25000"/>
                  </a:schemeClr>
                </a:solidFill>
                <a:cs typeface="+mn-ea"/>
                <a:sym typeface="+mn-lt"/>
              </a:rPr>
              <a:t>点击添加相关标题文字，点击添加相关标题文字，点击添加相关标题文字，点击添加相关标题文字。</a:t>
            </a:r>
          </a:p>
        </p:txBody>
      </p:sp>
      <p:sp>
        <p:nvSpPr>
          <p:cNvPr id="20" name="矩形 19"/>
          <p:cNvSpPr/>
          <p:nvPr/>
        </p:nvSpPr>
        <p:spPr>
          <a:xfrm>
            <a:off x="9709877" y="3838337"/>
            <a:ext cx="1787471" cy="1384995"/>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zh-CN" altLang="en-US" sz="1400" dirty="0">
                <a:solidFill>
                  <a:schemeClr val="bg1"/>
                </a:solidFill>
                <a:cs typeface="+mn-ea"/>
                <a:sym typeface="+mn-lt"/>
              </a:rPr>
              <a:t>点击添加相关标题文字，点击添加相关标题文字，点击添加相关</a:t>
            </a:r>
          </a:p>
        </p:txBody>
      </p:sp>
      <p:sp>
        <p:nvSpPr>
          <p:cNvPr id="21" name="PA_矩形 41"/>
          <p:cNvSpPr/>
          <p:nvPr>
            <p:custDataLst>
              <p:tags r:id="rId1"/>
            </p:custDataLst>
          </p:nvPr>
        </p:nvSpPr>
        <p:spPr>
          <a:xfrm>
            <a:off x="9709877" y="1803569"/>
            <a:ext cx="1516252" cy="1135575"/>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22" name="文本框 217"/>
          <p:cNvSpPr txBox="1"/>
          <p:nvPr/>
        </p:nvSpPr>
        <p:spPr>
          <a:xfrm>
            <a:off x="1709777" y="4998843"/>
            <a:ext cx="1347417"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dirty="0">
                <a:solidFill>
                  <a:schemeClr val="tx1">
                    <a:lumMod val="75000"/>
                    <a:lumOff val="25000"/>
                  </a:schemeClr>
                </a:solidFill>
                <a:cs typeface="+mn-ea"/>
                <a:sym typeface="+mn-lt"/>
              </a:rPr>
              <a:t>添加标题</a:t>
            </a:r>
          </a:p>
        </p:txBody>
      </p:sp>
      <p:sp>
        <p:nvSpPr>
          <p:cNvPr id="23" name="文本框 217"/>
          <p:cNvSpPr txBox="1"/>
          <p:nvPr/>
        </p:nvSpPr>
        <p:spPr>
          <a:xfrm>
            <a:off x="3955674" y="4998843"/>
            <a:ext cx="1347417"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dirty="0">
                <a:solidFill>
                  <a:schemeClr val="tx1">
                    <a:lumMod val="75000"/>
                    <a:lumOff val="25000"/>
                  </a:schemeClr>
                </a:solidFill>
                <a:cs typeface="+mn-ea"/>
                <a:sym typeface="+mn-lt"/>
              </a:rPr>
              <a:t>添加标题</a:t>
            </a:r>
          </a:p>
        </p:txBody>
      </p:sp>
      <p:grpSp>
        <p:nvGrpSpPr>
          <p:cNvPr id="4" name="组合 3"/>
          <p:cNvGrpSpPr/>
          <p:nvPr/>
        </p:nvGrpSpPr>
        <p:grpSpPr>
          <a:xfrm>
            <a:off x="1627910" y="3500883"/>
            <a:ext cx="1341949" cy="1365239"/>
            <a:chOff x="2621995" y="3906974"/>
            <a:chExt cx="1341949" cy="1365239"/>
          </a:xfrm>
        </p:grpSpPr>
        <p:sp>
          <p:nvSpPr>
            <p:cNvPr id="3" name="椭圆 2"/>
            <p:cNvSpPr/>
            <p:nvPr/>
          </p:nvSpPr>
          <p:spPr>
            <a:xfrm>
              <a:off x="2621995" y="3906974"/>
              <a:ext cx="1341949" cy="1341949"/>
            </a:xfrm>
            <a:prstGeom prst="ellipse">
              <a:avLst/>
            </a:prstGeom>
            <a:solidFill>
              <a:srgbClr val="E9DFD0"/>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 name="不完整圆 1"/>
            <p:cNvSpPr/>
            <p:nvPr/>
          </p:nvSpPr>
          <p:spPr>
            <a:xfrm>
              <a:off x="2636360" y="3958995"/>
              <a:ext cx="1313218" cy="1313218"/>
            </a:xfrm>
            <a:prstGeom prst="pie">
              <a:avLst>
                <a:gd name="adj1" fmla="val 16110294"/>
                <a:gd name="adj2" fmla="val 21597433"/>
              </a:avLst>
            </a:prstGeom>
            <a:solidFill>
              <a:srgbClr val="901B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sp>
        <p:nvSpPr>
          <p:cNvPr id="12" name="TextBox 15"/>
          <p:cNvSpPr txBox="1"/>
          <p:nvPr/>
        </p:nvSpPr>
        <p:spPr>
          <a:xfrm>
            <a:off x="3978876" y="3788190"/>
            <a:ext cx="675006" cy="800219"/>
          </a:xfrm>
          <a:prstGeom prst="rect">
            <a:avLst/>
          </a:prstGeom>
          <a:noFill/>
        </p:spPr>
        <p:txBody>
          <a:bodyPr wrap="square" rtlCol="0">
            <a:spAutoFit/>
          </a:bodyPr>
          <a:lstStyle>
            <a:defPPr>
              <a:defRPr lang="zh-CN"/>
            </a:defPPr>
            <a:lvl1pPr marL="0" algn="l" defTabSz="914400" rtl="0" eaLnBrk="1" latinLnBrk="0" hangingPunct="1">
              <a:defRPr sz="1900" kern="1200">
                <a:solidFill>
                  <a:schemeClr val="tx1"/>
                </a:solidFill>
                <a:latin typeface="+mn-lt"/>
                <a:ea typeface="+mn-ea"/>
                <a:cs typeface="+mn-cs"/>
              </a:defRPr>
            </a:lvl1pPr>
            <a:lvl2pPr marL="457200" algn="l" defTabSz="914400" rtl="0" eaLnBrk="1" latinLnBrk="0" hangingPunct="1">
              <a:defRPr sz="1900" kern="1200">
                <a:solidFill>
                  <a:schemeClr val="tx1"/>
                </a:solidFill>
                <a:latin typeface="+mn-lt"/>
                <a:ea typeface="+mn-ea"/>
                <a:cs typeface="+mn-cs"/>
              </a:defRPr>
            </a:lvl2pPr>
            <a:lvl3pPr marL="914400" algn="l" defTabSz="914400" rtl="0" eaLnBrk="1" latinLnBrk="0" hangingPunct="1">
              <a:defRPr sz="1900" kern="1200">
                <a:solidFill>
                  <a:schemeClr val="tx1"/>
                </a:solidFill>
                <a:latin typeface="+mn-lt"/>
                <a:ea typeface="+mn-ea"/>
                <a:cs typeface="+mn-cs"/>
              </a:defRPr>
            </a:lvl3pPr>
            <a:lvl4pPr marL="1371600" algn="l" defTabSz="914400" rtl="0" eaLnBrk="1" latinLnBrk="0" hangingPunct="1">
              <a:defRPr sz="1900" kern="1200">
                <a:solidFill>
                  <a:schemeClr val="tx1"/>
                </a:solidFill>
                <a:latin typeface="+mn-lt"/>
                <a:ea typeface="+mn-ea"/>
                <a:cs typeface="+mn-cs"/>
              </a:defRPr>
            </a:lvl4pPr>
            <a:lvl5pPr marL="1828800" algn="l" defTabSz="914400" rtl="0" eaLnBrk="1" latinLnBrk="0" hangingPunct="1">
              <a:defRPr sz="1900" kern="1200">
                <a:solidFill>
                  <a:schemeClr val="tx1"/>
                </a:solidFill>
                <a:latin typeface="+mn-lt"/>
                <a:ea typeface="+mn-ea"/>
                <a:cs typeface="+mn-cs"/>
              </a:defRPr>
            </a:lvl5pPr>
            <a:lvl6pPr marL="2286000" algn="l" defTabSz="914400" rtl="0" eaLnBrk="1" latinLnBrk="0" hangingPunct="1">
              <a:defRPr sz="1900" kern="1200">
                <a:solidFill>
                  <a:schemeClr val="tx1"/>
                </a:solidFill>
                <a:latin typeface="+mn-lt"/>
                <a:ea typeface="+mn-ea"/>
                <a:cs typeface="+mn-cs"/>
              </a:defRPr>
            </a:lvl6pPr>
            <a:lvl7pPr marL="2743200" algn="l" defTabSz="914400" rtl="0" eaLnBrk="1" latinLnBrk="0" hangingPunct="1">
              <a:defRPr sz="1900" kern="1200">
                <a:solidFill>
                  <a:schemeClr val="tx1"/>
                </a:solidFill>
                <a:latin typeface="+mn-lt"/>
                <a:ea typeface="+mn-ea"/>
                <a:cs typeface="+mn-cs"/>
              </a:defRPr>
            </a:lvl7pPr>
            <a:lvl8pPr marL="3200400" algn="l" defTabSz="914400" rtl="0" eaLnBrk="1" latinLnBrk="0" hangingPunct="1">
              <a:defRPr sz="1900" kern="1200">
                <a:solidFill>
                  <a:schemeClr val="tx1"/>
                </a:solidFill>
                <a:latin typeface="+mn-lt"/>
                <a:ea typeface="+mn-ea"/>
                <a:cs typeface="+mn-cs"/>
              </a:defRPr>
            </a:lvl8pPr>
            <a:lvl9pPr marL="3657600" algn="l" defTabSz="914400" rtl="0" eaLnBrk="1" latinLnBrk="0" hangingPunct="1">
              <a:defRPr sz="1900" kern="1200">
                <a:solidFill>
                  <a:schemeClr val="tx1"/>
                </a:solidFill>
                <a:latin typeface="+mn-lt"/>
                <a:ea typeface="+mn-ea"/>
                <a:cs typeface="+mn-cs"/>
              </a:defRPr>
            </a:lvl9pPr>
          </a:lstStyle>
          <a:p>
            <a:pPr algn="ctr"/>
            <a:r>
              <a:rPr lang="en-US" altLang="zh-CN" sz="2800" dirty="0">
                <a:solidFill>
                  <a:srgbClr val="31297D"/>
                </a:solidFill>
                <a:cs typeface="+mn-ea"/>
                <a:sym typeface="+mn-lt"/>
              </a:rPr>
              <a:t>50</a:t>
            </a:r>
            <a:r>
              <a:rPr lang="en-US" altLang="zh-CN" sz="1800" dirty="0">
                <a:solidFill>
                  <a:srgbClr val="31297D"/>
                </a:solidFill>
                <a:cs typeface="+mn-ea"/>
                <a:sym typeface="+mn-lt"/>
              </a:rPr>
              <a:t>%</a:t>
            </a:r>
            <a:endParaRPr lang="zh-CN" altLang="en-US" sz="2800" dirty="0">
              <a:solidFill>
                <a:srgbClr val="31297D"/>
              </a:solidFill>
              <a:cs typeface="+mn-ea"/>
              <a:sym typeface="+mn-lt"/>
            </a:endParaRPr>
          </a:p>
        </p:txBody>
      </p:sp>
      <p:sp>
        <p:nvSpPr>
          <p:cNvPr id="13" name="TextBox 21"/>
          <p:cNvSpPr txBox="1"/>
          <p:nvPr/>
        </p:nvSpPr>
        <p:spPr>
          <a:xfrm>
            <a:off x="1504059" y="4188300"/>
            <a:ext cx="1589649" cy="523220"/>
          </a:xfrm>
          <a:prstGeom prst="rect">
            <a:avLst/>
          </a:prstGeom>
          <a:noFill/>
        </p:spPr>
        <p:txBody>
          <a:bodyPr wrap="square" rtlCol="0">
            <a:spAutoFit/>
          </a:bodyPr>
          <a:lstStyle>
            <a:defPPr>
              <a:defRPr lang="zh-CN"/>
            </a:defPPr>
            <a:lvl1pPr marL="0" algn="l" defTabSz="914400" rtl="0" eaLnBrk="1" latinLnBrk="0" hangingPunct="1">
              <a:defRPr sz="1900" kern="1200">
                <a:solidFill>
                  <a:schemeClr val="tx1"/>
                </a:solidFill>
                <a:latin typeface="+mn-lt"/>
                <a:ea typeface="+mn-ea"/>
                <a:cs typeface="+mn-cs"/>
              </a:defRPr>
            </a:lvl1pPr>
            <a:lvl2pPr marL="457200" algn="l" defTabSz="914400" rtl="0" eaLnBrk="1" latinLnBrk="0" hangingPunct="1">
              <a:defRPr sz="1900" kern="1200">
                <a:solidFill>
                  <a:schemeClr val="tx1"/>
                </a:solidFill>
                <a:latin typeface="+mn-lt"/>
                <a:ea typeface="+mn-ea"/>
                <a:cs typeface="+mn-cs"/>
              </a:defRPr>
            </a:lvl2pPr>
            <a:lvl3pPr marL="914400" algn="l" defTabSz="914400" rtl="0" eaLnBrk="1" latinLnBrk="0" hangingPunct="1">
              <a:defRPr sz="1900" kern="1200">
                <a:solidFill>
                  <a:schemeClr val="tx1"/>
                </a:solidFill>
                <a:latin typeface="+mn-lt"/>
                <a:ea typeface="+mn-ea"/>
                <a:cs typeface="+mn-cs"/>
              </a:defRPr>
            </a:lvl3pPr>
            <a:lvl4pPr marL="1371600" algn="l" defTabSz="914400" rtl="0" eaLnBrk="1" latinLnBrk="0" hangingPunct="1">
              <a:defRPr sz="1900" kern="1200">
                <a:solidFill>
                  <a:schemeClr val="tx1"/>
                </a:solidFill>
                <a:latin typeface="+mn-lt"/>
                <a:ea typeface="+mn-ea"/>
                <a:cs typeface="+mn-cs"/>
              </a:defRPr>
            </a:lvl4pPr>
            <a:lvl5pPr marL="1828800" algn="l" defTabSz="914400" rtl="0" eaLnBrk="1" latinLnBrk="0" hangingPunct="1">
              <a:defRPr sz="1900" kern="1200">
                <a:solidFill>
                  <a:schemeClr val="tx1"/>
                </a:solidFill>
                <a:latin typeface="+mn-lt"/>
                <a:ea typeface="+mn-ea"/>
                <a:cs typeface="+mn-cs"/>
              </a:defRPr>
            </a:lvl5pPr>
            <a:lvl6pPr marL="2286000" algn="l" defTabSz="914400" rtl="0" eaLnBrk="1" latinLnBrk="0" hangingPunct="1">
              <a:defRPr sz="1900" kern="1200">
                <a:solidFill>
                  <a:schemeClr val="tx1"/>
                </a:solidFill>
                <a:latin typeface="+mn-lt"/>
                <a:ea typeface="+mn-ea"/>
                <a:cs typeface="+mn-cs"/>
              </a:defRPr>
            </a:lvl6pPr>
            <a:lvl7pPr marL="2743200" algn="l" defTabSz="914400" rtl="0" eaLnBrk="1" latinLnBrk="0" hangingPunct="1">
              <a:defRPr sz="1900" kern="1200">
                <a:solidFill>
                  <a:schemeClr val="tx1"/>
                </a:solidFill>
                <a:latin typeface="+mn-lt"/>
                <a:ea typeface="+mn-ea"/>
                <a:cs typeface="+mn-cs"/>
              </a:defRPr>
            </a:lvl7pPr>
            <a:lvl8pPr marL="3200400" algn="l" defTabSz="914400" rtl="0" eaLnBrk="1" latinLnBrk="0" hangingPunct="1">
              <a:defRPr sz="1900" kern="1200">
                <a:solidFill>
                  <a:schemeClr val="tx1"/>
                </a:solidFill>
                <a:latin typeface="+mn-lt"/>
                <a:ea typeface="+mn-ea"/>
                <a:cs typeface="+mn-cs"/>
              </a:defRPr>
            </a:lvl8pPr>
            <a:lvl9pPr marL="3657600" algn="l" defTabSz="914400" rtl="0" eaLnBrk="1" latinLnBrk="0" hangingPunct="1">
              <a:defRPr sz="1900" kern="1200">
                <a:solidFill>
                  <a:schemeClr val="tx1"/>
                </a:solidFill>
                <a:latin typeface="+mn-lt"/>
                <a:ea typeface="+mn-ea"/>
                <a:cs typeface="+mn-cs"/>
              </a:defRPr>
            </a:lvl9pPr>
          </a:lstStyle>
          <a:p>
            <a:pPr algn="ctr"/>
            <a:r>
              <a:rPr lang="en-US" altLang="zh-CN" sz="2800" dirty="0">
                <a:solidFill>
                  <a:srgbClr val="31297D"/>
                </a:solidFill>
                <a:cs typeface="+mn-ea"/>
                <a:sym typeface="+mn-lt"/>
              </a:rPr>
              <a:t>25</a:t>
            </a:r>
            <a:r>
              <a:rPr lang="en-US" altLang="zh-CN" sz="1800" dirty="0">
                <a:solidFill>
                  <a:srgbClr val="31297D"/>
                </a:solidFill>
                <a:cs typeface="+mn-ea"/>
                <a:sym typeface="+mn-lt"/>
              </a:rPr>
              <a:t>%</a:t>
            </a:r>
            <a:endParaRPr lang="zh-CN" altLang="en-US" sz="2800" dirty="0">
              <a:solidFill>
                <a:srgbClr val="31297D"/>
              </a:solidFill>
              <a:cs typeface="+mn-ea"/>
              <a:sym typeface="+mn-lt"/>
            </a:endParaRPr>
          </a:p>
        </p:txBody>
      </p:sp>
    </p:spTree>
  </p:cSld>
  <p:clrMapOvr>
    <a:masterClrMapping/>
  </p:clrMapOvr>
  <p:transition advClick="0" advTm="3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10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750" fill="hold"/>
                                        <p:tgtEl>
                                          <p:spTgt spid="7"/>
                                        </p:tgtEl>
                                        <p:attrNameLst>
                                          <p:attrName>ppt_x</p:attrName>
                                        </p:attrNameLst>
                                      </p:cBhvr>
                                      <p:tavLst>
                                        <p:tav tm="0">
                                          <p:val>
                                            <p:strVal val="0-#ppt_w/2"/>
                                          </p:val>
                                        </p:tav>
                                        <p:tav tm="100000">
                                          <p:val>
                                            <p:strVal val="#ppt_x"/>
                                          </p:val>
                                        </p:tav>
                                      </p:tavLst>
                                    </p:anim>
                                    <p:anim calcmode="lin" valueType="num">
                                      <p:cBhvr additive="base">
                                        <p:cTn id="8" dur="750" fill="hold"/>
                                        <p:tgtEl>
                                          <p:spTgt spid="7"/>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20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750" fill="hold"/>
                                        <p:tgtEl>
                                          <p:spTgt spid="8"/>
                                        </p:tgtEl>
                                        <p:attrNameLst>
                                          <p:attrName>ppt_x</p:attrName>
                                        </p:attrNameLst>
                                      </p:cBhvr>
                                      <p:tavLst>
                                        <p:tav tm="0">
                                          <p:val>
                                            <p:strVal val="0-#ppt_w/2"/>
                                          </p:val>
                                        </p:tav>
                                        <p:tav tm="100000">
                                          <p:val>
                                            <p:strVal val="#ppt_x"/>
                                          </p:val>
                                        </p:tav>
                                      </p:tavLst>
                                    </p:anim>
                                    <p:anim calcmode="lin" valueType="num">
                                      <p:cBhvr additive="base">
                                        <p:cTn id="12" dur="75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750" fill="hold"/>
                                        <p:tgtEl>
                                          <p:spTgt spid="9"/>
                                        </p:tgtEl>
                                        <p:attrNameLst>
                                          <p:attrName>ppt_x</p:attrName>
                                        </p:attrNameLst>
                                      </p:cBhvr>
                                      <p:tavLst>
                                        <p:tav tm="0">
                                          <p:val>
                                            <p:strVal val="0-#ppt_w/2"/>
                                          </p:val>
                                        </p:tav>
                                        <p:tav tm="100000">
                                          <p:val>
                                            <p:strVal val="#ppt_x"/>
                                          </p:val>
                                        </p:tav>
                                      </p:tavLst>
                                    </p:anim>
                                    <p:anim calcmode="lin" valueType="num">
                                      <p:cBhvr additive="base">
                                        <p:cTn id="16" dur="750" fill="hold"/>
                                        <p:tgtEl>
                                          <p:spTgt spid="9"/>
                                        </p:tgtEl>
                                        <p:attrNameLst>
                                          <p:attrName>ppt_y</p:attrName>
                                        </p:attrNameLst>
                                      </p:cBhvr>
                                      <p:tavLst>
                                        <p:tav tm="0">
                                          <p:val>
                                            <p:strVal val="#ppt_y"/>
                                          </p:val>
                                        </p:tav>
                                        <p:tav tm="100000">
                                          <p:val>
                                            <p:strVal val="#ppt_y"/>
                                          </p:val>
                                        </p:tav>
                                      </p:tavLst>
                                    </p:anim>
                                  </p:childTnLst>
                                </p:cTn>
                              </p:par>
                              <p:par>
                                <p:cTn id="17" presetID="2" presetClass="entr" presetSubtype="2" decel="100000" fill="hold" grpId="0" nodeType="withEffect">
                                  <p:stCondLst>
                                    <p:cond delay="4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750" fill="hold"/>
                                        <p:tgtEl>
                                          <p:spTgt spid="12"/>
                                        </p:tgtEl>
                                        <p:attrNameLst>
                                          <p:attrName>ppt_x</p:attrName>
                                        </p:attrNameLst>
                                      </p:cBhvr>
                                      <p:tavLst>
                                        <p:tav tm="0">
                                          <p:val>
                                            <p:strVal val="1+#ppt_w/2"/>
                                          </p:val>
                                        </p:tav>
                                        <p:tav tm="100000">
                                          <p:val>
                                            <p:strVal val="#ppt_x"/>
                                          </p:val>
                                        </p:tav>
                                      </p:tavLst>
                                    </p:anim>
                                    <p:anim calcmode="lin" valueType="num">
                                      <p:cBhvr additive="base">
                                        <p:cTn id="20" dur="750" fill="hold"/>
                                        <p:tgtEl>
                                          <p:spTgt spid="12"/>
                                        </p:tgtEl>
                                        <p:attrNameLst>
                                          <p:attrName>ppt_y</p:attrName>
                                        </p:attrNameLst>
                                      </p:cBhvr>
                                      <p:tavLst>
                                        <p:tav tm="0">
                                          <p:val>
                                            <p:strVal val="#ppt_y"/>
                                          </p:val>
                                        </p:tav>
                                        <p:tav tm="100000">
                                          <p:val>
                                            <p:strVal val="#ppt_y"/>
                                          </p:val>
                                        </p:tav>
                                      </p:tavLst>
                                    </p:anim>
                                  </p:childTnLst>
                                </p:cTn>
                              </p:par>
                              <p:par>
                                <p:cTn id="21" presetID="2" presetClass="entr" presetSubtype="2" decel="100000" fill="hold" grpId="0" nodeType="withEffect">
                                  <p:stCondLst>
                                    <p:cond delay="40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750" fill="hold"/>
                                        <p:tgtEl>
                                          <p:spTgt spid="13"/>
                                        </p:tgtEl>
                                        <p:attrNameLst>
                                          <p:attrName>ppt_x</p:attrName>
                                        </p:attrNameLst>
                                      </p:cBhvr>
                                      <p:tavLst>
                                        <p:tav tm="0">
                                          <p:val>
                                            <p:strVal val="1+#ppt_w/2"/>
                                          </p:val>
                                        </p:tav>
                                        <p:tav tm="100000">
                                          <p:val>
                                            <p:strVal val="#ppt_x"/>
                                          </p:val>
                                        </p:tav>
                                      </p:tavLst>
                                    </p:anim>
                                    <p:anim calcmode="lin" valueType="num">
                                      <p:cBhvr additive="base">
                                        <p:cTn id="24" dur="750" fill="hold"/>
                                        <p:tgtEl>
                                          <p:spTgt spid="13"/>
                                        </p:tgtEl>
                                        <p:attrNameLst>
                                          <p:attrName>ppt_y</p:attrName>
                                        </p:attrNameLst>
                                      </p:cBhvr>
                                      <p:tavLst>
                                        <p:tav tm="0">
                                          <p:val>
                                            <p:strVal val="#ppt_y"/>
                                          </p:val>
                                        </p:tav>
                                        <p:tav tm="100000">
                                          <p:val>
                                            <p:strVal val="#ppt_y"/>
                                          </p:val>
                                        </p:tav>
                                      </p:tavLst>
                                    </p:anim>
                                  </p:childTnLst>
                                </p:cTn>
                              </p:par>
                              <p:par>
                                <p:cTn id="25" presetID="2" presetClass="entr" presetSubtype="8" decel="100000"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750" fill="hold"/>
                                        <p:tgtEl>
                                          <p:spTgt spid="14"/>
                                        </p:tgtEl>
                                        <p:attrNameLst>
                                          <p:attrName>ppt_x</p:attrName>
                                        </p:attrNameLst>
                                      </p:cBhvr>
                                      <p:tavLst>
                                        <p:tav tm="0">
                                          <p:val>
                                            <p:strVal val="0-#ppt_w/2"/>
                                          </p:val>
                                        </p:tav>
                                        <p:tav tm="100000">
                                          <p:val>
                                            <p:strVal val="#ppt_x"/>
                                          </p:val>
                                        </p:tav>
                                      </p:tavLst>
                                    </p:anim>
                                    <p:anim calcmode="lin" valueType="num">
                                      <p:cBhvr additive="base">
                                        <p:cTn id="28" dur="750" fill="hold"/>
                                        <p:tgtEl>
                                          <p:spTgt spid="14"/>
                                        </p:tgtEl>
                                        <p:attrNameLst>
                                          <p:attrName>ppt_y</p:attrName>
                                        </p:attrNameLst>
                                      </p:cBhvr>
                                      <p:tavLst>
                                        <p:tav tm="0">
                                          <p:val>
                                            <p:strVal val="#ppt_y"/>
                                          </p:val>
                                        </p:tav>
                                        <p:tav tm="100000">
                                          <p:val>
                                            <p:strVal val="#ppt_y"/>
                                          </p:val>
                                        </p:tav>
                                      </p:tavLst>
                                    </p:anim>
                                  </p:childTnLst>
                                </p:cTn>
                              </p:par>
                              <p:par>
                                <p:cTn id="29" presetID="2" presetClass="entr" presetSubtype="8" decel="100000" fill="hold" grpId="0" nodeType="withEffect">
                                  <p:stCondLst>
                                    <p:cond delay="20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750" fill="hold"/>
                                        <p:tgtEl>
                                          <p:spTgt spid="15"/>
                                        </p:tgtEl>
                                        <p:attrNameLst>
                                          <p:attrName>ppt_x</p:attrName>
                                        </p:attrNameLst>
                                      </p:cBhvr>
                                      <p:tavLst>
                                        <p:tav tm="0">
                                          <p:val>
                                            <p:strVal val="0-#ppt_w/2"/>
                                          </p:val>
                                        </p:tav>
                                        <p:tav tm="100000">
                                          <p:val>
                                            <p:strVal val="#ppt_x"/>
                                          </p:val>
                                        </p:tav>
                                      </p:tavLst>
                                    </p:anim>
                                    <p:anim calcmode="lin" valueType="num">
                                      <p:cBhvr additive="base">
                                        <p:cTn id="32" dur="750" fill="hold"/>
                                        <p:tgtEl>
                                          <p:spTgt spid="15"/>
                                        </p:tgtEl>
                                        <p:attrNameLst>
                                          <p:attrName>ppt_y</p:attrName>
                                        </p:attrNameLst>
                                      </p:cBhvr>
                                      <p:tavLst>
                                        <p:tav tm="0">
                                          <p:val>
                                            <p:strVal val="#ppt_y"/>
                                          </p:val>
                                        </p:tav>
                                        <p:tav tm="100000">
                                          <p:val>
                                            <p:strVal val="#ppt_y"/>
                                          </p:val>
                                        </p:tav>
                                      </p:tavLst>
                                    </p:anim>
                                  </p:childTnLst>
                                </p:cTn>
                              </p:par>
                              <p:par>
                                <p:cTn id="33" presetID="2" presetClass="entr" presetSubtype="2" decel="100000" fill="hold" grpId="0" nodeType="withEffect">
                                  <p:stCondLst>
                                    <p:cond delay="200"/>
                                  </p:stCondLst>
                                  <p:iterate type="lt">
                                    <p:tmPct val="10000"/>
                                  </p:iterate>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750" fill="hold"/>
                                        <p:tgtEl>
                                          <p:spTgt spid="16"/>
                                        </p:tgtEl>
                                        <p:attrNameLst>
                                          <p:attrName>ppt_x</p:attrName>
                                        </p:attrNameLst>
                                      </p:cBhvr>
                                      <p:tavLst>
                                        <p:tav tm="0">
                                          <p:val>
                                            <p:strVal val="1+#ppt_w/2"/>
                                          </p:val>
                                        </p:tav>
                                        <p:tav tm="100000">
                                          <p:val>
                                            <p:strVal val="#ppt_x"/>
                                          </p:val>
                                        </p:tav>
                                      </p:tavLst>
                                    </p:anim>
                                    <p:anim calcmode="lin" valueType="num">
                                      <p:cBhvr additive="base">
                                        <p:cTn id="36" dur="750" fill="hold"/>
                                        <p:tgtEl>
                                          <p:spTgt spid="16"/>
                                        </p:tgtEl>
                                        <p:attrNameLst>
                                          <p:attrName>ppt_y</p:attrName>
                                        </p:attrNameLst>
                                      </p:cBhvr>
                                      <p:tavLst>
                                        <p:tav tm="0">
                                          <p:val>
                                            <p:strVal val="#ppt_y"/>
                                          </p:val>
                                        </p:tav>
                                        <p:tav tm="100000">
                                          <p:val>
                                            <p:strVal val="#ppt_y"/>
                                          </p:val>
                                        </p:tav>
                                      </p:tavLst>
                                    </p:anim>
                                  </p:childTnLst>
                                </p:cTn>
                              </p:par>
                              <p:par>
                                <p:cTn id="37" presetID="2" presetClass="entr" presetSubtype="2" decel="100000" fill="hold" nodeType="withEffect">
                                  <p:stCondLst>
                                    <p:cond delay="25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750" fill="hold"/>
                                        <p:tgtEl>
                                          <p:spTgt spid="17"/>
                                        </p:tgtEl>
                                        <p:attrNameLst>
                                          <p:attrName>ppt_x</p:attrName>
                                        </p:attrNameLst>
                                      </p:cBhvr>
                                      <p:tavLst>
                                        <p:tav tm="0">
                                          <p:val>
                                            <p:strVal val="1+#ppt_w/2"/>
                                          </p:val>
                                        </p:tav>
                                        <p:tav tm="100000">
                                          <p:val>
                                            <p:strVal val="#ppt_x"/>
                                          </p:val>
                                        </p:tav>
                                      </p:tavLst>
                                    </p:anim>
                                    <p:anim calcmode="lin" valueType="num">
                                      <p:cBhvr additive="base">
                                        <p:cTn id="40" dur="750" fill="hold"/>
                                        <p:tgtEl>
                                          <p:spTgt spid="17"/>
                                        </p:tgtEl>
                                        <p:attrNameLst>
                                          <p:attrName>ppt_y</p:attrName>
                                        </p:attrNameLst>
                                      </p:cBhvr>
                                      <p:tavLst>
                                        <p:tav tm="0">
                                          <p:val>
                                            <p:strVal val="#ppt_y"/>
                                          </p:val>
                                        </p:tav>
                                        <p:tav tm="100000">
                                          <p:val>
                                            <p:strVal val="#ppt_y"/>
                                          </p:val>
                                        </p:tav>
                                      </p:tavLst>
                                    </p:anim>
                                  </p:childTnLst>
                                </p:cTn>
                              </p:par>
                              <p:par>
                                <p:cTn id="41" presetID="2" presetClass="entr" presetSubtype="2" decel="100000" fill="hold" grpId="0" nodeType="withEffect">
                                  <p:stCondLst>
                                    <p:cond delay="30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750" fill="hold"/>
                                        <p:tgtEl>
                                          <p:spTgt spid="18"/>
                                        </p:tgtEl>
                                        <p:attrNameLst>
                                          <p:attrName>ppt_x</p:attrName>
                                        </p:attrNameLst>
                                      </p:cBhvr>
                                      <p:tavLst>
                                        <p:tav tm="0">
                                          <p:val>
                                            <p:strVal val="1+#ppt_w/2"/>
                                          </p:val>
                                        </p:tav>
                                        <p:tav tm="100000">
                                          <p:val>
                                            <p:strVal val="#ppt_x"/>
                                          </p:val>
                                        </p:tav>
                                      </p:tavLst>
                                    </p:anim>
                                    <p:anim calcmode="lin" valueType="num">
                                      <p:cBhvr additive="base">
                                        <p:cTn id="44" dur="750" fill="hold"/>
                                        <p:tgtEl>
                                          <p:spTgt spid="18"/>
                                        </p:tgtEl>
                                        <p:attrNameLst>
                                          <p:attrName>ppt_y</p:attrName>
                                        </p:attrNameLst>
                                      </p:cBhvr>
                                      <p:tavLst>
                                        <p:tav tm="0">
                                          <p:val>
                                            <p:strVal val="#ppt_y"/>
                                          </p:val>
                                        </p:tav>
                                        <p:tav tm="100000">
                                          <p:val>
                                            <p:strVal val="#ppt_y"/>
                                          </p:val>
                                        </p:tav>
                                      </p:tavLst>
                                    </p:anim>
                                  </p:childTnLst>
                                </p:cTn>
                              </p:par>
                              <p:par>
                                <p:cTn id="45" presetID="2" presetClass="entr" presetSubtype="8" decel="100000" fill="hold" grpId="0" nodeType="withEffect">
                                  <p:stCondLst>
                                    <p:cond delay="100"/>
                                  </p:stCondLst>
                                  <p:childTnLst>
                                    <p:set>
                                      <p:cBhvr>
                                        <p:cTn id="46" dur="1" fill="hold">
                                          <p:stCondLst>
                                            <p:cond delay="0"/>
                                          </p:stCondLst>
                                        </p:cTn>
                                        <p:tgtEl>
                                          <p:spTgt spid="20"/>
                                        </p:tgtEl>
                                        <p:attrNameLst>
                                          <p:attrName>style.visibility</p:attrName>
                                        </p:attrNameLst>
                                      </p:cBhvr>
                                      <p:to>
                                        <p:strVal val="visible"/>
                                      </p:to>
                                    </p:set>
                                    <p:anim calcmode="lin" valueType="num">
                                      <p:cBhvr additive="base">
                                        <p:cTn id="47" dur="750" fill="hold"/>
                                        <p:tgtEl>
                                          <p:spTgt spid="20"/>
                                        </p:tgtEl>
                                        <p:attrNameLst>
                                          <p:attrName>ppt_x</p:attrName>
                                        </p:attrNameLst>
                                      </p:cBhvr>
                                      <p:tavLst>
                                        <p:tav tm="0">
                                          <p:val>
                                            <p:strVal val="0-#ppt_w/2"/>
                                          </p:val>
                                        </p:tav>
                                        <p:tav tm="100000">
                                          <p:val>
                                            <p:strVal val="#ppt_x"/>
                                          </p:val>
                                        </p:tav>
                                      </p:tavLst>
                                    </p:anim>
                                    <p:anim calcmode="lin" valueType="num">
                                      <p:cBhvr additive="base">
                                        <p:cTn id="48" dur="750" fill="hold"/>
                                        <p:tgtEl>
                                          <p:spTgt spid="20"/>
                                        </p:tgtEl>
                                        <p:attrNameLst>
                                          <p:attrName>ppt_y</p:attrName>
                                        </p:attrNameLst>
                                      </p:cBhvr>
                                      <p:tavLst>
                                        <p:tav tm="0">
                                          <p:val>
                                            <p:strVal val="#ppt_y"/>
                                          </p:val>
                                        </p:tav>
                                        <p:tav tm="100000">
                                          <p:val>
                                            <p:strVal val="#ppt_y"/>
                                          </p:val>
                                        </p:tav>
                                      </p:tavLst>
                                    </p:anim>
                                  </p:childTnLst>
                                </p:cTn>
                              </p:par>
                              <p:par>
                                <p:cTn id="49" presetID="2" presetClass="entr" presetSubtype="8" decel="100000" fill="hold" grpId="0" nodeType="withEffect">
                                  <p:stCondLst>
                                    <p:cond delay="20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750" fill="hold"/>
                                        <p:tgtEl>
                                          <p:spTgt spid="21"/>
                                        </p:tgtEl>
                                        <p:attrNameLst>
                                          <p:attrName>ppt_x</p:attrName>
                                        </p:attrNameLst>
                                      </p:cBhvr>
                                      <p:tavLst>
                                        <p:tav tm="0">
                                          <p:val>
                                            <p:strVal val="0-#ppt_w/2"/>
                                          </p:val>
                                        </p:tav>
                                        <p:tav tm="100000">
                                          <p:val>
                                            <p:strVal val="#ppt_x"/>
                                          </p:val>
                                        </p:tav>
                                      </p:tavLst>
                                    </p:anim>
                                    <p:anim calcmode="lin" valueType="num">
                                      <p:cBhvr additive="base">
                                        <p:cTn id="52" dur="75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2" decel="100000" fill="hold" grpId="0" nodeType="withEffect">
                                  <p:stCondLst>
                                    <p:cond delay="400"/>
                                  </p:stCondLst>
                                  <p:iterate type="lt">
                                    <p:tmPct val="10000"/>
                                  </p:iterate>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750" fill="hold"/>
                                        <p:tgtEl>
                                          <p:spTgt spid="22"/>
                                        </p:tgtEl>
                                        <p:attrNameLst>
                                          <p:attrName>ppt_x</p:attrName>
                                        </p:attrNameLst>
                                      </p:cBhvr>
                                      <p:tavLst>
                                        <p:tav tm="0">
                                          <p:val>
                                            <p:strVal val="1+#ppt_w/2"/>
                                          </p:val>
                                        </p:tav>
                                        <p:tav tm="100000">
                                          <p:val>
                                            <p:strVal val="#ppt_x"/>
                                          </p:val>
                                        </p:tav>
                                      </p:tavLst>
                                    </p:anim>
                                    <p:anim calcmode="lin" valueType="num">
                                      <p:cBhvr additive="base">
                                        <p:cTn id="56" dur="75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2" decel="100000" fill="hold" grpId="0" nodeType="withEffect">
                                  <p:stCondLst>
                                    <p:cond delay="500"/>
                                  </p:stCondLst>
                                  <p:iterate type="lt">
                                    <p:tmPct val="10000"/>
                                  </p:iterate>
                                  <p:childTnLst>
                                    <p:set>
                                      <p:cBhvr>
                                        <p:cTn id="58" dur="1" fill="hold">
                                          <p:stCondLst>
                                            <p:cond delay="0"/>
                                          </p:stCondLst>
                                        </p:cTn>
                                        <p:tgtEl>
                                          <p:spTgt spid="23"/>
                                        </p:tgtEl>
                                        <p:attrNameLst>
                                          <p:attrName>style.visibility</p:attrName>
                                        </p:attrNameLst>
                                      </p:cBhvr>
                                      <p:to>
                                        <p:strVal val="visible"/>
                                      </p:to>
                                    </p:set>
                                    <p:anim calcmode="lin" valueType="num">
                                      <p:cBhvr additive="base">
                                        <p:cTn id="59" dur="750" fill="hold"/>
                                        <p:tgtEl>
                                          <p:spTgt spid="23"/>
                                        </p:tgtEl>
                                        <p:attrNameLst>
                                          <p:attrName>ppt_x</p:attrName>
                                        </p:attrNameLst>
                                      </p:cBhvr>
                                      <p:tavLst>
                                        <p:tav tm="0">
                                          <p:val>
                                            <p:strVal val="1+#ppt_w/2"/>
                                          </p:val>
                                        </p:tav>
                                        <p:tav tm="100000">
                                          <p:val>
                                            <p:strVal val="#ppt_x"/>
                                          </p:val>
                                        </p:tav>
                                      </p:tavLst>
                                    </p:anim>
                                    <p:anim calcmode="lin" valueType="num">
                                      <p:cBhvr additive="base">
                                        <p:cTn id="60" dur="750" fill="hold"/>
                                        <p:tgtEl>
                                          <p:spTgt spid="23"/>
                                        </p:tgtEl>
                                        <p:attrNameLst>
                                          <p:attrName>ppt_y</p:attrName>
                                        </p:attrNameLst>
                                      </p:cBhvr>
                                      <p:tavLst>
                                        <p:tav tm="0">
                                          <p:val>
                                            <p:strVal val="#ppt_y"/>
                                          </p:val>
                                        </p:tav>
                                        <p:tav tm="100000">
                                          <p:val>
                                            <p:strVal val="#ppt_y"/>
                                          </p:val>
                                        </p:tav>
                                      </p:tavLst>
                                    </p:anim>
                                  </p:childTnLst>
                                </p:cTn>
                              </p:par>
                              <p:par>
                                <p:cTn id="61" presetID="2" presetClass="entr" presetSubtype="2" decel="100000" fill="hold" nodeType="withEffect">
                                  <p:stCondLst>
                                    <p:cond delay="500"/>
                                  </p:stCondLst>
                                  <p:iterate type="lt">
                                    <p:tmPct val="10000"/>
                                  </p:iterate>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750" fill="hold"/>
                                        <p:tgtEl>
                                          <p:spTgt spid="25"/>
                                        </p:tgtEl>
                                        <p:attrNameLst>
                                          <p:attrName>ppt_x</p:attrName>
                                        </p:attrNameLst>
                                      </p:cBhvr>
                                      <p:tavLst>
                                        <p:tav tm="0">
                                          <p:val>
                                            <p:strVal val="1+#ppt_w/2"/>
                                          </p:val>
                                        </p:tav>
                                        <p:tav tm="100000">
                                          <p:val>
                                            <p:strVal val="#ppt_x"/>
                                          </p:val>
                                        </p:tav>
                                      </p:tavLst>
                                    </p:anim>
                                    <p:anim calcmode="lin" valueType="num">
                                      <p:cBhvr additive="base">
                                        <p:cTn id="64" dur="750" fill="hold"/>
                                        <p:tgtEl>
                                          <p:spTgt spid="25"/>
                                        </p:tgtEl>
                                        <p:attrNameLst>
                                          <p:attrName>ppt_y</p:attrName>
                                        </p:attrNameLst>
                                      </p:cBhvr>
                                      <p:tavLst>
                                        <p:tav tm="0">
                                          <p:val>
                                            <p:strVal val="#ppt_y"/>
                                          </p:val>
                                        </p:tav>
                                        <p:tav tm="100000">
                                          <p:val>
                                            <p:strVal val="#ppt_y"/>
                                          </p:val>
                                        </p:tav>
                                      </p:tavLst>
                                    </p:anim>
                                  </p:childTnLst>
                                </p:cTn>
                              </p:par>
                              <p:par>
                                <p:cTn id="65" presetID="2" presetClass="entr" presetSubtype="2" decel="100000" fill="hold" nodeType="withEffect">
                                  <p:stCondLst>
                                    <p:cond delay="500"/>
                                  </p:stCondLst>
                                  <p:iterate type="lt">
                                    <p:tmPct val="10000"/>
                                  </p:iterate>
                                  <p:childTnLst>
                                    <p:set>
                                      <p:cBhvr>
                                        <p:cTn id="66" dur="1" fill="hold">
                                          <p:stCondLst>
                                            <p:cond delay="0"/>
                                          </p:stCondLst>
                                        </p:cTn>
                                        <p:tgtEl>
                                          <p:spTgt spid="4"/>
                                        </p:tgtEl>
                                        <p:attrNameLst>
                                          <p:attrName>style.visibility</p:attrName>
                                        </p:attrNameLst>
                                      </p:cBhvr>
                                      <p:to>
                                        <p:strVal val="visible"/>
                                      </p:to>
                                    </p:set>
                                    <p:anim calcmode="lin" valueType="num">
                                      <p:cBhvr additive="base">
                                        <p:cTn id="67" dur="750" fill="hold"/>
                                        <p:tgtEl>
                                          <p:spTgt spid="4"/>
                                        </p:tgtEl>
                                        <p:attrNameLst>
                                          <p:attrName>ppt_x</p:attrName>
                                        </p:attrNameLst>
                                      </p:cBhvr>
                                      <p:tavLst>
                                        <p:tav tm="0">
                                          <p:val>
                                            <p:strVal val="1+#ppt_w/2"/>
                                          </p:val>
                                        </p:tav>
                                        <p:tav tm="100000">
                                          <p:val>
                                            <p:strVal val="#ppt_x"/>
                                          </p:val>
                                        </p:tav>
                                      </p:tavLst>
                                    </p:anim>
                                    <p:anim calcmode="lin" valueType="num">
                                      <p:cBhvr additive="base">
                                        <p:cTn id="68" dur="75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p:bldP spid="15" grpId="0" animBg="1"/>
      <p:bldP spid="16" grpId="0"/>
      <p:bldP spid="18" grpId="0"/>
      <p:bldP spid="20" grpId="0"/>
      <p:bldP spid="21" grpId="0" animBg="1"/>
      <p:bldP spid="22" grpId="0"/>
      <p:bldP spid="23" grpId="0"/>
      <p:bldP spid="12"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0" name="组合 89"/>
          <p:cNvGrpSpPr/>
          <p:nvPr/>
        </p:nvGrpSpPr>
        <p:grpSpPr>
          <a:xfrm rot="5400000">
            <a:off x="4221138" y="3666063"/>
            <a:ext cx="3882496" cy="104048"/>
            <a:chOff x="3079750" y="1866900"/>
            <a:chExt cx="6397626" cy="171450"/>
          </a:xfrm>
          <a:solidFill>
            <a:srgbClr val="901B21"/>
          </a:solidFill>
        </p:grpSpPr>
        <p:sp>
          <p:nvSpPr>
            <p:cNvPr id="3" name="Rectangle 25"/>
            <p:cNvSpPr>
              <a:spLocks noChangeArrowheads="1"/>
            </p:cNvSpPr>
            <p:nvPr/>
          </p:nvSpPr>
          <p:spPr bwMode="auto">
            <a:xfrm>
              <a:off x="3163889" y="1931988"/>
              <a:ext cx="1557338" cy="41275"/>
            </a:xfrm>
            <a:prstGeom prst="rect">
              <a:avLst/>
            </a:prstGeom>
            <a:grpFill/>
            <a:ln>
              <a:noFill/>
            </a:ln>
          </p:spPr>
          <p:txBody>
            <a:bodyPr vert="horz" wrap="square" lIns="91440" tIns="45720" rIns="91440" bIns="45720" numCol="1" anchor="t" anchorCtr="0" compatLnSpc="1"/>
            <a:lstStyle/>
            <a:p>
              <a:endParaRPr lang="zh-CN" altLang="en-US" dirty="0">
                <a:cs typeface="+mn-ea"/>
                <a:sym typeface="+mn-lt"/>
              </a:endParaRPr>
            </a:p>
          </p:txBody>
        </p:sp>
        <p:sp>
          <p:nvSpPr>
            <p:cNvPr id="4" name="Rectangle 26"/>
            <p:cNvSpPr>
              <a:spLocks noChangeArrowheads="1"/>
            </p:cNvSpPr>
            <p:nvPr/>
          </p:nvSpPr>
          <p:spPr bwMode="auto">
            <a:xfrm>
              <a:off x="4721225" y="1931988"/>
              <a:ext cx="1538288" cy="41275"/>
            </a:xfrm>
            <a:prstGeom prst="rect">
              <a:avLst/>
            </a:prstGeom>
            <a:grpFill/>
            <a:ln>
              <a:noFill/>
            </a:ln>
          </p:spPr>
          <p:txBody>
            <a:bodyPr vert="horz" wrap="square" lIns="91440" tIns="45720" rIns="91440" bIns="45720" numCol="1" anchor="t" anchorCtr="0" compatLnSpc="1"/>
            <a:lstStyle/>
            <a:p>
              <a:endParaRPr lang="zh-CN" altLang="en-US" dirty="0">
                <a:cs typeface="+mn-ea"/>
                <a:sym typeface="+mn-lt"/>
              </a:endParaRPr>
            </a:p>
          </p:txBody>
        </p:sp>
        <p:sp>
          <p:nvSpPr>
            <p:cNvPr id="5" name="Rectangle 27"/>
            <p:cNvSpPr>
              <a:spLocks noChangeArrowheads="1"/>
            </p:cNvSpPr>
            <p:nvPr/>
          </p:nvSpPr>
          <p:spPr bwMode="auto">
            <a:xfrm>
              <a:off x="6278563" y="1931988"/>
              <a:ext cx="1557338" cy="41275"/>
            </a:xfrm>
            <a:prstGeom prst="rect">
              <a:avLst/>
            </a:prstGeom>
            <a:grpFill/>
            <a:ln>
              <a:noFill/>
            </a:ln>
          </p:spPr>
          <p:txBody>
            <a:bodyPr vert="horz" wrap="square" lIns="91440" tIns="45720" rIns="91440" bIns="45720" numCol="1" anchor="t" anchorCtr="0" compatLnSpc="1"/>
            <a:lstStyle/>
            <a:p>
              <a:endParaRPr lang="zh-CN" altLang="en-US" dirty="0">
                <a:cs typeface="+mn-ea"/>
                <a:sym typeface="+mn-lt"/>
              </a:endParaRPr>
            </a:p>
          </p:txBody>
        </p:sp>
        <p:sp>
          <p:nvSpPr>
            <p:cNvPr id="6" name="Rectangle 28"/>
            <p:cNvSpPr>
              <a:spLocks noChangeArrowheads="1"/>
            </p:cNvSpPr>
            <p:nvPr/>
          </p:nvSpPr>
          <p:spPr bwMode="auto">
            <a:xfrm>
              <a:off x="7835901" y="1931988"/>
              <a:ext cx="1555750" cy="41275"/>
            </a:xfrm>
            <a:prstGeom prst="rect">
              <a:avLst/>
            </a:prstGeom>
            <a:grpFill/>
            <a:ln>
              <a:noFill/>
            </a:ln>
          </p:spPr>
          <p:txBody>
            <a:bodyPr vert="horz" wrap="square" lIns="91440" tIns="45720" rIns="91440" bIns="45720" numCol="1" anchor="t" anchorCtr="0" compatLnSpc="1"/>
            <a:lstStyle/>
            <a:p>
              <a:endParaRPr lang="zh-CN" altLang="en-US" dirty="0">
                <a:cs typeface="+mn-ea"/>
                <a:sym typeface="+mn-lt"/>
              </a:endParaRPr>
            </a:p>
          </p:txBody>
        </p:sp>
        <p:sp>
          <p:nvSpPr>
            <p:cNvPr id="7" name="Oval 29"/>
            <p:cNvSpPr>
              <a:spLocks noChangeArrowheads="1"/>
            </p:cNvSpPr>
            <p:nvPr/>
          </p:nvSpPr>
          <p:spPr bwMode="auto">
            <a:xfrm>
              <a:off x="3079750" y="1866900"/>
              <a:ext cx="169863" cy="171450"/>
            </a:xfrm>
            <a:prstGeom prst="ellipse">
              <a:avLst/>
            </a:prstGeom>
            <a:grpFill/>
            <a:ln>
              <a:noFill/>
            </a:ln>
          </p:spPr>
          <p:txBody>
            <a:bodyPr vert="horz" wrap="square" lIns="91440" tIns="45720" rIns="91440" bIns="45720" numCol="1" anchor="t" anchorCtr="0" compatLnSpc="1"/>
            <a:lstStyle/>
            <a:p>
              <a:endParaRPr lang="zh-CN" altLang="en-US" dirty="0">
                <a:cs typeface="+mn-ea"/>
                <a:sym typeface="+mn-lt"/>
              </a:endParaRPr>
            </a:p>
          </p:txBody>
        </p:sp>
        <p:sp>
          <p:nvSpPr>
            <p:cNvPr id="8" name="Oval 30"/>
            <p:cNvSpPr>
              <a:spLocks noChangeArrowheads="1"/>
            </p:cNvSpPr>
            <p:nvPr/>
          </p:nvSpPr>
          <p:spPr bwMode="auto">
            <a:xfrm>
              <a:off x="4635500" y="1866900"/>
              <a:ext cx="171450" cy="171450"/>
            </a:xfrm>
            <a:prstGeom prst="ellipse">
              <a:avLst/>
            </a:prstGeom>
            <a:grpFill/>
            <a:ln>
              <a:noFill/>
            </a:ln>
          </p:spPr>
          <p:txBody>
            <a:bodyPr vert="horz" wrap="square" lIns="91440" tIns="45720" rIns="91440" bIns="45720" numCol="1" anchor="t" anchorCtr="0" compatLnSpc="1"/>
            <a:lstStyle/>
            <a:p>
              <a:endParaRPr lang="zh-CN" altLang="en-US" dirty="0">
                <a:cs typeface="+mn-ea"/>
                <a:sym typeface="+mn-lt"/>
              </a:endParaRPr>
            </a:p>
          </p:txBody>
        </p:sp>
        <p:sp>
          <p:nvSpPr>
            <p:cNvPr id="9" name="Oval 31"/>
            <p:cNvSpPr>
              <a:spLocks noChangeArrowheads="1"/>
            </p:cNvSpPr>
            <p:nvPr/>
          </p:nvSpPr>
          <p:spPr bwMode="auto">
            <a:xfrm>
              <a:off x="6192838" y="1866900"/>
              <a:ext cx="169863" cy="171450"/>
            </a:xfrm>
            <a:prstGeom prst="ellipse">
              <a:avLst/>
            </a:prstGeom>
            <a:grpFill/>
            <a:ln>
              <a:noFill/>
            </a:ln>
          </p:spPr>
          <p:txBody>
            <a:bodyPr vert="horz" wrap="square" lIns="91440" tIns="45720" rIns="91440" bIns="45720" numCol="1" anchor="t" anchorCtr="0" compatLnSpc="1"/>
            <a:lstStyle/>
            <a:p>
              <a:endParaRPr lang="zh-CN" altLang="en-US" dirty="0">
                <a:cs typeface="+mn-ea"/>
                <a:sym typeface="+mn-lt"/>
              </a:endParaRPr>
            </a:p>
          </p:txBody>
        </p:sp>
        <p:sp>
          <p:nvSpPr>
            <p:cNvPr id="10" name="Oval 32"/>
            <p:cNvSpPr>
              <a:spLocks noChangeArrowheads="1"/>
            </p:cNvSpPr>
            <p:nvPr/>
          </p:nvSpPr>
          <p:spPr bwMode="auto">
            <a:xfrm>
              <a:off x="7750176" y="1866900"/>
              <a:ext cx="171450" cy="171450"/>
            </a:xfrm>
            <a:prstGeom prst="ellipse">
              <a:avLst/>
            </a:prstGeom>
            <a:grpFill/>
            <a:ln>
              <a:noFill/>
            </a:ln>
          </p:spPr>
          <p:txBody>
            <a:bodyPr vert="horz" wrap="square" lIns="91440" tIns="45720" rIns="91440" bIns="45720" numCol="1" anchor="t" anchorCtr="0" compatLnSpc="1"/>
            <a:lstStyle/>
            <a:p>
              <a:endParaRPr lang="zh-CN" altLang="en-US" dirty="0">
                <a:cs typeface="+mn-ea"/>
                <a:sym typeface="+mn-lt"/>
              </a:endParaRPr>
            </a:p>
          </p:txBody>
        </p:sp>
        <p:sp>
          <p:nvSpPr>
            <p:cNvPr id="11" name="Oval 33"/>
            <p:cNvSpPr>
              <a:spLocks noChangeArrowheads="1"/>
            </p:cNvSpPr>
            <p:nvPr/>
          </p:nvSpPr>
          <p:spPr bwMode="auto">
            <a:xfrm>
              <a:off x="9305926" y="1866900"/>
              <a:ext cx="171450" cy="171450"/>
            </a:xfrm>
            <a:prstGeom prst="ellipse">
              <a:avLst/>
            </a:prstGeom>
            <a:grpFill/>
            <a:ln>
              <a:noFill/>
            </a:ln>
          </p:spPr>
          <p:txBody>
            <a:bodyPr vert="horz" wrap="square" lIns="91440" tIns="45720" rIns="91440" bIns="45720" numCol="1" anchor="t" anchorCtr="0" compatLnSpc="1"/>
            <a:lstStyle/>
            <a:p>
              <a:endParaRPr lang="zh-CN" altLang="en-US" dirty="0">
                <a:cs typeface="+mn-ea"/>
                <a:sym typeface="+mn-lt"/>
              </a:endParaRPr>
            </a:p>
          </p:txBody>
        </p:sp>
      </p:grpSp>
      <p:grpSp>
        <p:nvGrpSpPr>
          <p:cNvPr id="39" name="组合 38"/>
          <p:cNvGrpSpPr/>
          <p:nvPr/>
        </p:nvGrpSpPr>
        <p:grpSpPr>
          <a:xfrm>
            <a:off x="2435020" y="1461636"/>
            <a:ext cx="7471782" cy="4580777"/>
            <a:chOff x="2478661" y="1408409"/>
            <a:chExt cx="7471782" cy="4580777"/>
          </a:xfrm>
        </p:grpSpPr>
        <p:sp>
          <p:nvSpPr>
            <p:cNvPr id="32" name="六边形 31"/>
            <p:cNvSpPr/>
            <p:nvPr/>
          </p:nvSpPr>
          <p:spPr>
            <a:xfrm>
              <a:off x="2478661" y="1408409"/>
              <a:ext cx="3118222" cy="797465"/>
            </a:xfrm>
            <a:prstGeom prst="hexagon">
              <a:avLst/>
            </a:prstGeom>
            <a:solidFill>
              <a:srgbClr val="901B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2" name="六边形 91"/>
            <p:cNvSpPr/>
            <p:nvPr/>
          </p:nvSpPr>
          <p:spPr>
            <a:xfrm>
              <a:off x="2478661" y="3300065"/>
              <a:ext cx="3118222" cy="797465"/>
            </a:xfrm>
            <a:prstGeom prst="hexagon">
              <a:avLst/>
            </a:prstGeom>
            <a:solidFill>
              <a:srgbClr val="901B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3" name="六边形 92"/>
            <p:cNvSpPr/>
            <p:nvPr/>
          </p:nvSpPr>
          <p:spPr>
            <a:xfrm>
              <a:off x="2478661" y="5191721"/>
              <a:ext cx="3118222" cy="797465"/>
            </a:xfrm>
            <a:prstGeom prst="hexagon">
              <a:avLst/>
            </a:prstGeom>
            <a:solidFill>
              <a:srgbClr val="901B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4" name="六边形 93"/>
            <p:cNvSpPr/>
            <p:nvPr/>
          </p:nvSpPr>
          <p:spPr>
            <a:xfrm>
              <a:off x="6832221" y="2375593"/>
              <a:ext cx="3118222" cy="797465"/>
            </a:xfrm>
            <a:prstGeom prst="hexagon">
              <a:avLst/>
            </a:prstGeom>
            <a:solidFill>
              <a:srgbClr val="901B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5" name="六边形 94"/>
            <p:cNvSpPr/>
            <p:nvPr/>
          </p:nvSpPr>
          <p:spPr>
            <a:xfrm>
              <a:off x="6832221" y="4267249"/>
              <a:ext cx="3118222" cy="797465"/>
            </a:xfrm>
            <a:prstGeom prst="hexagon">
              <a:avLst/>
            </a:prstGeom>
            <a:solidFill>
              <a:srgbClr val="901B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33" name="组合 32"/>
            <p:cNvGrpSpPr/>
            <p:nvPr/>
          </p:nvGrpSpPr>
          <p:grpSpPr>
            <a:xfrm>
              <a:off x="2705906" y="1515400"/>
              <a:ext cx="603205" cy="604143"/>
              <a:chOff x="2189545" y="1305619"/>
              <a:chExt cx="1020763" cy="1022350"/>
            </a:xfrm>
          </p:grpSpPr>
          <p:sp>
            <p:nvSpPr>
              <p:cNvPr id="28" name="Oval 54"/>
              <p:cNvSpPr>
                <a:spLocks noChangeArrowheads="1"/>
              </p:cNvSpPr>
              <p:nvPr/>
            </p:nvSpPr>
            <p:spPr bwMode="auto">
              <a:xfrm>
                <a:off x="2189545" y="1305619"/>
                <a:ext cx="1020763" cy="102235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cs typeface="+mn-ea"/>
                  <a:sym typeface="+mn-lt"/>
                </a:endParaRPr>
              </a:p>
            </p:txBody>
          </p:sp>
          <p:sp>
            <p:nvSpPr>
              <p:cNvPr id="31" name="Oval 58"/>
              <p:cNvSpPr>
                <a:spLocks noChangeArrowheads="1"/>
              </p:cNvSpPr>
              <p:nvPr/>
            </p:nvSpPr>
            <p:spPr bwMode="auto">
              <a:xfrm>
                <a:off x="2302258" y="1419919"/>
                <a:ext cx="793750" cy="793750"/>
              </a:xfrm>
              <a:prstGeom prst="ellipse">
                <a:avLst/>
              </a:prstGeom>
              <a:solidFill>
                <a:srgbClr val="901B21"/>
              </a:solidFill>
              <a:ln>
                <a:noFill/>
              </a:ln>
            </p:spPr>
            <p:txBody>
              <a:bodyPr vert="horz" wrap="square" lIns="91440" tIns="45720" rIns="91440" bIns="45720" numCol="1" anchor="t" anchorCtr="0" compatLnSpc="1"/>
              <a:lstStyle/>
              <a:p>
                <a:endParaRPr lang="zh-CN" altLang="en-US" dirty="0">
                  <a:cs typeface="+mn-ea"/>
                  <a:sym typeface="+mn-lt"/>
                </a:endParaRPr>
              </a:p>
            </p:txBody>
          </p:sp>
          <p:sp>
            <p:nvSpPr>
              <p:cNvPr id="71" name="Freeform 17"/>
              <p:cNvSpPr>
                <a:spLocks noEditPoints="1"/>
              </p:cNvSpPr>
              <p:nvPr/>
            </p:nvSpPr>
            <p:spPr bwMode="auto">
              <a:xfrm>
                <a:off x="2446017" y="1593492"/>
                <a:ext cx="498030" cy="446603"/>
              </a:xfrm>
              <a:custGeom>
                <a:avLst/>
                <a:gdLst>
                  <a:gd name="T0" fmla="*/ 182622085 w 3309"/>
                  <a:gd name="T1" fmla="*/ 194294799 h 2966"/>
                  <a:gd name="T2" fmla="*/ 217407143 w 3309"/>
                  <a:gd name="T3" fmla="*/ 194224590 h 2966"/>
                  <a:gd name="T4" fmla="*/ 218038217 w 3309"/>
                  <a:gd name="T5" fmla="*/ 193522764 h 2966"/>
                  <a:gd name="T6" fmla="*/ 218108395 w 3309"/>
                  <a:gd name="T7" fmla="*/ 41273676 h 2966"/>
                  <a:gd name="T8" fmla="*/ 217827948 w 3309"/>
                  <a:gd name="T9" fmla="*/ 40291013 h 2966"/>
                  <a:gd name="T10" fmla="*/ 216845983 w 3309"/>
                  <a:gd name="T11" fmla="*/ 40010177 h 2966"/>
                  <a:gd name="T12" fmla="*/ 63609211 w 3309"/>
                  <a:gd name="T13" fmla="*/ 40010177 h 2966"/>
                  <a:gd name="T14" fmla="*/ 168665902 w 3309"/>
                  <a:gd name="T15" fmla="*/ 194294799 h 2966"/>
                  <a:gd name="T16" fmla="*/ 63609211 w 3309"/>
                  <a:gd name="T17" fmla="*/ 40010177 h 2966"/>
                  <a:gd name="T18" fmla="*/ 14657435 w 3309"/>
                  <a:gd name="T19" fmla="*/ 40080386 h 2966"/>
                  <a:gd name="T20" fmla="*/ 13956183 w 3309"/>
                  <a:gd name="T21" fmla="*/ 40712003 h 2966"/>
                  <a:gd name="T22" fmla="*/ 13815827 w 3309"/>
                  <a:gd name="T23" fmla="*/ 192961091 h 2966"/>
                  <a:gd name="T24" fmla="*/ 14306809 w 3309"/>
                  <a:gd name="T25" fmla="*/ 193803335 h 2966"/>
                  <a:gd name="T26" fmla="*/ 15218595 w 3309"/>
                  <a:gd name="T27" fmla="*/ 194294799 h 2966"/>
                  <a:gd name="T28" fmla="*/ 49442493 w 3309"/>
                  <a:gd name="T29" fmla="*/ 40010177 h 2966"/>
                  <a:gd name="T30" fmla="*/ 86542106 w 3309"/>
                  <a:gd name="T31" fmla="*/ 13898222 h 2966"/>
                  <a:gd name="T32" fmla="*/ 145522472 w 3309"/>
                  <a:gd name="T33" fmla="*/ 26041746 h 2966"/>
                  <a:gd name="T34" fmla="*/ 86542106 w 3309"/>
                  <a:gd name="T35" fmla="*/ 13898222 h 2966"/>
                  <a:gd name="T36" fmla="*/ 152465607 w 3309"/>
                  <a:gd name="T37" fmla="*/ 0 h 2966"/>
                  <a:gd name="T38" fmla="*/ 155551327 w 3309"/>
                  <a:gd name="T39" fmla="*/ 701826 h 2966"/>
                  <a:gd name="T40" fmla="*/ 157865617 w 3309"/>
                  <a:gd name="T41" fmla="*/ 2597207 h 2966"/>
                  <a:gd name="T42" fmla="*/ 159198208 w 3309"/>
                  <a:gd name="T43" fmla="*/ 5404776 h 2966"/>
                  <a:gd name="T44" fmla="*/ 159408477 w 3309"/>
                  <a:gd name="T45" fmla="*/ 26041746 h 2966"/>
                  <a:gd name="T46" fmla="*/ 219370808 w 3309"/>
                  <a:gd name="T47" fmla="*/ 26182164 h 2966"/>
                  <a:gd name="T48" fmla="*/ 223859296 w 3309"/>
                  <a:gd name="T49" fmla="*/ 27656025 h 2966"/>
                  <a:gd name="T50" fmla="*/ 227716446 w 3309"/>
                  <a:gd name="T51" fmla="*/ 30534069 h 2966"/>
                  <a:gd name="T52" fmla="*/ 230451540 w 3309"/>
                  <a:gd name="T53" fmla="*/ 34394774 h 2966"/>
                  <a:gd name="T54" fmla="*/ 231854309 w 3309"/>
                  <a:gd name="T55" fmla="*/ 38746678 h 2966"/>
                  <a:gd name="T56" fmla="*/ 232064578 w 3309"/>
                  <a:gd name="T57" fmla="*/ 192961091 h 2966"/>
                  <a:gd name="T58" fmla="*/ 231363327 w 3309"/>
                  <a:gd name="T59" fmla="*/ 197734250 h 2966"/>
                  <a:gd name="T60" fmla="*/ 229259306 w 3309"/>
                  <a:gd name="T61" fmla="*/ 201945736 h 2966"/>
                  <a:gd name="T62" fmla="*/ 225822960 w 3309"/>
                  <a:gd name="T63" fmla="*/ 205455396 h 2966"/>
                  <a:gd name="T64" fmla="*/ 221685098 w 3309"/>
                  <a:gd name="T65" fmla="*/ 207561404 h 2966"/>
                  <a:gd name="T66" fmla="*/ 216845983 w 3309"/>
                  <a:gd name="T67" fmla="*/ 208193021 h 2966"/>
                  <a:gd name="T68" fmla="*/ 12763949 w 3309"/>
                  <a:gd name="T69" fmla="*/ 208052602 h 2966"/>
                  <a:gd name="T70" fmla="*/ 8205282 w 3309"/>
                  <a:gd name="T71" fmla="*/ 206648686 h 2966"/>
                  <a:gd name="T72" fmla="*/ 4418310 w 3309"/>
                  <a:gd name="T73" fmla="*/ 203841116 h 2966"/>
                  <a:gd name="T74" fmla="*/ 1542860 w 3309"/>
                  <a:gd name="T75" fmla="*/ 199980411 h 2966"/>
                  <a:gd name="T76" fmla="*/ 140356 w 3309"/>
                  <a:gd name="T77" fmla="*/ 195488089 h 2966"/>
                  <a:gd name="T78" fmla="*/ 0 w 3309"/>
                  <a:gd name="T79" fmla="*/ 41273676 h 2966"/>
                  <a:gd name="T80" fmla="*/ 701252 w 3309"/>
                  <a:gd name="T81" fmla="*/ 36500517 h 2966"/>
                  <a:gd name="T82" fmla="*/ 2875450 w 3309"/>
                  <a:gd name="T83" fmla="*/ 32358975 h 2966"/>
                  <a:gd name="T84" fmla="*/ 6241618 w 3309"/>
                  <a:gd name="T85" fmla="*/ 28919524 h 2966"/>
                  <a:gd name="T86" fmla="*/ 10379481 w 3309"/>
                  <a:gd name="T87" fmla="*/ 26743572 h 2966"/>
                  <a:gd name="T88" fmla="*/ 15218595 w 3309"/>
                  <a:gd name="T89" fmla="*/ 26041746 h 2966"/>
                  <a:gd name="T90" fmla="*/ 72585923 w 3309"/>
                  <a:gd name="T91" fmla="*/ 7019320 h 2966"/>
                  <a:gd name="T92" fmla="*/ 73287175 w 3309"/>
                  <a:gd name="T93" fmla="*/ 3860705 h 2966"/>
                  <a:gd name="T94" fmla="*/ 75180661 w 3309"/>
                  <a:gd name="T95" fmla="*/ 1474126 h 2966"/>
                  <a:gd name="T96" fmla="*/ 77985933 w 3309"/>
                  <a:gd name="T97" fmla="*/ 140418 h 296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309"/>
                  <a:gd name="T148" fmla="*/ 0 h 2966"/>
                  <a:gd name="T149" fmla="*/ 3309 w 3309"/>
                  <a:gd name="T150" fmla="*/ 2966 h 296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309" h="2966">
                    <a:moveTo>
                      <a:pt x="2604" y="570"/>
                    </a:moveTo>
                    <a:lnTo>
                      <a:pt x="2604" y="2768"/>
                    </a:lnTo>
                    <a:lnTo>
                      <a:pt x="3092" y="2768"/>
                    </a:lnTo>
                    <a:lnTo>
                      <a:pt x="3100" y="2767"/>
                    </a:lnTo>
                    <a:lnTo>
                      <a:pt x="3106" y="2763"/>
                    </a:lnTo>
                    <a:lnTo>
                      <a:pt x="3109" y="2757"/>
                    </a:lnTo>
                    <a:lnTo>
                      <a:pt x="3110" y="2749"/>
                    </a:lnTo>
                    <a:lnTo>
                      <a:pt x="3110" y="588"/>
                    </a:lnTo>
                    <a:lnTo>
                      <a:pt x="3109" y="580"/>
                    </a:lnTo>
                    <a:lnTo>
                      <a:pt x="3106" y="574"/>
                    </a:lnTo>
                    <a:lnTo>
                      <a:pt x="3100" y="571"/>
                    </a:lnTo>
                    <a:lnTo>
                      <a:pt x="3092" y="570"/>
                    </a:lnTo>
                    <a:lnTo>
                      <a:pt x="2604" y="570"/>
                    </a:lnTo>
                    <a:close/>
                    <a:moveTo>
                      <a:pt x="907" y="570"/>
                    </a:moveTo>
                    <a:lnTo>
                      <a:pt x="907" y="2768"/>
                    </a:lnTo>
                    <a:lnTo>
                      <a:pt x="2405" y="2768"/>
                    </a:lnTo>
                    <a:lnTo>
                      <a:pt x="2405" y="570"/>
                    </a:lnTo>
                    <a:lnTo>
                      <a:pt x="907" y="570"/>
                    </a:lnTo>
                    <a:close/>
                    <a:moveTo>
                      <a:pt x="217" y="570"/>
                    </a:moveTo>
                    <a:lnTo>
                      <a:pt x="209" y="571"/>
                    </a:lnTo>
                    <a:lnTo>
                      <a:pt x="203" y="574"/>
                    </a:lnTo>
                    <a:lnTo>
                      <a:pt x="199" y="580"/>
                    </a:lnTo>
                    <a:lnTo>
                      <a:pt x="197" y="588"/>
                    </a:lnTo>
                    <a:lnTo>
                      <a:pt x="197" y="2749"/>
                    </a:lnTo>
                    <a:lnTo>
                      <a:pt x="199" y="2755"/>
                    </a:lnTo>
                    <a:lnTo>
                      <a:pt x="204" y="2761"/>
                    </a:lnTo>
                    <a:lnTo>
                      <a:pt x="210" y="2765"/>
                    </a:lnTo>
                    <a:lnTo>
                      <a:pt x="217" y="2768"/>
                    </a:lnTo>
                    <a:lnTo>
                      <a:pt x="705" y="2768"/>
                    </a:lnTo>
                    <a:lnTo>
                      <a:pt x="705" y="570"/>
                    </a:lnTo>
                    <a:lnTo>
                      <a:pt x="217" y="570"/>
                    </a:lnTo>
                    <a:close/>
                    <a:moveTo>
                      <a:pt x="1234" y="198"/>
                    </a:moveTo>
                    <a:lnTo>
                      <a:pt x="1234" y="371"/>
                    </a:lnTo>
                    <a:lnTo>
                      <a:pt x="2075" y="371"/>
                    </a:lnTo>
                    <a:lnTo>
                      <a:pt x="2075" y="198"/>
                    </a:lnTo>
                    <a:lnTo>
                      <a:pt x="1234" y="198"/>
                    </a:lnTo>
                    <a:close/>
                    <a:moveTo>
                      <a:pt x="1135" y="0"/>
                    </a:moveTo>
                    <a:lnTo>
                      <a:pt x="2174" y="0"/>
                    </a:lnTo>
                    <a:lnTo>
                      <a:pt x="2196" y="2"/>
                    </a:lnTo>
                    <a:lnTo>
                      <a:pt x="2218" y="10"/>
                    </a:lnTo>
                    <a:lnTo>
                      <a:pt x="2236" y="21"/>
                    </a:lnTo>
                    <a:lnTo>
                      <a:pt x="2251" y="37"/>
                    </a:lnTo>
                    <a:lnTo>
                      <a:pt x="2262" y="55"/>
                    </a:lnTo>
                    <a:lnTo>
                      <a:pt x="2270" y="77"/>
                    </a:lnTo>
                    <a:lnTo>
                      <a:pt x="2273" y="100"/>
                    </a:lnTo>
                    <a:lnTo>
                      <a:pt x="2273" y="371"/>
                    </a:lnTo>
                    <a:lnTo>
                      <a:pt x="3092" y="371"/>
                    </a:lnTo>
                    <a:lnTo>
                      <a:pt x="3128" y="373"/>
                    </a:lnTo>
                    <a:lnTo>
                      <a:pt x="3160" y="381"/>
                    </a:lnTo>
                    <a:lnTo>
                      <a:pt x="3192" y="394"/>
                    </a:lnTo>
                    <a:lnTo>
                      <a:pt x="3220" y="412"/>
                    </a:lnTo>
                    <a:lnTo>
                      <a:pt x="3247" y="435"/>
                    </a:lnTo>
                    <a:lnTo>
                      <a:pt x="3269" y="461"/>
                    </a:lnTo>
                    <a:lnTo>
                      <a:pt x="3286" y="490"/>
                    </a:lnTo>
                    <a:lnTo>
                      <a:pt x="3298" y="520"/>
                    </a:lnTo>
                    <a:lnTo>
                      <a:pt x="3306" y="552"/>
                    </a:lnTo>
                    <a:lnTo>
                      <a:pt x="3309" y="588"/>
                    </a:lnTo>
                    <a:lnTo>
                      <a:pt x="3309" y="2749"/>
                    </a:lnTo>
                    <a:lnTo>
                      <a:pt x="3306" y="2785"/>
                    </a:lnTo>
                    <a:lnTo>
                      <a:pt x="3299" y="2817"/>
                    </a:lnTo>
                    <a:lnTo>
                      <a:pt x="3286" y="2849"/>
                    </a:lnTo>
                    <a:lnTo>
                      <a:pt x="3269" y="2877"/>
                    </a:lnTo>
                    <a:lnTo>
                      <a:pt x="3247" y="2904"/>
                    </a:lnTo>
                    <a:lnTo>
                      <a:pt x="3220" y="2927"/>
                    </a:lnTo>
                    <a:lnTo>
                      <a:pt x="3192" y="2944"/>
                    </a:lnTo>
                    <a:lnTo>
                      <a:pt x="3161" y="2957"/>
                    </a:lnTo>
                    <a:lnTo>
                      <a:pt x="3128" y="2964"/>
                    </a:lnTo>
                    <a:lnTo>
                      <a:pt x="3092" y="2966"/>
                    </a:lnTo>
                    <a:lnTo>
                      <a:pt x="217" y="2966"/>
                    </a:lnTo>
                    <a:lnTo>
                      <a:pt x="182" y="2964"/>
                    </a:lnTo>
                    <a:lnTo>
                      <a:pt x="148" y="2957"/>
                    </a:lnTo>
                    <a:lnTo>
                      <a:pt x="117" y="2944"/>
                    </a:lnTo>
                    <a:lnTo>
                      <a:pt x="88" y="2927"/>
                    </a:lnTo>
                    <a:lnTo>
                      <a:pt x="63" y="2904"/>
                    </a:lnTo>
                    <a:lnTo>
                      <a:pt x="41" y="2877"/>
                    </a:lnTo>
                    <a:lnTo>
                      <a:pt x="22" y="2849"/>
                    </a:lnTo>
                    <a:lnTo>
                      <a:pt x="10" y="2817"/>
                    </a:lnTo>
                    <a:lnTo>
                      <a:pt x="2" y="2785"/>
                    </a:lnTo>
                    <a:lnTo>
                      <a:pt x="0" y="2749"/>
                    </a:lnTo>
                    <a:lnTo>
                      <a:pt x="0" y="588"/>
                    </a:lnTo>
                    <a:lnTo>
                      <a:pt x="3" y="552"/>
                    </a:lnTo>
                    <a:lnTo>
                      <a:pt x="10" y="520"/>
                    </a:lnTo>
                    <a:lnTo>
                      <a:pt x="23" y="490"/>
                    </a:lnTo>
                    <a:lnTo>
                      <a:pt x="41" y="461"/>
                    </a:lnTo>
                    <a:lnTo>
                      <a:pt x="63" y="435"/>
                    </a:lnTo>
                    <a:lnTo>
                      <a:pt x="89" y="412"/>
                    </a:lnTo>
                    <a:lnTo>
                      <a:pt x="118" y="394"/>
                    </a:lnTo>
                    <a:lnTo>
                      <a:pt x="148" y="381"/>
                    </a:lnTo>
                    <a:lnTo>
                      <a:pt x="182" y="373"/>
                    </a:lnTo>
                    <a:lnTo>
                      <a:pt x="217" y="371"/>
                    </a:lnTo>
                    <a:lnTo>
                      <a:pt x="1035" y="371"/>
                    </a:lnTo>
                    <a:lnTo>
                      <a:pt x="1035" y="100"/>
                    </a:lnTo>
                    <a:lnTo>
                      <a:pt x="1038" y="77"/>
                    </a:lnTo>
                    <a:lnTo>
                      <a:pt x="1045" y="55"/>
                    </a:lnTo>
                    <a:lnTo>
                      <a:pt x="1057" y="37"/>
                    </a:lnTo>
                    <a:lnTo>
                      <a:pt x="1072" y="21"/>
                    </a:lnTo>
                    <a:lnTo>
                      <a:pt x="1091" y="10"/>
                    </a:lnTo>
                    <a:lnTo>
                      <a:pt x="1112" y="2"/>
                    </a:lnTo>
                    <a:lnTo>
                      <a:pt x="1135" y="0"/>
                    </a:lnTo>
                    <a:close/>
                  </a:path>
                </a:pathLst>
              </a:custGeom>
              <a:solidFill>
                <a:schemeClr val="bg1"/>
              </a:solidFill>
              <a:ln>
                <a:noFill/>
              </a:ln>
            </p:spPr>
            <p:txBody>
              <a:bodyPr/>
              <a:lstStyle/>
              <a:p>
                <a:endParaRPr lang="zh-CN" altLang="en-US">
                  <a:cs typeface="+mn-ea"/>
                  <a:sym typeface="+mn-lt"/>
                </a:endParaRPr>
              </a:p>
            </p:txBody>
          </p:sp>
        </p:grpSp>
        <p:grpSp>
          <p:nvGrpSpPr>
            <p:cNvPr id="37" name="组合 36"/>
            <p:cNvGrpSpPr/>
            <p:nvPr/>
          </p:nvGrpSpPr>
          <p:grpSpPr>
            <a:xfrm>
              <a:off x="2772512" y="5328362"/>
              <a:ext cx="603205" cy="604143"/>
              <a:chOff x="8103394" y="1030981"/>
              <a:chExt cx="1020763" cy="1022350"/>
            </a:xfrm>
          </p:grpSpPr>
          <p:sp>
            <p:nvSpPr>
              <p:cNvPr id="12" name="Oval 34"/>
              <p:cNvSpPr>
                <a:spLocks noChangeArrowheads="1"/>
              </p:cNvSpPr>
              <p:nvPr/>
            </p:nvSpPr>
            <p:spPr bwMode="auto">
              <a:xfrm>
                <a:off x="8103394" y="1030981"/>
                <a:ext cx="1020763" cy="102235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cs typeface="+mn-ea"/>
                  <a:sym typeface="+mn-lt"/>
                </a:endParaRPr>
              </a:p>
            </p:txBody>
          </p:sp>
          <p:sp>
            <p:nvSpPr>
              <p:cNvPr id="15" name="Oval 38"/>
              <p:cNvSpPr>
                <a:spLocks noChangeArrowheads="1"/>
              </p:cNvSpPr>
              <p:nvPr/>
            </p:nvSpPr>
            <p:spPr bwMode="auto">
              <a:xfrm>
                <a:off x="8217694" y="1145281"/>
                <a:ext cx="793750" cy="793750"/>
              </a:xfrm>
              <a:prstGeom prst="ellipse">
                <a:avLst/>
              </a:prstGeom>
              <a:solidFill>
                <a:srgbClr val="901B21"/>
              </a:solidFill>
              <a:ln>
                <a:noFill/>
              </a:ln>
            </p:spPr>
            <p:txBody>
              <a:bodyPr vert="horz" wrap="square" lIns="91440" tIns="45720" rIns="91440" bIns="45720" numCol="1" anchor="t" anchorCtr="0" compatLnSpc="1"/>
              <a:lstStyle/>
              <a:p>
                <a:endParaRPr lang="zh-CN" altLang="en-US" dirty="0">
                  <a:cs typeface="+mn-ea"/>
                  <a:sym typeface="+mn-lt"/>
                </a:endParaRPr>
              </a:p>
            </p:txBody>
          </p:sp>
          <p:grpSp>
            <p:nvGrpSpPr>
              <p:cNvPr id="72" name="그룹 12"/>
              <p:cNvGrpSpPr/>
              <p:nvPr/>
            </p:nvGrpSpPr>
            <p:grpSpPr bwMode="auto">
              <a:xfrm>
                <a:off x="8412583" y="1400854"/>
                <a:ext cx="362696" cy="362696"/>
                <a:chOff x="0" y="0"/>
                <a:chExt cx="636588" cy="638176"/>
              </a:xfrm>
              <a:solidFill>
                <a:srgbClr val="F95171"/>
              </a:solidFill>
            </p:grpSpPr>
            <p:sp>
              <p:nvSpPr>
                <p:cNvPr id="73" name="Freeform 34"/>
                <p:cNvSpPr/>
                <p:nvPr/>
              </p:nvSpPr>
              <p:spPr bwMode="auto">
                <a:xfrm>
                  <a:off x="0" y="0"/>
                  <a:ext cx="636588" cy="52388"/>
                </a:xfrm>
                <a:custGeom>
                  <a:avLst/>
                  <a:gdLst>
                    <a:gd name="T0" fmla="*/ 5191266 w 3210"/>
                    <a:gd name="T1" fmla="*/ 0 h 266"/>
                    <a:gd name="T2" fmla="*/ 121013594 w 3210"/>
                    <a:gd name="T3" fmla="*/ 0 h 266"/>
                    <a:gd name="T4" fmla="*/ 122075566 w 3210"/>
                    <a:gd name="T5" fmla="*/ 116396 h 266"/>
                    <a:gd name="T6" fmla="*/ 123058806 w 3210"/>
                    <a:gd name="T7" fmla="*/ 426588 h 266"/>
                    <a:gd name="T8" fmla="*/ 123923852 w 3210"/>
                    <a:gd name="T9" fmla="*/ 930970 h 266"/>
                    <a:gd name="T10" fmla="*/ 124710564 w 3210"/>
                    <a:gd name="T11" fmla="*/ 1590350 h 266"/>
                    <a:gd name="T12" fmla="*/ 125339814 w 3210"/>
                    <a:gd name="T13" fmla="*/ 2366126 h 266"/>
                    <a:gd name="T14" fmla="*/ 125772337 w 3210"/>
                    <a:gd name="T15" fmla="*/ 3258297 h 266"/>
                    <a:gd name="T16" fmla="*/ 126126328 w 3210"/>
                    <a:gd name="T17" fmla="*/ 4227869 h 266"/>
                    <a:gd name="T18" fmla="*/ 126244325 w 3210"/>
                    <a:gd name="T19" fmla="*/ 5236437 h 266"/>
                    <a:gd name="T20" fmla="*/ 126126328 w 3210"/>
                    <a:gd name="T21" fmla="*/ 6245004 h 266"/>
                    <a:gd name="T22" fmla="*/ 125772337 w 3210"/>
                    <a:gd name="T23" fmla="*/ 7214576 h 266"/>
                    <a:gd name="T24" fmla="*/ 125339814 w 3210"/>
                    <a:gd name="T25" fmla="*/ 8067949 h 266"/>
                    <a:gd name="T26" fmla="*/ 124710564 w 3210"/>
                    <a:gd name="T27" fmla="*/ 8843725 h 266"/>
                    <a:gd name="T28" fmla="*/ 123923852 w 3210"/>
                    <a:gd name="T29" fmla="*/ 9464306 h 266"/>
                    <a:gd name="T30" fmla="*/ 123058806 w 3210"/>
                    <a:gd name="T31" fmla="*/ 9929889 h 266"/>
                    <a:gd name="T32" fmla="*/ 122075566 w 3210"/>
                    <a:gd name="T33" fmla="*/ 10201283 h 266"/>
                    <a:gd name="T34" fmla="*/ 121013594 w 3210"/>
                    <a:gd name="T35" fmla="*/ 10317679 h 266"/>
                    <a:gd name="T36" fmla="*/ 5191266 w 3210"/>
                    <a:gd name="T37" fmla="*/ 10317679 h 266"/>
                    <a:gd name="T38" fmla="*/ 4129493 w 3210"/>
                    <a:gd name="T39" fmla="*/ 10201283 h 266"/>
                    <a:gd name="T40" fmla="*/ 3146252 w 3210"/>
                    <a:gd name="T41" fmla="*/ 9929889 h 266"/>
                    <a:gd name="T42" fmla="*/ 2241742 w 3210"/>
                    <a:gd name="T43" fmla="*/ 9464306 h 266"/>
                    <a:gd name="T44" fmla="*/ 1455228 w 3210"/>
                    <a:gd name="T45" fmla="*/ 8843725 h 266"/>
                    <a:gd name="T46" fmla="*/ 865244 w 3210"/>
                    <a:gd name="T47" fmla="*/ 8067949 h 266"/>
                    <a:gd name="T48" fmla="*/ 393257 w 3210"/>
                    <a:gd name="T49" fmla="*/ 7214576 h 266"/>
                    <a:gd name="T50" fmla="*/ 78731 w 3210"/>
                    <a:gd name="T51" fmla="*/ 6245004 h 266"/>
                    <a:gd name="T52" fmla="*/ 0 w 3210"/>
                    <a:gd name="T53" fmla="*/ 5236437 h 266"/>
                    <a:gd name="T54" fmla="*/ 78731 w 3210"/>
                    <a:gd name="T55" fmla="*/ 4227869 h 266"/>
                    <a:gd name="T56" fmla="*/ 393257 w 3210"/>
                    <a:gd name="T57" fmla="*/ 3258297 h 266"/>
                    <a:gd name="T58" fmla="*/ 865244 w 3210"/>
                    <a:gd name="T59" fmla="*/ 2366126 h 266"/>
                    <a:gd name="T60" fmla="*/ 1455228 w 3210"/>
                    <a:gd name="T61" fmla="*/ 1590350 h 266"/>
                    <a:gd name="T62" fmla="*/ 2241742 w 3210"/>
                    <a:gd name="T63" fmla="*/ 930970 h 266"/>
                    <a:gd name="T64" fmla="*/ 3146252 w 3210"/>
                    <a:gd name="T65" fmla="*/ 426588 h 266"/>
                    <a:gd name="T66" fmla="*/ 4129493 w 3210"/>
                    <a:gd name="T67" fmla="*/ 116396 h 266"/>
                    <a:gd name="T68" fmla="*/ 5191266 w 3210"/>
                    <a:gd name="T69" fmla="*/ 0 h 26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210"/>
                    <a:gd name="T106" fmla="*/ 0 h 266"/>
                    <a:gd name="T107" fmla="*/ 3210 w 3210"/>
                    <a:gd name="T108" fmla="*/ 266 h 26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210" h="266">
                      <a:moveTo>
                        <a:pt x="132" y="0"/>
                      </a:moveTo>
                      <a:lnTo>
                        <a:pt x="3077" y="0"/>
                      </a:lnTo>
                      <a:lnTo>
                        <a:pt x="3104" y="3"/>
                      </a:lnTo>
                      <a:lnTo>
                        <a:pt x="3129" y="11"/>
                      </a:lnTo>
                      <a:lnTo>
                        <a:pt x="3151" y="24"/>
                      </a:lnTo>
                      <a:lnTo>
                        <a:pt x="3171" y="41"/>
                      </a:lnTo>
                      <a:lnTo>
                        <a:pt x="3187" y="61"/>
                      </a:lnTo>
                      <a:lnTo>
                        <a:pt x="3198" y="84"/>
                      </a:lnTo>
                      <a:lnTo>
                        <a:pt x="3207" y="109"/>
                      </a:lnTo>
                      <a:lnTo>
                        <a:pt x="3210" y="135"/>
                      </a:lnTo>
                      <a:lnTo>
                        <a:pt x="3207" y="161"/>
                      </a:lnTo>
                      <a:lnTo>
                        <a:pt x="3198" y="186"/>
                      </a:lnTo>
                      <a:lnTo>
                        <a:pt x="3187" y="208"/>
                      </a:lnTo>
                      <a:lnTo>
                        <a:pt x="3171" y="228"/>
                      </a:lnTo>
                      <a:lnTo>
                        <a:pt x="3151" y="244"/>
                      </a:lnTo>
                      <a:lnTo>
                        <a:pt x="3129" y="256"/>
                      </a:lnTo>
                      <a:lnTo>
                        <a:pt x="3104" y="263"/>
                      </a:lnTo>
                      <a:lnTo>
                        <a:pt x="3077" y="266"/>
                      </a:lnTo>
                      <a:lnTo>
                        <a:pt x="132" y="266"/>
                      </a:lnTo>
                      <a:lnTo>
                        <a:pt x="105" y="263"/>
                      </a:lnTo>
                      <a:lnTo>
                        <a:pt x="80" y="256"/>
                      </a:lnTo>
                      <a:lnTo>
                        <a:pt x="57" y="244"/>
                      </a:lnTo>
                      <a:lnTo>
                        <a:pt x="37" y="228"/>
                      </a:lnTo>
                      <a:lnTo>
                        <a:pt x="22" y="208"/>
                      </a:lnTo>
                      <a:lnTo>
                        <a:pt x="10" y="186"/>
                      </a:lnTo>
                      <a:lnTo>
                        <a:pt x="2" y="161"/>
                      </a:lnTo>
                      <a:lnTo>
                        <a:pt x="0" y="135"/>
                      </a:lnTo>
                      <a:lnTo>
                        <a:pt x="2" y="109"/>
                      </a:lnTo>
                      <a:lnTo>
                        <a:pt x="10" y="84"/>
                      </a:lnTo>
                      <a:lnTo>
                        <a:pt x="22" y="61"/>
                      </a:lnTo>
                      <a:lnTo>
                        <a:pt x="37" y="41"/>
                      </a:lnTo>
                      <a:lnTo>
                        <a:pt x="57" y="24"/>
                      </a:lnTo>
                      <a:lnTo>
                        <a:pt x="80" y="11"/>
                      </a:lnTo>
                      <a:lnTo>
                        <a:pt x="105" y="3"/>
                      </a:lnTo>
                      <a:lnTo>
                        <a:pt x="132"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sp>
              <p:nvSpPr>
                <p:cNvPr id="74" name="Freeform 35"/>
                <p:cNvSpPr/>
                <p:nvPr/>
              </p:nvSpPr>
              <p:spPr bwMode="auto">
                <a:xfrm>
                  <a:off x="0" y="117475"/>
                  <a:ext cx="417513" cy="52388"/>
                </a:xfrm>
                <a:custGeom>
                  <a:avLst/>
                  <a:gdLst>
                    <a:gd name="T0" fmla="*/ 5207789 w 2102"/>
                    <a:gd name="T1" fmla="*/ 0 h 265"/>
                    <a:gd name="T2" fmla="*/ 77760902 w 2102"/>
                    <a:gd name="T3" fmla="*/ 0 h 265"/>
                    <a:gd name="T4" fmla="*/ 78786610 w 2102"/>
                    <a:gd name="T5" fmla="*/ 78088 h 265"/>
                    <a:gd name="T6" fmla="*/ 79772989 w 2102"/>
                    <a:gd name="T7" fmla="*/ 390834 h 265"/>
                    <a:gd name="T8" fmla="*/ 80680315 w 2102"/>
                    <a:gd name="T9" fmla="*/ 859756 h 265"/>
                    <a:gd name="T10" fmla="*/ 81469459 w 2102"/>
                    <a:gd name="T11" fmla="*/ 1524194 h 265"/>
                    <a:gd name="T12" fmla="*/ 82061167 w 2102"/>
                    <a:gd name="T13" fmla="*/ 2266720 h 265"/>
                    <a:gd name="T14" fmla="*/ 82534693 w 2102"/>
                    <a:gd name="T15" fmla="*/ 3204762 h 265"/>
                    <a:gd name="T16" fmla="*/ 82850310 w 2102"/>
                    <a:gd name="T17" fmla="*/ 4181749 h 265"/>
                    <a:gd name="T18" fmla="*/ 82929165 w 2102"/>
                    <a:gd name="T19" fmla="*/ 5237021 h 265"/>
                    <a:gd name="T20" fmla="*/ 82850310 w 2102"/>
                    <a:gd name="T21" fmla="*/ 6292095 h 265"/>
                    <a:gd name="T22" fmla="*/ 82534693 w 2102"/>
                    <a:gd name="T23" fmla="*/ 7230137 h 265"/>
                    <a:gd name="T24" fmla="*/ 82061167 w 2102"/>
                    <a:gd name="T25" fmla="*/ 8129036 h 265"/>
                    <a:gd name="T26" fmla="*/ 81469459 w 2102"/>
                    <a:gd name="T27" fmla="*/ 8871562 h 265"/>
                    <a:gd name="T28" fmla="*/ 80680315 w 2102"/>
                    <a:gd name="T29" fmla="*/ 9496857 h 265"/>
                    <a:gd name="T30" fmla="*/ 79772989 w 2102"/>
                    <a:gd name="T31" fmla="*/ 9965779 h 265"/>
                    <a:gd name="T32" fmla="*/ 78786610 w 2102"/>
                    <a:gd name="T33" fmla="*/ 10239383 h 265"/>
                    <a:gd name="T34" fmla="*/ 77760902 w 2102"/>
                    <a:gd name="T35" fmla="*/ 10356613 h 265"/>
                    <a:gd name="T36" fmla="*/ 5207789 w 2102"/>
                    <a:gd name="T37" fmla="*/ 10356613 h 265"/>
                    <a:gd name="T38" fmla="*/ 4142555 w 2102"/>
                    <a:gd name="T39" fmla="*/ 10239383 h 265"/>
                    <a:gd name="T40" fmla="*/ 3156176 w 2102"/>
                    <a:gd name="T41" fmla="*/ 9965779 h 265"/>
                    <a:gd name="T42" fmla="*/ 2248850 w 2102"/>
                    <a:gd name="T43" fmla="*/ 9496857 h 265"/>
                    <a:gd name="T44" fmla="*/ 1459706 w 2102"/>
                    <a:gd name="T45" fmla="*/ 8871562 h 265"/>
                    <a:gd name="T46" fmla="*/ 867998 w 2102"/>
                    <a:gd name="T47" fmla="*/ 8129036 h 265"/>
                    <a:gd name="T48" fmla="*/ 394472 w 2102"/>
                    <a:gd name="T49" fmla="*/ 7230137 h 265"/>
                    <a:gd name="T50" fmla="*/ 78855 w 2102"/>
                    <a:gd name="T51" fmla="*/ 6292095 h 265"/>
                    <a:gd name="T52" fmla="*/ 0 w 2102"/>
                    <a:gd name="T53" fmla="*/ 5237021 h 265"/>
                    <a:gd name="T54" fmla="*/ 78855 w 2102"/>
                    <a:gd name="T55" fmla="*/ 4181749 h 265"/>
                    <a:gd name="T56" fmla="*/ 394472 w 2102"/>
                    <a:gd name="T57" fmla="*/ 3204762 h 265"/>
                    <a:gd name="T58" fmla="*/ 867998 w 2102"/>
                    <a:gd name="T59" fmla="*/ 2266720 h 265"/>
                    <a:gd name="T60" fmla="*/ 1459706 w 2102"/>
                    <a:gd name="T61" fmla="*/ 1524194 h 265"/>
                    <a:gd name="T62" fmla="*/ 2248850 w 2102"/>
                    <a:gd name="T63" fmla="*/ 859756 h 265"/>
                    <a:gd name="T64" fmla="*/ 3156176 w 2102"/>
                    <a:gd name="T65" fmla="*/ 390834 h 265"/>
                    <a:gd name="T66" fmla="*/ 4142555 w 2102"/>
                    <a:gd name="T67" fmla="*/ 78088 h 265"/>
                    <a:gd name="T68" fmla="*/ 5207789 w 2102"/>
                    <a:gd name="T69" fmla="*/ 0 h 26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102"/>
                    <a:gd name="T106" fmla="*/ 0 h 265"/>
                    <a:gd name="T107" fmla="*/ 2102 w 2102"/>
                    <a:gd name="T108" fmla="*/ 265 h 26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102" h="265">
                      <a:moveTo>
                        <a:pt x="132" y="0"/>
                      </a:moveTo>
                      <a:lnTo>
                        <a:pt x="1971" y="0"/>
                      </a:lnTo>
                      <a:lnTo>
                        <a:pt x="1997" y="2"/>
                      </a:lnTo>
                      <a:lnTo>
                        <a:pt x="2022" y="10"/>
                      </a:lnTo>
                      <a:lnTo>
                        <a:pt x="2045" y="22"/>
                      </a:lnTo>
                      <a:lnTo>
                        <a:pt x="2065" y="39"/>
                      </a:lnTo>
                      <a:lnTo>
                        <a:pt x="2080" y="58"/>
                      </a:lnTo>
                      <a:lnTo>
                        <a:pt x="2092" y="82"/>
                      </a:lnTo>
                      <a:lnTo>
                        <a:pt x="2100" y="107"/>
                      </a:lnTo>
                      <a:lnTo>
                        <a:pt x="2102" y="134"/>
                      </a:lnTo>
                      <a:lnTo>
                        <a:pt x="2100" y="161"/>
                      </a:lnTo>
                      <a:lnTo>
                        <a:pt x="2092" y="185"/>
                      </a:lnTo>
                      <a:lnTo>
                        <a:pt x="2080" y="208"/>
                      </a:lnTo>
                      <a:lnTo>
                        <a:pt x="2065" y="227"/>
                      </a:lnTo>
                      <a:lnTo>
                        <a:pt x="2045" y="243"/>
                      </a:lnTo>
                      <a:lnTo>
                        <a:pt x="2022" y="255"/>
                      </a:lnTo>
                      <a:lnTo>
                        <a:pt x="1997" y="262"/>
                      </a:lnTo>
                      <a:lnTo>
                        <a:pt x="1971" y="265"/>
                      </a:lnTo>
                      <a:lnTo>
                        <a:pt x="132" y="265"/>
                      </a:lnTo>
                      <a:lnTo>
                        <a:pt x="105" y="262"/>
                      </a:lnTo>
                      <a:lnTo>
                        <a:pt x="80" y="255"/>
                      </a:lnTo>
                      <a:lnTo>
                        <a:pt x="57" y="243"/>
                      </a:lnTo>
                      <a:lnTo>
                        <a:pt x="37" y="227"/>
                      </a:lnTo>
                      <a:lnTo>
                        <a:pt x="22" y="208"/>
                      </a:lnTo>
                      <a:lnTo>
                        <a:pt x="10" y="185"/>
                      </a:lnTo>
                      <a:lnTo>
                        <a:pt x="2" y="161"/>
                      </a:lnTo>
                      <a:lnTo>
                        <a:pt x="0" y="134"/>
                      </a:lnTo>
                      <a:lnTo>
                        <a:pt x="2" y="107"/>
                      </a:lnTo>
                      <a:lnTo>
                        <a:pt x="10" y="82"/>
                      </a:lnTo>
                      <a:lnTo>
                        <a:pt x="22" y="58"/>
                      </a:lnTo>
                      <a:lnTo>
                        <a:pt x="37" y="39"/>
                      </a:lnTo>
                      <a:lnTo>
                        <a:pt x="57" y="22"/>
                      </a:lnTo>
                      <a:lnTo>
                        <a:pt x="80" y="10"/>
                      </a:lnTo>
                      <a:lnTo>
                        <a:pt x="105" y="2"/>
                      </a:lnTo>
                      <a:lnTo>
                        <a:pt x="132"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sp>
              <p:nvSpPr>
                <p:cNvPr id="75" name="Freeform 36"/>
                <p:cNvSpPr/>
                <p:nvPr/>
              </p:nvSpPr>
              <p:spPr bwMode="auto">
                <a:xfrm>
                  <a:off x="0" y="234950"/>
                  <a:ext cx="636588" cy="52388"/>
                </a:xfrm>
                <a:custGeom>
                  <a:avLst/>
                  <a:gdLst>
                    <a:gd name="T0" fmla="*/ 5191266 w 3210"/>
                    <a:gd name="T1" fmla="*/ 0 h 265"/>
                    <a:gd name="T2" fmla="*/ 121013594 w 3210"/>
                    <a:gd name="T3" fmla="*/ 0 h 265"/>
                    <a:gd name="T4" fmla="*/ 122075566 w 3210"/>
                    <a:gd name="T5" fmla="*/ 78088 h 265"/>
                    <a:gd name="T6" fmla="*/ 123058806 w 3210"/>
                    <a:gd name="T7" fmla="*/ 390834 h 265"/>
                    <a:gd name="T8" fmla="*/ 123923852 w 3210"/>
                    <a:gd name="T9" fmla="*/ 859756 h 265"/>
                    <a:gd name="T10" fmla="*/ 124710564 w 3210"/>
                    <a:gd name="T11" fmla="*/ 1524194 h 265"/>
                    <a:gd name="T12" fmla="*/ 125339814 w 3210"/>
                    <a:gd name="T13" fmla="*/ 2266720 h 265"/>
                    <a:gd name="T14" fmla="*/ 125772337 w 3210"/>
                    <a:gd name="T15" fmla="*/ 3126476 h 265"/>
                    <a:gd name="T16" fmla="*/ 126126328 w 3210"/>
                    <a:gd name="T17" fmla="*/ 4103661 h 265"/>
                    <a:gd name="T18" fmla="*/ 126244325 w 3210"/>
                    <a:gd name="T19" fmla="*/ 5158735 h 265"/>
                    <a:gd name="T20" fmla="*/ 126126328 w 3210"/>
                    <a:gd name="T21" fmla="*/ 6214008 h 265"/>
                    <a:gd name="T22" fmla="*/ 125772337 w 3210"/>
                    <a:gd name="T23" fmla="*/ 7190994 h 265"/>
                    <a:gd name="T24" fmla="*/ 125339814 w 3210"/>
                    <a:gd name="T25" fmla="*/ 8050751 h 265"/>
                    <a:gd name="T26" fmla="*/ 124710564 w 3210"/>
                    <a:gd name="T27" fmla="*/ 8832419 h 265"/>
                    <a:gd name="T28" fmla="*/ 123923852 w 3210"/>
                    <a:gd name="T29" fmla="*/ 9457714 h 265"/>
                    <a:gd name="T30" fmla="*/ 123058806 w 3210"/>
                    <a:gd name="T31" fmla="*/ 9965779 h 265"/>
                    <a:gd name="T32" fmla="*/ 122075566 w 3210"/>
                    <a:gd name="T33" fmla="*/ 10239383 h 265"/>
                    <a:gd name="T34" fmla="*/ 121013594 w 3210"/>
                    <a:gd name="T35" fmla="*/ 10356613 h 265"/>
                    <a:gd name="T36" fmla="*/ 5191266 w 3210"/>
                    <a:gd name="T37" fmla="*/ 10356613 h 265"/>
                    <a:gd name="T38" fmla="*/ 4129493 w 3210"/>
                    <a:gd name="T39" fmla="*/ 10239383 h 265"/>
                    <a:gd name="T40" fmla="*/ 3146252 w 3210"/>
                    <a:gd name="T41" fmla="*/ 9965779 h 265"/>
                    <a:gd name="T42" fmla="*/ 2241742 w 3210"/>
                    <a:gd name="T43" fmla="*/ 9457714 h 265"/>
                    <a:gd name="T44" fmla="*/ 1455228 w 3210"/>
                    <a:gd name="T45" fmla="*/ 8832419 h 265"/>
                    <a:gd name="T46" fmla="*/ 865244 w 3210"/>
                    <a:gd name="T47" fmla="*/ 8050751 h 265"/>
                    <a:gd name="T48" fmla="*/ 393257 w 3210"/>
                    <a:gd name="T49" fmla="*/ 7190994 h 265"/>
                    <a:gd name="T50" fmla="*/ 78731 w 3210"/>
                    <a:gd name="T51" fmla="*/ 6214008 h 265"/>
                    <a:gd name="T52" fmla="*/ 0 w 3210"/>
                    <a:gd name="T53" fmla="*/ 5158735 h 265"/>
                    <a:gd name="T54" fmla="*/ 78731 w 3210"/>
                    <a:gd name="T55" fmla="*/ 4103661 h 265"/>
                    <a:gd name="T56" fmla="*/ 393257 w 3210"/>
                    <a:gd name="T57" fmla="*/ 3126476 h 265"/>
                    <a:gd name="T58" fmla="*/ 865244 w 3210"/>
                    <a:gd name="T59" fmla="*/ 2266720 h 265"/>
                    <a:gd name="T60" fmla="*/ 1455228 w 3210"/>
                    <a:gd name="T61" fmla="*/ 1524194 h 265"/>
                    <a:gd name="T62" fmla="*/ 2241742 w 3210"/>
                    <a:gd name="T63" fmla="*/ 859756 h 265"/>
                    <a:gd name="T64" fmla="*/ 3146252 w 3210"/>
                    <a:gd name="T65" fmla="*/ 390834 h 265"/>
                    <a:gd name="T66" fmla="*/ 4129493 w 3210"/>
                    <a:gd name="T67" fmla="*/ 78088 h 265"/>
                    <a:gd name="T68" fmla="*/ 5191266 w 3210"/>
                    <a:gd name="T69" fmla="*/ 0 h 26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210"/>
                    <a:gd name="T106" fmla="*/ 0 h 265"/>
                    <a:gd name="T107" fmla="*/ 3210 w 3210"/>
                    <a:gd name="T108" fmla="*/ 265 h 26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210" h="265">
                      <a:moveTo>
                        <a:pt x="132" y="0"/>
                      </a:moveTo>
                      <a:lnTo>
                        <a:pt x="3077" y="0"/>
                      </a:lnTo>
                      <a:lnTo>
                        <a:pt x="3104" y="2"/>
                      </a:lnTo>
                      <a:lnTo>
                        <a:pt x="3129" y="10"/>
                      </a:lnTo>
                      <a:lnTo>
                        <a:pt x="3151" y="22"/>
                      </a:lnTo>
                      <a:lnTo>
                        <a:pt x="3171" y="39"/>
                      </a:lnTo>
                      <a:lnTo>
                        <a:pt x="3187" y="58"/>
                      </a:lnTo>
                      <a:lnTo>
                        <a:pt x="3198" y="80"/>
                      </a:lnTo>
                      <a:lnTo>
                        <a:pt x="3207" y="105"/>
                      </a:lnTo>
                      <a:lnTo>
                        <a:pt x="3210" y="132"/>
                      </a:lnTo>
                      <a:lnTo>
                        <a:pt x="3207" y="159"/>
                      </a:lnTo>
                      <a:lnTo>
                        <a:pt x="3198" y="184"/>
                      </a:lnTo>
                      <a:lnTo>
                        <a:pt x="3187" y="206"/>
                      </a:lnTo>
                      <a:lnTo>
                        <a:pt x="3171" y="226"/>
                      </a:lnTo>
                      <a:lnTo>
                        <a:pt x="3151" y="242"/>
                      </a:lnTo>
                      <a:lnTo>
                        <a:pt x="3129" y="255"/>
                      </a:lnTo>
                      <a:lnTo>
                        <a:pt x="3104" y="262"/>
                      </a:lnTo>
                      <a:lnTo>
                        <a:pt x="3077" y="265"/>
                      </a:lnTo>
                      <a:lnTo>
                        <a:pt x="132" y="265"/>
                      </a:lnTo>
                      <a:lnTo>
                        <a:pt x="105" y="262"/>
                      </a:lnTo>
                      <a:lnTo>
                        <a:pt x="80" y="255"/>
                      </a:lnTo>
                      <a:lnTo>
                        <a:pt x="57" y="242"/>
                      </a:lnTo>
                      <a:lnTo>
                        <a:pt x="37" y="226"/>
                      </a:lnTo>
                      <a:lnTo>
                        <a:pt x="22" y="206"/>
                      </a:lnTo>
                      <a:lnTo>
                        <a:pt x="10" y="184"/>
                      </a:lnTo>
                      <a:lnTo>
                        <a:pt x="2" y="159"/>
                      </a:lnTo>
                      <a:lnTo>
                        <a:pt x="0" y="132"/>
                      </a:lnTo>
                      <a:lnTo>
                        <a:pt x="2" y="105"/>
                      </a:lnTo>
                      <a:lnTo>
                        <a:pt x="10" y="80"/>
                      </a:lnTo>
                      <a:lnTo>
                        <a:pt x="22" y="58"/>
                      </a:lnTo>
                      <a:lnTo>
                        <a:pt x="37" y="39"/>
                      </a:lnTo>
                      <a:lnTo>
                        <a:pt x="57" y="22"/>
                      </a:lnTo>
                      <a:lnTo>
                        <a:pt x="80" y="10"/>
                      </a:lnTo>
                      <a:lnTo>
                        <a:pt x="105" y="2"/>
                      </a:lnTo>
                      <a:lnTo>
                        <a:pt x="132"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sp>
              <p:nvSpPr>
                <p:cNvPr id="76" name="Freeform 37"/>
                <p:cNvSpPr/>
                <p:nvPr/>
              </p:nvSpPr>
              <p:spPr bwMode="auto">
                <a:xfrm>
                  <a:off x="0" y="352425"/>
                  <a:ext cx="417513" cy="52388"/>
                </a:xfrm>
                <a:custGeom>
                  <a:avLst/>
                  <a:gdLst>
                    <a:gd name="T0" fmla="*/ 5207789 w 2102"/>
                    <a:gd name="T1" fmla="*/ 0 h 262"/>
                    <a:gd name="T2" fmla="*/ 77760902 w 2102"/>
                    <a:gd name="T3" fmla="*/ 0 h 262"/>
                    <a:gd name="T4" fmla="*/ 78786610 w 2102"/>
                    <a:gd name="T5" fmla="*/ 119973 h 262"/>
                    <a:gd name="T6" fmla="*/ 79772989 w 2102"/>
                    <a:gd name="T7" fmla="*/ 399908 h 262"/>
                    <a:gd name="T8" fmla="*/ 80680315 w 2102"/>
                    <a:gd name="T9" fmla="*/ 879599 h 262"/>
                    <a:gd name="T10" fmla="*/ 81469459 w 2102"/>
                    <a:gd name="T11" fmla="*/ 1519252 h 262"/>
                    <a:gd name="T12" fmla="*/ 82061167 w 2102"/>
                    <a:gd name="T13" fmla="*/ 2278878 h 262"/>
                    <a:gd name="T14" fmla="*/ 82534693 w 2102"/>
                    <a:gd name="T15" fmla="*/ 3158477 h 262"/>
                    <a:gd name="T16" fmla="*/ 82850310 w 2102"/>
                    <a:gd name="T17" fmla="*/ 4158048 h 262"/>
                    <a:gd name="T18" fmla="*/ 82929165 w 2102"/>
                    <a:gd name="T19" fmla="*/ 5237600 h 262"/>
                    <a:gd name="T20" fmla="*/ 82850310 w 2102"/>
                    <a:gd name="T21" fmla="*/ 6317153 h 262"/>
                    <a:gd name="T22" fmla="*/ 82534693 w 2102"/>
                    <a:gd name="T23" fmla="*/ 7316724 h 262"/>
                    <a:gd name="T24" fmla="*/ 82061167 w 2102"/>
                    <a:gd name="T25" fmla="*/ 8196323 h 262"/>
                    <a:gd name="T26" fmla="*/ 81469459 w 2102"/>
                    <a:gd name="T27" fmla="*/ 8955949 h 262"/>
                    <a:gd name="T28" fmla="*/ 80680315 w 2102"/>
                    <a:gd name="T29" fmla="*/ 9595602 h 262"/>
                    <a:gd name="T30" fmla="*/ 79772989 w 2102"/>
                    <a:gd name="T31" fmla="*/ 10075292 h 262"/>
                    <a:gd name="T32" fmla="*/ 78786610 w 2102"/>
                    <a:gd name="T33" fmla="*/ 10355228 h 262"/>
                    <a:gd name="T34" fmla="*/ 77760902 w 2102"/>
                    <a:gd name="T35" fmla="*/ 10475201 h 262"/>
                    <a:gd name="T36" fmla="*/ 5207789 w 2102"/>
                    <a:gd name="T37" fmla="*/ 10475201 h 262"/>
                    <a:gd name="T38" fmla="*/ 4142555 w 2102"/>
                    <a:gd name="T39" fmla="*/ 10355228 h 262"/>
                    <a:gd name="T40" fmla="*/ 3156176 w 2102"/>
                    <a:gd name="T41" fmla="*/ 10075292 h 262"/>
                    <a:gd name="T42" fmla="*/ 2248850 w 2102"/>
                    <a:gd name="T43" fmla="*/ 9595602 h 262"/>
                    <a:gd name="T44" fmla="*/ 1459706 w 2102"/>
                    <a:gd name="T45" fmla="*/ 8955949 h 262"/>
                    <a:gd name="T46" fmla="*/ 867998 w 2102"/>
                    <a:gd name="T47" fmla="*/ 8196323 h 262"/>
                    <a:gd name="T48" fmla="*/ 394472 w 2102"/>
                    <a:gd name="T49" fmla="*/ 7316724 h 262"/>
                    <a:gd name="T50" fmla="*/ 78855 w 2102"/>
                    <a:gd name="T51" fmla="*/ 6317153 h 262"/>
                    <a:gd name="T52" fmla="*/ 0 w 2102"/>
                    <a:gd name="T53" fmla="*/ 5237600 h 262"/>
                    <a:gd name="T54" fmla="*/ 78855 w 2102"/>
                    <a:gd name="T55" fmla="*/ 4158048 h 262"/>
                    <a:gd name="T56" fmla="*/ 394472 w 2102"/>
                    <a:gd name="T57" fmla="*/ 3158477 h 262"/>
                    <a:gd name="T58" fmla="*/ 867998 w 2102"/>
                    <a:gd name="T59" fmla="*/ 2278878 h 262"/>
                    <a:gd name="T60" fmla="*/ 1459706 w 2102"/>
                    <a:gd name="T61" fmla="*/ 1519252 h 262"/>
                    <a:gd name="T62" fmla="*/ 2248850 w 2102"/>
                    <a:gd name="T63" fmla="*/ 879599 h 262"/>
                    <a:gd name="T64" fmla="*/ 3156176 w 2102"/>
                    <a:gd name="T65" fmla="*/ 399908 h 262"/>
                    <a:gd name="T66" fmla="*/ 4142555 w 2102"/>
                    <a:gd name="T67" fmla="*/ 119973 h 262"/>
                    <a:gd name="T68" fmla="*/ 5207789 w 2102"/>
                    <a:gd name="T69" fmla="*/ 0 h 26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102"/>
                    <a:gd name="T106" fmla="*/ 0 h 262"/>
                    <a:gd name="T107" fmla="*/ 2102 w 2102"/>
                    <a:gd name="T108" fmla="*/ 262 h 26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102" h="262">
                      <a:moveTo>
                        <a:pt x="132" y="0"/>
                      </a:moveTo>
                      <a:lnTo>
                        <a:pt x="1971" y="0"/>
                      </a:lnTo>
                      <a:lnTo>
                        <a:pt x="1997" y="3"/>
                      </a:lnTo>
                      <a:lnTo>
                        <a:pt x="2022" y="10"/>
                      </a:lnTo>
                      <a:lnTo>
                        <a:pt x="2045" y="22"/>
                      </a:lnTo>
                      <a:lnTo>
                        <a:pt x="2065" y="38"/>
                      </a:lnTo>
                      <a:lnTo>
                        <a:pt x="2080" y="57"/>
                      </a:lnTo>
                      <a:lnTo>
                        <a:pt x="2092" y="79"/>
                      </a:lnTo>
                      <a:lnTo>
                        <a:pt x="2100" y="104"/>
                      </a:lnTo>
                      <a:lnTo>
                        <a:pt x="2102" y="131"/>
                      </a:lnTo>
                      <a:lnTo>
                        <a:pt x="2100" y="158"/>
                      </a:lnTo>
                      <a:lnTo>
                        <a:pt x="2092" y="183"/>
                      </a:lnTo>
                      <a:lnTo>
                        <a:pt x="2080" y="205"/>
                      </a:lnTo>
                      <a:lnTo>
                        <a:pt x="2065" y="224"/>
                      </a:lnTo>
                      <a:lnTo>
                        <a:pt x="2045" y="240"/>
                      </a:lnTo>
                      <a:lnTo>
                        <a:pt x="2022" y="252"/>
                      </a:lnTo>
                      <a:lnTo>
                        <a:pt x="1997" y="259"/>
                      </a:lnTo>
                      <a:lnTo>
                        <a:pt x="1971" y="262"/>
                      </a:lnTo>
                      <a:lnTo>
                        <a:pt x="132" y="262"/>
                      </a:lnTo>
                      <a:lnTo>
                        <a:pt x="105" y="259"/>
                      </a:lnTo>
                      <a:lnTo>
                        <a:pt x="80" y="252"/>
                      </a:lnTo>
                      <a:lnTo>
                        <a:pt x="57" y="240"/>
                      </a:lnTo>
                      <a:lnTo>
                        <a:pt x="37" y="224"/>
                      </a:lnTo>
                      <a:lnTo>
                        <a:pt x="22" y="205"/>
                      </a:lnTo>
                      <a:lnTo>
                        <a:pt x="10" y="183"/>
                      </a:lnTo>
                      <a:lnTo>
                        <a:pt x="2" y="158"/>
                      </a:lnTo>
                      <a:lnTo>
                        <a:pt x="0" y="131"/>
                      </a:lnTo>
                      <a:lnTo>
                        <a:pt x="2" y="104"/>
                      </a:lnTo>
                      <a:lnTo>
                        <a:pt x="10" y="79"/>
                      </a:lnTo>
                      <a:lnTo>
                        <a:pt x="22" y="57"/>
                      </a:lnTo>
                      <a:lnTo>
                        <a:pt x="37" y="38"/>
                      </a:lnTo>
                      <a:lnTo>
                        <a:pt x="57" y="22"/>
                      </a:lnTo>
                      <a:lnTo>
                        <a:pt x="80" y="10"/>
                      </a:lnTo>
                      <a:lnTo>
                        <a:pt x="105" y="3"/>
                      </a:lnTo>
                      <a:lnTo>
                        <a:pt x="132"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sp>
              <p:nvSpPr>
                <p:cNvPr id="77" name="Freeform 38"/>
                <p:cNvSpPr/>
                <p:nvPr/>
              </p:nvSpPr>
              <p:spPr bwMode="auto">
                <a:xfrm>
                  <a:off x="0" y="468313"/>
                  <a:ext cx="636588" cy="52388"/>
                </a:xfrm>
                <a:custGeom>
                  <a:avLst/>
                  <a:gdLst>
                    <a:gd name="T0" fmla="*/ 5191266 w 3210"/>
                    <a:gd name="T1" fmla="*/ 0 h 262"/>
                    <a:gd name="T2" fmla="*/ 121013594 w 3210"/>
                    <a:gd name="T3" fmla="*/ 0 h 262"/>
                    <a:gd name="T4" fmla="*/ 122075566 w 3210"/>
                    <a:gd name="T5" fmla="*/ 79982 h 262"/>
                    <a:gd name="T6" fmla="*/ 123058806 w 3210"/>
                    <a:gd name="T7" fmla="*/ 399908 h 262"/>
                    <a:gd name="T8" fmla="*/ 123923852 w 3210"/>
                    <a:gd name="T9" fmla="*/ 879599 h 262"/>
                    <a:gd name="T10" fmla="*/ 124710564 w 3210"/>
                    <a:gd name="T11" fmla="*/ 1479261 h 262"/>
                    <a:gd name="T12" fmla="*/ 125339814 w 3210"/>
                    <a:gd name="T13" fmla="*/ 2278878 h 262"/>
                    <a:gd name="T14" fmla="*/ 125772337 w 3210"/>
                    <a:gd name="T15" fmla="*/ 3158477 h 262"/>
                    <a:gd name="T16" fmla="*/ 126126328 w 3210"/>
                    <a:gd name="T17" fmla="*/ 4158048 h 262"/>
                    <a:gd name="T18" fmla="*/ 126244325 w 3210"/>
                    <a:gd name="T19" fmla="*/ 5237600 h 262"/>
                    <a:gd name="T20" fmla="*/ 126126328 w 3210"/>
                    <a:gd name="T21" fmla="*/ 6277162 h 262"/>
                    <a:gd name="T22" fmla="*/ 125772337 w 3210"/>
                    <a:gd name="T23" fmla="*/ 7276733 h 262"/>
                    <a:gd name="T24" fmla="*/ 125339814 w 3210"/>
                    <a:gd name="T25" fmla="*/ 8156332 h 262"/>
                    <a:gd name="T26" fmla="*/ 124710564 w 3210"/>
                    <a:gd name="T27" fmla="*/ 8955949 h 262"/>
                    <a:gd name="T28" fmla="*/ 123923852 w 3210"/>
                    <a:gd name="T29" fmla="*/ 9595602 h 262"/>
                    <a:gd name="T30" fmla="*/ 123058806 w 3210"/>
                    <a:gd name="T31" fmla="*/ 10075292 h 262"/>
                    <a:gd name="T32" fmla="*/ 122075566 w 3210"/>
                    <a:gd name="T33" fmla="*/ 10395219 h 262"/>
                    <a:gd name="T34" fmla="*/ 121013594 w 3210"/>
                    <a:gd name="T35" fmla="*/ 10475201 h 262"/>
                    <a:gd name="T36" fmla="*/ 5191266 w 3210"/>
                    <a:gd name="T37" fmla="*/ 10475201 h 262"/>
                    <a:gd name="T38" fmla="*/ 4129493 w 3210"/>
                    <a:gd name="T39" fmla="*/ 10395219 h 262"/>
                    <a:gd name="T40" fmla="*/ 3146252 w 3210"/>
                    <a:gd name="T41" fmla="*/ 10075292 h 262"/>
                    <a:gd name="T42" fmla="*/ 2241742 w 3210"/>
                    <a:gd name="T43" fmla="*/ 9595602 h 262"/>
                    <a:gd name="T44" fmla="*/ 1455228 w 3210"/>
                    <a:gd name="T45" fmla="*/ 8955949 h 262"/>
                    <a:gd name="T46" fmla="*/ 865244 w 3210"/>
                    <a:gd name="T47" fmla="*/ 8156332 h 262"/>
                    <a:gd name="T48" fmla="*/ 393257 w 3210"/>
                    <a:gd name="T49" fmla="*/ 7276733 h 262"/>
                    <a:gd name="T50" fmla="*/ 78731 w 3210"/>
                    <a:gd name="T51" fmla="*/ 6277162 h 262"/>
                    <a:gd name="T52" fmla="*/ 0 w 3210"/>
                    <a:gd name="T53" fmla="*/ 5237600 h 262"/>
                    <a:gd name="T54" fmla="*/ 78731 w 3210"/>
                    <a:gd name="T55" fmla="*/ 4158048 h 262"/>
                    <a:gd name="T56" fmla="*/ 393257 w 3210"/>
                    <a:gd name="T57" fmla="*/ 3158477 h 262"/>
                    <a:gd name="T58" fmla="*/ 865244 w 3210"/>
                    <a:gd name="T59" fmla="*/ 2278878 h 262"/>
                    <a:gd name="T60" fmla="*/ 1455228 w 3210"/>
                    <a:gd name="T61" fmla="*/ 1479261 h 262"/>
                    <a:gd name="T62" fmla="*/ 2241742 w 3210"/>
                    <a:gd name="T63" fmla="*/ 879599 h 262"/>
                    <a:gd name="T64" fmla="*/ 3146252 w 3210"/>
                    <a:gd name="T65" fmla="*/ 399908 h 262"/>
                    <a:gd name="T66" fmla="*/ 4129493 w 3210"/>
                    <a:gd name="T67" fmla="*/ 79982 h 262"/>
                    <a:gd name="T68" fmla="*/ 5191266 w 3210"/>
                    <a:gd name="T69" fmla="*/ 0 h 26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210"/>
                    <a:gd name="T106" fmla="*/ 0 h 262"/>
                    <a:gd name="T107" fmla="*/ 3210 w 3210"/>
                    <a:gd name="T108" fmla="*/ 262 h 26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210" h="262">
                      <a:moveTo>
                        <a:pt x="132" y="0"/>
                      </a:moveTo>
                      <a:lnTo>
                        <a:pt x="3077" y="0"/>
                      </a:lnTo>
                      <a:lnTo>
                        <a:pt x="3104" y="2"/>
                      </a:lnTo>
                      <a:lnTo>
                        <a:pt x="3129" y="10"/>
                      </a:lnTo>
                      <a:lnTo>
                        <a:pt x="3151" y="22"/>
                      </a:lnTo>
                      <a:lnTo>
                        <a:pt x="3171" y="37"/>
                      </a:lnTo>
                      <a:lnTo>
                        <a:pt x="3187" y="57"/>
                      </a:lnTo>
                      <a:lnTo>
                        <a:pt x="3198" y="79"/>
                      </a:lnTo>
                      <a:lnTo>
                        <a:pt x="3207" y="104"/>
                      </a:lnTo>
                      <a:lnTo>
                        <a:pt x="3210" y="131"/>
                      </a:lnTo>
                      <a:lnTo>
                        <a:pt x="3207" y="157"/>
                      </a:lnTo>
                      <a:lnTo>
                        <a:pt x="3198" y="182"/>
                      </a:lnTo>
                      <a:lnTo>
                        <a:pt x="3187" y="204"/>
                      </a:lnTo>
                      <a:lnTo>
                        <a:pt x="3171" y="224"/>
                      </a:lnTo>
                      <a:lnTo>
                        <a:pt x="3151" y="240"/>
                      </a:lnTo>
                      <a:lnTo>
                        <a:pt x="3129" y="252"/>
                      </a:lnTo>
                      <a:lnTo>
                        <a:pt x="3104" y="260"/>
                      </a:lnTo>
                      <a:lnTo>
                        <a:pt x="3077" y="262"/>
                      </a:lnTo>
                      <a:lnTo>
                        <a:pt x="132" y="262"/>
                      </a:lnTo>
                      <a:lnTo>
                        <a:pt x="105" y="260"/>
                      </a:lnTo>
                      <a:lnTo>
                        <a:pt x="80" y="252"/>
                      </a:lnTo>
                      <a:lnTo>
                        <a:pt x="57" y="240"/>
                      </a:lnTo>
                      <a:lnTo>
                        <a:pt x="37" y="224"/>
                      </a:lnTo>
                      <a:lnTo>
                        <a:pt x="22" y="204"/>
                      </a:lnTo>
                      <a:lnTo>
                        <a:pt x="10" y="182"/>
                      </a:lnTo>
                      <a:lnTo>
                        <a:pt x="2" y="157"/>
                      </a:lnTo>
                      <a:lnTo>
                        <a:pt x="0" y="131"/>
                      </a:lnTo>
                      <a:lnTo>
                        <a:pt x="2" y="104"/>
                      </a:lnTo>
                      <a:lnTo>
                        <a:pt x="10" y="79"/>
                      </a:lnTo>
                      <a:lnTo>
                        <a:pt x="22" y="57"/>
                      </a:lnTo>
                      <a:lnTo>
                        <a:pt x="37" y="37"/>
                      </a:lnTo>
                      <a:lnTo>
                        <a:pt x="57" y="22"/>
                      </a:lnTo>
                      <a:lnTo>
                        <a:pt x="80" y="10"/>
                      </a:lnTo>
                      <a:lnTo>
                        <a:pt x="105" y="2"/>
                      </a:lnTo>
                      <a:lnTo>
                        <a:pt x="132"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sp>
              <p:nvSpPr>
                <p:cNvPr id="78" name="Freeform 39"/>
                <p:cNvSpPr/>
                <p:nvPr/>
              </p:nvSpPr>
              <p:spPr bwMode="auto">
                <a:xfrm>
                  <a:off x="0" y="585788"/>
                  <a:ext cx="417513" cy="52388"/>
                </a:xfrm>
                <a:custGeom>
                  <a:avLst/>
                  <a:gdLst>
                    <a:gd name="T0" fmla="*/ 5207789 w 2102"/>
                    <a:gd name="T1" fmla="*/ 0 h 265"/>
                    <a:gd name="T2" fmla="*/ 77760902 w 2102"/>
                    <a:gd name="T3" fmla="*/ 0 h 265"/>
                    <a:gd name="T4" fmla="*/ 78786610 w 2102"/>
                    <a:gd name="T5" fmla="*/ 117231 h 265"/>
                    <a:gd name="T6" fmla="*/ 79772989 w 2102"/>
                    <a:gd name="T7" fmla="*/ 429977 h 265"/>
                    <a:gd name="T8" fmla="*/ 80680315 w 2102"/>
                    <a:gd name="T9" fmla="*/ 898899 h 265"/>
                    <a:gd name="T10" fmla="*/ 81469459 w 2102"/>
                    <a:gd name="T11" fmla="*/ 1524194 h 265"/>
                    <a:gd name="T12" fmla="*/ 82061167 w 2102"/>
                    <a:gd name="T13" fmla="*/ 2305863 h 265"/>
                    <a:gd name="T14" fmla="*/ 82534693 w 2102"/>
                    <a:gd name="T15" fmla="*/ 3204762 h 265"/>
                    <a:gd name="T16" fmla="*/ 82850310 w 2102"/>
                    <a:gd name="T17" fmla="*/ 4181749 h 265"/>
                    <a:gd name="T18" fmla="*/ 82929165 w 2102"/>
                    <a:gd name="T19" fmla="*/ 5237021 h 265"/>
                    <a:gd name="T20" fmla="*/ 82850310 w 2102"/>
                    <a:gd name="T21" fmla="*/ 6252953 h 265"/>
                    <a:gd name="T22" fmla="*/ 82534693 w 2102"/>
                    <a:gd name="T23" fmla="*/ 7230137 h 265"/>
                    <a:gd name="T24" fmla="*/ 82061167 w 2102"/>
                    <a:gd name="T25" fmla="*/ 8129036 h 265"/>
                    <a:gd name="T26" fmla="*/ 81469459 w 2102"/>
                    <a:gd name="T27" fmla="*/ 8910507 h 265"/>
                    <a:gd name="T28" fmla="*/ 80680315 w 2102"/>
                    <a:gd name="T29" fmla="*/ 9496857 h 265"/>
                    <a:gd name="T30" fmla="*/ 79772989 w 2102"/>
                    <a:gd name="T31" fmla="*/ 9965779 h 265"/>
                    <a:gd name="T32" fmla="*/ 78786610 w 2102"/>
                    <a:gd name="T33" fmla="*/ 10278526 h 265"/>
                    <a:gd name="T34" fmla="*/ 77760902 w 2102"/>
                    <a:gd name="T35" fmla="*/ 10356613 h 265"/>
                    <a:gd name="T36" fmla="*/ 5207789 w 2102"/>
                    <a:gd name="T37" fmla="*/ 10356613 h 265"/>
                    <a:gd name="T38" fmla="*/ 4142555 w 2102"/>
                    <a:gd name="T39" fmla="*/ 10278526 h 265"/>
                    <a:gd name="T40" fmla="*/ 3156176 w 2102"/>
                    <a:gd name="T41" fmla="*/ 9965779 h 265"/>
                    <a:gd name="T42" fmla="*/ 2248850 w 2102"/>
                    <a:gd name="T43" fmla="*/ 9496857 h 265"/>
                    <a:gd name="T44" fmla="*/ 1459706 w 2102"/>
                    <a:gd name="T45" fmla="*/ 8910507 h 265"/>
                    <a:gd name="T46" fmla="*/ 867998 w 2102"/>
                    <a:gd name="T47" fmla="*/ 8129036 h 265"/>
                    <a:gd name="T48" fmla="*/ 394472 w 2102"/>
                    <a:gd name="T49" fmla="*/ 7230137 h 265"/>
                    <a:gd name="T50" fmla="*/ 78855 w 2102"/>
                    <a:gd name="T51" fmla="*/ 6252953 h 265"/>
                    <a:gd name="T52" fmla="*/ 0 w 2102"/>
                    <a:gd name="T53" fmla="*/ 5237021 h 265"/>
                    <a:gd name="T54" fmla="*/ 78855 w 2102"/>
                    <a:gd name="T55" fmla="*/ 4181749 h 265"/>
                    <a:gd name="T56" fmla="*/ 394472 w 2102"/>
                    <a:gd name="T57" fmla="*/ 3204762 h 265"/>
                    <a:gd name="T58" fmla="*/ 867998 w 2102"/>
                    <a:gd name="T59" fmla="*/ 2305863 h 265"/>
                    <a:gd name="T60" fmla="*/ 1459706 w 2102"/>
                    <a:gd name="T61" fmla="*/ 1524194 h 265"/>
                    <a:gd name="T62" fmla="*/ 2248850 w 2102"/>
                    <a:gd name="T63" fmla="*/ 898899 h 265"/>
                    <a:gd name="T64" fmla="*/ 3156176 w 2102"/>
                    <a:gd name="T65" fmla="*/ 429977 h 265"/>
                    <a:gd name="T66" fmla="*/ 4142555 w 2102"/>
                    <a:gd name="T67" fmla="*/ 117231 h 265"/>
                    <a:gd name="T68" fmla="*/ 5207789 w 2102"/>
                    <a:gd name="T69" fmla="*/ 0 h 26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102"/>
                    <a:gd name="T106" fmla="*/ 0 h 265"/>
                    <a:gd name="T107" fmla="*/ 2102 w 2102"/>
                    <a:gd name="T108" fmla="*/ 265 h 26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102" h="265">
                      <a:moveTo>
                        <a:pt x="132" y="0"/>
                      </a:moveTo>
                      <a:lnTo>
                        <a:pt x="1971" y="0"/>
                      </a:lnTo>
                      <a:lnTo>
                        <a:pt x="1997" y="3"/>
                      </a:lnTo>
                      <a:lnTo>
                        <a:pt x="2022" y="11"/>
                      </a:lnTo>
                      <a:lnTo>
                        <a:pt x="2045" y="23"/>
                      </a:lnTo>
                      <a:lnTo>
                        <a:pt x="2065" y="39"/>
                      </a:lnTo>
                      <a:lnTo>
                        <a:pt x="2080" y="59"/>
                      </a:lnTo>
                      <a:lnTo>
                        <a:pt x="2092" y="82"/>
                      </a:lnTo>
                      <a:lnTo>
                        <a:pt x="2100" y="107"/>
                      </a:lnTo>
                      <a:lnTo>
                        <a:pt x="2102" y="134"/>
                      </a:lnTo>
                      <a:lnTo>
                        <a:pt x="2100" y="160"/>
                      </a:lnTo>
                      <a:lnTo>
                        <a:pt x="2092" y="185"/>
                      </a:lnTo>
                      <a:lnTo>
                        <a:pt x="2080" y="208"/>
                      </a:lnTo>
                      <a:lnTo>
                        <a:pt x="2065" y="228"/>
                      </a:lnTo>
                      <a:lnTo>
                        <a:pt x="2045" y="243"/>
                      </a:lnTo>
                      <a:lnTo>
                        <a:pt x="2022" y="255"/>
                      </a:lnTo>
                      <a:lnTo>
                        <a:pt x="1997" y="263"/>
                      </a:lnTo>
                      <a:lnTo>
                        <a:pt x="1971" y="265"/>
                      </a:lnTo>
                      <a:lnTo>
                        <a:pt x="132" y="265"/>
                      </a:lnTo>
                      <a:lnTo>
                        <a:pt x="105" y="263"/>
                      </a:lnTo>
                      <a:lnTo>
                        <a:pt x="80" y="255"/>
                      </a:lnTo>
                      <a:lnTo>
                        <a:pt x="57" y="243"/>
                      </a:lnTo>
                      <a:lnTo>
                        <a:pt x="37" y="228"/>
                      </a:lnTo>
                      <a:lnTo>
                        <a:pt x="22" y="208"/>
                      </a:lnTo>
                      <a:lnTo>
                        <a:pt x="10" y="185"/>
                      </a:lnTo>
                      <a:lnTo>
                        <a:pt x="2" y="160"/>
                      </a:lnTo>
                      <a:lnTo>
                        <a:pt x="0" y="134"/>
                      </a:lnTo>
                      <a:lnTo>
                        <a:pt x="2" y="107"/>
                      </a:lnTo>
                      <a:lnTo>
                        <a:pt x="10" y="82"/>
                      </a:lnTo>
                      <a:lnTo>
                        <a:pt x="22" y="59"/>
                      </a:lnTo>
                      <a:lnTo>
                        <a:pt x="37" y="39"/>
                      </a:lnTo>
                      <a:lnTo>
                        <a:pt x="57" y="23"/>
                      </a:lnTo>
                      <a:lnTo>
                        <a:pt x="80" y="11"/>
                      </a:lnTo>
                      <a:lnTo>
                        <a:pt x="105" y="3"/>
                      </a:lnTo>
                      <a:lnTo>
                        <a:pt x="132"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grpSp>
        </p:grpSp>
        <p:grpSp>
          <p:nvGrpSpPr>
            <p:cNvPr id="36" name="组合 35"/>
            <p:cNvGrpSpPr/>
            <p:nvPr/>
          </p:nvGrpSpPr>
          <p:grpSpPr>
            <a:xfrm>
              <a:off x="9113347" y="4360021"/>
              <a:ext cx="604143" cy="604143"/>
              <a:chOff x="11216482" y="1030981"/>
              <a:chExt cx="1022350" cy="1022350"/>
            </a:xfrm>
          </p:grpSpPr>
          <p:sp>
            <p:nvSpPr>
              <p:cNvPr id="20" name="Oval 44"/>
              <p:cNvSpPr>
                <a:spLocks noChangeArrowheads="1"/>
              </p:cNvSpPr>
              <p:nvPr/>
            </p:nvSpPr>
            <p:spPr bwMode="auto">
              <a:xfrm>
                <a:off x="11216482" y="1030981"/>
                <a:ext cx="1022350" cy="102235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cs typeface="+mn-ea"/>
                  <a:sym typeface="+mn-lt"/>
                </a:endParaRPr>
              </a:p>
            </p:txBody>
          </p:sp>
          <p:sp>
            <p:nvSpPr>
              <p:cNvPr id="23" name="Oval 48"/>
              <p:cNvSpPr>
                <a:spLocks noChangeArrowheads="1"/>
              </p:cNvSpPr>
              <p:nvPr/>
            </p:nvSpPr>
            <p:spPr bwMode="auto">
              <a:xfrm>
                <a:off x="11330782" y="1145281"/>
                <a:ext cx="793750" cy="793750"/>
              </a:xfrm>
              <a:prstGeom prst="ellipse">
                <a:avLst/>
              </a:prstGeom>
              <a:solidFill>
                <a:srgbClr val="901B21"/>
              </a:solidFill>
              <a:ln>
                <a:noFill/>
              </a:ln>
            </p:spPr>
            <p:txBody>
              <a:bodyPr vert="horz" wrap="square" lIns="91440" tIns="45720" rIns="91440" bIns="45720" numCol="1" anchor="t" anchorCtr="0" compatLnSpc="1"/>
              <a:lstStyle/>
              <a:p>
                <a:endParaRPr lang="zh-CN" altLang="en-US" dirty="0">
                  <a:cs typeface="+mn-ea"/>
                  <a:sym typeface="+mn-lt"/>
                </a:endParaRPr>
              </a:p>
            </p:txBody>
          </p:sp>
          <p:grpSp>
            <p:nvGrpSpPr>
              <p:cNvPr id="79" name="그룹 47"/>
              <p:cNvGrpSpPr/>
              <p:nvPr/>
            </p:nvGrpSpPr>
            <p:grpSpPr bwMode="auto">
              <a:xfrm>
                <a:off x="11536836" y="1305619"/>
                <a:ext cx="381642" cy="483594"/>
                <a:chOff x="0" y="0"/>
                <a:chExt cx="671513" cy="849313"/>
              </a:xfrm>
              <a:solidFill>
                <a:srgbClr val="F95171"/>
              </a:solidFill>
            </p:grpSpPr>
            <p:sp>
              <p:nvSpPr>
                <p:cNvPr id="80" name="Freeform 22"/>
                <p:cNvSpPr>
                  <a:spLocks noEditPoints="1"/>
                </p:cNvSpPr>
                <p:nvPr/>
              </p:nvSpPr>
              <p:spPr bwMode="auto">
                <a:xfrm>
                  <a:off x="0" y="0"/>
                  <a:ext cx="671513" cy="849313"/>
                </a:xfrm>
                <a:custGeom>
                  <a:avLst/>
                  <a:gdLst>
                    <a:gd name="T0" fmla="*/ 23314432 w 2960"/>
                    <a:gd name="T1" fmla="*/ 179733424 h 3742"/>
                    <a:gd name="T2" fmla="*/ 23623192 w 2960"/>
                    <a:gd name="T3" fmla="*/ 180557770 h 3742"/>
                    <a:gd name="T4" fmla="*/ 24395205 w 2960"/>
                    <a:gd name="T5" fmla="*/ 180763857 h 3742"/>
                    <a:gd name="T6" fmla="*/ 128409166 w 2960"/>
                    <a:gd name="T7" fmla="*/ 180712335 h 3742"/>
                    <a:gd name="T8" fmla="*/ 128923917 w 2960"/>
                    <a:gd name="T9" fmla="*/ 180197119 h 3742"/>
                    <a:gd name="T10" fmla="*/ 129026686 w 2960"/>
                    <a:gd name="T11" fmla="*/ 57335437 h 3742"/>
                    <a:gd name="T12" fmla="*/ 13123996 w 2960"/>
                    <a:gd name="T13" fmla="*/ 34669084 h 3742"/>
                    <a:gd name="T14" fmla="*/ 12300485 w 2960"/>
                    <a:gd name="T15" fmla="*/ 34978214 h 3742"/>
                    <a:gd name="T16" fmla="*/ 12043223 w 2960"/>
                    <a:gd name="T17" fmla="*/ 35853855 h 3742"/>
                    <a:gd name="T18" fmla="*/ 140297895 w 2960"/>
                    <a:gd name="T19" fmla="*/ 45435522 h 3742"/>
                    <a:gd name="T20" fmla="*/ 140246398 w 2960"/>
                    <a:gd name="T21" fmla="*/ 35338865 h 3742"/>
                    <a:gd name="T22" fmla="*/ 139680376 w 2960"/>
                    <a:gd name="T23" fmla="*/ 34720605 h 3742"/>
                    <a:gd name="T24" fmla="*/ 13123996 w 2960"/>
                    <a:gd name="T25" fmla="*/ 34669084 h 3742"/>
                    <a:gd name="T26" fmla="*/ 50900459 w 2960"/>
                    <a:gd name="T27" fmla="*/ 22717874 h 3742"/>
                    <a:gd name="T28" fmla="*/ 101440659 w 2960"/>
                    <a:gd name="T29" fmla="*/ 11951209 h 3742"/>
                    <a:gd name="T30" fmla="*/ 44930345 w 2960"/>
                    <a:gd name="T31" fmla="*/ 0 h 3742"/>
                    <a:gd name="T32" fmla="*/ 106381498 w 2960"/>
                    <a:gd name="T33" fmla="*/ 51522 h 3742"/>
                    <a:gd name="T34" fmla="*/ 106638760 w 2960"/>
                    <a:gd name="T35" fmla="*/ 206087 h 3742"/>
                    <a:gd name="T36" fmla="*/ 106896022 w 2960"/>
                    <a:gd name="T37" fmla="*/ 206087 h 3742"/>
                    <a:gd name="T38" fmla="*/ 107153511 w 2960"/>
                    <a:gd name="T39" fmla="*/ 51522 h 3742"/>
                    <a:gd name="T40" fmla="*/ 108800306 w 2960"/>
                    <a:gd name="T41" fmla="*/ 206087 h 3742"/>
                    <a:gd name="T42" fmla="*/ 111219341 w 2960"/>
                    <a:gd name="T43" fmla="*/ 1339336 h 3742"/>
                    <a:gd name="T44" fmla="*/ 112814865 w 2960"/>
                    <a:gd name="T45" fmla="*/ 3348454 h 3742"/>
                    <a:gd name="T46" fmla="*/ 113483882 w 2960"/>
                    <a:gd name="T47" fmla="*/ 5975605 h 3742"/>
                    <a:gd name="T48" fmla="*/ 139217122 w 2960"/>
                    <a:gd name="T49" fmla="*/ 22717874 h 3742"/>
                    <a:gd name="T50" fmla="*/ 143385948 w 2960"/>
                    <a:gd name="T51" fmla="*/ 23387429 h 3742"/>
                    <a:gd name="T52" fmla="*/ 147040022 w 2960"/>
                    <a:gd name="T53" fmla="*/ 25190460 h 3742"/>
                    <a:gd name="T54" fmla="*/ 149819314 w 2960"/>
                    <a:gd name="T55" fmla="*/ 28075219 h 3742"/>
                    <a:gd name="T56" fmla="*/ 151672100 w 2960"/>
                    <a:gd name="T57" fmla="*/ 31629760 h 3742"/>
                    <a:gd name="T58" fmla="*/ 152341118 w 2960"/>
                    <a:gd name="T59" fmla="*/ 35853855 h 3742"/>
                    <a:gd name="T60" fmla="*/ 141069908 w 2960"/>
                    <a:gd name="T61" fmla="*/ 57335437 h 3742"/>
                    <a:gd name="T62" fmla="*/ 140864144 w 2960"/>
                    <a:gd name="T63" fmla="*/ 181845585 h 3742"/>
                    <a:gd name="T64" fmla="*/ 139628878 w 2960"/>
                    <a:gd name="T65" fmla="*/ 185812072 h 3742"/>
                    <a:gd name="T66" fmla="*/ 137261341 w 2960"/>
                    <a:gd name="T67" fmla="*/ 189005961 h 3742"/>
                    <a:gd name="T68" fmla="*/ 134019022 w 2960"/>
                    <a:gd name="T69" fmla="*/ 191324208 h 3742"/>
                    <a:gd name="T70" fmla="*/ 130107459 w 2960"/>
                    <a:gd name="T71" fmla="*/ 192612023 h 3742"/>
                    <a:gd name="T72" fmla="*/ 24395205 w 2960"/>
                    <a:gd name="T73" fmla="*/ 192766588 h 3742"/>
                    <a:gd name="T74" fmla="*/ 20226380 w 2960"/>
                    <a:gd name="T75" fmla="*/ 192148328 h 3742"/>
                    <a:gd name="T76" fmla="*/ 16623803 w 2960"/>
                    <a:gd name="T77" fmla="*/ 190294002 h 3742"/>
                    <a:gd name="T78" fmla="*/ 13844511 w 2960"/>
                    <a:gd name="T79" fmla="*/ 187460538 h 3742"/>
                    <a:gd name="T80" fmla="*/ 12043223 w 2960"/>
                    <a:gd name="T81" fmla="*/ 183906224 h 3742"/>
                    <a:gd name="T82" fmla="*/ 11374205 w 2960"/>
                    <a:gd name="T83" fmla="*/ 179733424 h 3742"/>
                    <a:gd name="T84" fmla="*/ 0 w 2960"/>
                    <a:gd name="T85" fmla="*/ 57335437 h 3742"/>
                    <a:gd name="T86" fmla="*/ 154493 w 2960"/>
                    <a:gd name="T87" fmla="*/ 33741921 h 3742"/>
                    <a:gd name="T88" fmla="*/ 1441031 w 2960"/>
                    <a:gd name="T89" fmla="*/ 29775207 h 3742"/>
                    <a:gd name="T90" fmla="*/ 3808568 w 2960"/>
                    <a:gd name="T91" fmla="*/ 26478275 h 3742"/>
                    <a:gd name="T92" fmla="*/ 7050887 w 2960"/>
                    <a:gd name="T93" fmla="*/ 24160254 h 3742"/>
                    <a:gd name="T94" fmla="*/ 10962450 w 2960"/>
                    <a:gd name="T95" fmla="*/ 22872439 h 3742"/>
                    <a:gd name="T96" fmla="*/ 38960231 w 2960"/>
                    <a:gd name="T97" fmla="*/ 22717874 h 3742"/>
                    <a:gd name="T98" fmla="*/ 39165996 w 2960"/>
                    <a:gd name="T99" fmla="*/ 4584747 h 3742"/>
                    <a:gd name="T100" fmla="*/ 40298266 w 2960"/>
                    <a:gd name="T101" fmla="*/ 2215204 h 3742"/>
                    <a:gd name="T102" fmla="*/ 42305546 w 2960"/>
                    <a:gd name="T103" fmla="*/ 618260 h 3742"/>
                    <a:gd name="T104" fmla="*/ 44930345 w 2960"/>
                    <a:gd name="T105" fmla="*/ 0 h 374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960"/>
                    <a:gd name="T160" fmla="*/ 0 h 3742"/>
                    <a:gd name="T161" fmla="*/ 2960 w 2960"/>
                    <a:gd name="T162" fmla="*/ 3742 h 374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960" h="3742">
                      <a:moveTo>
                        <a:pt x="453" y="1113"/>
                      </a:moveTo>
                      <a:lnTo>
                        <a:pt x="453" y="3489"/>
                      </a:lnTo>
                      <a:lnTo>
                        <a:pt x="454" y="3498"/>
                      </a:lnTo>
                      <a:lnTo>
                        <a:pt x="459" y="3505"/>
                      </a:lnTo>
                      <a:lnTo>
                        <a:pt x="465" y="3508"/>
                      </a:lnTo>
                      <a:lnTo>
                        <a:pt x="474" y="3509"/>
                      </a:lnTo>
                      <a:lnTo>
                        <a:pt x="2486" y="3509"/>
                      </a:lnTo>
                      <a:lnTo>
                        <a:pt x="2495" y="3508"/>
                      </a:lnTo>
                      <a:lnTo>
                        <a:pt x="2502" y="3505"/>
                      </a:lnTo>
                      <a:lnTo>
                        <a:pt x="2505" y="3498"/>
                      </a:lnTo>
                      <a:lnTo>
                        <a:pt x="2507" y="3489"/>
                      </a:lnTo>
                      <a:lnTo>
                        <a:pt x="2507" y="1113"/>
                      </a:lnTo>
                      <a:lnTo>
                        <a:pt x="453" y="1113"/>
                      </a:lnTo>
                      <a:close/>
                      <a:moveTo>
                        <a:pt x="255" y="673"/>
                      </a:moveTo>
                      <a:lnTo>
                        <a:pt x="246" y="674"/>
                      </a:lnTo>
                      <a:lnTo>
                        <a:pt x="239" y="679"/>
                      </a:lnTo>
                      <a:lnTo>
                        <a:pt x="235" y="686"/>
                      </a:lnTo>
                      <a:lnTo>
                        <a:pt x="234" y="696"/>
                      </a:lnTo>
                      <a:lnTo>
                        <a:pt x="234" y="882"/>
                      </a:lnTo>
                      <a:lnTo>
                        <a:pt x="2726" y="882"/>
                      </a:lnTo>
                      <a:lnTo>
                        <a:pt x="2726" y="696"/>
                      </a:lnTo>
                      <a:lnTo>
                        <a:pt x="2725" y="686"/>
                      </a:lnTo>
                      <a:lnTo>
                        <a:pt x="2721" y="679"/>
                      </a:lnTo>
                      <a:lnTo>
                        <a:pt x="2714" y="674"/>
                      </a:lnTo>
                      <a:lnTo>
                        <a:pt x="2705" y="673"/>
                      </a:lnTo>
                      <a:lnTo>
                        <a:pt x="255" y="673"/>
                      </a:lnTo>
                      <a:close/>
                      <a:moveTo>
                        <a:pt x="989" y="232"/>
                      </a:moveTo>
                      <a:lnTo>
                        <a:pt x="989" y="441"/>
                      </a:lnTo>
                      <a:lnTo>
                        <a:pt x="1971" y="441"/>
                      </a:lnTo>
                      <a:lnTo>
                        <a:pt x="1971" y="232"/>
                      </a:lnTo>
                      <a:lnTo>
                        <a:pt x="989" y="232"/>
                      </a:lnTo>
                      <a:close/>
                      <a:moveTo>
                        <a:pt x="873" y="0"/>
                      </a:moveTo>
                      <a:lnTo>
                        <a:pt x="2066" y="0"/>
                      </a:lnTo>
                      <a:lnTo>
                        <a:pt x="2067" y="1"/>
                      </a:lnTo>
                      <a:lnTo>
                        <a:pt x="2070" y="1"/>
                      </a:lnTo>
                      <a:lnTo>
                        <a:pt x="2072" y="4"/>
                      </a:lnTo>
                      <a:lnTo>
                        <a:pt x="2074" y="5"/>
                      </a:lnTo>
                      <a:lnTo>
                        <a:pt x="2077" y="4"/>
                      </a:lnTo>
                      <a:lnTo>
                        <a:pt x="2079" y="1"/>
                      </a:lnTo>
                      <a:lnTo>
                        <a:pt x="2082" y="1"/>
                      </a:lnTo>
                      <a:lnTo>
                        <a:pt x="2087" y="0"/>
                      </a:lnTo>
                      <a:lnTo>
                        <a:pt x="2114" y="4"/>
                      </a:lnTo>
                      <a:lnTo>
                        <a:pt x="2139" y="12"/>
                      </a:lnTo>
                      <a:lnTo>
                        <a:pt x="2161" y="26"/>
                      </a:lnTo>
                      <a:lnTo>
                        <a:pt x="2179" y="43"/>
                      </a:lnTo>
                      <a:lnTo>
                        <a:pt x="2192" y="65"/>
                      </a:lnTo>
                      <a:lnTo>
                        <a:pt x="2202" y="89"/>
                      </a:lnTo>
                      <a:lnTo>
                        <a:pt x="2205" y="116"/>
                      </a:lnTo>
                      <a:lnTo>
                        <a:pt x="2205" y="441"/>
                      </a:lnTo>
                      <a:lnTo>
                        <a:pt x="2705" y="441"/>
                      </a:lnTo>
                      <a:lnTo>
                        <a:pt x="2747" y="444"/>
                      </a:lnTo>
                      <a:lnTo>
                        <a:pt x="2786" y="454"/>
                      </a:lnTo>
                      <a:lnTo>
                        <a:pt x="2823" y="469"/>
                      </a:lnTo>
                      <a:lnTo>
                        <a:pt x="2857" y="489"/>
                      </a:lnTo>
                      <a:lnTo>
                        <a:pt x="2887" y="514"/>
                      </a:lnTo>
                      <a:lnTo>
                        <a:pt x="2911" y="545"/>
                      </a:lnTo>
                      <a:lnTo>
                        <a:pt x="2932" y="578"/>
                      </a:lnTo>
                      <a:lnTo>
                        <a:pt x="2947" y="614"/>
                      </a:lnTo>
                      <a:lnTo>
                        <a:pt x="2956" y="655"/>
                      </a:lnTo>
                      <a:lnTo>
                        <a:pt x="2960" y="696"/>
                      </a:lnTo>
                      <a:lnTo>
                        <a:pt x="2960" y="1113"/>
                      </a:lnTo>
                      <a:lnTo>
                        <a:pt x="2741" y="1113"/>
                      </a:lnTo>
                      <a:lnTo>
                        <a:pt x="2741" y="3489"/>
                      </a:lnTo>
                      <a:lnTo>
                        <a:pt x="2737" y="3530"/>
                      </a:lnTo>
                      <a:lnTo>
                        <a:pt x="2728" y="3570"/>
                      </a:lnTo>
                      <a:lnTo>
                        <a:pt x="2713" y="3607"/>
                      </a:lnTo>
                      <a:lnTo>
                        <a:pt x="2692" y="3639"/>
                      </a:lnTo>
                      <a:lnTo>
                        <a:pt x="2667" y="3669"/>
                      </a:lnTo>
                      <a:lnTo>
                        <a:pt x="2638" y="3694"/>
                      </a:lnTo>
                      <a:lnTo>
                        <a:pt x="2604" y="3714"/>
                      </a:lnTo>
                      <a:lnTo>
                        <a:pt x="2567" y="3730"/>
                      </a:lnTo>
                      <a:lnTo>
                        <a:pt x="2528" y="3739"/>
                      </a:lnTo>
                      <a:lnTo>
                        <a:pt x="2486" y="3742"/>
                      </a:lnTo>
                      <a:lnTo>
                        <a:pt x="474" y="3742"/>
                      </a:lnTo>
                      <a:lnTo>
                        <a:pt x="432" y="3739"/>
                      </a:lnTo>
                      <a:lnTo>
                        <a:pt x="393" y="3730"/>
                      </a:lnTo>
                      <a:lnTo>
                        <a:pt x="357" y="3714"/>
                      </a:lnTo>
                      <a:lnTo>
                        <a:pt x="323" y="3694"/>
                      </a:lnTo>
                      <a:lnTo>
                        <a:pt x="294" y="3669"/>
                      </a:lnTo>
                      <a:lnTo>
                        <a:pt x="269" y="3639"/>
                      </a:lnTo>
                      <a:lnTo>
                        <a:pt x="249" y="3607"/>
                      </a:lnTo>
                      <a:lnTo>
                        <a:pt x="234" y="3570"/>
                      </a:lnTo>
                      <a:lnTo>
                        <a:pt x="225" y="3530"/>
                      </a:lnTo>
                      <a:lnTo>
                        <a:pt x="221" y="3489"/>
                      </a:lnTo>
                      <a:lnTo>
                        <a:pt x="221" y="1113"/>
                      </a:lnTo>
                      <a:lnTo>
                        <a:pt x="0" y="1113"/>
                      </a:lnTo>
                      <a:lnTo>
                        <a:pt x="0" y="696"/>
                      </a:lnTo>
                      <a:lnTo>
                        <a:pt x="3" y="655"/>
                      </a:lnTo>
                      <a:lnTo>
                        <a:pt x="13" y="614"/>
                      </a:lnTo>
                      <a:lnTo>
                        <a:pt x="28" y="578"/>
                      </a:lnTo>
                      <a:lnTo>
                        <a:pt x="49" y="545"/>
                      </a:lnTo>
                      <a:lnTo>
                        <a:pt x="74" y="514"/>
                      </a:lnTo>
                      <a:lnTo>
                        <a:pt x="103" y="489"/>
                      </a:lnTo>
                      <a:lnTo>
                        <a:pt x="137" y="469"/>
                      </a:lnTo>
                      <a:lnTo>
                        <a:pt x="174" y="454"/>
                      </a:lnTo>
                      <a:lnTo>
                        <a:pt x="213" y="444"/>
                      </a:lnTo>
                      <a:lnTo>
                        <a:pt x="255" y="441"/>
                      </a:lnTo>
                      <a:lnTo>
                        <a:pt x="757" y="441"/>
                      </a:lnTo>
                      <a:lnTo>
                        <a:pt x="757" y="116"/>
                      </a:lnTo>
                      <a:lnTo>
                        <a:pt x="761" y="89"/>
                      </a:lnTo>
                      <a:lnTo>
                        <a:pt x="769" y="65"/>
                      </a:lnTo>
                      <a:lnTo>
                        <a:pt x="783" y="43"/>
                      </a:lnTo>
                      <a:lnTo>
                        <a:pt x="800" y="26"/>
                      </a:lnTo>
                      <a:lnTo>
                        <a:pt x="822" y="12"/>
                      </a:lnTo>
                      <a:lnTo>
                        <a:pt x="846" y="4"/>
                      </a:lnTo>
                      <a:lnTo>
                        <a:pt x="873"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sp>
              <p:nvSpPr>
                <p:cNvPr id="81" name="Rectangle 23"/>
                <p:cNvSpPr>
                  <a:spLocks noChangeArrowheads="1"/>
                </p:cNvSpPr>
                <p:nvPr/>
              </p:nvSpPr>
              <p:spPr bwMode="auto">
                <a:xfrm>
                  <a:off x="431800" y="314325"/>
                  <a:ext cx="53975" cy="434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latinLnBrk="1" hangingPunct="1"/>
                  <a:endParaRPr lang="zh-CN" altLang="en-US">
                    <a:solidFill>
                      <a:srgbClr val="000000"/>
                    </a:solidFill>
                    <a:cs typeface="+mn-ea"/>
                    <a:sym typeface="+mn-lt"/>
                  </a:endParaRPr>
                </a:p>
              </p:txBody>
            </p:sp>
            <p:sp>
              <p:nvSpPr>
                <p:cNvPr id="82" name="Rectangle 24"/>
                <p:cNvSpPr>
                  <a:spLocks noChangeArrowheads="1"/>
                </p:cNvSpPr>
                <p:nvPr/>
              </p:nvSpPr>
              <p:spPr bwMode="auto">
                <a:xfrm>
                  <a:off x="309563" y="314325"/>
                  <a:ext cx="52388" cy="434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latinLnBrk="1" hangingPunct="1"/>
                  <a:endParaRPr lang="zh-CN" altLang="en-US">
                    <a:solidFill>
                      <a:srgbClr val="000000"/>
                    </a:solidFill>
                    <a:cs typeface="+mn-ea"/>
                    <a:sym typeface="+mn-lt"/>
                  </a:endParaRPr>
                </a:p>
              </p:txBody>
            </p:sp>
            <p:sp>
              <p:nvSpPr>
                <p:cNvPr id="83" name="Rectangle 25"/>
                <p:cNvSpPr>
                  <a:spLocks noChangeArrowheads="1"/>
                </p:cNvSpPr>
                <p:nvPr/>
              </p:nvSpPr>
              <p:spPr bwMode="auto">
                <a:xfrm>
                  <a:off x="187325" y="314325"/>
                  <a:ext cx="52388" cy="434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latinLnBrk="1" hangingPunct="1"/>
                  <a:endParaRPr lang="zh-CN" altLang="en-US">
                    <a:solidFill>
                      <a:srgbClr val="000000"/>
                    </a:solidFill>
                    <a:cs typeface="+mn-ea"/>
                    <a:sym typeface="+mn-lt"/>
                  </a:endParaRPr>
                </a:p>
              </p:txBody>
            </p:sp>
          </p:grpSp>
        </p:grpSp>
        <p:grpSp>
          <p:nvGrpSpPr>
            <p:cNvPr id="34" name="组合 33"/>
            <p:cNvGrpSpPr/>
            <p:nvPr/>
          </p:nvGrpSpPr>
          <p:grpSpPr>
            <a:xfrm>
              <a:off x="2705906" y="3396725"/>
              <a:ext cx="603205" cy="604143"/>
              <a:chOff x="6547644" y="1030981"/>
              <a:chExt cx="1020763" cy="1022350"/>
            </a:xfrm>
          </p:grpSpPr>
          <p:sp>
            <p:nvSpPr>
              <p:cNvPr id="24" name="Oval 49"/>
              <p:cNvSpPr>
                <a:spLocks noChangeArrowheads="1"/>
              </p:cNvSpPr>
              <p:nvPr/>
            </p:nvSpPr>
            <p:spPr bwMode="auto">
              <a:xfrm>
                <a:off x="6547644" y="1030981"/>
                <a:ext cx="1020763" cy="102235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cs typeface="+mn-ea"/>
                  <a:sym typeface="+mn-lt"/>
                </a:endParaRPr>
              </a:p>
            </p:txBody>
          </p:sp>
          <p:sp>
            <p:nvSpPr>
              <p:cNvPr id="27" name="Oval 53"/>
              <p:cNvSpPr>
                <a:spLocks noChangeArrowheads="1"/>
              </p:cNvSpPr>
              <p:nvPr/>
            </p:nvSpPr>
            <p:spPr bwMode="auto">
              <a:xfrm>
                <a:off x="6660356" y="1145281"/>
                <a:ext cx="793750" cy="793750"/>
              </a:xfrm>
              <a:prstGeom prst="ellipse">
                <a:avLst/>
              </a:prstGeom>
              <a:solidFill>
                <a:srgbClr val="901B21"/>
              </a:solidFill>
              <a:ln>
                <a:noFill/>
              </a:ln>
            </p:spPr>
            <p:txBody>
              <a:bodyPr vert="horz" wrap="square" lIns="91440" tIns="45720" rIns="91440" bIns="45720" numCol="1" anchor="t" anchorCtr="0" compatLnSpc="1"/>
              <a:lstStyle/>
              <a:p>
                <a:endParaRPr lang="zh-CN" altLang="en-US" dirty="0">
                  <a:cs typeface="+mn-ea"/>
                  <a:sym typeface="+mn-lt"/>
                </a:endParaRPr>
              </a:p>
            </p:txBody>
          </p:sp>
          <p:grpSp>
            <p:nvGrpSpPr>
              <p:cNvPr id="84" name="그룹 94"/>
              <p:cNvGrpSpPr/>
              <p:nvPr/>
            </p:nvGrpSpPr>
            <p:grpSpPr bwMode="auto">
              <a:xfrm>
                <a:off x="6895881" y="1293584"/>
                <a:ext cx="294126" cy="461038"/>
                <a:chOff x="0" y="0"/>
                <a:chExt cx="615950" cy="966788"/>
              </a:xfrm>
              <a:solidFill>
                <a:schemeClr val="bg1"/>
              </a:solidFill>
            </p:grpSpPr>
            <p:sp>
              <p:nvSpPr>
                <p:cNvPr id="85" name="Freeform 65"/>
                <p:cNvSpPr>
                  <a:spLocks noEditPoints="1"/>
                </p:cNvSpPr>
                <p:nvPr/>
              </p:nvSpPr>
              <p:spPr bwMode="auto">
                <a:xfrm>
                  <a:off x="0" y="0"/>
                  <a:ext cx="615950" cy="966788"/>
                </a:xfrm>
                <a:custGeom>
                  <a:avLst/>
                  <a:gdLst>
                    <a:gd name="T0" fmla="*/ 71159658 w 2332"/>
                    <a:gd name="T1" fmla="*/ 38965104 h 3652"/>
                    <a:gd name="T2" fmla="*/ 55462705 w 2332"/>
                    <a:gd name="T3" fmla="*/ 68329039 h 3652"/>
                    <a:gd name="T4" fmla="*/ 38998193 w 2332"/>
                    <a:gd name="T5" fmla="*/ 100986989 h 3652"/>
                    <a:gd name="T6" fmla="*/ 27068520 w 2332"/>
                    <a:gd name="T7" fmla="*/ 127407410 h 3652"/>
                    <a:gd name="T8" fmla="*/ 19115316 w 2332"/>
                    <a:gd name="T9" fmla="*/ 148571914 h 3652"/>
                    <a:gd name="T10" fmla="*/ 15487762 w 2332"/>
                    <a:gd name="T11" fmla="*/ 161116597 h 3652"/>
                    <a:gd name="T12" fmla="*/ 13883175 w 2332"/>
                    <a:gd name="T13" fmla="*/ 171068001 h 3652"/>
                    <a:gd name="T14" fmla="*/ 14511011 w 2332"/>
                    <a:gd name="T15" fmla="*/ 184173114 h 3652"/>
                    <a:gd name="T16" fmla="*/ 18348020 w 2332"/>
                    <a:gd name="T17" fmla="*/ 198960311 h 3652"/>
                    <a:gd name="T18" fmla="*/ 25533663 w 2332"/>
                    <a:gd name="T19" fmla="*/ 212485813 h 3652"/>
                    <a:gd name="T20" fmla="*/ 35300908 w 2332"/>
                    <a:gd name="T21" fmla="*/ 223838954 h 3652"/>
                    <a:gd name="T22" fmla="*/ 47370042 w 2332"/>
                    <a:gd name="T23" fmla="*/ 232809539 h 3652"/>
                    <a:gd name="T24" fmla="*/ 61253216 w 2332"/>
                    <a:gd name="T25" fmla="*/ 239046540 h 3652"/>
                    <a:gd name="T26" fmla="*/ 76112878 w 2332"/>
                    <a:gd name="T27" fmla="*/ 241919901 h 3652"/>
                    <a:gd name="T28" fmla="*/ 91530910 w 2332"/>
                    <a:gd name="T29" fmla="*/ 241359207 h 3652"/>
                    <a:gd name="T30" fmla="*/ 105972190 w 2332"/>
                    <a:gd name="T31" fmla="*/ 237364720 h 3652"/>
                    <a:gd name="T32" fmla="*/ 119366990 w 2332"/>
                    <a:gd name="T33" fmla="*/ 230146372 h 3652"/>
                    <a:gd name="T34" fmla="*/ 130808287 w 2332"/>
                    <a:gd name="T35" fmla="*/ 220335009 h 3652"/>
                    <a:gd name="T36" fmla="*/ 139877702 w 2332"/>
                    <a:gd name="T37" fmla="*/ 208070938 h 3652"/>
                    <a:gd name="T38" fmla="*/ 146016864 w 2332"/>
                    <a:gd name="T39" fmla="*/ 194124783 h 3652"/>
                    <a:gd name="T40" fmla="*/ 148737662 w 2332"/>
                    <a:gd name="T41" fmla="*/ 179057238 h 3652"/>
                    <a:gd name="T42" fmla="*/ 148528471 w 2332"/>
                    <a:gd name="T43" fmla="*/ 168054598 h 3652"/>
                    <a:gd name="T44" fmla="*/ 146156324 w 2332"/>
                    <a:gd name="T45" fmla="*/ 157191999 h 3652"/>
                    <a:gd name="T46" fmla="*/ 141830940 w 2332"/>
                    <a:gd name="T47" fmla="*/ 143806538 h 3652"/>
                    <a:gd name="T48" fmla="*/ 131924499 w 2332"/>
                    <a:gd name="T49" fmla="*/ 118857478 h 3652"/>
                    <a:gd name="T50" fmla="*/ 118041324 w 2332"/>
                    <a:gd name="T51" fmla="*/ 89703737 h 3652"/>
                    <a:gd name="T52" fmla="*/ 101995456 w 2332"/>
                    <a:gd name="T53" fmla="*/ 58237329 h 3652"/>
                    <a:gd name="T54" fmla="*/ 86437964 w 2332"/>
                    <a:gd name="T55" fmla="*/ 29854477 h 3652"/>
                    <a:gd name="T56" fmla="*/ 82810410 w 2332"/>
                    <a:gd name="T57" fmla="*/ 70153 h 3652"/>
                    <a:gd name="T58" fmla="*/ 86368234 w 2332"/>
                    <a:gd name="T59" fmla="*/ 2172626 h 3652"/>
                    <a:gd name="T60" fmla="*/ 99274658 w 2332"/>
                    <a:gd name="T61" fmla="*/ 24598560 h 3652"/>
                    <a:gd name="T62" fmla="*/ 115459986 w 2332"/>
                    <a:gd name="T63" fmla="*/ 54032648 h 3652"/>
                    <a:gd name="T64" fmla="*/ 129203701 w 2332"/>
                    <a:gd name="T65" fmla="*/ 80593375 h 3652"/>
                    <a:gd name="T66" fmla="*/ 140575268 w 2332"/>
                    <a:gd name="T67" fmla="*/ 104280740 h 3652"/>
                    <a:gd name="T68" fmla="*/ 149644683 w 2332"/>
                    <a:gd name="T69" fmla="*/ 125094743 h 3652"/>
                    <a:gd name="T70" fmla="*/ 156341950 w 2332"/>
                    <a:gd name="T71" fmla="*/ 143035649 h 3652"/>
                    <a:gd name="T72" fmla="*/ 160667335 w 2332"/>
                    <a:gd name="T73" fmla="*/ 158173082 h 3652"/>
                    <a:gd name="T74" fmla="*/ 162551107 w 2332"/>
                    <a:gd name="T75" fmla="*/ 170297112 h 3652"/>
                    <a:gd name="T76" fmla="*/ 161853277 w 2332"/>
                    <a:gd name="T77" fmla="*/ 186275587 h 3652"/>
                    <a:gd name="T78" fmla="*/ 157109511 w 2332"/>
                    <a:gd name="T79" fmla="*/ 203936146 h 3652"/>
                    <a:gd name="T80" fmla="*/ 148807392 w 2332"/>
                    <a:gd name="T81" fmla="*/ 219634273 h 3652"/>
                    <a:gd name="T82" fmla="*/ 138831221 w 2332"/>
                    <a:gd name="T83" fmla="*/ 231968497 h 3652"/>
                    <a:gd name="T84" fmla="*/ 126622363 w 2332"/>
                    <a:gd name="T85" fmla="*/ 242130360 h 3652"/>
                    <a:gd name="T86" fmla="*/ 111134601 w 2332"/>
                    <a:gd name="T87" fmla="*/ 250329792 h 3652"/>
                    <a:gd name="T88" fmla="*/ 93623872 w 2332"/>
                    <a:gd name="T89" fmla="*/ 255025279 h 3652"/>
                    <a:gd name="T90" fmla="*/ 75136127 w 2332"/>
                    <a:gd name="T91" fmla="*/ 255726015 h 3652"/>
                    <a:gd name="T92" fmla="*/ 57346213 w 2332"/>
                    <a:gd name="T93" fmla="*/ 252362112 h 3652"/>
                    <a:gd name="T94" fmla="*/ 40602780 w 2332"/>
                    <a:gd name="T95" fmla="*/ 245003457 h 3652"/>
                    <a:gd name="T96" fmla="*/ 27626625 w 2332"/>
                    <a:gd name="T97" fmla="*/ 235612748 h 3652"/>
                    <a:gd name="T98" fmla="*/ 16813163 w 2332"/>
                    <a:gd name="T99" fmla="*/ 224049413 h 3652"/>
                    <a:gd name="T100" fmla="*/ 8022934 w 2332"/>
                    <a:gd name="T101" fmla="*/ 209612716 h 3652"/>
                    <a:gd name="T102" fmla="*/ 2023232 w 2332"/>
                    <a:gd name="T103" fmla="*/ 192372546 h 3652"/>
                    <a:gd name="T104" fmla="*/ 0 w 2332"/>
                    <a:gd name="T105" fmla="*/ 173801057 h 3652"/>
                    <a:gd name="T106" fmla="*/ 1325402 w 2332"/>
                    <a:gd name="T107" fmla="*/ 161957374 h 3652"/>
                    <a:gd name="T108" fmla="*/ 5162675 w 2332"/>
                    <a:gd name="T109" fmla="*/ 147030136 h 3652"/>
                    <a:gd name="T110" fmla="*/ 11650752 w 2332"/>
                    <a:gd name="T111" fmla="*/ 128949188 h 3652"/>
                    <a:gd name="T112" fmla="*/ 20650173 w 2332"/>
                    <a:gd name="T113" fmla="*/ 107854838 h 3652"/>
                    <a:gd name="T114" fmla="*/ 32231195 w 2332"/>
                    <a:gd name="T115" fmla="*/ 83536625 h 3652"/>
                    <a:gd name="T116" fmla="*/ 46323560 w 2332"/>
                    <a:gd name="T117" fmla="*/ 56064968 h 3652"/>
                    <a:gd name="T118" fmla="*/ 62997264 w 2332"/>
                    <a:gd name="T119" fmla="*/ 25509490 h 3652"/>
                    <a:gd name="T120" fmla="*/ 76322333 w 2332"/>
                    <a:gd name="T121" fmla="*/ 2172626 h 3652"/>
                    <a:gd name="T122" fmla="*/ 79810427 w 2332"/>
                    <a:gd name="T123" fmla="*/ 70153 h 365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332"/>
                    <a:gd name="T187" fmla="*/ 0 h 3652"/>
                    <a:gd name="T188" fmla="*/ 2332 w 2332"/>
                    <a:gd name="T189" fmla="*/ 3652 h 365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332" h="3652">
                      <a:moveTo>
                        <a:pt x="1166" y="299"/>
                      </a:moveTo>
                      <a:lnTo>
                        <a:pt x="1094" y="426"/>
                      </a:lnTo>
                      <a:lnTo>
                        <a:pt x="1020" y="556"/>
                      </a:lnTo>
                      <a:lnTo>
                        <a:pt x="946" y="690"/>
                      </a:lnTo>
                      <a:lnTo>
                        <a:pt x="870" y="830"/>
                      </a:lnTo>
                      <a:lnTo>
                        <a:pt x="795" y="975"/>
                      </a:lnTo>
                      <a:lnTo>
                        <a:pt x="718" y="1125"/>
                      </a:lnTo>
                      <a:lnTo>
                        <a:pt x="639" y="1280"/>
                      </a:lnTo>
                      <a:lnTo>
                        <a:pt x="559" y="1441"/>
                      </a:lnTo>
                      <a:lnTo>
                        <a:pt x="498" y="1570"/>
                      </a:lnTo>
                      <a:lnTo>
                        <a:pt x="441" y="1695"/>
                      </a:lnTo>
                      <a:lnTo>
                        <a:pt x="388" y="1818"/>
                      </a:lnTo>
                      <a:lnTo>
                        <a:pt x="341" y="1937"/>
                      </a:lnTo>
                      <a:lnTo>
                        <a:pt x="298" y="2052"/>
                      </a:lnTo>
                      <a:lnTo>
                        <a:pt x="274" y="2120"/>
                      </a:lnTo>
                      <a:lnTo>
                        <a:pt x="254" y="2184"/>
                      </a:lnTo>
                      <a:lnTo>
                        <a:pt x="237" y="2243"/>
                      </a:lnTo>
                      <a:lnTo>
                        <a:pt x="222" y="2299"/>
                      </a:lnTo>
                      <a:lnTo>
                        <a:pt x="212" y="2350"/>
                      </a:lnTo>
                      <a:lnTo>
                        <a:pt x="204" y="2398"/>
                      </a:lnTo>
                      <a:lnTo>
                        <a:pt x="199" y="2441"/>
                      </a:lnTo>
                      <a:lnTo>
                        <a:pt x="197" y="2480"/>
                      </a:lnTo>
                      <a:lnTo>
                        <a:pt x="200" y="2555"/>
                      </a:lnTo>
                      <a:lnTo>
                        <a:pt x="208" y="2628"/>
                      </a:lnTo>
                      <a:lnTo>
                        <a:pt x="221" y="2700"/>
                      </a:lnTo>
                      <a:lnTo>
                        <a:pt x="239" y="2770"/>
                      </a:lnTo>
                      <a:lnTo>
                        <a:pt x="263" y="2839"/>
                      </a:lnTo>
                      <a:lnTo>
                        <a:pt x="292" y="2905"/>
                      </a:lnTo>
                      <a:lnTo>
                        <a:pt x="326" y="2969"/>
                      </a:lnTo>
                      <a:lnTo>
                        <a:pt x="366" y="3032"/>
                      </a:lnTo>
                      <a:lnTo>
                        <a:pt x="408" y="3090"/>
                      </a:lnTo>
                      <a:lnTo>
                        <a:pt x="455" y="3144"/>
                      </a:lnTo>
                      <a:lnTo>
                        <a:pt x="506" y="3194"/>
                      </a:lnTo>
                      <a:lnTo>
                        <a:pt x="560" y="3241"/>
                      </a:lnTo>
                      <a:lnTo>
                        <a:pt x="617" y="3284"/>
                      </a:lnTo>
                      <a:lnTo>
                        <a:pt x="679" y="3322"/>
                      </a:lnTo>
                      <a:lnTo>
                        <a:pt x="744" y="3357"/>
                      </a:lnTo>
                      <a:lnTo>
                        <a:pt x="810" y="3387"/>
                      </a:lnTo>
                      <a:lnTo>
                        <a:pt x="878" y="3411"/>
                      </a:lnTo>
                      <a:lnTo>
                        <a:pt x="948" y="3430"/>
                      </a:lnTo>
                      <a:lnTo>
                        <a:pt x="1019" y="3444"/>
                      </a:lnTo>
                      <a:lnTo>
                        <a:pt x="1091" y="3452"/>
                      </a:lnTo>
                      <a:lnTo>
                        <a:pt x="1166" y="3454"/>
                      </a:lnTo>
                      <a:lnTo>
                        <a:pt x="1239" y="3452"/>
                      </a:lnTo>
                      <a:lnTo>
                        <a:pt x="1312" y="3444"/>
                      </a:lnTo>
                      <a:lnTo>
                        <a:pt x="1383" y="3430"/>
                      </a:lnTo>
                      <a:lnTo>
                        <a:pt x="1452" y="3411"/>
                      </a:lnTo>
                      <a:lnTo>
                        <a:pt x="1519" y="3387"/>
                      </a:lnTo>
                      <a:lnTo>
                        <a:pt x="1585" y="3357"/>
                      </a:lnTo>
                      <a:lnTo>
                        <a:pt x="1650" y="3322"/>
                      </a:lnTo>
                      <a:lnTo>
                        <a:pt x="1711" y="3284"/>
                      </a:lnTo>
                      <a:lnTo>
                        <a:pt x="1770" y="3241"/>
                      </a:lnTo>
                      <a:lnTo>
                        <a:pt x="1824" y="3194"/>
                      </a:lnTo>
                      <a:lnTo>
                        <a:pt x="1875" y="3144"/>
                      </a:lnTo>
                      <a:lnTo>
                        <a:pt x="1921" y="3090"/>
                      </a:lnTo>
                      <a:lnTo>
                        <a:pt x="1965" y="3032"/>
                      </a:lnTo>
                      <a:lnTo>
                        <a:pt x="2005" y="2969"/>
                      </a:lnTo>
                      <a:lnTo>
                        <a:pt x="2040" y="2905"/>
                      </a:lnTo>
                      <a:lnTo>
                        <a:pt x="2069" y="2838"/>
                      </a:lnTo>
                      <a:lnTo>
                        <a:pt x="2093" y="2770"/>
                      </a:lnTo>
                      <a:lnTo>
                        <a:pt x="2111" y="2699"/>
                      </a:lnTo>
                      <a:lnTo>
                        <a:pt x="2124" y="2628"/>
                      </a:lnTo>
                      <a:lnTo>
                        <a:pt x="2132" y="2555"/>
                      </a:lnTo>
                      <a:lnTo>
                        <a:pt x="2136" y="2480"/>
                      </a:lnTo>
                      <a:lnTo>
                        <a:pt x="2133" y="2441"/>
                      </a:lnTo>
                      <a:lnTo>
                        <a:pt x="2129" y="2398"/>
                      </a:lnTo>
                      <a:lnTo>
                        <a:pt x="2121" y="2351"/>
                      </a:lnTo>
                      <a:lnTo>
                        <a:pt x="2110" y="2299"/>
                      </a:lnTo>
                      <a:lnTo>
                        <a:pt x="2095" y="2243"/>
                      </a:lnTo>
                      <a:lnTo>
                        <a:pt x="2077" y="2184"/>
                      </a:lnTo>
                      <a:lnTo>
                        <a:pt x="2057" y="2120"/>
                      </a:lnTo>
                      <a:lnTo>
                        <a:pt x="2033" y="2052"/>
                      </a:lnTo>
                      <a:lnTo>
                        <a:pt x="1990" y="1937"/>
                      </a:lnTo>
                      <a:lnTo>
                        <a:pt x="1943" y="1818"/>
                      </a:lnTo>
                      <a:lnTo>
                        <a:pt x="1891" y="1696"/>
                      </a:lnTo>
                      <a:lnTo>
                        <a:pt x="1833" y="1570"/>
                      </a:lnTo>
                      <a:lnTo>
                        <a:pt x="1771" y="1441"/>
                      </a:lnTo>
                      <a:lnTo>
                        <a:pt x="1692" y="1280"/>
                      </a:lnTo>
                      <a:lnTo>
                        <a:pt x="1614" y="1125"/>
                      </a:lnTo>
                      <a:lnTo>
                        <a:pt x="1537" y="975"/>
                      </a:lnTo>
                      <a:lnTo>
                        <a:pt x="1462" y="831"/>
                      </a:lnTo>
                      <a:lnTo>
                        <a:pt x="1386" y="691"/>
                      </a:lnTo>
                      <a:lnTo>
                        <a:pt x="1313" y="556"/>
                      </a:lnTo>
                      <a:lnTo>
                        <a:pt x="1239" y="426"/>
                      </a:lnTo>
                      <a:lnTo>
                        <a:pt x="1166" y="299"/>
                      </a:lnTo>
                      <a:close/>
                      <a:moveTo>
                        <a:pt x="1166" y="0"/>
                      </a:moveTo>
                      <a:lnTo>
                        <a:pt x="1187" y="1"/>
                      </a:lnTo>
                      <a:lnTo>
                        <a:pt x="1205" y="7"/>
                      </a:lnTo>
                      <a:lnTo>
                        <a:pt x="1222" y="17"/>
                      </a:lnTo>
                      <a:lnTo>
                        <a:pt x="1238" y="31"/>
                      </a:lnTo>
                      <a:lnTo>
                        <a:pt x="1251" y="48"/>
                      </a:lnTo>
                      <a:lnTo>
                        <a:pt x="1339" y="202"/>
                      </a:lnTo>
                      <a:lnTo>
                        <a:pt x="1423" y="351"/>
                      </a:lnTo>
                      <a:lnTo>
                        <a:pt x="1505" y="495"/>
                      </a:lnTo>
                      <a:lnTo>
                        <a:pt x="1581" y="636"/>
                      </a:lnTo>
                      <a:lnTo>
                        <a:pt x="1655" y="771"/>
                      </a:lnTo>
                      <a:lnTo>
                        <a:pt x="1725" y="902"/>
                      </a:lnTo>
                      <a:lnTo>
                        <a:pt x="1790" y="1028"/>
                      </a:lnTo>
                      <a:lnTo>
                        <a:pt x="1852" y="1150"/>
                      </a:lnTo>
                      <a:lnTo>
                        <a:pt x="1910" y="1268"/>
                      </a:lnTo>
                      <a:lnTo>
                        <a:pt x="1965" y="1380"/>
                      </a:lnTo>
                      <a:lnTo>
                        <a:pt x="2015" y="1488"/>
                      </a:lnTo>
                      <a:lnTo>
                        <a:pt x="2062" y="1591"/>
                      </a:lnTo>
                      <a:lnTo>
                        <a:pt x="2105" y="1691"/>
                      </a:lnTo>
                      <a:lnTo>
                        <a:pt x="2145" y="1785"/>
                      </a:lnTo>
                      <a:lnTo>
                        <a:pt x="2181" y="1875"/>
                      </a:lnTo>
                      <a:lnTo>
                        <a:pt x="2212" y="1961"/>
                      </a:lnTo>
                      <a:lnTo>
                        <a:pt x="2241" y="2041"/>
                      </a:lnTo>
                      <a:lnTo>
                        <a:pt x="2264" y="2117"/>
                      </a:lnTo>
                      <a:lnTo>
                        <a:pt x="2286" y="2189"/>
                      </a:lnTo>
                      <a:lnTo>
                        <a:pt x="2303" y="2257"/>
                      </a:lnTo>
                      <a:lnTo>
                        <a:pt x="2315" y="2319"/>
                      </a:lnTo>
                      <a:lnTo>
                        <a:pt x="2324" y="2377"/>
                      </a:lnTo>
                      <a:lnTo>
                        <a:pt x="2330" y="2430"/>
                      </a:lnTo>
                      <a:lnTo>
                        <a:pt x="2332" y="2480"/>
                      </a:lnTo>
                      <a:lnTo>
                        <a:pt x="2329" y="2570"/>
                      </a:lnTo>
                      <a:lnTo>
                        <a:pt x="2320" y="2658"/>
                      </a:lnTo>
                      <a:lnTo>
                        <a:pt x="2303" y="2744"/>
                      </a:lnTo>
                      <a:lnTo>
                        <a:pt x="2280" y="2829"/>
                      </a:lnTo>
                      <a:lnTo>
                        <a:pt x="2252" y="2910"/>
                      </a:lnTo>
                      <a:lnTo>
                        <a:pt x="2216" y="2991"/>
                      </a:lnTo>
                      <a:lnTo>
                        <a:pt x="2174" y="3069"/>
                      </a:lnTo>
                      <a:lnTo>
                        <a:pt x="2133" y="3134"/>
                      </a:lnTo>
                      <a:lnTo>
                        <a:pt x="2089" y="3196"/>
                      </a:lnTo>
                      <a:lnTo>
                        <a:pt x="2042" y="3255"/>
                      </a:lnTo>
                      <a:lnTo>
                        <a:pt x="1990" y="3310"/>
                      </a:lnTo>
                      <a:lnTo>
                        <a:pt x="1936" y="3362"/>
                      </a:lnTo>
                      <a:lnTo>
                        <a:pt x="1877" y="3410"/>
                      </a:lnTo>
                      <a:lnTo>
                        <a:pt x="1815" y="3455"/>
                      </a:lnTo>
                      <a:lnTo>
                        <a:pt x="1750" y="3496"/>
                      </a:lnTo>
                      <a:lnTo>
                        <a:pt x="1673" y="3537"/>
                      </a:lnTo>
                      <a:lnTo>
                        <a:pt x="1593" y="3572"/>
                      </a:lnTo>
                      <a:lnTo>
                        <a:pt x="1511" y="3601"/>
                      </a:lnTo>
                      <a:lnTo>
                        <a:pt x="1428" y="3623"/>
                      </a:lnTo>
                      <a:lnTo>
                        <a:pt x="1342" y="3639"/>
                      </a:lnTo>
                      <a:lnTo>
                        <a:pt x="1255" y="3649"/>
                      </a:lnTo>
                      <a:lnTo>
                        <a:pt x="1166" y="3652"/>
                      </a:lnTo>
                      <a:lnTo>
                        <a:pt x="1077" y="3649"/>
                      </a:lnTo>
                      <a:lnTo>
                        <a:pt x="990" y="3639"/>
                      </a:lnTo>
                      <a:lnTo>
                        <a:pt x="905" y="3623"/>
                      </a:lnTo>
                      <a:lnTo>
                        <a:pt x="822" y="3601"/>
                      </a:lnTo>
                      <a:lnTo>
                        <a:pt x="740" y="3572"/>
                      </a:lnTo>
                      <a:lnTo>
                        <a:pt x="660" y="3537"/>
                      </a:lnTo>
                      <a:lnTo>
                        <a:pt x="582" y="3496"/>
                      </a:lnTo>
                      <a:lnTo>
                        <a:pt x="517" y="3455"/>
                      </a:lnTo>
                      <a:lnTo>
                        <a:pt x="455" y="3410"/>
                      </a:lnTo>
                      <a:lnTo>
                        <a:pt x="396" y="3362"/>
                      </a:lnTo>
                      <a:lnTo>
                        <a:pt x="342" y="3311"/>
                      </a:lnTo>
                      <a:lnTo>
                        <a:pt x="290" y="3255"/>
                      </a:lnTo>
                      <a:lnTo>
                        <a:pt x="241" y="3197"/>
                      </a:lnTo>
                      <a:lnTo>
                        <a:pt x="197" y="3135"/>
                      </a:lnTo>
                      <a:lnTo>
                        <a:pt x="156" y="3069"/>
                      </a:lnTo>
                      <a:lnTo>
                        <a:pt x="115" y="2991"/>
                      </a:lnTo>
                      <a:lnTo>
                        <a:pt x="80" y="2910"/>
                      </a:lnTo>
                      <a:lnTo>
                        <a:pt x="51" y="2829"/>
                      </a:lnTo>
                      <a:lnTo>
                        <a:pt x="29" y="2745"/>
                      </a:lnTo>
                      <a:lnTo>
                        <a:pt x="13" y="2658"/>
                      </a:lnTo>
                      <a:lnTo>
                        <a:pt x="3" y="2570"/>
                      </a:lnTo>
                      <a:lnTo>
                        <a:pt x="0" y="2480"/>
                      </a:lnTo>
                      <a:lnTo>
                        <a:pt x="2" y="2428"/>
                      </a:lnTo>
                      <a:lnTo>
                        <a:pt x="9" y="2373"/>
                      </a:lnTo>
                      <a:lnTo>
                        <a:pt x="19" y="2311"/>
                      </a:lnTo>
                      <a:lnTo>
                        <a:pt x="34" y="2246"/>
                      </a:lnTo>
                      <a:lnTo>
                        <a:pt x="52" y="2174"/>
                      </a:lnTo>
                      <a:lnTo>
                        <a:pt x="74" y="2098"/>
                      </a:lnTo>
                      <a:lnTo>
                        <a:pt x="100" y="2017"/>
                      </a:lnTo>
                      <a:lnTo>
                        <a:pt x="132" y="1931"/>
                      </a:lnTo>
                      <a:lnTo>
                        <a:pt x="167" y="1840"/>
                      </a:lnTo>
                      <a:lnTo>
                        <a:pt x="205" y="1745"/>
                      </a:lnTo>
                      <a:lnTo>
                        <a:pt x="248" y="1644"/>
                      </a:lnTo>
                      <a:lnTo>
                        <a:pt x="296" y="1539"/>
                      </a:lnTo>
                      <a:lnTo>
                        <a:pt x="346" y="1428"/>
                      </a:lnTo>
                      <a:lnTo>
                        <a:pt x="402" y="1312"/>
                      </a:lnTo>
                      <a:lnTo>
                        <a:pt x="462" y="1192"/>
                      </a:lnTo>
                      <a:lnTo>
                        <a:pt x="525" y="1067"/>
                      </a:lnTo>
                      <a:lnTo>
                        <a:pt x="591" y="936"/>
                      </a:lnTo>
                      <a:lnTo>
                        <a:pt x="664" y="800"/>
                      </a:lnTo>
                      <a:lnTo>
                        <a:pt x="739" y="659"/>
                      </a:lnTo>
                      <a:lnTo>
                        <a:pt x="818" y="514"/>
                      </a:lnTo>
                      <a:lnTo>
                        <a:pt x="903" y="364"/>
                      </a:lnTo>
                      <a:lnTo>
                        <a:pt x="990" y="209"/>
                      </a:lnTo>
                      <a:lnTo>
                        <a:pt x="1082" y="48"/>
                      </a:lnTo>
                      <a:lnTo>
                        <a:pt x="1094" y="31"/>
                      </a:lnTo>
                      <a:lnTo>
                        <a:pt x="1108" y="17"/>
                      </a:lnTo>
                      <a:lnTo>
                        <a:pt x="1125" y="8"/>
                      </a:lnTo>
                      <a:lnTo>
                        <a:pt x="1144" y="1"/>
                      </a:lnTo>
                      <a:lnTo>
                        <a:pt x="116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sp>
              <p:nvSpPr>
                <p:cNvPr id="86" name="Freeform 66"/>
                <p:cNvSpPr/>
                <p:nvPr/>
              </p:nvSpPr>
              <p:spPr bwMode="auto">
                <a:xfrm>
                  <a:off x="341313" y="469900"/>
                  <a:ext cx="169863" cy="385763"/>
                </a:xfrm>
                <a:custGeom>
                  <a:avLst/>
                  <a:gdLst>
                    <a:gd name="T0" fmla="*/ 22814938 w 647"/>
                    <a:gd name="T1" fmla="*/ 139869 h 1459"/>
                    <a:gd name="T2" fmla="*/ 25503079 w 647"/>
                    <a:gd name="T3" fmla="*/ 1328357 h 1459"/>
                    <a:gd name="T4" fmla="*/ 27019244 w 647"/>
                    <a:gd name="T5" fmla="*/ 2726517 h 1459"/>
                    <a:gd name="T6" fmla="*/ 28191220 w 647"/>
                    <a:gd name="T7" fmla="*/ 4334347 h 1459"/>
                    <a:gd name="T8" fmla="*/ 30121147 w 647"/>
                    <a:gd name="T9" fmla="*/ 7060864 h 1459"/>
                    <a:gd name="T10" fmla="*/ 32602407 w 647"/>
                    <a:gd name="T11" fmla="*/ 10835736 h 1459"/>
                    <a:gd name="T12" fmla="*/ 35290548 w 647"/>
                    <a:gd name="T13" fmla="*/ 15589690 h 1459"/>
                    <a:gd name="T14" fmla="*/ 38047737 w 647"/>
                    <a:gd name="T15" fmla="*/ 21252131 h 1459"/>
                    <a:gd name="T16" fmla="*/ 40598045 w 647"/>
                    <a:gd name="T17" fmla="*/ 27544113 h 1459"/>
                    <a:gd name="T18" fmla="*/ 42734590 w 647"/>
                    <a:gd name="T19" fmla="*/ 34464844 h 1459"/>
                    <a:gd name="T20" fmla="*/ 44113185 w 647"/>
                    <a:gd name="T21" fmla="*/ 41945050 h 1459"/>
                    <a:gd name="T22" fmla="*/ 44595732 w 647"/>
                    <a:gd name="T23" fmla="*/ 49774796 h 1459"/>
                    <a:gd name="T24" fmla="*/ 43906566 w 647"/>
                    <a:gd name="T25" fmla="*/ 57954347 h 1459"/>
                    <a:gd name="T26" fmla="*/ 41494092 w 647"/>
                    <a:gd name="T27" fmla="*/ 67182253 h 1459"/>
                    <a:gd name="T28" fmla="*/ 37427356 w 647"/>
                    <a:gd name="T29" fmla="*/ 75780881 h 1459"/>
                    <a:gd name="T30" fmla="*/ 31775408 w 647"/>
                    <a:gd name="T31" fmla="*/ 83820298 h 1459"/>
                    <a:gd name="T32" fmla="*/ 24331103 w 647"/>
                    <a:gd name="T33" fmla="*/ 91160900 h 1459"/>
                    <a:gd name="T34" fmla="*/ 15301847 w 647"/>
                    <a:gd name="T35" fmla="*/ 98011829 h 1459"/>
                    <a:gd name="T36" fmla="*/ 8409137 w 647"/>
                    <a:gd name="T37" fmla="*/ 101786965 h 1459"/>
                    <a:gd name="T38" fmla="*/ 5307497 w 647"/>
                    <a:gd name="T39" fmla="*/ 101786965 h 1459"/>
                    <a:gd name="T40" fmla="*/ 2825974 w 647"/>
                    <a:gd name="T41" fmla="*/ 100598477 h 1459"/>
                    <a:gd name="T42" fmla="*/ 965095 w 647"/>
                    <a:gd name="T43" fmla="*/ 98291566 h 1459"/>
                    <a:gd name="T44" fmla="*/ 0 w 647"/>
                    <a:gd name="T45" fmla="*/ 95355378 h 1459"/>
                    <a:gd name="T46" fmla="*/ 413500 w 647"/>
                    <a:gd name="T47" fmla="*/ 92419191 h 1459"/>
                    <a:gd name="T48" fmla="*/ 2067760 w 647"/>
                    <a:gd name="T49" fmla="*/ 90042214 h 1459"/>
                    <a:gd name="T50" fmla="*/ 7926590 w 647"/>
                    <a:gd name="T51" fmla="*/ 86267077 h 1459"/>
                    <a:gd name="T52" fmla="*/ 15715347 w 647"/>
                    <a:gd name="T53" fmla="*/ 80185030 h 1459"/>
                    <a:gd name="T54" fmla="*/ 21918890 w 647"/>
                    <a:gd name="T55" fmla="*/ 73683641 h 1459"/>
                    <a:gd name="T56" fmla="*/ 26536959 w 647"/>
                    <a:gd name="T57" fmla="*/ 66692844 h 1459"/>
                    <a:gd name="T58" fmla="*/ 29500766 w 647"/>
                    <a:gd name="T59" fmla="*/ 59352506 h 1459"/>
                    <a:gd name="T60" fmla="*/ 30879361 w 647"/>
                    <a:gd name="T61" fmla="*/ 51732431 h 1459"/>
                    <a:gd name="T62" fmla="*/ 30603432 w 647"/>
                    <a:gd name="T63" fmla="*/ 44112356 h 1459"/>
                    <a:gd name="T64" fmla="*/ 29156052 w 647"/>
                    <a:gd name="T65" fmla="*/ 36841821 h 1459"/>
                    <a:gd name="T66" fmla="*/ 27088292 w 647"/>
                    <a:gd name="T67" fmla="*/ 30340432 h 1459"/>
                    <a:gd name="T68" fmla="*/ 24193269 w 647"/>
                    <a:gd name="T69" fmla="*/ 23698910 h 1459"/>
                    <a:gd name="T70" fmla="*/ 21229462 w 647"/>
                    <a:gd name="T71" fmla="*/ 18455811 h 1459"/>
                    <a:gd name="T72" fmla="*/ 19161702 w 647"/>
                    <a:gd name="T73" fmla="*/ 15170084 h 1459"/>
                    <a:gd name="T74" fmla="*/ 17576489 w 647"/>
                    <a:gd name="T75" fmla="*/ 13072844 h 1459"/>
                    <a:gd name="T76" fmla="*/ 16680442 w 647"/>
                    <a:gd name="T77" fmla="*/ 11814554 h 1459"/>
                    <a:gd name="T78" fmla="*/ 15508466 w 647"/>
                    <a:gd name="T79" fmla="*/ 10206723 h 1459"/>
                    <a:gd name="T80" fmla="*/ 14681466 w 647"/>
                    <a:gd name="T81" fmla="*/ 7200469 h 1459"/>
                    <a:gd name="T82" fmla="*/ 15232799 w 647"/>
                    <a:gd name="T83" fmla="*/ 4194479 h 1459"/>
                    <a:gd name="T84" fmla="*/ 17093941 w 647"/>
                    <a:gd name="T85" fmla="*/ 1747699 h 1459"/>
                    <a:gd name="T86" fmla="*/ 19850868 w 647"/>
                    <a:gd name="T87" fmla="*/ 209671 h 145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47"/>
                    <a:gd name="T133" fmla="*/ 0 h 1459"/>
                    <a:gd name="T134" fmla="*/ 647 w 647"/>
                    <a:gd name="T135" fmla="*/ 1459 h 145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47" h="1459">
                      <a:moveTo>
                        <a:pt x="309" y="0"/>
                      </a:moveTo>
                      <a:lnTo>
                        <a:pt x="331" y="2"/>
                      </a:lnTo>
                      <a:lnTo>
                        <a:pt x="351" y="7"/>
                      </a:lnTo>
                      <a:lnTo>
                        <a:pt x="370" y="19"/>
                      </a:lnTo>
                      <a:lnTo>
                        <a:pt x="387" y="35"/>
                      </a:lnTo>
                      <a:lnTo>
                        <a:pt x="392" y="39"/>
                      </a:lnTo>
                      <a:lnTo>
                        <a:pt x="398" y="48"/>
                      </a:lnTo>
                      <a:lnTo>
                        <a:pt x="409" y="62"/>
                      </a:lnTo>
                      <a:lnTo>
                        <a:pt x="422" y="79"/>
                      </a:lnTo>
                      <a:lnTo>
                        <a:pt x="437" y="101"/>
                      </a:lnTo>
                      <a:lnTo>
                        <a:pt x="455" y="127"/>
                      </a:lnTo>
                      <a:lnTo>
                        <a:pt x="473" y="155"/>
                      </a:lnTo>
                      <a:lnTo>
                        <a:pt x="492" y="188"/>
                      </a:lnTo>
                      <a:lnTo>
                        <a:pt x="512" y="223"/>
                      </a:lnTo>
                      <a:lnTo>
                        <a:pt x="533" y="262"/>
                      </a:lnTo>
                      <a:lnTo>
                        <a:pt x="552" y="304"/>
                      </a:lnTo>
                      <a:lnTo>
                        <a:pt x="571" y="348"/>
                      </a:lnTo>
                      <a:lnTo>
                        <a:pt x="589" y="394"/>
                      </a:lnTo>
                      <a:lnTo>
                        <a:pt x="605" y="443"/>
                      </a:lnTo>
                      <a:lnTo>
                        <a:pt x="620" y="493"/>
                      </a:lnTo>
                      <a:lnTo>
                        <a:pt x="631" y="546"/>
                      </a:lnTo>
                      <a:lnTo>
                        <a:pt x="640" y="600"/>
                      </a:lnTo>
                      <a:lnTo>
                        <a:pt x="646" y="655"/>
                      </a:lnTo>
                      <a:lnTo>
                        <a:pt x="647" y="712"/>
                      </a:lnTo>
                      <a:lnTo>
                        <a:pt x="645" y="770"/>
                      </a:lnTo>
                      <a:lnTo>
                        <a:pt x="637" y="829"/>
                      </a:lnTo>
                      <a:lnTo>
                        <a:pt x="622" y="896"/>
                      </a:lnTo>
                      <a:lnTo>
                        <a:pt x="602" y="961"/>
                      </a:lnTo>
                      <a:lnTo>
                        <a:pt x="576" y="1023"/>
                      </a:lnTo>
                      <a:lnTo>
                        <a:pt x="543" y="1084"/>
                      </a:lnTo>
                      <a:lnTo>
                        <a:pt x="505" y="1142"/>
                      </a:lnTo>
                      <a:lnTo>
                        <a:pt x="461" y="1199"/>
                      </a:lnTo>
                      <a:lnTo>
                        <a:pt x="410" y="1252"/>
                      </a:lnTo>
                      <a:lnTo>
                        <a:pt x="353" y="1304"/>
                      </a:lnTo>
                      <a:lnTo>
                        <a:pt x="291" y="1354"/>
                      </a:lnTo>
                      <a:lnTo>
                        <a:pt x="222" y="1402"/>
                      </a:lnTo>
                      <a:lnTo>
                        <a:pt x="148" y="1447"/>
                      </a:lnTo>
                      <a:lnTo>
                        <a:pt x="122" y="1456"/>
                      </a:lnTo>
                      <a:lnTo>
                        <a:pt x="97" y="1459"/>
                      </a:lnTo>
                      <a:lnTo>
                        <a:pt x="77" y="1456"/>
                      </a:lnTo>
                      <a:lnTo>
                        <a:pt x="58" y="1449"/>
                      </a:lnTo>
                      <a:lnTo>
                        <a:pt x="41" y="1439"/>
                      </a:lnTo>
                      <a:lnTo>
                        <a:pt x="26" y="1425"/>
                      </a:lnTo>
                      <a:lnTo>
                        <a:pt x="14" y="1406"/>
                      </a:lnTo>
                      <a:lnTo>
                        <a:pt x="3" y="1385"/>
                      </a:lnTo>
                      <a:lnTo>
                        <a:pt x="0" y="1364"/>
                      </a:lnTo>
                      <a:lnTo>
                        <a:pt x="0" y="1343"/>
                      </a:lnTo>
                      <a:lnTo>
                        <a:pt x="6" y="1322"/>
                      </a:lnTo>
                      <a:lnTo>
                        <a:pt x="16" y="1304"/>
                      </a:lnTo>
                      <a:lnTo>
                        <a:pt x="30" y="1288"/>
                      </a:lnTo>
                      <a:lnTo>
                        <a:pt x="50" y="1275"/>
                      </a:lnTo>
                      <a:lnTo>
                        <a:pt x="115" y="1234"/>
                      </a:lnTo>
                      <a:lnTo>
                        <a:pt x="175" y="1191"/>
                      </a:lnTo>
                      <a:lnTo>
                        <a:pt x="228" y="1147"/>
                      </a:lnTo>
                      <a:lnTo>
                        <a:pt x="277" y="1101"/>
                      </a:lnTo>
                      <a:lnTo>
                        <a:pt x="318" y="1054"/>
                      </a:lnTo>
                      <a:lnTo>
                        <a:pt x="354" y="1005"/>
                      </a:lnTo>
                      <a:lnTo>
                        <a:pt x="385" y="954"/>
                      </a:lnTo>
                      <a:lnTo>
                        <a:pt x="409" y="903"/>
                      </a:lnTo>
                      <a:lnTo>
                        <a:pt x="428" y="849"/>
                      </a:lnTo>
                      <a:lnTo>
                        <a:pt x="441" y="795"/>
                      </a:lnTo>
                      <a:lnTo>
                        <a:pt x="448" y="740"/>
                      </a:lnTo>
                      <a:lnTo>
                        <a:pt x="448" y="686"/>
                      </a:lnTo>
                      <a:lnTo>
                        <a:pt x="444" y="631"/>
                      </a:lnTo>
                      <a:lnTo>
                        <a:pt x="435" y="578"/>
                      </a:lnTo>
                      <a:lnTo>
                        <a:pt x="423" y="527"/>
                      </a:lnTo>
                      <a:lnTo>
                        <a:pt x="409" y="478"/>
                      </a:lnTo>
                      <a:lnTo>
                        <a:pt x="393" y="434"/>
                      </a:lnTo>
                      <a:lnTo>
                        <a:pt x="374" y="385"/>
                      </a:lnTo>
                      <a:lnTo>
                        <a:pt x="351" y="339"/>
                      </a:lnTo>
                      <a:lnTo>
                        <a:pt x="326" y="295"/>
                      </a:lnTo>
                      <a:lnTo>
                        <a:pt x="308" y="264"/>
                      </a:lnTo>
                      <a:lnTo>
                        <a:pt x="292" y="239"/>
                      </a:lnTo>
                      <a:lnTo>
                        <a:pt x="278" y="217"/>
                      </a:lnTo>
                      <a:lnTo>
                        <a:pt x="265" y="200"/>
                      </a:lnTo>
                      <a:lnTo>
                        <a:pt x="255" y="187"/>
                      </a:lnTo>
                      <a:lnTo>
                        <a:pt x="247" y="177"/>
                      </a:lnTo>
                      <a:lnTo>
                        <a:pt x="242" y="169"/>
                      </a:lnTo>
                      <a:lnTo>
                        <a:pt x="237" y="164"/>
                      </a:lnTo>
                      <a:lnTo>
                        <a:pt x="225" y="146"/>
                      </a:lnTo>
                      <a:lnTo>
                        <a:pt x="217" y="124"/>
                      </a:lnTo>
                      <a:lnTo>
                        <a:pt x="213" y="103"/>
                      </a:lnTo>
                      <a:lnTo>
                        <a:pt x="216" y="81"/>
                      </a:lnTo>
                      <a:lnTo>
                        <a:pt x="221" y="60"/>
                      </a:lnTo>
                      <a:lnTo>
                        <a:pt x="232" y="40"/>
                      </a:lnTo>
                      <a:lnTo>
                        <a:pt x="248" y="25"/>
                      </a:lnTo>
                      <a:lnTo>
                        <a:pt x="267" y="11"/>
                      </a:lnTo>
                      <a:lnTo>
                        <a:pt x="288" y="3"/>
                      </a:lnTo>
                      <a:lnTo>
                        <a:pt x="30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grpSp>
        </p:grpSp>
        <p:grpSp>
          <p:nvGrpSpPr>
            <p:cNvPr id="35" name="组合 34"/>
            <p:cNvGrpSpPr/>
            <p:nvPr/>
          </p:nvGrpSpPr>
          <p:grpSpPr>
            <a:xfrm>
              <a:off x="9086515" y="2466068"/>
              <a:ext cx="603205" cy="604143"/>
              <a:chOff x="9660732" y="1030981"/>
              <a:chExt cx="1020763" cy="1022350"/>
            </a:xfrm>
          </p:grpSpPr>
          <p:sp>
            <p:nvSpPr>
              <p:cNvPr id="16" name="Oval 39"/>
              <p:cNvSpPr>
                <a:spLocks noChangeArrowheads="1"/>
              </p:cNvSpPr>
              <p:nvPr/>
            </p:nvSpPr>
            <p:spPr bwMode="auto">
              <a:xfrm>
                <a:off x="9660732" y="1030981"/>
                <a:ext cx="1020763" cy="102235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cs typeface="+mn-ea"/>
                  <a:sym typeface="+mn-lt"/>
                </a:endParaRPr>
              </a:p>
            </p:txBody>
          </p:sp>
          <p:sp>
            <p:nvSpPr>
              <p:cNvPr id="19" name="Oval 43"/>
              <p:cNvSpPr>
                <a:spLocks noChangeArrowheads="1"/>
              </p:cNvSpPr>
              <p:nvPr/>
            </p:nvSpPr>
            <p:spPr bwMode="auto">
              <a:xfrm>
                <a:off x="9775032" y="1145281"/>
                <a:ext cx="792163" cy="793750"/>
              </a:xfrm>
              <a:prstGeom prst="ellipse">
                <a:avLst/>
              </a:prstGeom>
              <a:solidFill>
                <a:srgbClr val="901B21"/>
              </a:solidFill>
              <a:ln>
                <a:noFill/>
              </a:ln>
            </p:spPr>
            <p:txBody>
              <a:bodyPr vert="horz" wrap="square" lIns="91440" tIns="45720" rIns="91440" bIns="45720" numCol="1" anchor="t" anchorCtr="0" compatLnSpc="1"/>
              <a:lstStyle/>
              <a:p>
                <a:endParaRPr lang="zh-CN" altLang="en-US" dirty="0">
                  <a:cs typeface="+mn-ea"/>
                  <a:sym typeface="+mn-lt"/>
                </a:endParaRPr>
              </a:p>
            </p:txBody>
          </p:sp>
          <p:grpSp>
            <p:nvGrpSpPr>
              <p:cNvPr id="87" name="그룹 137"/>
              <p:cNvGrpSpPr/>
              <p:nvPr/>
            </p:nvGrpSpPr>
            <p:grpSpPr bwMode="auto">
              <a:xfrm>
                <a:off x="9949298" y="1346269"/>
                <a:ext cx="541337" cy="402394"/>
                <a:chOff x="0" y="0"/>
                <a:chExt cx="977901" cy="728663"/>
              </a:xfrm>
              <a:solidFill>
                <a:schemeClr val="bg1"/>
              </a:solidFill>
            </p:grpSpPr>
            <p:sp>
              <p:nvSpPr>
                <p:cNvPr id="88" name="Freeform 102"/>
                <p:cNvSpPr>
                  <a:spLocks noEditPoints="1"/>
                </p:cNvSpPr>
                <p:nvPr/>
              </p:nvSpPr>
              <p:spPr bwMode="auto">
                <a:xfrm>
                  <a:off x="392113" y="312737"/>
                  <a:ext cx="585788" cy="415925"/>
                </a:xfrm>
                <a:custGeom>
                  <a:avLst/>
                  <a:gdLst>
                    <a:gd name="T0" fmla="*/ 106818667 w 2209"/>
                    <a:gd name="T1" fmla="*/ 39312311 h 1574"/>
                    <a:gd name="T2" fmla="*/ 104146424 w 2209"/>
                    <a:gd name="T3" fmla="*/ 43362163 h 1574"/>
                    <a:gd name="T4" fmla="*/ 93598262 w 2209"/>
                    <a:gd name="T5" fmla="*/ 45806185 h 1574"/>
                    <a:gd name="T6" fmla="*/ 72150042 w 2209"/>
                    <a:gd name="T7" fmla="*/ 51741440 h 1574"/>
                    <a:gd name="T8" fmla="*/ 52249160 w 2209"/>
                    <a:gd name="T9" fmla="*/ 61307715 h 1574"/>
                    <a:gd name="T10" fmla="*/ 33824815 w 2209"/>
                    <a:gd name="T11" fmla="*/ 74434984 h 1574"/>
                    <a:gd name="T12" fmla="*/ 61109701 w 2209"/>
                    <a:gd name="T13" fmla="*/ 67522279 h 1574"/>
                    <a:gd name="T14" fmla="*/ 88464860 w 2209"/>
                    <a:gd name="T15" fmla="*/ 65287805 h 1574"/>
                    <a:gd name="T16" fmla="*/ 96762684 w 2209"/>
                    <a:gd name="T17" fmla="*/ 65427592 h 1574"/>
                    <a:gd name="T18" fmla="*/ 102107171 w 2209"/>
                    <a:gd name="T19" fmla="*/ 65986211 h 1574"/>
                    <a:gd name="T20" fmla="*/ 105693498 w 2209"/>
                    <a:gd name="T21" fmla="*/ 68429968 h 1574"/>
                    <a:gd name="T22" fmla="*/ 107100026 w 2209"/>
                    <a:gd name="T23" fmla="*/ 72619607 h 1574"/>
                    <a:gd name="T24" fmla="*/ 107100026 w 2209"/>
                    <a:gd name="T25" fmla="*/ 23810781 h 1574"/>
                    <a:gd name="T26" fmla="*/ 103724519 w 2209"/>
                    <a:gd name="T27" fmla="*/ 977450 h 1574"/>
                    <a:gd name="T28" fmla="*/ 154426605 w 2209"/>
                    <a:gd name="T29" fmla="*/ 51462131 h 1574"/>
                    <a:gd name="T30" fmla="*/ 155340689 w 2209"/>
                    <a:gd name="T31" fmla="*/ 55931078 h 1574"/>
                    <a:gd name="T32" fmla="*/ 153441982 w 2209"/>
                    <a:gd name="T33" fmla="*/ 60050956 h 1574"/>
                    <a:gd name="T34" fmla="*/ 102740161 w 2209"/>
                    <a:gd name="T35" fmla="*/ 109418135 h 1574"/>
                    <a:gd name="T36" fmla="*/ 98872476 w 2209"/>
                    <a:gd name="T37" fmla="*/ 109837231 h 1574"/>
                    <a:gd name="T38" fmla="*/ 94582619 w 2209"/>
                    <a:gd name="T39" fmla="*/ 107393209 h 1574"/>
                    <a:gd name="T40" fmla="*/ 93106083 w 2209"/>
                    <a:gd name="T41" fmla="*/ 102994287 h 1574"/>
                    <a:gd name="T42" fmla="*/ 80237045 w 2209"/>
                    <a:gd name="T43" fmla="*/ 79392789 h 1574"/>
                    <a:gd name="T44" fmla="*/ 57593382 w 2209"/>
                    <a:gd name="T45" fmla="*/ 82534952 h 1574"/>
                    <a:gd name="T46" fmla="*/ 42192912 w 2209"/>
                    <a:gd name="T47" fmla="*/ 86584804 h 1574"/>
                    <a:gd name="T48" fmla="*/ 25808085 w 2209"/>
                    <a:gd name="T49" fmla="*/ 92729607 h 1574"/>
                    <a:gd name="T50" fmla="*/ 17580535 w 2209"/>
                    <a:gd name="T51" fmla="*/ 96500413 h 1574"/>
                    <a:gd name="T52" fmla="*/ 12657953 w 2209"/>
                    <a:gd name="T53" fmla="*/ 99153719 h 1574"/>
                    <a:gd name="T54" fmla="*/ 10829520 w 2209"/>
                    <a:gd name="T55" fmla="*/ 100270956 h 1574"/>
                    <a:gd name="T56" fmla="*/ 6469656 w 2209"/>
                    <a:gd name="T57" fmla="*/ 101388193 h 1574"/>
                    <a:gd name="T58" fmla="*/ 2320611 w 2209"/>
                    <a:gd name="T59" fmla="*/ 99572551 h 1574"/>
                    <a:gd name="T60" fmla="*/ 0 w 2209"/>
                    <a:gd name="T61" fmla="*/ 95522699 h 1574"/>
                    <a:gd name="T62" fmla="*/ 1054896 w 2209"/>
                    <a:gd name="T63" fmla="*/ 90983990 h 1574"/>
                    <a:gd name="T64" fmla="*/ 3094149 w 2209"/>
                    <a:gd name="T65" fmla="*/ 87702041 h 1574"/>
                    <a:gd name="T66" fmla="*/ 6258571 w 2209"/>
                    <a:gd name="T67" fmla="*/ 83233357 h 1574"/>
                    <a:gd name="T68" fmla="*/ 11251426 w 2209"/>
                    <a:gd name="T69" fmla="*/ 77018793 h 1574"/>
                    <a:gd name="T70" fmla="*/ 17439723 w 2209"/>
                    <a:gd name="T71" fmla="*/ 70315371 h 1574"/>
                    <a:gd name="T72" fmla="*/ 25386180 w 2209"/>
                    <a:gd name="T73" fmla="*/ 62983570 h 1574"/>
                    <a:gd name="T74" fmla="*/ 35512436 w 2209"/>
                    <a:gd name="T75" fmla="*/ 55232673 h 1574"/>
                    <a:gd name="T76" fmla="*/ 46904674 w 2209"/>
                    <a:gd name="T77" fmla="*/ 47901136 h 1574"/>
                    <a:gd name="T78" fmla="*/ 62164332 w 2209"/>
                    <a:gd name="T79" fmla="*/ 40499310 h 1574"/>
                    <a:gd name="T80" fmla="*/ 80237045 w 2209"/>
                    <a:gd name="T81" fmla="*/ 34424532 h 1574"/>
                    <a:gd name="T82" fmla="*/ 93106083 w 2209"/>
                    <a:gd name="T83" fmla="*/ 7052492 h 1574"/>
                    <a:gd name="T84" fmla="*/ 94582619 w 2209"/>
                    <a:gd name="T85" fmla="*/ 2444022 h 1574"/>
                    <a:gd name="T86" fmla="*/ 99083296 w 2209"/>
                    <a:gd name="T87" fmla="*/ 139522 h 157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209"/>
                    <a:gd name="T133" fmla="*/ 0 h 1574"/>
                    <a:gd name="T134" fmla="*/ 2209 w 2209"/>
                    <a:gd name="T135" fmla="*/ 1574 h 157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209" h="1574">
                      <a:moveTo>
                        <a:pt x="1523" y="341"/>
                      </a:moveTo>
                      <a:lnTo>
                        <a:pt x="1523" y="539"/>
                      </a:lnTo>
                      <a:lnTo>
                        <a:pt x="1519" y="563"/>
                      </a:lnTo>
                      <a:lnTo>
                        <a:pt x="1512" y="586"/>
                      </a:lnTo>
                      <a:lnTo>
                        <a:pt x="1498" y="605"/>
                      </a:lnTo>
                      <a:lnTo>
                        <a:pt x="1481" y="621"/>
                      </a:lnTo>
                      <a:lnTo>
                        <a:pt x="1461" y="632"/>
                      </a:lnTo>
                      <a:lnTo>
                        <a:pt x="1437" y="638"/>
                      </a:lnTo>
                      <a:lnTo>
                        <a:pt x="1331" y="656"/>
                      </a:lnTo>
                      <a:lnTo>
                        <a:pt x="1227" y="678"/>
                      </a:lnTo>
                      <a:lnTo>
                        <a:pt x="1125" y="707"/>
                      </a:lnTo>
                      <a:lnTo>
                        <a:pt x="1026" y="741"/>
                      </a:lnTo>
                      <a:lnTo>
                        <a:pt x="930" y="782"/>
                      </a:lnTo>
                      <a:lnTo>
                        <a:pt x="835" y="828"/>
                      </a:lnTo>
                      <a:lnTo>
                        <a:pt x="743" y="878"/>
                      </a:lnTo>
                      <a:lnTo>
                        <a:pt x="653" y="936"/>
                      </a:lnTo>
                      <a:lnTo>
                        <a:pt x="566" y="998"/>
                      </a:lnTo>
                      <a:lnTo>
                        <a:pt x="481" y="1066"/>
                      </a:lnTo>
                      <a:lnTo>
                        <a:pt x="610" y="1026"/>
                      </a:lnTo>
                      <a:lnTo>
                        <a:pt x="740" y="992"/>
                      </a:lnTo>
                      <a:lnTo>
                        <a:pt x="869" y="967"/>
                      </a:lnTo>
                      <a:lnTo>
                        <a:pt x="998" y="949"/>
                      </a:lnTo>
                      <a:lnTo>
                        <a:pt x="1128" y="938"/>
                      </a:lnTo>
                      <a:lnTo>
                        <a:pt x="1258" y="935"/>
                      </a:lnTo>
                      <a:lnTo>
                        <a:pt x="1301" y="935"/>
                      </a:lnTo>
                      <a:lnTo>
                        <a:pt x="1341" y="935"/>
                      </a:lnTo>
                      <a:lnTo>
                        <a:pt x="1376" y="937"/>
                      </a:lnTo>
                      <a:lnTo>
                        <a:pt x="1406" y="938"/>
                      </a:lnTo>
                      <a:lnTo>
                        <a:pt x="1431" y="941"/>
                      </a:lnTo>
                      <a:lnTo>
                        <a:pt x="1452" y="945"/>
                      </a:lnTo>
                      <a:lnTo>
                        <a:pt x="1471" y="953"/>
                      </a:lnTo>
                      <a:lnTo>
                        <a:pt x="1489" y="965"/>
                      </a:lnTo>
                      <a:lnTo>
                        <a:pt x="1503" y="980"/>
                      </a:lnTo>
                      <a:lnTo>
                        <a:pt x="1514" y="999"/>
                      </a:lnTo>
                      <a:lnTo>
                        <a:pt x="1521" y="1019"/>
                      </a:lnTo>
                      <a:lnTo>
                        <a:pt x="1523" y="1040"/>
                      </a:lnTo>
                      <a:lnTo>
                        <a:pt x="1523" y="1234"/>
                      </a:lnTo>
                      <a:lnTo>
                        <a:pt x="1967" y="790"/>
                      </a:lnTo>
                      <a:lnTo>
                        <a:pt x="1523" y="341"/>
                      </a:lnTo>
                      <a:close/>
                      <a:moveTo>
                        <a:pt x="1433" y="0"/>
                      </a:moveTo>
                      <a:lnTo>
                        <a:pt x="1454" y="4"/>
                      </a:lnTo>
                      <a:lnTo>
                        <a:pt x="1475" y="14"/>
                      </a:lnTo>
                      <a:lnTo>
                        <a:pt x="1494" y="30"/>
                      </a:lnTo>
                      <a:lnTo>
                        <a:pt x="2182" y="719"/>
                      </a:lnTo>
                      <a:lnTo>
                        <a:pt x="2196" y="737"/>
                      </a:lnTo>
                      <a:lnTo>
                        <a:pt x="2205" y="757"/>
                      </a:lnTo>
                      <a:lnTo>
                        <a:pt x="2209" y="778"/>
                      </a:lnTo>
                      <a:lnTo>
                        <a:pt x="2209" y="801"/>
                      </a:lnTo>
                      <a:lnTo>
                        <a:pt x="2205" y="822"/>
                      </a:lnTo>
                      <a:lnTo>
                        <a:pt x="2196" y="842"/>
                      </a:lnTo>
                      <a:lnTo>
                        <a:pt x="2182" y="860"/>
                      </a:lnTo>
                      <a:lnTo>
                        <a:pt x="1494" y="1546"/>
                      </a:lnTo>
                      <a:lnTo>
                        <a:pt x="1478" y="1558"/>
                      </a:lnTo>
                      <a:lnTo>
                        <a:pt x="1461" y="1567"/>
                      </a:lnTo>
                      <a:lnTo>
                        <a:pt x="1443" y="1573"/>
                      </a:lnTo>
                      <a:lnTo>
                        <a:pt x="1424" y="1574"/>
                      </a:lnTo>
                      <a:lnTo>
                        <a:pt x="1406" y="1573"/>
                      </a:lnTo>
                      <a:lnTo>
                        <a:pt x="1386" y="1567"/>
                      </a:lnTo>
                      <a:lnTo>
                        <a:pt x="1363" y="1553"/>
                      </a:lnTo>
                      <a:lnTo>
                        <a:pt x="1345" y="1538"/>
                      </a:lnTo>
                      <a:lnTo>
                        <a:pt x="1334" y="1520"/>
                      </a:lnTo>
                      <a:lnTo>
                        <a:pt x="1326" y="1498"/>
                      </a:lnTo>
                      <a:lnTo>
                        <a:pt x="1324" y="1475"/>
                      </a:lnTo>
                      <a:lnTo>
                        <a:pt x="1324" y="1133"/>
                      </a:lnTo>
                      <a:lnTo>
                        <a:pt x="1258" y="1133"/>
                      </a:lnTo>
                      <a:lnTo>
                        <a:pt x="1141" y="1137"/>
                      </a:lnTo>
                      <a:lnTo>
                        <a:pt x="1024" y="1147"/>
                      </a:lnTo>
                      <a:lnTo>
                        <a:pt x="905" y="1165"/>
                      </a:lnTo>
                      <a:lnTo>
                        <a:pt x="819" y="1182"/>
                      </a:lnTo>
                      <a:lnTo>
                        <a:pt x="741" y="1200"/>
                      </a:lnTo>
                      <a:lnTo>
                        <a:pt x="667" y="1219"/>
                      </a:lnTo>
                      <a:lnTo>
                        <a:pt x="600" y="1240"/>
                      </a:lnTo>
                      <a:lnTo>
                        <a:pt x="517" y="1268"/>
                      </a:lnTo>
                      <a:lnTo>
                        <a:pt x="440" y="1298"/>
                      </a:lnTo>
                      <a:lnTo>
                        <a:pt x="367" y="1328"/>
                      </a:lnTo>
                      <a:lnTo>
                        <a:pt x="323" y="1349"/>
                      </a:lnTo>
                      <a:lnTo>
                        <a:pt x="283" y="1367"/>
                      </a:lnTo>
                      <a:lnTo>
                        <a:pt x="250" y="1382"/>
                      </a:lnTo>
                      <a:lnTo>
                        <a:pt x="222" y="1397"/>
                      </a:lnTo>
                      <a:lnTo>
                        <a:pt x="199" y="1409"/>
                      </a:lnTo>
                      <a:lnTo>
                        <a:pt x="180" y="1420"/>
                      </a:lnTo>
                      <a:lnTo>
                        <a:pt x="168" y="1427"/>
                      </a:lnTo>
                      <a:lnTo>
                        <a:pt x="159" y="1433"/>
                      </a:lnTo>
                      <a:lnTo>
                        <a:pt x="154" y="1436"/>
                      </a:lnTo>
                      <a:lnTo>
                        <a:pt x="135" y="1447"/>
                      </a:lnTo>
                      <a:lnTo>
                        <a:pt x="114" y="1451"/>
                      </a:lnTo>
                      <a:lnTo>
                        <a:pt x="92" y="1452"/>
                      </a:lnTo>
                      <a:lnTo>
                        <a:pt x="71" y="1448"/>
                      </a:lnTo>
                      <a:lnTo>
                        <a:pt x="51" y="1439"/>
                      </a:lnTo>
                      <a:lnTo>
                        <a:pt x="33" y="1426"/>
                      </a:lnTo>
                      <a:lnTo>
                        <a:pt x="17" y="1408"/>
                      </a:lnTo>
                      <a:lnTo>
                        <a:pt x="6" y="1389"/>
                      </a:lnTo>
                      <a:lnTo>
                        <a:pt x="0" y="1368"/>
                      </a:lnTo>
                      <a:lnTo>
                        <a:pt x="0" y="1348"/>
                      </a:lnTo>
                      <a:lnTo>
                        <a:pt x="5" y="1325"/>
                      </a:lnTo>
                      <a:lnTo>
                        <a:pt x="15" y="1303"/>
                      </a:lnTo>
                      <a:lnTo>
                        <a:pt x="22" y="1291"/>
                      </a:lnTo>
                      <a:lnTo>
                        <a:pt x="31" y="1276"/>
                      </a:lnTo>
                      <a:lnTo>
                        <a:pt x="44" y="1256"/>
                      </a:lnTo>
                      <a:lnTo>
                        <a:pt x="55" y="1238"/>
                      </a:lnTo>
                      <a:lnTo>
                        <a:pt x="70" y="1217"/>
                      </a:lnTo>
                      <a:lnTo>
                        <a:pt x="89" y="1192"/>
                      </a:lnTo>
                      <a:lnTo>
                        <a:pt x="110" y="1165"/>
                      </a:lnTo>
                      <a:lnTo>
                        <a:pt x="134" y="1135"/>
                      </a:lnTo>
                      <a:lnTo>
                        <a:pt x="160" y="1103"/>
                      </a:lnTo>
                      <a:lnTo>
                        <a:pt x="188" y="1072"/>
                      </a:lnTo>
                      <a:lnTo>
                        <a:pt x="217" y="1039"/>
                      </a:lnTo>
                      <a:lnTo>
                        <a:pt x="248" y="1007"/>
                      </a:lnTo>
                      <a:lnTo>
                        <a:pt x="281" y="973"/>
                      </a:lnTo>
                      <a:lnTo>
                        <a:pt x="319" y="938"/>
                      </a:lnTo>
                      <a:lnTo>
                        <a:pt x="361" y="902"/>
                      </a:lnTo>
                      <a:lnTo>
                        <a:pt x="407" y="865"/>
                      </a:lnTo>
                      <a:lnTo>
                        <a:pt x="454" y="828"/>
                      </a:lnTo>
                      <a:lnTo>
                        <a:pt x="505" y="791"/>
                      </a:lnTo>
                      <a:lnTo>
                        <a:pt x="558" y="755"/>
                      </a:lnTo>
                      <a:lnTo>
                        <a:pt x="612" y="720"/>
                      </a:lnTo>
                      <a:lnTo>
                        <a:pt x="667" y="686"/>
                      </a:lnTo>
                      <a:lnTo>
                        <a:pt x="733" y="650"/>
                      </a:lnTo>
                      <a:lnTo>
                        <a:pt x="806" y="614"/>
                      </a:lnTo>
                      <a:lnTo>
                        <a:pt x="884" y="580"/>
                      </a:lnTo>
                      <a:lnTo>
                        <a:pt x="966" y="549"/>
                      </a:lnTo>
                      <a:lnTo>
                        <a:pt x="1052" y="518"/>
                      </a:lnTo>
                      <a:lnTo>
                        <a:pt x="1141" y="493"/>
                      </a:lnTo>
                      <a:lnTo>
                        <a:pt x="1232" y="470"/>
                      </a:lnTo>
                      <a:lnTo>
                        <a:pt x="1324" y="451"/>
                      </a:lnTo>
                      <a:lnTo>
                        <a:pt x="1324" y="101"/>
                      </a:lnTo>
                      <a:lnTo>
                        <a:pt x="1326" y="75"/>
                      </a:lnTo>
                      <a:lnTo>
                        <a:pt x="1334" y="54"/>
                      </a:lnTo>
                      <a:lnTo>
                        <a:pt x="1345" y="35"/>
                      </a:lnTo>
                      <a:lnTo>
                        <a:pt x="1363" y="20"/>
                      </a:lnTo>
                      <a:lnTo>
                        <a:pt x="1386" y="9"/>
                      </a:lnTo>
                      <a:lnTo>
                        <a:pt x="1409" y="2"/>
                      </a:lnTo>
                      <a:lnTo>
                        <a:pt x="143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sp>
              <p:nvSpPr>
                <p:cNvPr id="89" name="Freeform 103"/>
                <p:cNvSpPr>
                  <a:spLocks noEditPoints="1"/>
                </p:cNvSpPr>
                <p:nvPr/>
              </p:nvSpPr>
              <p:spPr bwMode="auto">
                <a:xfrm>
                  <a:off x="0" y="0"/>
                  <a:ext cx="881063" cy="728663"/>
                </a:xfrm>
                <a:custGeom>
                  <a:avLst/>
                  <a:gdLst>
                    <a:gd name="T0" fmla="*/ 14683237 w 3332"/>
                    <a:gd name="T1" fmla="*/ 14161534 h 2752"/>
                    <a:gd name="T2" fmla="*/ 14053907 w 3332"/>
                    <a:gd name="T3" fmla="*/ 15002726 h 2752"/>
                    <a:gd name="T4" fmla="*/ 13984099 w 3332"/>
                    <a:gd name="T5" fmla="*/ 16895609 h 2752"/>
                    <a:gd name="T6" fmla="*/ 219060502 w 3332"/>
                    <a:gd name="T7" fmla="*/ 16895609 h 2752"/>
                    <a:gd name="T8" fmla="*/ 218990694 w 3332"/>
                    <a:gd name="T9" fmla="*/ 15002726 h 2752"/>
                    <a:gd name="T10" fmla="*/ 218431436 w 3332"/>
                    <a:gd name="T11" fmla="*/ 14161534 h 2752"/>
                    <a:gd name="T12" fmla="*/ 15242760 w 3332"/>
                    <a:gd name="T13" fmla="*/ 14091368 h 2752"/>
                    <a:gd name="T14" fmla="*/ 217802105 w 3332"/>
                    <a:gd name="T15" fmla="*/ 0 h 2752"/>
                    <a:gd name="T16" fmla="*/ 222626533 w 3332"/>
                    <a:gd name="T17" fmla="*/ 841193 h 2752"/>
                    <a:gd name="T18" fmla="*/ 226821895 w 3332"/>
                    <a:gd name="T19" fmla="*/ 3084638 h 2752"/>
                    <a:gd name="T20" fmla="*/ 230108165 w 3332"/>
                    <a:gd name="T21" fmla="*/ 6379773 h 2752"/>
                    <a:gd name="T22" fmla="*/ 232205582 w 3332"/>
                    <a:gd name="T23" fmla="*/ 10726332 h 2752"/>
                    <a:gd name="T24" fmla="*/ 232974793 w 3332"/>
                    <a:gd name="T25" fmla="*/ 15633687 h 2752"/>
                    <a:gd name="T26" fmla="*/ 219060502 w 3332"/>
                    <a:gd name="T27" fmla="*/ 74032108 h 2752"/>
                    <a:gd name="T28" fmla="*/ 121871215 w 3332"/>
                    <a:gd name="T29" fmla="*/ 136917419 h 2752"/>
                    <a:gd name="T30" fmla="*/ 119563845 w 3332"/>
                    <a:gd name="T31" fmla="*/ 138459738 h 2752"/>
                    <a:gd name="T32" fmla="*/ 116697217 w 3332"/>
                    <a:gd name="T33" fmla="*/ 138950633 h 2752"/>
                    <a:gd name="T34" fmla="*/ 115019178 w 3332"/>
                    <a:gd name="T35" fmla="*/ 138810302 h 2752"/>
                    <a:gd name="T36" fmla="*/ 112571928 w 3332"/>
                    <a:gd name="T37" fmla="*/ 137828778 h 2752"/>
                    <a:gd name="T38" fmla="*/ 13984099 w 3332"/>
                    <a:gd name="T39" fmla="*/ 36875855 h 2752"/>
                    <a:gd name="T40" fmla="*/ 14123979 w 3332"/>
                    <a:gd name="T41" fmla="*/ 178350331 h 2752"/>
                    <a:gd name="T42" fmla="*/ 15242760 w 3332"/>
                    <a:gd name="T43" fmla="*/ 178840960 h 2752"/>
                    <a:gd name="T44" fmla="*/ 89498231 w 3332"/>
                    <a:gd name="T45" fmla="*/ 192932328 h 2752"/>
                    <a:gd name="T46" fmla="*/ 12795510 w 3332"/>
                    <a:gd name="T47" fmla="*/ 192722096 h 2752"/>
                    <a:gd name="T48" fmla="*/ 8250579 w 3332"/>
                    <a:gd name="T49" fmla="*/ 191319844 h 2752"/>
                    <a:gd name="T50" fmla="*/ 4405051 w 3332"/>
                    <a:gd name="T51" fmla="*/ 188515603 h 2752"/>
                    <a:gd name="T52" fmla="*/ 1538158 w 3332"/>
                    <a:gd name="T53" fmla="*/ 184519607 h 2752"/>
                    <a:gd name="T54" fmla="*/ 139881 w 3332"/>
                    <a:gd name="T55" fmla="*/ 180032716 h 2752"/>
                    <a:gd name="T56" fmla="*/ 0 w 3332"/>
                    <a:gd name="T57" fmla="*/ 15633687 h 2752"/>
                    <a:gd name="T58" fmla="*/ 699139 w 3332"/>
                    <a:gd name="T59" fmla="*/ 10726332 h 2752"/>
                    <a:gd name="T60" fmla="*/ 2796820 w 3332"/>
                    <a:gd name="T61" fmla="*/ 6449674 h 2752"/>
                    <a:gd name="T62" fmla="*/ 6292778 w 3332"/>
                    <a:gd name="T63" fmla="*/ 2944572 h 2752"/>
                    <a:gd name="T64" fmla="*/ 10418068 w 3332"/>
                    <a:gd name="T65" fmla="*/ 771292 h 2752"/>
                    <a:gd name="T66" fmla="*/ 15242760 w 3332"/>
                    <a:gd name="T67" fmla="*/ 0 h 275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332"/>
                    <a:gd name="T103" fmla="*/ 0 h 2752"/>
                    <a:gd name="T104" fmla="*/ 3332 w 3332"/>
                    <a:gd name="T105" fmla="*/ 2752 h 275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332" h="2752">
                      <a:moveTo>
                        <a:pt x="218" y="201"/>
                      </a:moveTo>
                      <a:lnTo>
                        <a:pt x="210" y="202"/>
                      </a:lnTo>
                      <a:lnTo>
                        <a:pt x="205" y="207"/>
                      </a:lnTo>
                      <a:lnTo>
                        <a:pt x="201" y="214"/>
                      </a:lnTo>
                      <a:lnTo>
                        <a:pt x="200" y="223"/>
                      </a:lnTo>
                      <a:lnTo>
                        <a:pt x="200" y="241"/>
                      </a:lnTo>
                      <a:lnTo>
                        <a:pt x="1669" y="1741"/>
                      </a:lnTo>
                      <a:lnTo>
                        <a:pt x="3133" y="241"/>
                      </a:lnTo>
                      <a:lnTo>
                        <a:pt x="3133" y="223"/>
                      </a:lnTo>
                      <a:lnTo>
                        <a:pt x="3132" y="214"/>
                      </a:lnTo>
                      <a:lnTo>
                        <a:pt x="3129" y="207"/>
                      </a:lnTo>
                      <a:lnTo>
                        <a:pt x="3124" y="202"/>
                      </a:lnTo>
                      <a:lnTo>
                        <a:pt x="3115" y="201"/>
                      </a:lnTo>
                      <a:lnTo>
                        <a:pt x="218" y="201"/>
                      </a:lnTo>
                      <a:close/>
                      <a:moveTo>
                        <a:pt x="218" y="0"/>
                      </a:moveTo>
                      <a:lnTo>
                        <a:pt x="3115" y="0"/>
                      </a:lnTo>
                      <a:lnTo>
                        <a:pt x="3151" y="3"/>
                      </a:lnTo>
                      <a:lnTo>
                        <a:pt x="3184" y="12"/>
                      </a:lnTo>
                      <a:lnTo>
                        <a:pt x="3216" y="26"/>
                      </a:lnTo>
                      <a:lnTo>
                        <a:pt x="3244" y="44"/>
                      </a:lnTo>
                      <a:lnTo>
                        <a:pt x="3270" y="65"/>
                      </a:lnTo>
                      <a:lnTo>
                        <a:pt x="3291" y="91"/>
                      </a:lnTo>
                      <a:lnTo>
                        <a:pt x="3308" y="120"/>
                      </a:lnTo>
                      <a:lnTo>
                        <a:pt x="3321" y="153"/>
                      </a:lnTo>
                      <a:lnTo>
                        <a:pt x="3329" y="187"/>
                      </a:lnTo>
                      <a:lnTo>
                        <a:pt x="3332" y="223"/>
                      </a:lnTo>
                      <a:lnTo>
                        <a:pt x="3332" y="1056"/>
                      </a:lnTo>
                      <a:lnTo>
                        <a:pt x="3133" y="1056"/>
                      </a:lnTo>
                      <a:lnTo>
                        <a:pt x="3133" y="526"/>
                      </a:lnTo>
                      <a:lnTo>
                        <a:pt x="1743" y="1953"/>
                      </a:lnTo>
                      <a:lnTo>
                        <a:pt x="1727" y="1966"/>
                      </a:lnTo>
                      <a:lnTo>
                        <a:pt x="1710" y="1975"/>
                      </a:lnTo>
                      <a:lnTo>
                        <a:pt x="1690" y="1980"/>
                      </a:lnTo>
                      <a:lnTo>
                        <a:pt x="1669" y="1982"/>
                      </a:lnTo>
                      <a:lnTo>
                        <a:pt x="1665" y="1982"/>
                      </a:lnTo>
                      <a:lnTo>
                        <a:pt x="1645" y="1980"/>
                      </a:lnTo>
                      <a:lnTo>
                        <a:pt x="1627" y="1975"/>
                      </a:lnTo>
                      <a:lnTo>
                        <a:pt x="1610" y="1966"/>
                      </a:lnTo>
                      <a:lnTo>
                        <a:pt x="1594" y="1953"/>
                      </a:lnTo>
                      <a:lnTo>
                        <a:pt x="200" y="526"/>
                      </a:lnTo>
                      <a:lnTo>
                        <a:pt x="200" y="2533"/>
                      </a:lnTo>
                      <a:lnTo>
                        <a:pt x="202" y="2544"/>
                      </a:lnTo>
                      <a:lnTo>
                        <a:pt x="208" y="2549"/>
                      </a:lnTo>
                      <a:lnTo>
                        <a:pt x="218" y="2551"/>
                      </a:lnTo>
                      <a:lnTo>
                        <a:pt x="1280" y="2551"/>
                      </a:lnTo>
                      <a:lnTo>
                        <a:pt x="1280" y="2752"/>
                      </a:lnTo>
                      <a:lnTo>
                        <a:pt x="218" y="2752"/>
                      </a:lnTo>
                      <a:lnTo>
                        <a:pt x="183" y="2749"/>
                      </a:lnTo>
                      <a:lnTo>
                        <a:pt x="149" y="2742"/>
                      </a:lnTo>
                      <a:lnTo>
                        <a:pt x="118" y="2729"/>
                      </a:lnTo>
                      <a:lnTo>
                        <a:pt x="89" y="2711"/>
                      </a:lnTo>
                      <a:lnTo>
                        <a:pt x="63" y="2689"/>
                      </a:lnTo>
                      <a:lnTo>
                        <a:pt x="40" y="2662"/>
                      </a:lnTo>
                      <a:lnTo>
                        <a:pt x="22" y="2632"/>
                      </a:lnTo>
                      <a:lnTo>
                        <a:pt x="10" y="2602"/>
                      </a:lnTo>
                      <a:lnTo>
                        <a:pt x="2" y="2568"/>
                      </a:lnTo>
                      <a:lnTo>
                        <a:pt x="0" y="2533"/>
                      </a:lnTo>
                      <a:lnTo>
                        <a:pt x="0" y="223"/>
                      </a:lnTo>
                      <a:lnTo>
                        <a:pt x="2" y="187"/>
                      </a:lnTo>
                      <a:lnTo>
                        <a:pt x="10" y="153"/>
                      </a:lnTo>
                      <a:lnTo>
                        <a:pt x="22" y="121"/>
                      </a:lnTo>
                      <a:lnTo>
                        <a:pt x="40" y="92"/>
                      </a:lnTo>
                      <a:lnTo>
                        <a:pt x="63" y="65"/>
                      </a:lnTo>
                      <a:lnTo>
                        <a:pt x="90" y="42"/>
                      </a:lnTo>
                      <a:lnTo>
                        <a:pt x="118" y="24"/>
                      </a:lnTo>
                      <a:lnTo>
                        <a:pt x="149" y="11"/>
                      </a:lnTo>
                      <a:lnTo>
                        <a:pt x="183" y="3"/>
                      </a:lnTo>
                      <a:lnTo>
                        <a:pt x="21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grpSp>
        </p:grpSp>
        <p:sp>
          <p:nvSpPr>
            <p:cNvPr id="61" name="文本框 60"/>
            <p:cNvSpPr txBox="1"/>
            <p:nvPr/>
          </p:nvSpPr>
          <p:spPr>
            <a:xfrm>
              <a:off x="3307444" y="1429069"/>
              <a:ext cx="1694317" cy="400110"/>
            </a:xfrm>
            <a:prstGeom prst="rect">
              <a:avLst/>
            </a:prstGeom>
            <a:noFill/>
          </p:spPr>
          <p:txBody>
            <a:bodyPr wrap="square" rtlCol="0">
              <a:spAutoFit/>
            </a:bodyPr>
            <a:lstStyle/>
            <a:p>
              <a:r>
                <a:rPr lang="zh-CN" altLang="en-US" sz="2000" dirty="0">
                  <a:solidFill>
                    <a:schemeClr val="bg1"/>
                  </a:solidFill>
                  <a:cs typeface="+mn-ea"/>
                  <a:sym typeface="+mn-lt"/>
                </a:rPr>
                <a:t>添加标题</a:t>
              </a:r>
            </a:p>
          </p:txBody>
        </p:sp>
        <p:sp>
          <p:nvSpPr>
            <p:cNvPr id="62" name="文本框 61"/>
            <p:cNvSpPr txBox="1"/>
            <p:nvPr/>
          </p:nvSpPr>
          <p:spPr>
            <a:xfrm>
              <a:off x="3308173" y="1730171"/>
              <a:ext cx="2001998" cy="380682"/>
            </a:xfrm>
            <a:prstGeom prst="rect">
              <a:avLst/>
            </a:prstGeom>
            <a:noFill/>
          </p:spPr>
          <p:txBody>
            <a:bodyPr wrap="square" rtlCol="0">
              <a:spAutoFit/>
            </a:bodyPr>
            <a:lstStyle/>
            <a:p>
              <a:pPr>
                <a:lnSpc>
                  <a:spcPct val="150000"/>
                </a:lnSpc>
              </a:pPr>
              <a:r>
                <a:rPr lang="zh-CN" altLang="en-US" sz="1400" dirty="0">
                  <a:solidFill>
                    <a:schemeClr val="bg1"/>
                  </a:solidFill>
                  <a:cs typeface="+mn-ea"/>
                  <a:sym typeface="+mn-lt"/>
                </a:rPr>
                <a:t>在此单击输入您的文字</a:t>
              </a:r>
            </a:p>
          </p:txBody>
        </p:sp>
        <p:sp>
          <p:nvSpPr>
            <p:cNvPr id="96" name="文本框 95"/>
            <p:cNvSpPr txBox="1"/>
            <p:nvPr/>
          </p:nvSpPr>
          <p:spPr>
            <a:xfrm>
              <a:off x="3317994" y="3334541"/>
              <a:ext cx="1694317" cy="400110"/>
            </a:xfrm>
            <a:prstGeom prst="rect">
              <a:avLst/>
            </a:prstGeom>
            <a:noFill/>
          </p:spPr>
          <p:txBody>
            <a:bodyPr wrap="square" rtlCol="0">
              <a:spAutoFit/>
            </a:bodyPr>
            <a:lstStyle/>
            <a:p>
              <a:r>
                <a:rPr lang="zh-CN" altLang="en-US" sz="2000" dirty="0">
                  <a:solidFill>
                    <a:schemeClr val="bg1"/>
                  </a:solidFill>
                  <a:cs typeface="+mn-ea"/>
                  <a:sym typeface="+mn-lt"/>
                </a:rPr>
                <a:t>添加标题</a:t>
              </a:r>
            </a:p>
          </p:txBody>
        </p:sp>
        <p:sp>
          <p:nvSpPr>
            <p:cNvPr id="97" name="文本框 96"/>
            <p:cNvSpPr txBox="1"/>
            <p:nvPr/>
          </p:nvSpPr>
          <p:spPr>
            <a:xfrm>
              <a:off x="3318723" y="3635643"/>
              <a:ext cx="2001998" cy="380682"/>
            </a:xfrm>
            <a:prstGeom prst="rect">
              <a:avLst/>
            </a:prstGeom>
            <a:noFill/>
          </p:spPr>
          <p:txBody>
            <a:bodyPr wrap="square" rtlCol="0">
              <a:spAutoFit/>
            </a:bodyPr>
            <a:lstStyle/>
            <a:p>
              <a:pPr>
                <a:lnSpc>
                  <a:spcPct val="150000"/>
                </a:lnSpc>
              </a:pPr>
              <a:r>
                <a:rPr lang="zh-CN" altLang="en-US" sz="1400" dirty="0">
                  <a:solidFill>
                    <a:schemeClr val="bg1"/>
                  </a:solidFill>
                  <a:cs typeface="+mn-ea"/>
                  <a:sym typeface="+mn-lt"/>
                </a:rPr>
                <a:t>在此单击输入您的文字</a:t>
              </a:r>
            </a:p>
          </p:txBody>
        </p:sp>
        <p:sp>
          <p:nvSpPr>
            <p:cNvPr id="98" name="文本框 97"/>
            <p:cNvSpPr txBox="1"/>
            <p:nvPr/>
          </p:nvSpPr>
          <p:spPr>
            <a:xfrm>
              <a:off x="3380234" y="5238538"/>
              <a:ext cx="1694317" cy="400110"/>
            </a:xfrm>
            <a:prstGeom prst="rect">
              <a:avLst/>
            </a:prstGeom>
            <a:noFill/>
          </p:spPr>
          <p:txBody>
            <a:bodyPr wrap="square" rtlCol="0">
              <a:spAutoFit/>
            </a:bodyPr>
            <a:lstStyle/>
            <a:p>
              <a:r>
                <a:rPr lang="zh-CN" altLang="en-US" sz="2000" dirty="0">
                  <a:solidFill>
                    <a:schemeClr val="bg1"/>
                  </a:solidFill>
                  <a:cs typeface="+mn-ea"/>
                  <a:sym typeface="+mn-lt"/>
                </a:rPr>
                <a:t>添加标题</a:t>
              </a:r>
            </a:p>
          </p:txBody>
        </p:sp>
        <p:sp>
          <p:nvSpPr>
            <p:cNvPr id="99" name="文本框 98"/>
            <p:cNvSpPr txBox="1"/>
            <p:nvPr/>
          </p:nvSpPr>
          <p:spPr>
            <a:xfrm>
              <a:off x="3380963" y="5539640"/>
              <a:ext cx="2001998" cy="380682"/>
            </a:xfrm>
            <a:prstGeom prst="rect">
              <a:avLst/>
            </a:prstGeom>
            <a:noFill/>
          </p:spPr>
          <p:txBody>
            <a:bodyPr wrap="square" rtlCol="0">
              <a:spAutoFit/>
            </a:bodyPr>
            <a:lstStyle/>
            <a:p>
              <a:pPr>
                <a:lnSpc>
                  <a:spcPct val="150000"/>
                </a:lnSpc>
              </a:pPr>
              <a:r>
                <a:rPr lang="zh-CN" altLang="en-US" sz="1400" dirty="0">
                  <a:solidFill>
                    <a:schemeClr val="bg1"/>
                  </a:solidFill>
                  <a:cs typeface="+mn-ea"/>
                  <a:sym typeface="+mn-lt"/>
                </a:rPr>
                <a:t>在此单击输入您的文字</a:t>
              </a:r>
            </a:p>
          </p:txBody>
        </p:sp>
        <p:sp>
          <p:nvSpPr>
            <p:cNvPr id="100" name="文本框 99"/>
            <p:cNvSpPr txBox="1"/>
            <p:nvPr/>
          </p:nvSpPr>
          <p:spPr>
            <a:xfrm>
              <a:off x="7380252" y="2418891"/>
              <a:ext cx="1694317" cy="400110"/>
            </a:xfrm>
            <a:prstGeom prst="rect">
              <a:avLst/>
            </a:prstGeom>
            <a:noFill/>
          </p:spPr>
          <p:txBody>
            <a:bodyPr wrap="square" rtlCol="0">
              <a:spAutoFit/>
            </a:bodyPr>
            <a:lstStyle/>
            <a:p>
              <a:pPr algn="r"/>
              <a:r>
                <a:rPr lang="zh-CN" altLang="en-US" sz="2000" dirty="0">
                  <a:solidFill>
                    <a:schemeClr val="bg1"/>
                  </a:solidFill>
                  <a:cs typeface="+mn-ea"/>
                  <a:sym typeface="+mn-lt"/>
                </a:rPr>
                <a:t>添加标题</a:t>
              </a:r>
            </a:p>
          </p:txBody>
        </p:sp>
        <p:sp>
          <p:nvSpPr>
            <p:cNvPr id="101" name="文本框 100"/>
            <p:cNvSpPr txBox="1"/>
            <p:nvPr/>
          </p:nvSpPr>
          <p:spPr>
            <a:xfrm>
              <a:off x="7140115" y="2740419"/>
              <a:ext cx="2001998" cy="380682"/>
            </a:xfrm>
            <a:prstGeom prst="rect">
              <a:avLst/>
            </a:prstGeom>
            <a:noFill/>
          </p:spPr>
          <p:txBody>
            <a:bodyPr wrap="square" rtlCol="0">
              <a:spAutoFit/>
            </a:bodyPr>
            <a:lstStyle/>
            <a:p>
              <a:pPr algn="r">
                <a:lnSpc>
                  <a:spcPct val="150000"/>
                </a:lnSpc>
              </a:pPr>
              <a:r>
                <a:rPr lang="zh-CN" altLang="en-US" sz="1400" dirty="0">
                  <a:solidFill>
                    <a:schemeClr val="bg1"/>
                  </a:solidFill>
                  <a:cs typeface="+mn-ea"/>
                  <a:sym typeface="+mn-lt"/>
                </a:rPr>
                <a:t>在此单击输入您的文字</a:t>
              </a:r>
            </a:p>
          </p:txBody>
        </p:sp>
        <p:sp>
          <p:nvSpPr>
            <p:cNvPr id="102" name="文本框 101"/>
            <p:cNvSpPr txBox="1"/>
            <p:nvPr/>
          </p:nvSpPr>
          <p:spPr>
            <a:xfrm>
              <a:off x="7317714" y="4306549"/>
              <a:ext cx="1694317" cy="400110"/>
            </a:xfrm>
            <a:prstGeom prst="rect">
              <a:avLst/>
            </a:prstGeom>
            <a:noFill/>
          </p:spPr>
          <p:txBody>
            <a:bodyPr wrap="square" rtlCol="0">
              <a:spAutoFit/>
            </a:bodyPr>
            <a:lstStyle/>
            <a:p>
              <a:pPr algn="r"/>
              <a:r>
                <a:rPr lang="zh-CN" altLang="en-US" sz="2000" dirty="0">
                  <a:solidFill>
                    <a:schemeClr val="bg1"/>
                  </a:solidFill>
                  <a:cs typeface="+mn-ea"/>
                  <a:sym typeface="+mn-lt"/>
                </a:rPr>
                <a:t>添加标题</a:t>
              </a:r>
            </a:p>
          </p:txBody>
        </p:sp>
        <p:sp>
          <p:nvSpPr>
            <p:cNvPr id="103" name="文本框 102"/>
            <p:cNvSpPr txBox="1"/>
            <p:nvPr/>
          </p:nvSpPr>
          <p:spPr>
            <a:xfrm>
              <a:off x="7077577" y="4628077"/>
              <a:ext cx="2001998" cy="380682"/>
            </a:xfrm>
            <a:prstGeom prst="rect">
              <a:avLst/>
            </a:prstGeom>
            <a:noFill/>
          </p:spPr>
          <p:txBody>
            <a:bodyPr wrap="square" rtlCol="0">
              <a:spAutoFit/>
            </a:bodyPr>
            <a:lstStyle/>
            <a:p>
              <a:pPr algn="r">
                <a:lnSpc>
                  <a:spcPct val="150000"/>
                </a:lnSpc>
              </a:pPr>
              <a:r>
                <a:rPr lang="zh-CN" altLang="en-US" sz="1400" dirty="0">
                  <a:solidFill>
                    <a:schemeClr val="bg1"/>
                  </a:solidFill>
                  <a:cs typeface="+mn-ea"/>
                  <a:sym typeface="+mn-lt"/>
                </a:rPr>
                <a:t>在此单击输入您的文字</a:t>
              </a:r>
            </a:p>
          </p:txBody>
        </p:sp>
      </p:grpSp>
    </p:spTree>
  </p:cSld>
  <p:clrMapOvr>
    <a:masterClrMapping/>
  </p:clrMapOvr>
  <p:transition advClick="0" advTm="3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barn(outHorizontal)">
                                      <p:cBhvr>
                                        <p:cTn id="7" dur="500"/>
                                        <p:tgtEl>
                                          <p:spTgt spid="90"/>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barn(outVertical)">
                                      <p:cBhvr>
                                        <p:cTn id="11"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10"/>
          <p:cNvPicPr>
            <a:picLocks noChangeAspect="1"/>
          </p:cNvPicPr>
          <p:nvPr/>
        </p:nvPicPr>
        <p:blipFill rotWithShape="1">
          <a:blip r:embed="rId3" cstate="screen"/>
          <a:srcRect/>
          <a:stretch>
            <a:fillRect/>
          </a:stretch>
        </p:blipFill>
        <p:spPr bwMode="auto">
          <a:xfrm>
            <a:off x="1354882" y="1442083"/>
            <a:ext cx="5563803" cy="2627970"/>
          </a:xfrm>
          <a:prstGeom prst="rect">
            <a:avLst/>
          </a:prstGeom>
          <a:solidFill>
            <a:srgbClr val="F51D28"/>
          </a:solidFill>
          <a:ln>
            <a:noFill/>
          </a:ln>
          <a:effectLst>
            <a:outerShdw blurRad="63500" algn="ctr"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pic>
      <p:sp>
        <p:nvSpPr>
          <p:cNvPr id="9" name="同心圆 8"/>
          <p:cNvSpPr/>
          <p:nvPr/>
        </p:nvSpPr>
        <p:spPr>
          <a:xfrm>
            <a:off x="7656604" y="4008247"/>
            <a:ext cx="1253831" cy="1253824"/>
          </a:xfrm>
          <a:prstGeom prst="donut">
            <a:avLst>
              <a:gd name="adj" fmla="val 49248"/>
            </a:avLst>
          </a:prstGeom>
          <a:solidFill>
            <a:srgbClr val="901B21"/>
          </a:solidFill>
          <a:ln w="25400" cap="flat" cmpd="sng" algn="ctr">
            <a:noFill/>
            <a:prstDash val="solid"/>
          </a:ln>
          <a:effectLst>
            <a:outerShdw blurRad="63500" algn="ctr" rotWithShape="0">
              <a:prstClr val="black">
                <a:alpha val="40000"/>
              </a:prstClr>
            </a:outerShdw>
          </a:effectLst>
        </p:spPr>
        <p:txBody>
          <a:bodyPr rot="0" spcFirstLastPara="0" vertOverflow="overflow" horzOverflow="overflow" vert="horz" wrap="square" lIns="96429" tIns="48214" rIns="96429" bIns="48214" numCol="1" spcCol="0" rtlCol="0" fromWordArt="0" anchor="ctr" anchorCtr="0" forceAA="0" compatLnSpc="1">
            <a:noAutofit/>
          </a:bodyPr>
          <a:lstStyle/>
          <a:p>
            <a:pPr algn="ctr" defTabSz="964565">
              <a:lnSpc>
                <a:spcPct val="130000"/>
              </a:lnSpc>
            </a:pPr>
            <a:endParaRPr lang="zh-CN" altLang="en-US" sz="1600" kern="0">
              <a:solidFill>
                <a:schemeClr val="tx1">
                  <a:lumMod val="50000"/>
                  <a:lumOff val="50000"/>
                </a:schemeClr>
              </a:solidFill>
              <a:cs typeface="+mn-ea"/>
              <a:sym typeface="+mn-lt"/>
            </a:endParaRPr>
          </a:p>
        </p:txBody>
      </p:sp>
      <p:grpSp>
        <p:nvGrpSpPr>
          <p:cNvPr id="10" name="组合 9"/>
          <p:cNvGrpSpPr/>
          <p:nvPr/>
        </p:nvGrpSpPr>
        <p:grpSpPr>
          <a:xfrm>
            <a:off x="7974560" y="4330868"/>
            <a:ext cx="617917" cy="625226"/>
            <a:chOff x="2627313" y="1546225"/>
            <a:chExt cx="536575" cy="542925"/>
          </a:xfrm>
          <a:solidFill>
            <a:schemeClr val="bg1"/>
          </a:solidFill>
        </p:grpSpPr>
        <p:sp>
          <p:nvSpPr>
            <p:cNvPr id="11" name="Freeform 30"/>
            <p:cNvSpPr>
              <a:spLocks noEditPoints="1"/>
            </p:cNvSpPr>
            <p:nvPr/>
          </p:nvSpPr>
          <p:spPr bwMode="auto">
            <a:xfrm>
              <a:off x="2627313" y="1616075"/>
              <a:ext cx="536575" cy="473075"/>
            </a:xfrm>
            <a:custGeom>
              <a:avLst/>
              <a:gdLst>
                <a:gd name="T0" fmla="*/ 310 w 338"/>
                <a:gd name="T1" fmla="*/ 134 h 298"/>
                <a:gd name="T2" fmla="*/ 296 w 338"/>
                <a:gd name="T3" fmla="*/ 94 h 298"/>
                <a:gd name="T4" fmla="*/ 270 w 338"/>
                <a:gd name="T5" fmla="*/ 62 h 298"/>
                <a:gd name="T6" fmla="*/ 248 w 338"/>
                <a:gd name="T7" fmla="*/ 46 h 298"/>
                <a:gd name="T8" fmla="*/ 208 w 338"/>
                <a:gd name="T9" fmla="*/ 72 h 298"/>
                <a:gd name="T10" fmla="*/ 182 w 338"/>
                <a:gd name="T11" fmla="*/ 72 h 298"/>
                <a:gd name="T12" fmla="*/ 152 w 338"/>
                <a:gd name="T13" fmla="*/ 60 h 298"/>
                <a:gd name="T14" fmla="*/ 132 w 338"/>
                <a:gd name="T15" fmla="*/ 36 h 298"/>
                <a:gd name="T16" fmla="*/ 94 w 338"/>
                <a:gd name="T17" fmla="*/ 2 h 298"/>
                <a:gd name="T18" fmla="*/ 86 w 338"/>
                <a:gd name="T19" fmla="*/ 2 h 298"/>
                <a:gd name="T20" fmla="*/ 80 w 338"/>
                <a:gd name="T21" fmla="*/ 56 h 298"/>
                <a:gd name="T22" fmla="*/ 48 w 338"/>
                <a:gd name="T23" fmla="*/ 92 h 298"/>
                <a:gd name="T24" fmla="*/ 18 w 338"/>
                <a:gd name="T25" fmla="*/ 108 h 298"/>
                <a:gd name="T26" fmla="*/ 2 w 338"/>
                <a:gd name="T27" fmla="*/ 118 h 298"/>
                <a:gd name="T28" fmla="*/ 0 w 338"/>
                <a:gd name="T29" fmla="*/ 174 h 298"/>
                <a:gd name="T30" fmla="*/ 10 w 338"/>
                <a:gd name="T31" fmla="*/ 188 h 298"/>
                <a:gd name="T32" fmla="*/ 36 w 338"/>
                <a:gd name="T33" fmla="*/ 190 h 298"/>
                <a:gd name="T34" fmla="*/ 74 w 338"/>
                <a:gd name="T35" fmla="*/ 246 h 298"/>
                <a:gd name="T36" fmla="*/ 92 w 338"/>
                <a:gd name="T37" fmla="*/ 290 h 298"/>
                <a:gd name="T38" fmla="*/ 136 w 338"/>
                <a:gd name="T39" fmla="*/ 298 h 298"/>
                <a:gd name="T40" fmla="*/ 144 w 338"/>
                <a:gd name="T41" fmla="*/ 290 h 298"/>
                <a:gd name="T42" fmla="*/ 156 w 338"/>
                <a:gd name="T43" fmla="*/ 280 h 298"/>
                <a:gd name="T44" fmla="*/ 184 w 338"/>
                <a:gd name="T45" fmla="*/ 280 h 298"/>
                <a:gd name="T46" fmla="*/ 198 w 338"/>
                <a:gd name="T47" fmla="*/ 290 h 298"/>
                <a:gd name="T48" fmla="*/ 242 w 338"/>
                <a:gd name="T49" fmla="*/ 298 h 298"/>
                <a:gd name="T50" fmla="*/ 248 w 338"/>
                <a:gd name="T51" fmla="*/ 290 h 298"/>
                <a:gd name="T52" fmla="*/ 262 w 338"/>
                <a:gd name="T53" fmla="*/ 250 h 298"/>
                <a:gd name="T54" fmla="*/ 290 w 338"/>
                <a:gd name="T55" fmla="*/ 220 h 298"/>
                <a:gd name="T56" fmla="*/ 308 w 338"/>
                <a:gd name="T57" fmla="*/ 180 h 298"/>
                <a:gd name="T58" fmla="*/ 322 w 338"/>
                <a:gd name="T59" fmla="*/ 166 h 298"/>
                <a:gd name="T60" fmla="*/ 336 w 338"/>
                <a:gd name="T61" fmla="*/ 156 h 298"/>
                <a:gd name="T62" fmla="*/ 336 w 338"/>
                <a:gd name="T63" fmla="*/ 144 h 298"/>
                <a:gd name="T64" fmla="*/ 322 w 338"/>
                <a:gd name="T65" fmla="*/ 134 h 298"/>
                <a:gd name="T66" fmla="*/ 96 w 338"/>
                <a:gd name="T67" fmla="*/ 120 h 298"/>
                <a:gd name="T68" fmla="*/ 78 w 338"/>
                <a:gd name="T69" fmla="*/ 110 h 298"/>
                <a:gd name="T70" fmla="*/ 80 w 338"/>
                <a:gd name="T71" fmla="*/ 108 h 298"/>
                <a:gd name="T72" fmla="*/ 92 w 338"/>
                <a:gd name="T73" fmla="*/ 108 h 298"/>
                <a:gd name="T74" fmla="*/ 102 w 338"/>
                <a:gd name="T75" fmla="*/ 94 h 298"/>
                <a:gd name="T76" fmla="*/ 98 w 338"/>
                <a:gd name="T77" fmla="*/ 84 h 298"/>
                <a:gd name="T78" fmla="*/ 88 w 338"/>
                <a:gd name="T79" fmla="*/ 80 h 298"/>
                <a:gd name="T80" fmla="*/ 90 w 338"/>
                <a:gd name="T81" fmla="*/ 78 h 298"/>
                <a:gd name="T82" fmla="*/ 104 w 338"/>
                <a:gd name="T83" fmla="*/ 78 h 298"/>
                <a:gd name="T84" fmla="*/ 116 w 338"/>
                <a:gd name="T85" fmla="*/ 98 h 298"/>
                <a:gd name="T86" fmla="*/ 110 w 338"/>
                <a:gd name="T87" fmla="*/ 114 h 298"/>
                <a:gd name="T88" fmla="*/ 96 w 338"/>
                <a:gd name="T89" fmla="*/ 120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38" h="298">
                  <a:moveTo>
                    <a:pt x="322" y="134"/>
                  </a:moveTo>
                  <a:lnTo>
                    <a:pt x="310" y="134"/>
                  </a:lnTo>
                  <a:lnTo>
                    <a:pt x="310" y="134"/>
                  </a:lnTo>
                  <a:lnTo>
                    <a:pt x="306" y="120"/>
                  </a:lnTo>
                  <a:lnTo>
                    <a:pt x="302" y="108"/>
                  </a:lnTo>
                  <a:lnTo>
                    <a:pt x="296" y="94"/>
                  </a:lnTo>
                  <a:lnTo>
                    <a:pt x="288" y="84"/>
                  </a:lnTo>
                  <a:lnTo>
                    <a:pt x="280" y="72"/>
                  </a:lnTo>
                  <a:lnTo>
                    <a:pt x="270" y="62"/>
                  </a:lnTo>
                  <a:lnTo>
                    <a:pt x="260" y="54"/>
                  </a:lnTo>
                  <a:lnTo>
                    <a:pt x="248" y="46"/>
                  </a:lnTo>
                  <a:lnTo>
                    <a:pt x="248" y="46"/>
                  </a:lnTo>
                  <a:lnTo>
                    <a:pt x="236" y="58"/>
                  </a:lnTo>
                  <a:lnTo>
                    <a:pt x="224" y="66"/>
                  </a:lnTo>
                  <a:lnTo>
                    <a:pt x="208" y="72"/>
                  </a:lnTo>
                  <a:lnTo>
                    <a:pt x="192" y="74"/>
                  </a:lnTo>
                  <a:lnTo>
                    <a:pt x="192" y="74"/>
                  </a:lnTo>
                  <a:lnTo>
                    <a:pt x="182" y="72"/>
                  </a:lnTo>
                  <a:lnTo>
                    <a:pt x="172" y="70"/>
                  </a:lnTo>
                  <a:lnTo>
                    <a:pt x="162" y="66"/>
                  </a:lnTo>
                  <a:lnTo>
                    <a:pt x="152" y="60"/>
                  </a:lnTo>
                  <a:lnTo>
                    <a:pt x="144" y="54"/>
                  </a:lnTo>
                  <a:lnTo>
                    <a:pt x="138" y="46"/>
                  </a:lnTo>
                  <a:lnTo>
                    <a:pt x="132" y="36"/>
                  </a:lnTo>
                  <a:lnTo>
                    <a:pt x="128" y="28"/>
                  </a:lnTo>
                  <a:lnTo>
                    <a:pt x="94" y="2"/>
                  </a:lnTo>
                  <a:lnTo>
                    <a:pt x="94" y="2"/>
                  </a:lnTo>
                  <a:lnTo>
                    <a:pt x="90" y="0"/>
                  </a:lnTo>
                  <a:lnTo>
                    <a:pt x="88" y="0"/>
                  </a:lnTo>
                  <a:lnTo>
                    <a:pt x="86" y="2"/>
                  </a:lnTo>
                  <a:lnTo>
                    <a:pt x="86" y="6"/>
                  </a:lnTo>
                  <a:lnTo>
                    <a:pt x="80" y="56"/>
                  </a:lnTo>
                  <a:lnTo>
                    <a:pt x="80" y="56"/>
                  </a:lnTo>
                  <a:lnTo>
                    <a:pt x="68" y="66"/>
                  </a:lnTo>
                  <a:lnTo>
                    <a:pt x="56" y="80"/>
                  </a:lnTo>
                  <a:lnTo>
                    <a:pt x="48" y="92"/>
                  </a:lnTo>
                  <a:lnTo>
                    <a:pt x="40" y="108"/>
                  </a:lnTo>
                  <a:lnTo>
                    <a:pt x="18" y="108"/>
                  </a:lnTo>
                  <a:lnTo>
                    <a:pt x="18" y="108"/>
                  </a:lnTo>
                  <a:lnTo>
                    <a:pt x="10" y="108"/>
                  </a:lnTo>
                  <a:lnTo>
                    <a:pt x="6" y="112"/>
                  </a:lnTo>
                  <a:lnTo>
                    <a:pt x="2" y="118"/>
                  </a:lnTo>
                  <a:lnTo>
                    <a:pt x="0" y="124"/>
                  </a:lnTo>
                  <a:lnTo>
                    <a:pt x="0" y="174"/>
                  </a:lnTo>
                  <a:lnTo>
                    <a:pt x="0" y="174"/>
                  </a:lnTo>
                  <a:lnTo>
                    <a:pt x="2" y="180"/>
                  </a:lnTo>
                  <a:lnTo>
                    <a:pt x="6" y="184"/>
                  </a:lnTo>
                  <a:lnTo>
                    <a:pt x="10" y="188"/>
                  </a:lnTo>
                  <a:lnTo>
                    <a:pt x="18" y="190"/>
                  </a:lnTo>
                  <a:lnTo>
                    <a:pt x="36" y="190"/>
                  </a:lnTo>
                  <a:lnTo>
                    <a:pt x="36" y="190"/>
                  </a:lnTo>
                  <a:lnTo>
                    <a:pt x="46" y="210"/>
                  </a:lnTo>
                  <a:lnTo>
                    <a:pt x="58" y="228"/>
                  </a:lnTo>
                  <a:lnTo>
                    <a:pt x="74" y="246"/>
                  </a:lnTo>
                  <a:lnTo>
                    <a:pt x="92" y="258"/>
                  </a:lnTo>
                  <a:lnTo>
                    <a:pt x="92" y="290"/>
                  </a:lnTo>
                  <a:lnTo>
                    <a:pt x="92" y="290"/>
                  </a:lnTo>
                  <a:lnTo>
                    <a:pt x="96" y="296"/>
                  </a:lnTo>
                  <a:lnTo>
                    <a:pt x="100" y="298"/>
                  </a:lnTo>
                  <a:lnTo>
                    <a:pt x="136" y="298"/>
                  </a:lnTo>
                  <a:lnTo>
                    <a:pt x="136" y="298"/>
                  </a:lnTo>
                  <a:lnTo>
                    <a:pt x="142" y="296"/>
                  </a:lnTo>
                  <a:lnTo>
                    <a:pt x="144" y="290"/>
                  </a:lnTo>
                  <a:lnTo>
                    <a:pt x="144" y="278"/>
                  </a:lnTo>
                  <a:lnTo>
                    <a:pt x="144" y="278"/>
                  </a:lnTo>
                  <a:lnTo>
                    <a:pt x="156" y="280"/>
                  </a:lnTo>
                  <a:lnTo>
                    <a:pt x="170" y="280"/>
                  </a:lnTo>
                  <a:lnTo>
                    <a:pt x="170" y="280"/>
                  </a:lnTo>
                  <a:lnTo>
                    <a:pt x="184" y="280"/>
                  </a:lnTo>
                  <a:lnTo>
                    <a:pt x="198" y="278"/>
                  </a:lnTo>
                  <a:lnTo>
                    <a:pt x="198" y="290"/>
                  </a:lnTo>
                  <a:lnTo>
                    <a:pt x="198" y="290"/>
                  </a:lnTo>
                  <a:lnTo>
                    <a:pt x="200" y="296"/>
                  </a:lnTo>
                  <a:lnTo>
                    <a:pt x="206" y="298"/>
                  </a:lnTo>
                  <a:lnTo>
                    <a:pt x="242" y="298"/>
                  </a:lnTo>
                  <a:lnTo>
                    <a:pt x="242" y="298"/>
                  </a:lnTo>
                  <a:lnTo>
                    <a:pt x="246" y="296"/>
                  </a:lnTo>
                  <a:lnTo>
                    <a:pt x="248" y="290"/>
                  </a:lnTo>
                  <a:lnTo>
                    <a:pt x="248" y="258"/>
                  </a:lnTo>
                  <a:lnTo>
                    <a:pt x="248" y="258"/>
                  </a:lnTo>
                  <a:lnTo>
                    <a:pt x="262" y="250"/>
                  </a:lnTo>
                  <a:lnTo>
                    <a:pt x="272" y="242"/>
                  </a:lnTo>
                  <a:lnTo>
                    <a:pt x="282" y="230"/>
                  </a:lnTo>
                  <a:lnTo>
                    <a:pt x="290" y="220"/>
                  </a:lnTo>
                  <a:lnTo>
                    <a:pt x="298" y="208"/>
                  </a:lnTo>
                  <a:lnTo>
                    <a:pt x="304" y="194"/>
                  </a:lnTo>
                  <a:lnTo>
                    <a:pt x="308" y="180"/>
                  </a:lnTo>
                  <a:lnTo>
                    <a:pt x="310" y="166"/>
                  </a:lnTo>
                  <a:lnTo>
                    <a:pt x="322" y="166"/>
                  </a:lnTo>
                  <a:lnTo>
                    <a:pt x="322" y="166"/>
                  </a:lnTo>
                  <a:lnTo>
                    <a:pt x="328" y="166"/>
                  </a:lnTo>
                  <a:lnTo>
                    <a:pt x="332" y="162"/>
                  </a:lnTo>
                  <a:lnTo>
                    <a:pt x="336" y="156"/>
                  </a:lnTo>
                  <a:lnTo>
                    <a:pt x="338" y="150"/>
                  </a:lnTo>
                  <a:lnTo>
                    <a:pt x="338" y="150"/>
                  </a:lnTo>
                  <a:lnTo>
                    <a:pt x="336" y="144"/>
                  </a:lnTo>
                  <a:lnTo>
                    <a:pt x="332" y="138"/>
                  </a:lnTo>
                  <a:lnTo>
                    <a:pt x="328" y="136"/>
                  </a:lnTo>
                  <a:lnTo>
                    <a:pt x="322" y="134"/>
                  </a:lnTo>
                  <a:lnTo>
                    <a:pt x="322" y="134"/>
                  </a:lnTo>
                  <a:close/>
                  <a:moveTo>
                    <a:pt x="96" y="120"/>
                  </a:moveTo>
                  <a:lnTo>
                    <a:pt x="96" y="120"/>
                  </a:lnTo>
                  <a:lnTo>
                    <a:pt x="88" y="118"/>
                  </a:lnTo>
                  <a:lnTo>
                    <a:pt x="82" y="114"/>
                  </a:lnTo>
                  <a:lnTo>
                    <a:pt x="78" y="110"/>
                  </a:lnTo>
                  <a:lnTo>
                    <a:pt x="76" y="104"/>
                  </a:lnTo>
                  <a:lnTo>
                    <a:pt x="76" y="104"/>
                  </a:lnTo>
                  <a:lnTo>
                    <a:pt x="80" y="108"/>
                  </a:lnTo>
                  <a:lnTo>
                    <a:pt x="88" y="110"/>
                  </a:lnTo>
                  <a:lnTo>
                    <a:pt x="88" y="110"/>
                  </a:lnTo>
                  <a:lnTo>
                    <a:pt x="92" y="108"/>
                  </a:lnTo>
                  <a:lnTo>
                    <a:pt x="98" y="106"/>
                  </a:lnTo>
                  <a:lnTo>
                    <a:pt x="100" y="100"/>
                  </a:lnTo>
                  <a:lnTo>
                    <a:pt x="102" y="94"/>
                  </a:lnTo>
                  <a:lnTo>
                    <a:pt x="102" y="94"/>
                  </a:lnTo>
                  <a:lnTo>
                    <a:pt x="100" y="88"/>
                  </a:lnTo>
                  <a:lnTo>
                    <a:pt x="98" y="84"/>
                  </a:lnTo>
                  <a:lnTo>
                    <a:pt x="92" y="82"/>
                  </a:lnTo>
                  <a:lnTo>
                    <a:pt x="88" y="80"/>
                  </a:lnTo>
                  <a:lnTo>
                    <a:pt x="88" y="80"/>
                  </a:lnTo>
                  <a:lnTo>
                    <a:pt x="86" y="80"/>
                  </a:lnTo>
                  <a:lnTo>
                    <a:pt x="86" y="80"/>
                  </a:lnTo>
                  <a:lnTo>
                    <a:pt x="90" y="78"/>
                  </a:lnTo>
                  <a:lnTo>
                    <a:pt x="96" y="78"/>
                  </a:lnTo>
                  <a:lnTo>
                    <a:pt x="96" y="78"/>
                  </a:lnTo>
                  <a:lnTo>
                    <a:pt x="104" y="78"/>
                  </a:lnTo>
                  <a:lnTo>
                    <a:pt x="110" y="84"/>
                  </a:lnTo>
                  <a:lnTo>
                    <a:pt x="116" y="90"/>
                  </a:lnTo>
                  <a:lnTo>
                    <a:pt x="116" y="98"/>
                  </a:lnTo>
                  <a:lnTo>
                    <a:pt x="116" y="98"/>
                  </a:lnTo>
                  <a:lnTo>
                    <a:pt x="116" y="106"/>
                  </a:lnTo>
                  <a:lnTo>
                    <a:pt x="110" y="114"/>
                  </a:lnTo>
                  <a:lnTo>
                    <a:pt x="104" y="118"/>
                  </a:lnTo>
                  <a:lnTo>
                    <a:pt x="96" y="120"/>
                  </a:lnTo>
                  <a:lnTo>
                    <a:pt x="96" y="1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800">
                <a:cs typeface="+mn-ea"/>
                <a:sym typeface="+mn-lt"/>
              </a:endParaRPr>
            </a:p>
          </p:txBody>
        </p:sp>
        <p:sp>
          <p:nvSpPr>
            <p:cNvPr id="12" name="Freeform 31"/>
            <p:cNvSpPr>
              <a:spLocks noEditPoints="1"/>
            </p:cNvSpPr>
            <p:nvPr/>
          </p:nvSpPr>
          <p:spPr bwMode="auto">
            <a:xfrm>
              <a:off x="2855913" y="1546225"/>
              <a:ext cx="155575" cy="155575"/>
            </a:xfrm>
            <a:custGeom>
              <a:avLst/>
              <a:gdLst>
                <a:gd name="T0" fmla="*/ 48 w 98"/>
                <a:gd name="T1" fmla="*/ 0 h 98"/>
                <a:gd name="T2" fmla="*/ 30 w 98"/>
                <a:gd name="T3" fmla="*/ 4 h 98"/>
                <a:gd name="T4" fmla="*/ 14 w 98"/>
                <a:gd name="T5" fmla="*/ 16 h 98"/>
                <a:gd name="T6" fmla="*/ 4 w 98"/>
                <a:gd name="T7" fmla="*/ 30 h 98"/>
                <a:gd name="T8" fmla="*/ 0 w 98"/>
                <a:gd name="T9" fmla="*/ 50 h 98"/>
                <a:gd name="T10" fmla="*/ 0 w 98"/>
                <a:gd name="T11" fmla="*/ 60 h 98"/>
                <a:gd name="T12" fmla="*/ 8 w 98"/>
                <a:gd name="T13" fmla="*/ 78 h 98"/>
                <a:gd name="T14" fmla="*/ 22 w 98"/>
                <a:gd name="T15" fmla="*/ 90 h 98"/>
                <a:gd name="T16" fmla="*/ 38 w 98"/>
                <a:gd name="T17" fmla="*/ 98 h 98"/>
                <a:gd name="T18" fmla="*/ 48 w 98"/>
                <a:gd name="T19" fmla="*/ 98 h 98"/>
                <a:gd name="T20" fmla="*/ 68 w 98"/>
                <a:gd name="T21" fmla="*/ 94 h 98"/>
                <a:gd name="T22" fmla="*/ 84 w 98"/>
                <a:gd name="T23" fmla="*/ 84 h 98"/>
                <a:gd name="T24" fmla="*/ 94 w 98"/>
                <a:gd name="T25" fmla="*/ 68 h 98"/>
                <a:gd name="T26" fmla="*/ 98 w 98"/>
                <a:gd name="T27" fmla="*/ 50 h 98"/>
                <a:gd name="T28" fmla="*/ 96 w 98"/>
                <a:gd name="T29" fmla="*/ 40 h 98"/>
                <a:gd name="T30" fmla="*/ 90 w 98"/>
                <a:gd name="T31" fmla="*/ 22 h 98"/>
                <a:gd name="T32" fmla="*/ 76 w 98"/>
                <a:gd name="T33" fmla="*/ 10 h 98"/>
                <a:gd name="T34" fmla="*/ 58 w 98"/>
                <a:gd name="T35" fmla="*/ 2 h 98"/>
                <a:gd name="T36" fmla="*/ 48 w 98"/>
                <a:gd name="T37" fmla="*/ 0 h 98"/>
                <a:gd name="T38" fmla="*/ 52 w 98"/>
                <a:gd name="T39" fmla="*/ 82 h 98"/>
                <a:gd name="T40" fmla="*/ 42 w 98"/>
                <a:gd name="T41" fmla="*/ 74 h 98"/>
                <a:gd name="T42" fmla="*/ 34 w 98"/>
                <a:gd name="T43" fmla="*/ 74 h 98"/>
                <a:gd name="T44" fmla="*/ 30 w 98"/>
                <a:gd name="T45" fmla="*/ 60 h 98"/>
                <a:gd name="T46" fmla="*/ 36 w 98"/>
                <a:gd name="T47" fmla="*/ 62 h 98"/>
                <a:gd name="T48" fmla="*/ 46 w 98"/>
                <a:gd name="T49" fmla="*/ 64 h 98"/>
                <a:gd name="T50" fmla="*/ 52 w 98"/>
                <a:gd name="T51" fmla="*/ 60 h 98"/>
                <a:gd name="T52" fmla="*/ 50 w 98"/>
                <a:gd name="T53" fmla="*/ 56 h 98"/>
                <a:gd name="T54" fmla="*/ 44 w 98"/>
                <a:gd name="T55" fmla="*/ 54 h 98"/>
                <a:gd name="T56" fmla="*/ 32 w 98"/>
                <a:gd name="T57" fmla="*/ 48 h 98"/>
                <a:gd name="T58" fmla="*/ 28 w 98"/>
                <a:gd name="T59" fmla="*/ 38 h 98"/>
                <a:gd name="T60" fmla="*/ 28 w 98"/>
                <a:gd name="T61" fmla="*/ 34 h 98"/>
                <a:gd name="T62" fmla="*/ 36 w 98"/>
                <a:gd name="T63" fmla="*/ 26 h 98"/>
                <a:gd name="T64" fmla="*/ 42 w 98"/>
                <a:gd name="T65" fmla="*/ 16 h 98"/>
                <a:gd name="T66" fmla="*/ 52 w 98"/>
                <a:gd name="T67" fmla="*/ 22 h 98"/>
                <a:gd name="T68" fmla="*/ 60 w 98"/>
                <a:gd name="T69" fmla="*/ 24 h 98"/>
                <a:gd name="T70" fmla="*/ 64 w 98"/>
                <a:gd name="T71" fmla="*/ 36 h 98"/>
                <a:gd name="T72" fmla="*/ 58 w 98"/>
                <a:gd name="T73" fmla="*/ 34 h 98"/>
                <a:gd name="T74" fmla="*/ 50 w 98"/>
                <a:gd name="T75" fmla="*/ 34 h 98"/>
                <a:gd name="T76" fmla="*/ 44 w 98"/>
                <a:gd name="T77" fmla="*/ 38 h 98"/>
                <a:gd name="T78" fmla="*/ 46 w 98"/>
                <a:gd name="T79" fmla="*/ 40 h 98"/>
                <a:gd name="T80" fmla="*/ 54 w 98"/>
                <a:gd name="T81" fmla="*/ 44 h 98"/>
                <a:gd name="T82" fmla="*/ 66 w 98"/>
                <a:gd name="T83" fmla="*/ 50 h 98"/>
                <a:gd name="T84" fmla="*/ 70 w 98"/>
                <a:gd name="T85" fmla="*/ 58 h 98"/>
                <a:gd name="T86" fmla="*/ 68 w 98"/>
                <a:gd name="T87" fmla="*/ 64 h 98"/>
                <a:gd name="T88" fmla="*/ 60 w 98"/>
                <a:gd name="T89" fmla="*/ 72 h 98"/>
                <a:gd name="T90" fmla="*/ 52 w 98"/>
                <a:gd name="T91" fmla="*/ 74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8" h="98">
                  <a:moveTo>
                    <a:pt x="48" y="0"/>
                  </a:moveTo>
                  <a:lnTo>
                    <a:pt x="48" y="0"/>
                  </a:lnTo>
                  <a:lnTo>
                    <a:pt x="38" y="2"/>
                  </a:lnTo>
                  <a:lnTo>
                    <a:pt x="30" y="4"/>
                  </a:lnTo>
                  <a:lnTo>
                    <a:pt x="22" y="10"/>
                  </a:lnTo>
                  <a:lnTo>
                    <a:pt x="14" y="16"/>
                  </a:lnTo>
                  <a:lnTo>
                    <a:pt x="8" y="22"/>
                  </a:lnTo>
                  <a:lnTo>
                    <a:pt x="4" y="30"/>
                  </a:lnTo>
                  <a:lnTo>
                    <a:pt x="0" y="40"/>
                  </a:lnTo>
                  <a:lnTo>
                    <a:pt x="0" y="50"/>
                  </a:lnTo>
                  <a:lnTo>
                    <a:pt x="0" y="50"/>
                  </a:lnTo>
                  <a:lnTo>
                    <a:pt x="0" y="60"/>
                  </a:lnTo>
                  <a:lnTo>
                    <a:pt x="4" y="68"/>
                  </a:lnTo>
                  <a:lnTo>
                    <a:pt x="8" y="78"/>
                  </a:lnTo>
                  <a:lnTo>
                    <a:pt x="14" y="84"/>
                  </a:lnTo>
                  <a:lnTo>
                    <a:pt x="22" y="90"/>
                  </a:lnTo>
                  <a:lnTo>
                    <a:pt x="30" y="94"/>
                  </a:lnTo>
                  <a:lnTo>
                    <a:pt x="38" y="98"/>
                  </a:lnTo>
                  <a:lnTo>
                    <a:pt x="48" y="98"/>
                  </a:lnTo>
                  <a:lnTo>
                    <a:pt x="48" y="98"/>
                  </a:lnTo>
                  <a:lnTo>
                    <a:pt x="58" y="98"/>
                  </a:lnTo>
                  <a:lnTo>
                    <a:pt x="68" y="94"/>
                  </a:lnTo>
                  <a:lnTo>
                    <a:pt x="76" y="90"/>
                  </a:lnTo>
                  <a:lnTo>
                    <a:pt x="84" y="84"/>
                  </a:lnTo>
                  <a:lnTo>
                    <a:pt x="90" y="78"/>
                  </a:lnTo>
                  <a:lnTo>
                    <a:pt x="94" y="68"/>
                  </a:lnTo>
                  <a:lnTo>
                    <a:pt x="96" y="60"/>
                  </a:lnTo>
                  <a:lnTo>
                    <a:pt x="98" y="50"/>
                  </a:lnTo>
                  <a:lnTo>
                    <a:pt x="98" y="50"/>
                  </a:lnTo>
                  <a:lnTo>
                    <a:pt x="96" y="40"/>
                  </a:lnTo>
                  <a:lnTo>
                    <a:pt x="94" y="30"/>
                  </a:lnTo>
                  <a:lnTo>
                    <a:pt x="90" y="22"/>
                  </a:lnTo>
                  <a:lnTo>
                    <a:pt x="84" y="16"/>
                  </a:lnTo>
                  <a:lnTo>
                    <a:pt x="76" y="10"/>
                  </a:lnTo>
                  <a:lnTo>
                    <a:pt x="68" y="4"/>
                  </a:lnTo>
                  <a:lnTo>
                    <a:pt x="58" y="2"/>
                  </a:lnTo>
                  <a:lnTo>
                    <a:pt x="48" y="0"/>
                  </a:lnTo>
                  <a:lnTo>
                    <a:pt x="48" y="0"/>
                  </a:lnTo>
                  <a:close/>
                  <a:moveTo>
                    <a:pt x="52" y="74"/>
                  </a:moveTo>
                  <a:lnTo>
                    <a:pt x="52" y="82"/>
                  </a:lnTo>
                  <a:lnTo>
                    <a:pt x="42" y="82"/>
                  </a:lnTo>
                  <a:lnTo>
                    <a:pt x="42" y="74"/>
                  </a:lnTo>
                  <a:lnTo>
                    <a:pt x="42" y="74"/>
                  </a:lnTo>
                  <a:lnTo>
                    <a:pt x="34" y="74"/>
                  </a:lnTo>
                  <a:lnTo>
                    <a:pt x="26" y="72"/>
                  </a:lnTo>
                  <a:lnTo>
                    <a:pt x="30" y="60"/>
                  </a:lnTo>
                  <a:lnTo>
                    <a:pt x="30" y="60"/>
                  </a:lnTo>
                  <a:lnTo>
                    <a:pt x="36" y="62"/>
                  </a:lnTo>
                  <a:lnTo>
                    <a:pt x="46" y="64"/>
                  </a:lnTo>
                  <a:lnTo>
                    <a:pt x="46" y="64"/>
                  </a:lnTo>
                  <a:lnTo>
                    <a:pt x="50" y="62"/>
                  </a:lnTo>
                  <a:lnTo>
                    <a:pt x="52" y="60"/>
                  </a:lnTo>
                  <a:lnTo>
                    <a:pt x="52" y="60"/>
                  </a:lnTo>
                  <a:lnTo>
                    <a:pt x="50" y="56"/>
                  </a:lnTo>
                  <a:lnTo>
                    <a:pt x="44" y="54"/>
                  </a:lnTo>
                  <a:lnTo>
                    <a:pt x="44" y="54"/>
                  </a:lnTo>
                  <a:lnTo>
                    <a:pt x="38" y="52"/>
                  </a:lnTo>
                  <a:lnTo>
                    <a:pt x="32" y="48"/>
                  </a:lnTo>
                  <a:lnTo>
                    <a:pt x="28" y="44"/>
                  </a:lnTo>
                  <a:lnTo>
                    <a:pt x="28" y="38"/>
                  </a:lnTo>
                  <a:lnTo>
                    <a:pt x="28" y="38"/>
                  </a:lnTo>
                  <a:lnTo>
                    <a:pt x="28" y="34"/>
                  </a:lnTo>
                  <a:lnTo>
                    <a:pt x="32" y="28"/>
                  </a:lnTo>
                  <a:lnTo>
                    <a:pt x="36" y="26"/>
                  </a:lnTo>
                  <a:lnTo>
                    <a:pt x="42" y="24"/>
                  </a:lnTo>
                  <a:lnTo>
                    <a:pt x="42" y="16"/>
                  </a:lnTo>
                  <a:lnTo>
                    <a:pt x="52" y="16"/>
                  </a:lnTo>
                  <a:lnTo>
                    <a:pt x="52" y="22"/>
                  </a:lnTo>
                  <a:lnTo>
                    <a:pt x="52" y="22"/>
                  </a:lnTo>
                  <a:lnTo>
                    <a:pt x="60" y="24"/>
                  </a:lnTo>
                  <a:lnTo>
                    <a:pt x="66" y="26"/>
                  </a:lnTo>
                  <a:lnTo>
                    <a:pt x="64" y="36"/>
                  </a:lnTo>
                  <a:lnTo>
                    <a:pt x="64" y="36"/>
                  </a:lnTo>
                  <a:lnTo>
                    <a:pt x="58" y="34"/>
                  </a:lnTo>
                  <a:lnTo>
                    <a:pt x="50" y="34"/>
                  </a:lnTo>
                  <a:lnTo>
                    <a:pt x="50" y="34"/>
                  </a:lnTo>
                  <a:lnTo>
                    <a:pt x="44" y="34"/>
                  </a:lnTo>
                  <a:lnTo>
                    <a:pt x="44" y="38"/>
                  </a:lnTo>
                  <a:lnTo>
                    <a:pt x="44" y="38"/>
                  </a:lnTo>
                  <a:lnTo>
                    <a:pt x="46" y="40"/>
                  </a:lnTo>
                  <a:lnTo>
                    <a:pt x="54" y="44"/>
                  </a:lnTo>
                  <a:lnTo>
                    <a:pt x="54" y="44"/>
                  </a:lnTo>
                  <a:lnTo>
                    <a:pt x="60" y="46"/>
                  </a:lnTo>
                  <a:lnTo>
                    <a:pt x="66" y="50"/>
                  </a:lnTo>
                  <a:lnTo>
                    <a:pt x="68" y="54"/>
                  </a:lnTo>
                  <a:lnTo>
                    <a:pt x="70" y="58"/>
                  </a:lnTo>
                  <a:lnTo>
                    <a:pt x="70" y="58"/>
                  </a:lnTo>
                  <a:lnTo>
                    <a:pt x="68" y="64"/>
                  </a:lnTo>
                  <a:lnTo>
                    <a:pt x="64" y="68"/>
                  </a:lnTo>
                  <a:lnTo>
                    <a:pt x="60" y="72"/>
                  </a:lnTo>
                  <a:lnTo>
                    <a:pt x="52" y="74"/>
                  </a:lnTo>
                  <a:lnTo>
                    <a:pt x="52" y="7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800">
                <a:cs typeface="+mn-ea"/>
                <a:sym typeface="+mn-lt"/>
              </a:endParaRPr>
            </a:p>
          </p:txBody>
        </p:sp>
      </p:grpSp>
      <p:sp>
        <p:nvSpPr>
          <p:cNvPr id="26" name="同心圆 25"/>
          <p:cNvSpPr/>
          <p:nvPr/>
        </p:nvSpPr>
        <p:spPr>
          <a:xfrm>
            <a:off x="7594708" y="1749145"/>
            <a:ext cx="1253831" cy="1253824"/>
          </a:xfrm>
          <a:prstGeom prst="donut">
            <a:avLst>
              <a:gd name="adj" fmla="val 49231"/>
            </a:avLst>
          </a:prstGeom>
          <a:solidFill>
            <a:srgbClr val="901B21"/>
          </a:solidFill>
          <a:ln w="25400" cap="flat" cmpd="sng" algn="ctr">
            <a:noFill/>
            <a:prstDash val="solid"/>
          </a:ln>
          <a:effectLst>
            <a:outerShdw blurRad="63500" algn="ctr" rotWithShape="0">
              <a:prstClr val="black">
                <a:alpha val="40000"/>
              </a:prstClr>
            </a:outerShdw>
          </a:effectLst>
        </p:spPr>
        <p:txBody>
          <a:bodyPr rot="0" spcFirstLastPara="0" vertOverflow="overflow" horzOverflow="overflow" vert="horz" wrap="square" lIns="96429" tIns="48214" rIns="96429" bIns="48214" numCol="1" spcCol="0" rtlCol="0" fromWordArt="0" anchor="ctr" anchorCtr="0" forceAA="0" compatLnSpc="1">
            <a:noAutofit/>
          </a:bodyPr>
          <a:lstStyle/>
          <a:p>
            <a:pPr algn="ctr" defTabSz="964565">
              <a:lnSpc>
                <a:spcPct val="130000"/>
              </a:lnSpc>
            </a:pPr>
            <a:endParaRPr lang="zh-CN" altLang="en-US" sz="1600" kern="0">
              <a:solidFill>
                <a:schemeClr val="tx1">
                  <a:lumMod val="50000"/>
                  <a:lumOff val="50000"/>
                </a:schemeClr>
              </a:solidFill>
              <a:cs typeface="+mn-ea"/>
              <a:sym typeface="+mn-lt"/>
            </a:endParaRPr>
          </a:p>
        </p:txBody>
      </p:sp>
      <p:grpSp>
        <p:nvGrpSpPr>
          <p:cNvPr id="27" name="组合 26"/>
          <p:cNvGrpSpPr/>
          <p:nvPr/>
        </p:nvGrpSpPr>
        <p:grpSpPr>
          <a:xfrm>
            <a:off x="7922489" y="2084652"/>
            <a:ext cx="611172" cy="531016"/>
            <a:chOff x="2601913" y="584200"/>
            <a:chExt cx="581025" cy="504825"/>
          </a:xfrm>
          <a:solidFill>
            <a:schemeClr val="bg1"/>
          </a:solidFill>
        </p:grpSpPr>
        <p:sp>
          <p:nvSpPr>
            <p:cNvPr id="28" name="Freeform 21"/>
            <p:cNvSpPr/>
            <p:nvPr/>
          </p:nvSpPr>
          <p:spPr bwMode="auto">
            <a:xfrm>
              <a:off x="2601913" y="1054100"/>
              <a:ext cx="581025" cy="34925"/>
            </a:xfrm>
            <a:custGeom>
              <a:avLst/>
              <a:gdLst>
                <a:gd name="T0" fmla="*/ 352 w 366"/>
                <a:gd name="T1" fmla="*/ 0 h 22"/>
                <a:gd name="T2" fmla="*/ 14 w 366"/>
                <a:gd name="T3" fmla="*/ 0 h 22"/>
                <a:gd name="T4" fmla="*/ 14 w 366"/>
                <a:gd name="T5" fmla="*/ 0 h 22"/>
                <a:gd name="T6" fmla="*/ 8 w 366"/>
                <a:gd name="T7" fmla="*/ 0 h 22"/>
                <a:gd name="T8" fmla="*/ 4 w 366"/>
                <a:gd name="T9" fmla="*/ 2 h 22"/>
                <a:gd name="T10" fmla="*/ 0 w 366"/>
                <a:gd name="T11" fmla="*/ 6 h 22"/>
                <a:gd name="T12" fmla="*/ 0 w 366"/>
                <a:gd name="T13" fmla="*/ 10 h 22"/>
                <a:gd name="T14" fmla="*/ 0 w 366"/>
                <a:gd name="T15" fmla="*/ 12 h 22"/>
                <a:gd name="T16" fmla="*/ 0 w 366"/>
                <a:gd name="T17" fmla="*/ 12 h 22"/>
                <a:gd name="T18" fmla="*/ 0 w 366"/>
                <a:gd name="T19" fmla="*/ 16 h 22"/>
                <a:gd name="T20" fmla="*/ 4 w 366"/>
                <a:gd name="T21" fmla="*/ 20 h 22"/>
                <a:gd name="T22" fmla="*/ 8 w 366"/>
                <a:gd name="T23" fmla="*/ 22 h 22"/>
                <a:gd name="T24" fmla="*/ 14 w 366"/>
                <a:gd name="T25" fmla="*/ 22 h 22"/>
                <a:gd name="T26" fmla="*/ 352 w 366"/>
                <a:gd name="T27" fmla="*/ 22 h 22"/>
                <a:gd name="T28" fmla="*/ 352 w 366"/>
                <a:gd name="T29" fmla="*/ 22 h 22"/>
                <a:gd name="T30" fmla="*/ 358 w 366"/>
                <a:gd name="T31" fmla="*/ 22 h 22"/>
                <a:gd name="T32" fmla="*/ 362 w 366"/>
                <a:gd name="T33" fmla="*/ 20 h 22"/>
                <a:gd name="T34" fmla="*/ 366 w 366"/>
                <a:gd name="T35" fmla="*/ 16 h 22"/>
                <a:gd name="T36" fmla="*/ 366 w 366"/>
                <a:gd name="T37" fmla="*/ 12 h 22"/>
                <a:gd name="T38" fmla="*/ 366 w 366"/>
                <a:gd name="T39" fmla="*/ 10 h 22"/>
                <a:gd name="T40" fmla="*/ 366 w 366"/>
                <a:gd name="T41" fmla="*/ 10 h 22"/>
                <a:gd name="T42" fmla="*/ 366 w 366"/>
                <a:gd name="T43" fmla="*/ 6 h 22"/>
                <a:gd name="T44" fmla="*/ 362 w 366"/>
                <a:gd name="T45" fmla="*/ 2 h 22"/>
                <a:gd name="T46" fmla="*/ 358 w 366"/>
                <a:gd name="T47" fmla="*/ 0 h 22"/>
                <a:gd name="T48" fmla="*/ 352 w 366"/>
                <a:gd name="T49" fmla="*/ 0 h 22"/>
                <a:gd name="T50" fmla="*/ 352 w 366"/>
                <a:gd name="T51"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66" h="22">
                  <a:moveTo>
                    <a:pt x="352" y="0"/>
                  </a:moveTo>
                  <a:lnTo>
                    <a:pt x="14" y="0"/>
                  </a:lnTo>
                  <a:lnTo>
                    <a:pt x="14" y="0"/>
                  </a:lnTo>
                  <a:lnTo>
                    <a:pt x="8" y="0"/>
                  </a:lnTo>
                  <a:lnTo>
                    <a:pt x="4" y="2"/>
                  </a:lnTo>
                  <a:lnTo>
                    <a:pt x="0" y="6"/>
                  </a:lnTo>
                  <a:lnTo>
                    <a:pt x="0" y="10"/>
                  </a:lnTo>
                  <a:lnTo>
                    <a:pt x="0" y="12"/>
                  </a:lnTo>
                  <a:lnTo>
                    <a:pt x="0" y="12"/>
                  </a:lnTo>
                  <a:lnTo>
                    <a:pt x="0" y="16"/>
                  </a:lnTo>
                  <a:lnTo>
                    <a:pt x="4" y="20"/>
                  </a:lnTo>
                  <a:lnTo>
                    <a:pt x="8" y="22"/>
                  </a:lnTo>
                  <a:lnTo>
                    <a:pt x="14" y="22"/>
                  </a:lnTo>
                  <a:lnTo>
                    <a:pt x="352" y="22"/>
                  </a:lnTo>
                  <a:lnTo>
                    <a:pt x="352" y="22"/>
                  </a:lnTo>
                  <a:lnTo>
                    <a:pt x="358" y="22"/>
                  </a:lnTo>
                  <a:lnTo>
                    <a:pt x="362" y="20"/>
                  </a:lnTo>
                  <a:lnTo>
                    <a:pt x="366" y="16"/>
                  </a:lnTo>
                  <a:lnTo>
                    <a:pt x="366" y="12"/>
                  </a:lnTo>
                  <a:lnTo>
                    <a:pt x="366" y="10"/>
                  </a:lnTo>
                  <a:lnTo>
                    <a:pt x="366" y="10"/>
                  </a:lnTo>
                  <a:lnTo>
                    <a:pt x="366" y="6"/>
                  </a:lnTo>
                  <a:lnTo>
                    <a:pt x="362" y="2"/>
                  </a:lnTo>
                  <a:lnTo>
                    <a:pt x="358" y="0"/>
                  </a:lnTo>
                  <a:lnTo>
                    <a:pt x="352" y="0"/>
                  </a:lnTo>
                  <a:lnTo>
                    <a:pt x="352" y="0"/>
                  </a:lnTo>
                  <a:close/>
                </a:path>
              </a:pathLst>
            </a:custGeom>
            <a:grpFill/>
            <a:ln w="9525">
              <a:noFill/>
              <a:round/>
            </a:ln>
          </p:spPr>
          <p:txBody>
            <a:bodyPr vert="horz" wrap="square" lIns="121920" tIns="60960" rIns="121920" bIns="60960" numCol="1" anchor="t" anchorCtr="0" compatLnSpc="1"/>
            <a:lstStyle/>
            <a:p>
              <a:endParaRPr lang="zh-CN" altLang="en-US" sz="2800">
                <a:cs typeface="+mn-ea"/>
                <a:sym typeface="+mn-lt"/>
              </a:endParaRPr>
            </a:p>
          </p:txBody>
        </p:sp>
        <p:sp>
          <p:nvSpPr>
            <p:cNvPr id="29" name="Freeform 22"/>
            <p:cNvSpPr>
              <a:spLocks noEditPoints="1"/>
            </p:cNvSpPr>
            <p:nvPr/>
          </p:nvSpPr>
          <p:spPr bwMode="auto">
            <a:xfrm>
              <a:off x="2687638" y="752475"/>
              <a:ext cx="409575" cy="206375"/>
            </a:xfrm>
            <a:custGeom>
              <a:avLst/>
              <a:gdLst>
                <a:gd name="T0" fmla="*/ 118 w 258"/>
                <a:gd name="T1" fmla="*/ 0 h 130"/>
                <a:gd name="T2" fmla="*/ 112 w 258"/>
                <a:gd name="T3" fmla="*/ 2 h 130"/>
                <a:gd name="T4" fmla="*/ 104 w 258"/>
                <a:gd name="T5" fmla="*/ 8 h 130"/>
                <a:gd name="T6" fmla="*/ 104 w 258"/>
                <a:gd name="T7" fmla="*/ 116 h 130"/>
                <a:gd name="T8" fmla="*/ 104 w 258"/>
                <a:gd name="T9" fmla="*/ 122 h 130"/>
                <a:gd name="T10" fmla="*/ 112 w 258"/>
                <a:gd name="T11" fmla="*/ 128 h 130"/>
                <a:gd name="T12" fmla="*/ 140 w 258"/>
                <a:gd name="T13" fmla="*/ 130 h 130"/>
                <a:gd name="T14" fmla="*/ 146 w 258"/>
                <a:gd name="T15" fmla="*/ 128 h 130"/>
                <a:gd name="T16" fmla="*/ 154 w 258"/>
                <a:gd name="T17" fmla="*/ 122 h 130"/>
                <a:gd name="T18" fmla="*/ 154 w 258"/>
                <a:gd name="T19" fmla="*/ 14 h 130"/>
                <a:gd name="T20" fmla="*/ 154 w 258"/>
                <a:gd name="T21" fmla="*/ 8 h 130"/>
                <a:gd name="T22" fmla="*/ 146 w 258"/>
                <a:gd name="T23" fmla="*/ 2 h 130"/>
                <a:gd name="T24" fmla="*/ 140 w 258"/>
                <a:gd name="T25" fmla="*/ 0 h 130"/>
                <a:gd name="T26" fmla="*/ 14 w 258"/>
                <a:gd name="T27" fmla="*/ 0 h 130"/>
                <a:gd name="T28" fmla="*/ 8 w 258"/>
                <a:gd name="T29" fmla="*/ 2 h 130"/>
                <a:gd name="T30" fmla="*/ 2 w 258"/>
                <a:gd name="T31" fmla="*/ 8 h 130"/>
                <a:gd name="T32" fmla="*/ 0 w 258"/>
                <a:gd name="T33" fmla="*/ 116 h 130"/>
                <a:gd name="T34" fmla="*/ 2 w 258"/>
                <a:gd name="T35" fmla="*/ 122 h 130"/>
                <a:gd name="T36" fmla="*/ 8 w 258"/>
                <a:gd name="T37" fmla="*/ 128 h 130"/>
                <a:gd name="T38" fmla="*/ 38 w 258"/>
                <a:gd name="T39" fmla="*/ 130 h 130"/>
                <a:gd name="T40" fmla="*/ 42 w 258"/>
                <a:gd name="T41" fmla="*/ 128 h 130"/>
                <a:gd name="T42" fmla="*/ 50 w 258"/>
                <a:gd name="T43" fmla="*/ 122 h 130"/>
                <a:gd name="T44" fmla="*/ 52 w 258"/>
                <a:gd name="T45" fmla="*/ 14 h 130"/>
                <a:gd name="T46" fmla="*/ 50 w 258"/>
                <a:gd name="T47" fmla="*/ 8 h 130"/>
                <a:gd name="T48" fmla="*/ 42 w 258"/>
                <a:gd name="T49" fmla="*/ 2 h 130"/>
                <a:gd name="T50" fmla="*/ 38 w 258"/>
                <a:gd name="T51" fmla="*/ 0 h 130"/>
                <a:gd name="T52" fmla="*/ 220 w 258"/>
                <a:gd name="T53" fmla="*/ 0 h 130"/>
                <a:gd name="T54" fmla="*/ 216 w 258"/>
                <a:gd name="T55" fmla="*/ 2 h 130"/>
                <a:gd name="T56" fmla="*/ 208 w 258"/>
                <a:gd name="T57" fmla="*/ 8 h 130"/>
                <a:gd name="T58" fmla="*/ 206 w 258"/>
                <a:gd name="T59" fmla="*/ 116 h 130"/>
                <a:gd name="T60" fmla="*/ 208 w 258"/>
                <a:gd name="T61" fmla="*/ 122 h 130"/>
                <a:gd name="T62" fmla="*/ 216 w 258"/>
                <a:gd name="T63" fmla="*/ 128 h 130"/>
                <a:gd name="T64" fmla="*/ 244 w 258"/>
                <a:gd name="T65" fmla="*/ 130 h 130"/>
                <a:gd name="T66" fmla="*/ 250 w 258"/>
                <a:gd name="T67" fmla="*/ 128 h 130"/>
                <a:gd name="T68" fmla="*/ 256 w 258"/>
                <a:gd name="T69" fmla="*/ 122 h 130"/>
                <a:gd name="T70" fmla="*/ 258 w 258"/>
                <a:gd name="T71" fmla="*/ 14 h 130"/>
                <a:gd name="T72" fmla="*/ 256 w 258"/>
                <a:gd name="T73" fmla="*/ 8 h 130"/>
                <a:gd name="T74" fmla="*/ 250 w 258"/>
                <a:gd name="T75" fmla="*/ 2 h 130"/>
                <a:gd name="T76" fmla="*/ 244 w 258"/>
                <a:gd name="T77"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58" h="130">
                  <a:moveTo>
                    <a:pt x="140" y="0"/>
                  </a:moveTo>
                  <a:lnTo>
                    <a:pt x="118" y="0"/>
                  </a:lnTo>
                  <a:lnTo>
                    <a:pt x="118" y="0"/>
                  </a:lnTo>
                  <a:lnTo>
                    <a:pt x="112" y="2"/>
                  </a:lnTo>
                  <a:lnTo>
                    <a:pt x="108" y="4"/>
                  </a:lnTo>
                  <a:lnTo>
                    <a:pt x="104" y="8"/>
                  </a:lnTo>
                  <a:lnTo>
                    <a:pt x="104" y="14"/>
                  </a:lnTo>
                  <a:lnTo>
                    <a:pt x="104" y="116"/>
                  </a:lnTo>
                  <a:lnTo>
                    <a:pt x="104" y="116"/>
                  </a:lnTo>
                  <a:lnTo>
                    <a:pt x="104" y="122"/>
                  </a:lnTo>
                  <a:lnTo>
                    <a:pt x="108" y="126"/>
                  </a:lnTo>
                  <a:lnTo>
                    <a:pt x="112" y="128"/>
                  </a:lnTo>
                  <a:lnTo>
                    <a:pt x="118" y="130"/>
                  </a:lnTo>
                  <a:lnTo>
                    <a:pt x="140" y="130"/>
                  </a:lnTo>
                  <a:lnTo>
                    <a:pt x="140" y="130"/>
                  </a:lnTo>
                  <a:lnTo>
                    <a:pt x="146" y="128"/>
                  </a:lnTo>
                  <a:lnTo>
                    <a:pt x="150" y="126"/>
                  </a:lnTo>
                  <a:lnTo>
                    <a:pt x="154" y="122"/>
                  </a:lnTo>
                  <a:lnTo>
                    <a:pt x="154" y="116"/>
                  </a:lnTo>
                  <a:lnTo>
                    <a:pt x="154" y="14"/>
                  </a:lnTo>
                  <a:lnTo>
                    <a:pt x="154" y="14"/>
                  </a:lnTo>
                  <a:lnTo>
                    <a:pt x="154" y="8"/>
                  </a:lnTo>
                  <a:lnTo>
                    <a:pt x="150" y="4"/>
                  </a:lnTo>
                  <a:lnTo>
                    <a:pt x="146" y="2"/>
                  </a:lnTo>
                  <a:lnTo>
                    <a:pt x="140" y="0"/>
                  </a:lnTo>
                  <a:lnTo>
                    <a:pt x="140" y="0"/>
                  </a:lnTo>
                  <a:close/>
                  <a:moveTo>
                    <a:pt x="38" y="0"/>
                  </a:moveTo>
                  <a:lnTo>
                    <a:pt x="14" y="0"/>
                  </a:lnTo>
                  <a:lnTo>
                    <a:pt x="14" y="0"/>
                  </a:lnTo>
                  <a:lnTo>
                    <a:pt x="8" y="2"/>
                  </a:lnTo>
                  <a:lnTo>
                    <a:pt x="4" y="4"/>
                  </a:lnTo>
                  <a:lnTo>
                    <a:pt x="2" y="8"/>
                  </a:lnTo>
                  <a:lnTo>
                    <a:pt x="0" y="14"/>
                  </a:lnTo>
                  <a:lnTo>
                    <a:pt x="0" y="116"/>
                  </a:lnTo>
                  <a:lnTo>
                    <a:pt x="0" y="116"/>
                  </a:lnTo>
                  <a:lnTo>
                    <a:pt x="2" y="122"/>
                  </a:lnTo>
                  <a:lnTo>
                    <a:pt x="4" y="126"/>
                  </a:lnTo>
                  <a:lnTo>
                    <a:pt x="8" y="128"/>
                  </a:lnTo>
                  <a:lnTo>
                    <a:pt x="14" y="130"/>
                  </a:lnTo>
                  <a:lnTo>
                    <a:pt x="38" y="130"/>
                  </a:lnTo>
                  <a:lnTo>
                    <a:pt x="38" y="130"/>
                  </a:lnTo>
                  <a:lnTo>
                    <a:pt x="42" y="128"/>
                  </a:lnTo>
                  <a:lnTo>
                    <a:pt x="48" y="126"/>
                  </a:lnTo>
                  <a:lnTo>
                    <a:pt x="50" y="122"/>
                  </a:lnTo>
                  <a:lnTo>
                    <a:pt x="52" y="116"/>
                  </a:lnTo>
                  <a:lnTo>
                    <a:pt x="52" y="14"/>
                  </a:lnTo>
                  <a:lnTo>
                    <a:pt x="52" y="14"/>
                  </a:lnTo>
                  <a:lnTo>
                    <a:pt x="50" y="8"/>
                  </a:lnTo>
                  <a:lnTo>
                    <a:pt x="48" y="4"/>
                  </a:lnTo>
                  <a:lnTo>
                    <a:pt x="42" y="2"/>
                  </a:lnTo>
                  <a:lnTo>
                    <a:pt x="38" y="0"/>
                  </a:lnTo>
                  <a:lnTo>
                    <a:pt x="38" y="0"/>
                  </a:lnTo>
                  <a:close/>
                  <a:moveTo>
                    <a:pt x="244" y="0"/>
                  </a:moveTo>
                  <a:lnTo>
                    <a:pt x="220" y="0"/>
                  </a:lnTo>
                  <a:lnTo>
                    <a:pt x="220" y="0"/>
                  </a:lnTo>
                  <a:lnTo>
                    <a:pt x="216" y="2"/>
                  </a:lnTo>
                  <a:lnTo>
                    <a:pt x="210" y="4"/>
                  </a:lnTo>
                  <a:lnTo>
                    <a:pt x="208" y="8"/>
                  </a:lnTo>
                  <a:lnTo>
                    <a:pt x="206" y="14"/>
                  </a:lnTo>
                  <a:lnTo>
                    <a:pt x="206" y="116"/>
                  </a:lnTo>
                  <a:lnTo>
                    <a:pt x="206" y="116"/>
                  </a:lnTo>
                  <a:lnTo>
                    <a:pt x="208" y="122"/>
                  </a:lnTo>
                  <a:lnTo>
                    <a:pt x="210" y="126"/>
                  </a:lnTo>
                  <a:lnTo>
                    <a:pt x="216" y="128"/>
                  </a:lnTo>
                  <a:lnTo>
                    <a:pt x="220" y="130"/>
                  </a:lnTo>
                  <a:lnTo>
                    <a:pt x="244" y="130"/>
                  </a:lnTo>
                  <a:lnTo>
                    <a:pt x="244" y="130"/>
                  </a:lnTo>
                  <a:lnTo>
                    <a:pt x="250" y="128"/>
                  </a:lnTo>
                  <a:lnTo>
                    <a:pt x="254" y="126"/>
                  </a:lnTo>
                  <a:lnTo>
                    <a:pt x="256" y="122"/>
                  </a:lnTo>
                  <a:lnTo>
                    <a:pt x="258" y="116"/>
                  </a:lnTo>
                  <a:lnTo>
                    <a:pt x="258" y="14"/>
                  </a:lnTo>
                  <a:lnTo>
                    <a:pt x="258" y="14"/>
                  </a:lnTo>
                  <a:lnTo>
                    <a:pt x="256" y="8"/>
                  </a:lnTo>
                  <a:lnTo>
                    <a:pt x="254" y="4"/>
                  </a:lnTo>
                  <a:lnTo>
                    <a:pt x="250" y="2"/>
                  </a:lnTo>
                  <a:lnTo>
                    <a:pt x="244" y="0"/>
                  </a:lnTo>
                  <a:lnTo>
                    <a:pt x="244" y="0"/>
                  </a:lnTo>
                  <a:close/>
                </a:path>
              </a:pathLst>
            </a:custGeom>
            <a:grpFill/>
            <a:ln w="9525">
              <a:noFill/>
              <a:round/>
            </a:ln>
          </p:spPr>
          <p:txBody>
            <a:bodyPr vert="horz" wrap="square" lIns="121920" tIns="60960" rIns="121920" bIns="60960" numCol="1" anchor="t" anchorCtr="0" compatLnSpc="1"/>
            <a:lstStyle/>
            <a:p>
              <a:endParaRPr lang="zh-CN" altLang="en-US" sz="2800">
                <a:cs typeface="+mn-ea"/>
                <a:sym typeface="+mn-lt"/>
              </a:endParaRPr>
            </a:p>
          </p:txBody>
        </p:sp>
        <p:sp>
          <p:nvSpPr>
            <p:cNvPr id="30" name="Freeform 23"/>
            <p:cNvSpPr/>
            <p:nvPr/>
          </p:nvSpPr>
          <p:spPr bwMode="auto">
            <a:xfrm>
              <a:off x="2601913" y="584200"/>
              <a:ext cx="581025" cy="136525"/>
            </a:xfrm>
            <a:custGeom>
              <a:avLst/>
              <a:gdLst>
                <a:gd name="T0" fmla="*/ 358 w 366"/>
                <a:gd name="T1" fmla="*/ 66 h 86"/>
                <a:gd name="T2" fmla="*/ 186 w 366"/>
                <a:gd name="T3" fmla="*/ 0 h 86"/>
                <a:gd name="T4" fmla="*/ 186 w 366"/>
                <a:gd name="T5" fmla="*/ 0 h 86"/>
                <a:gd name="T6" fmla="*/ 180 w 366"/>
                <a:gd name="T7" fmla="*/ 0 h 86"/>
                <a:gd name="T8" fmla="*/ 8 w 366"/>
                <a:gd name="T9" fmla="*/ 66 h 86"/>
                <a:gd name="T10" fmla="*/ 8 w 366"/>
                <a:gd name="T11" fmla="*/ 66 h 86"/>
                <a:gd name="T12" fmla="*/ 4 w 366"/>
                <a:gd name="T13" fmla="*/ 68 h 86"/>
                <a:gd name="T14" fmla="*/ 2 w 366"/>
                <a:gd name="T15" fmla="*/ 70 h 86"/>
                <a:gd name="T16" fmla="*/ 0 w 366"/>
                <a:gd name="T17" fmla="*/ 74 h 86"/>
                <a:gd name="T18" fmla="*/ 0 w 366"/>
                <a:gd name="T19" fmla="*/ 78 h 86"/>
                <a:gd name="T20" fmla="*/ 0 w 366"/>
                <a:gd name="T21" fmla="*/ 78 h 86"/>
                <a:gd name="T22" fmla="*/ 2 w 366"/>
                <a:gd name="T23" fmla="*/ 80 h 86"/>
                <a:gd name="T24" fmla="*/ 4 w 366"/>
                <a:gd name="T25" fmla="*/ 82 h 86"/>
                <a:gd name="T26" fmla="*/ 6 w 366"/>
                <a:gd name="T27" fmla="*/ 84 h 86"/>
                <a:gd name="T28" fmla="*/ 10 w 366"/>
                <a:gd name="T29" fmla="*/ 86 h 86"/>
                <a:gd name="T30" fmla="*/ 356 w 366"/>
                <a:gd name="T31" fmla="*/ 86 h 86"/>
                <a:gd name="T32" fmla="*/ 356 w 366"/>
                <a:gd name="T33" fmla="*/ 86 h 86"/>
                <a:gd name="T34" fmla="*/ 360 w 366"/>
                <a:gd name="T35" fmla="*/ 84 h 86"/>
                <a:gd name="T36" fmla="*/ 362 w 366"/>
                <a:gd name="T37" fmla="*/ 82 h 86"/>
                <a:gd name="T38" fmla="*/ 364 w 366"/>
                <a:gd name="T39" fmla="*/ 80 h 86"/>
                <a:gd name="T40" fmla="*/ 366 w 366"/>
                <a:gd name="T41" fmla="*/ 78 h 86"/>
                <a:gd name="T42" fmla="*/ 366 w 366"/>
                <a:gd name="T43" fmla="*/ 78 h 86"/>
                <a:gd name="T44" fmla="*/ 366 w 366"/>
                <a:gd name="T45" fmla="*/ 74 h 86"/>
                <a:gd name="T46" fmla="*/ 364 w 366"/>
                <a:gd name="T47" fmla="*/ 70 h 86"/>
                <a:gd name="T48" fmla="*/ 362 w 366"/>
                <a:gd name="T49" fmla="*/ 68 h 86"/>
                <a:gd name="T50" fmla="*/ 358 w 366"/>
                <a:gd name="T51" fmla="*/ 66 h 86"/>
                <a:gd name="T52" fmla="*/ 358 w 366"/>
                <a:gd name="T53" fmla="*/ 6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66" h="86">
                  <a:moveTo>
                    <a:pt x="358" y="66"/>
                  </a:moveTo>
                  <a:lnTo>
                    <a:pt x="186" y="0"/>
                  </a:lnTo>
                  <a:lnTo>
                    <a:pt x="186" y="0"/>
                  </a:lnTo>
                  <a:lnTo>
                    <a:pt x="180" y="0"/>
                  </a:lnTo>
                  <a:lnTo>
                    <a:pt x="8" y="66"/>
                  </a:lnTo>
                  <a:lnTo>
                    <a:pt x="8" y="66"/>
                  </a:lnTo>
                  <a:lnTo>
                    <a:pt x="4" y="68"/>
                  </a:lnTo>
                  <a:lnTo>
                    <a:pt x="2" y="70"/>
                  </a:lnTo>
                  <a:lnTo>
                    <a:pt x="0" y="74"/>
                  </a:lnTo>
                  <a:lnTo>
                    <a:pt x="0" y="78"/>
                  </a:lnTo>
                  <a:lnTo>
                    <a:pt x="0" y="78"/>
                  </a:lnTo>
                  <a:lnTo>
                    <a:pt x="2" y="80"/>
                  </a:lnTo>
                  <a:lnTo>
                    <a:pt x="4" y="82"/>
                  </a:lnTo>
                  <a:lnTo>
                    <a:pt x="6" y="84"/>
                  </a:lnTo>
                  <a:lnTo>
                    <a:pt x="10" y="86"/>
                  </a:lnTo>
                  <a:lnTo>
                    <a:pt x="356" y="86"/>
                  </a:lnTo>
                  <a:lnTo>
                    <a:pt x="356" y="86"/>
                  </a:lnTo>
                  <a:lnTo>
                    <a:pt x="360" y="84"/>
                  </a:lnTo>
                  <a:lnTo>
                    <a:pt x="362" y="82"/>
                  </a:lnTo>
                  <a:lnTo>
                    <a:pt x="364" y="80"/>
                  </a:lnTo>
                  <a:lnTo>
                    <a:pt x="366" y="78"/>
                  </a:lnTo>
                  <a:lnTo>
                    <a:pt x="366" y="78"/>
                  </a:lnTo>
                  <a:lnTo>
                    <a:pt x="366" y="74"/>
                  </a:lnTo>
                  <a:lnTo>
                    <a:pt x="364" y="70"/>
                  </a:lnTo>
                  <a:lnTo>
                    <a:pt x="362" y="68"/>
                  </a:lnTo>
                  <a:lnTo>
                    <a:pt x="358" y="66"/>
                  </a:lnTo>
                  <a:lnTo>
                    <a:pt x="358" y="66"/>
                  </a:lnTo>
                  <a:close/>
                </a:path>
              </a:pathLst>
            </a:custGeom>
            <a:grpFill/>
            <a:ln w="9525">
              <a:noFill/>
              <a:round/>
            </a:ln>
          </p:spPr>
          <p:txBody>
            <a:bodyPr vert="horz" wrap="square" lIns="121920" tIns="60960" rIns="121920" bIns="60960" numCol="1" anchor="t" anchorCtr="0" compatLnSpc="1"/>
            <a:lstStyle/>
            <a:p>
              <a:endParaRPr lang="zh-CN" altLang="en-US" sz="2800">
                <a:cs typeface="+mn-ea"/>
                <a:sym typeface="+mn-lt"/>
              </a:endParaRPr>
            </a:p>
          </p:txBody>
        </p:sp>
        <p:sp>
          <p:nvSpPr>
            <p:cNvPr id="31" name="Freeform 84"/>
            <p:cNvSpPr/>
            <p:nvPr/>
          </p:nvSpPr>
          <p:spPr bwMode="auto">
            <a:xfrm>
              <a:off x="2630488" y="987425"/>
              <a:ext cx="523875" cy="38100"/>
            </a:xfrm>
            <a:custGeom>
              <a:avLst/>
              <a:gdLst>
                <a:gd name="T0" fmla="*/ 330 w 330"/>
                <a:gd name="T1" fmla="*/ 12 h 24"/>
                <a:gd name="T2" fmla="*/ 330 w 330"/>
                <a:gd name="T3" fmla="*/ 12 h 24"/>
                <a:gd name="T4" fmla="*/ 330 w 330"/>
                <a:gd name="T5" fmla="*/ 12 h 24"/>
                <a:gd name="T6" fmla="*/ 330 w 330"/>
                <a:gd name="T7" fmla="*/ 18 h 24"/>
                <a:gd name="T8" fmla="*/ 326 w 330"/>
                <a:gd name="T9" fmla="*/ 20 h 24"/>
                <a:gd name="T10" fmla="*/ 322 w 330"/>
                <a:gd name="T11" fmla="*/ 24 h 24"/>
                <a:gd name="T12" fmla="*/ 316 w 330"/>
                <a:gd name="T13" fmla="*/ 24 h 24"/>
                <a:gd name="T14" fmla="*/ 14 w 330"/>
                <a:gd name="T15" fmla="*/ 24 h 24"/>
                <a:gd name="T16" fmla="*/ 14 w 330"/>
                <a:gd name="T17" fmla="*/ 24 h 24"/>
                <a:gd name="T18" fmla="*/ 8 w 330"/>
                <a:gd name="T19" fmla="*/ 24 h 24"/>
                <a:gd name="T20" fmla="*/ 4 w 330"/>
                <a:gd name="T21" fmla="*/ 20 h 24"/>
                <a:gd name="T22" fmla="*/ 0 w 330"/>
                <a:gd name="T23" fmla="*/ 18 h 24"/>
                <a:gd name="T24" fmla="*/ 0 w 330"/>
                <a:gd name="T25" fmla="*/ 12 h 24"/>
                <a:gd name="T26" fmla="*/ 0 w 330"/>
                <a:gd name="T27" fmla="*/ 12 h 24"/>
                <a:gd name="T28" fmla="*/ 0 w 330"/>
                <a:gd name="T29" fmla="*/ 12 h 24"/>
                <a:gd name="T30" fmla="*/ 0 w 330"/>
                <a:gd name="T31" fmla="*/ 8 h 24"/>
                <a:gd name="T32" fmla="*/ 4 w 330"/>
                <a:gd name="T33" fmla="*/ 4 h 24"/>
                <a:gd name="T34" fmla="*/ 8 w 330"/>
                <a:gd name="T35" fmla="*/ 2 h 24"/>
                <a:gd name="T36" fmla="*/ 14 w 330"/>
                <a:gd name="T37" fmla="*/ 0 h 24"/>
                <a:gd name="T38" fmla="*/ 316 w 330"/>
                <a:gd name="T39" fmla="*/ 0 h 24"/>
                <a:gd name="T40" fmla="*/ 316 w 330"/>
                <a:gd name="T41" fmla="*/ 0 h 24"/>
                <a:gd name="T42" fmla="*/ 322 w 330"/>
                <a:gd name="T43" fmla="*/ 2 h 24"/>
                <a:gd name="T44" fmla="*/ 326 w 330"/>
                <a:gd name="T45" fmla="*/ 4 h 24"/>
                <a:gd name="T46" fmla="*/ 330 w 330"/>
                <a:gd name="T47" fmla="*/ 8 h 24"/>
                <a:gd name="T48" fmla="*/ 330 w 330"/>
                <a:gd name="T49" fmla="*/ 12 h 24"/>
                <a:gd name="T50" fmla="*/ 330 w 330"/>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30" h="24">
                  <a:moveTo>
                    <a:pt x="330" y="12"/>
                  </a:moveTo>
                  <a:lnTo>
                    <a:pt x="330" y="12"/>
                  </a:lnTo>
                  <a:lnTo>
                    <a:pt x="330" y="12"/>
                  </a:lnTo>
                  <a:lnTo>
                    <a:pt x="330" y="18"/>
                  </a:lnTo>
                  <a:lnTo>
                    <a:pt x="326" y="20"/>
                  </a:lnTo>
                  <a:lnTo>
                    <a:pt x="322" y="24"/>
                  </a:lnTo>
                  <a:lnTo>
                    <a:pt x="316" y="24"/>
                  </a:lnTo>
                  <a:lnTo>
                    <a:pt x="14" y="24"/>
                  </a:lnTo>
                  <a:lnTo>
                    <a:pt x="14" y="24"/>
                  </a:lnTo>
                  <a:lnTo>
                    <a:pt x="8" y="24"/>
                  </a:lnTo>
                  <a:lnTo>
                    <a:pt x="4" y="20"/>
                  </a:lnTo>
                  <a:lnTo>
                    <a:pt x="0" y="18"/>
                  </a:lnTo>
                  <a:lnTo>
                    <a:pt x="0" y="12"/>
                  </a:lnTo>
                  <a:lnTo>
                    <a:pt x="0" y="12"/>
                  </a:lnTo>
                  <a:lnTo>
                    <a:pt x="0" y="12"/>
                  </a:lnTo>
                  <a:lnTo>
                    <a:pt x="0" y="8"/>
                  </a:lnTo>
                  <a:lnTo>
                    <a:pt x="4" y="4"/>
                  </a:lnTo>
                  <a:lnTo>
                    <a:pt x="8" y="2"/>
                  </a:lnTo>
                  <a:lnTo>
                    <a:pt x="14" y="0"/>
                  </a:lnTo>
                  <a:lnTo>
                    <a:pt x="316" y="0"/>
                  </a:lnTo>
                  <a:lnTo>
                    <a:pt x="316" y="0"/>
                  </a:lnTo>
                  <a:lnTo>
                    <a:pt x="322" y="2"/>
                  </a:lnTo>
                  <a:lnTo>
                    <a:pt x="326" y="4"/>
                  </a:lnTo>
                  <a:lnTo>
                    <a:pt x="330" y="8"/>
                  </a:lnTo>
                  <a:lnTo>
                    <a:pt x="330" y="12"/>
                  </a:lnTo>
                  <a:lnTo>
                    <a:pt x="330" y="12"/>
                  </a:lnTo>
                  <a:close/>
                </a:path>
              </a:pathLst>
            </a:custGeom>
            <a:grpFill/>
            <a:ln w="9525">
              <a:noFill/>
              <a:round/>
            </a:ln>
          </p:spPr>
          <p:txBody>
            <a:bodyPr vert="horz" wrap="square" lIns="121920" tIns="60960" rIns="121920" bIns="60960" numCol="1" anchor="t" anchorCtr="0" compatLnSpc="1"/>
            <a:lstStyle/>
            <a:p>
              <a:endParaRPr lang="zh-CN" altLang="en-US" sz="2800">
                <a:cs typeface="+mn-ea"/>
                <a:sym typeface="+mn-lt"/>
              </a:endParaRPr>
            </a:p>
          </p:txBody>
        </p:sp>
      </p:grpSp>
      <p:sp>
        <p:nvSpPr>
          <p:cNvPr id="32" name="矩形 31"/>
          <p:cNvSpPr/>
          <p:nvPr/>
        </p:nvSpPr>
        <p:spPr>
          <a:xfrm>
            <a:off x="1974653" y="4492511"/>
            <a:ext cx="1745195" cy="400095"/>
          </a:xfrm>
          <a:prstGeom prst="rect">
            <a:avLst/>
          </a:prstGeom>
        </p:spPr>
        <p:txBody>
          <a:bodyPr wrap="square" lIns="91428" tIns="45713" rIns="91428" bIns="45713">
            <a:spAutoFit/>
          </a:bodyPr>
          <a:lstStyle/>
          <a:p>
            <a:r>
              <a:rPr lang="zh-CN" altLang="en-US" sz="2000" dirty="0">
                <a:solidFill>
                  <a:schemeClr val="tx1">
                    <a:lumMod val="75000"/>
                    <a:lumOff val="25000"/>
                  </a:schemeClr>
                </a:solidFill>
                <a:cs typeface="+mn-ea"/>
                <a:sym typeface="+mn-lt"/>
              </a:rPr>
              <a:t>此处添加标题</a:t>
            </a:r>
            <a:endParaRPr lang="en-US" altLang="zh-CN" sz="2000" dirty="0">
              <a:solidFill>
                <a:schemeClr val="tx1">
                  <a:lumMod val="75000"/>
                  <a:lumOff val="25000"/>
                </a:schemeClr>
              </a:solidFill>
              <a:cs typeface="+mn-ea"/>
              <a:sym typeface="+mn-lt"/>
            </a:endParaRPr>
          </a:p>
        </p:txBody>
      </p:sp>
      <p:grpSp>
        <p:nvGrpSpPr>
          <p:cNvPr id="36" name="组合 35"/>
          <p:cNvGrpSpPr/>
          <p:nvPr/>
        </p:nvGrpSpPr>
        <p:grpSpPr>
          <a:xfrm>
            <a:off x="9048241" y="3953004"/>
            <a:ext cx="2123535" cy="1071128"/>
            <a:chOff x="6529453" y="2270537"/>
            <a:chExt cx="2123535" cy="1071128"/>
          </a:xfrm>
        </p:grpSpPr>
        <p:sp>
          <p:nvSpPr>
            <p:cNvPr id="37" name="TextBox 28"/>
            <p:cNvSpPr txBox="1"/>
            <p:nvPr/>
          </p:nvSpPr>
          <p:spPr>
            <a:xfrm>
              <a:off x="6529454" y="2270537"/>
              <a:ext cx="1725152" cy="458139"/>
            </a:xfrm>
            <a:prstGeom prst="rect">
              <a:avLst/>
            </a:prstGeom>
            <a:noFill/>
          </p:spPr>
          <p:txBody>
            <a:bodyPr wrap="none" rtlCol="0">
              <a:spAutoFit/>
            </a:bodyPr>
            <a:lstStyle/>
            <a:p>
              <a:pPr>
                <a:lnSpc>
                  <a:spcPct val="130000"/>
                </a:lnSpc>
              </a:pPr>
              <a:r>
                <a:rPr lang="zh-CN" altLang="en-US" sz="2000" dirty="0">
                  <a:solidFill>
                    <a:schemeClr val="tx1">
                      <a:lumMod val="75000"/>
                      <a:lumOff val="25000"/>
                    </a:schemeClr>
                  </a:solidFill>
                  <a:cs typeface="+mn-ea"/>
                  <a:sym typeface="+mn-lt"/>
                </a:rPr>
                <a:t>相关标题文字</a:t>
              </a:r>
              <a:endParaRPr lang="en-GB" sz="2000" dirty="0">
                <a:solidFill>
                  <a:schemeClr val="tx1">
                    <a:lumMod val="75000"/>
                    <a:lumOff val="25000"/>
                  </a:schemeClr>
                </a:solidFill>
                <a:cs typeface="+mn-ea"/>
                <a:sym typeface="+mn-lt"/>
              </a:endParaRPr>
            </a:p>
          </p:txBody>
        </p:sp>
        <p:sp>
          <p:nvSpPr>
            <p:cNvPr id="38" name="Rectangle 29"/>
            <p:cNvSpPr/>
            <p:nvPr/>
          </p:nvSpPr>
          <p:spPr>
            <a:xfrm>
              <a:off x="6529453" y="2637818"/>
              <a:ext cx="2123535" cy="703847"/>
            </a:xfrm>
            <a:prstGeom prst="rect">
              <a:avLst/>
            </a:prstGeom>
          </p:spPr>
          <p:txBody>
            <a:bodyPr wrap="square">
              <a:spAutoFit/>
            </a:bodyPr>
            <a:lstStyle/>
            <a:p>
              <a:pPr>
                <a:lnSpc>
                  <a:spcPct val="150000"/>
                </a:lnSpc>
              </a:pPr>
              <a:r>
                <a:rPr lang="zh-CN" altLang="en-US" sz="1400" dirty="0">
                  <a:solidFill>
                    <a:schemeClr val="tx1">
                      <a:lumMod val="75000"/>
                      <a:lumOff val="25000"/>
                    </a:schemeClr>
                  </a:solidFill>
                  <a:cs typeface="+mn-ea"/>
                  <a:sym typeface="+mn-lt"/>
                </a:rPr>
                <a:t>点击添加相关标题文字，点击添加相关标题文字，</a:t>
              </a:r>
              <a:endParaRPr lang="en-GB" sz="1400" dirty="0">
                <a:solidFill>
                  <a:schemeClr val="tx1">
                    <a:lumMod val="75000"/>
                    <a:lumOff val="25000"/>
                  </a:schemeClr>
                </a:solidFill>
                <a:cs typeface="+mn-ea"/>
                <a:sym typeface="+mn-lt"/>
              </a:endParaRPr>
            </a:p>
          </p:txBody>
        </p:sp>
      </p:grpSp>
      <p:grpSp>
        <p:nvGrpSpPr>
          <p:cNvPr id="39" name="组合 38"/>
          <p:cNvGrpSpPr/>
          <p:nvPr/>
        </p:nvGrpSpPr>
        <p:grpSpPr>
          <a:xfrm>
            <a:off x="9057075" y="1748234"/>
            <a:ext cx="2123535" cy="1071128"/>
            <a:chOff x="6529453" y="2270537"/>
            <a:chExt cx="2123535" cy="1071128"/>
          </a:xfrm>
        </p:grpSpPr>
        <p:sp>
          <p:nvSpPr>
            <p:cNvPr id="40" name="TextBox 28"/>
            <p:cNvSpPr txBox="1"/>
            <p:nvPr/>
          </p:nvSpPr>
          <p:spPr>
            <a:xfrm>
              <a:off x="6529454" y="2270537"/>
              <a:ext cx="1725152" cy="458139"/>
            </a:xfrm>
            <a:prstGeom prst="rect">
              <a:avLst/>
            </a:prstGeom>
            <a:noFill/>
          </p:spPr>
          <p:txBody>
            <a:bodyPr wrap="none" rtlCol="0">
              <a:spAutoFit/>
            </a:bodyPr>
            <a:lstStyle/>
            <a:p>
              <a:pPr>
                <a:lnSpc>
                  <a:spcPct val="130000"/>
                </a:lnSpc>
              </a:pPr>
              <a:r>
                <a:rPr lang="zh-CN" altLang="en-US" sz="2000" dirty="0">
                  <a:solidFill>
                    <a:schemeClr val="tx1">
                      <a:lumMod val="75000"/>
                      <a:lumOff val="25000"/>
                    </a:schemeClr>
                  </a:solidFill>
                  <a:cs typeface="+mn-ea"/>
                  <a:sym typeface="+mn-lt"/>
                </a:rPr>
                <a:t>相关标题文字</a:t>
              </a:r>
              <a:endParaRPr lang="en-GB" sz="2000" dirty="0">
                <a:solidFill>
                  <a:schemeClr val="tx1">
                    <a:lumMod val="75000"/>
                    <a:lumOff val="25000"/>
                  </a:schemeClr>
                </a:solidFill>
                <a:cs typeface="+mn-ea"/>
                <a:sym typeface="+mn-lt"/>
              </a:endParaRPr>
            </a:p>
          </p:txBody>
        </p:sp>
        <p:sp>
          <p:nvSpPr>
            <p:cNvPr id="41" name="Rectangle 29"/>
            <p:cNvSpPr/>
            <p:nvPr/>
          </p:nvSpPr>
          <p:spPr>
            <a:xfrm>
              <a:off x="6529453" y="2637818"/>
              <a:ext cx="2123535" cy="703847"/>
            </a:xfrm>
            <a:prstGeom prst="rect">
              <a:avLst/>
            </a:prstGeom>
          </p:spPr>
          <p:txBody>
            <a:bodyPr wrap="square">
              <a:spAutoFit/>
            </a:bodyPr>
            <a:lstStyle/>
            <a:p>
              <a:pPr>
                <a:lnSpc>
                  <a:spcPct val="150000"/>
                </a:lnSpc>
              </a:pPr>
              <a:r>
                <a:rPr lang="zh-CN" altLang="en-US" sz="1400" dirty="0">
                  <a:solidFill>
                    <a:schemeClr val="tx1">
                      <a:lumMod val="75000"/>
                      <a:lumOff val="25000"/>
                    </a:schemeClr>
                  </a:solidFill>
                  <a:cs typeface="+mn-ea"/>
                  <a:sym typeface="+mn-lt"/>
                </a:rPr>
                <a:t>点击添加相关标题文字，点击添加相关标题文字，</a:t>
              </a:r>
              <a:endParaRPr lang="en-GB" sz="1400" dirty="0">
                <a:solidFill>
                  <a:schemeClr val="tx1">
                    <a:lumMod val="75000"/>
                    <a:lumOff val="25000"/>
                  </a:schemeClr>
                </a:solidFill>
                <a:cs typeface="+mn-ea"/>
                <a:sym typeface="+mn-lt"/>
              </a:endParaRPr>
            </a:p>
          </p:txBody>
        </p:sp>
      </p:grpSp>
      <p:sp>
        <p:nvSpPr>
          <p:cNvPr id="45" name="TextBox 23"/>
          <p:cNvSpPr txBox="1"/>
          <p:nvPr/>
        </p:nvSpPr>
        <p:spPr>
          <a:xfrm>
            <a:off x="1998362" y="4910100"/>
            <a:ext cx="4920323" cy="703847"/>
          </a:xfrm>
          <a:prstGeom prst="rect">
            <a:avLst/>
          </a:prstGeom>
          <a:noFill/>
        </p:spPr>
        <p:txBody>
          <a:bodyPr wrap="square" rtlCol="0">
            <a:spAutoFit/>
          </a:bodyPr>
          <a:lstStyle/>
          <a:p>
            <a:pPr>
              <a:lnSpc>
                <a:spcPct val="150000"/>
              </a:lnSpc>
            </a:pPr>
            <a:r>
              <a:rPr lang="zh-CN" altLang="en-US" sz="1400" spc="300" dirty="0">
                <a:solidFill>
                  <a:schemeClr val="tx1">
                    <a:lumMod val="75000"/>
                    <a:lumOff val="25000"/>
                  </a:schemeClr>
                </a:solidFill>
                <a:cs typeface="+mn-ea"/>
                <a:sym typeface="+mn-lt"/>
              </a:rPr>
              <a:t>双击在此添加你的文本信息内容双击在此添加你的文本信息内容双击</a:t>
            </a:r>
            <a:endParaRPr lang="en-GB" altLang="zh-CN" sz="1400" spc="300" dirty="0">
              <a:solidFill>
                <a:schemeClr val="tx1">
                  <a:lumMod val="75000"/>
                  <a:lumOff val="25000"/>
                </a:schemeClr>
              </a:solidFill>
              <a:cs typeface="+mn-ea"/>
              <a:sym typeface="+mn-lt"/>
            </a:endParaRPr>
          </a:p>
        </p:txBody>
      </p:sp>
      <p:sp>
        <p:nvSpPr>
          <p:cNvPr id="2" name="矩形 1"/>
          <p:cNvSpPr/>
          <p:nvPr/>
        </p:nvSpPr>
        <p:spPr>
          <a:xfrm>
            <a:off x="1715667" y="4570057"/>
            <a:ext cx="92898" cy="645097"/>
          </a:xfrm>
          <a:prstGeom prst="rect">
            <a:avLst/>
          </a:prstGeom>
          <a:solidFill>
            <a:srgbClr val="901B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cSld>
  <p:clrMapOvr>
    <a:masterClrMapping/>
  </p:clrMapOvr>
  <p:transition advClick="0" advTm="3000">
    <p:random/>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 presetClass="entr" presetSubtype="2" fill="hold" grpId="0" nodeType="afterEffect" p14:presetBounceEnd="46000">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14:bounceEnd="46000">
                                          <p:cBhvr additive="base">
                                            <p:cTn id="13" dur="1000" fill="hold"/>
                                            <p:tgtEl>
                                              <p:spTgt spid="2"/>
                                            </p:tgtEl>
                                            <p:attrNameLst>
                                              <p:attrName>ppt_x</p:attrName>
                                            </p:attrNameLst>
                                          </p:cBhvr>
                                          <p:tavLst>
                                            <p:tav tm="0">
                                              <p:val>
                                                <p:strVal val="1+#ppt_w/2"/>
                                              </p:val>
                                            </p:tav>
                                            <p:tav tm="100000">
                                              <p:val>
                                                <p:strVal val="#ppt_x"/>
                                              </p:val>
                                            </p:tav>
                                          </p:tavLst>
                                        </p:anim>
                                        <p:anim calcmode="lin" valueType="num" p14:bounceEnd="46000">
                                          <p:cBhvr additive="base">
                                            <p:cTn id="14" dur="1000" fill="hold"/>
                                            <p:tgtEl>
                                              <p:spTgt spid="2"/>
                                            </p:tgtEl>
                                            <p:attrNameLst>
                                              <p:attrName>ppt_y</p:attrName>
                                            </p:attrNameLst>
                                          </p:cBhvr>
                                          <p:tavLst>
                                            <p:tav tm="0">
                                              <p:val>
                                                <p:strVal val="#ppt_y"/>
                                              </p:val>
                                            </p:tav>
                                            <p:tav tm="100000">
                                              <p:val>
                                                <p:strVal val="#ppt_y"/>
                                              </p:val>
                                            </p:tav>
                                          </p:tavLst>
                                        </p:anim>
                                      </p:childTnLst>
                                    </p:cTn>
                                  </p:par>
                                  <p:par>
                                    <p:cTn id="15" presetID="2" presetClass="entr" presetSubtype="2" fill="hold" grpId="0" nodeType="withEffect" p14:presetBounceEnd="46000">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14:bounceEnd="46000">
                                          <p:cBhvr additive="base">
                                            <p:cTn id="17" dur="1000" fill="hold"/>
                                            <p:tgtEl>
                                              <p:spTgt spid="32"/>
                                            </p:tgtEl>
                                            <p:attrNameLst>
                                              <p:attrName>ppt_x</p:attrName>
                                            </p:attrNameLst>
                                          </p:cBhvr>
                                          <p:tavLst>
                                            <p:tav tm="0">
                                              <p:val>
                                                <p:strVal val="1+#ppt_w/2"/>
                                              </p:val>
                                            </p:tav>
                                            <p:tav tm="100000">
                                              <p:val>
                                                <p:strVal val="#ppt_x"/>
                                              </p:val>
                                            </p:tav>
                                          </p:tavLst>
                                        </p:anim>
                                        <p:anim calcmode="lin" valueType="num" p14:bounceEnd="46000">
                                          <p:cBhvr additive="base">
                                            <p:cTn id="18" dur="1000" fill="hold"/>
                                            <p:tgtEl>
                                              <p:spTgt spid="32"/>
                                            </p:tgtEl>
                                            <p:attrNameLst>
                                              <p:attrName>ppt_y</p:attrName>
                                            </p:attrNameLst>
                                          </p:cBhvr>
                                          <p:tavLst>
                                            <p:tav tm="0">
                                              <p:val>
                                                <p:strVal val="#ppt_y"/>
                                              </p:val>
                                            </p:tav>
                                            <p:tav tm="100000">
                                              <p:val>
                                                <p:strVal val="#ppt_y"/>
                                              </p:val>
                                            </p:tav>
                                          </p:tavLst>
                                        </p:anim>
                                      </p:childTnLst>
                                    </p:cTn>
                                  </p:par>
                                  <p:par>
                                    <p:cTn id="19" presetID="12" presetClass="entr" presetSubtype="4"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additive="base">
                                            <p:cTn id="21" dur="500"/>
                                            <p:tgtEl>
                                              <p:spTgt spid="39"/>
                                            </p:tgtEl>
                                            <p:attrNameLst>
                                              <p:attrName>ppt_y</p:attrName>
                                            </p:attrNameLst>
                                          </p:cBhvr>
                                          <p:tavLst>
                                            <p:tav tm="0">
                                              <p:val>
                                                <p:strVal val="#ppt_y+#ppt_h*1.125000"/>
                                              </p:val>
                                            </p:tav>
                                            <p:tav tm="100000">
                                              <p:val>
                                                <p:strVal val="#ppt_y"/>
                                              </p:val>
                                            </p:tav>
                                          </p:tavLst>
                                        </p:anim>
                                        <p:animEffect transition="in" filter="wipe(up)">
                                          <p:cBhvr>
                                            <p:cTn id="22" dur="500"/>
                                            <p:tgtEl>
                                              <p:spTgt spid="39"/>
                                            </p:tgtEl>
                                          </p:cBhvr>
                                        </p:animEffect>
                                      </p:childTnLst>
                                    </p:cTn>
                                  </p:par>
                                  <p:par>
                                    <p:cTn id="23" presetID="12" presetClass="entr" presetSubtype="4" fill="hold" nodeType="withEffect">
                                      <p:stCondLst>
                                        <p:cond delay="0"/>
                                      </p:stCondLst>
                                      <p:childTnLst>
                                        <p:set>
                                          <p:cBhvr>
                                            <p:cTn id="24" dur="1" fill="hold">
                                              <p:stCondLst>
                                                <p:cond delay="0"/>
                                              </p:stCondLst>
                                            </p:cTn>
                                            <p:tgtEl>
                                              <p:spTgt spid="36"/>
                                            </p:tgtEl>
                                            <p:attrNameLst>
                                              <p:attrName>style.visibility</p:attrName>
                                            </p:attrNameLst>
                                          </p:cBhvr>
                                          <p:to>
                                            <p:strVal val="visible"/>
                                          </p:to>
                                        </p:set>
                                        <p:anim calcmode="lin" valueType="num">
                                          <p:cBhvr additive="base">
                                            <p:cTn id="25" dur="500"/>
                                            <p:tgtEl>
                                              <p:spTgt spid="36"/>
                                            </p:tgtEl>
                                            <p:attrNameLst>
                                              <p:attrName>ppt_y</p:attrName>
                                            </p:attrNameLst>
                                          </p:cBhvr>
                                          <p:tavLst>
                                            <p:tav tm="0">
                                              <p:val>
                                                <p:strVal val="#ppt_y+#ppt_h*1.125000"/>
                                              </p:val>
                                            </p:tav>
                                            <p:tav tm="100000">
                                              <p:val>
                                                <p:strVal val="#ppt_y"/>
                                              </p:val>
                                            </p:tav>
                                          </p:tavLst>
                                        </p:anim>
                                        <p:animEffect transition="in" filter="wipe(up)">
                                          <p:cBhvr>
                                            <p:cTn id="26" dur="500"/>
                                            <p:tgtEl>
                                              <p:spTgt spid="36"/>
                                            </p:tgtEl>
                                          </p:cBhvr>
                                        </p:animEffect>
                                      </p:childTnLst>
                                    </p:cTn>
                                  </p:par>
                                  <p:par>
                                    <p:cTn id="27" presetID="2" presetClass="entr" presetSubtype="2" fill="hold" grpId="0" nodeType="withEffect" p14:presetBounceEnd="46000">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14:bounceEnd="46000">
                                          <p:cBhvr additive="base">
                                            <p:cTn id="29" dur="1000" fill="hold"/>
                                            <p:tgtEl>
                                              <p:spTgt spid="45"/>
                                            </p:tgtEl>
                                            <p:attrNameLst>
                                              <p:attrName>ppt_x</p:attrName>
                                            </p:attrNameLst>
                                          </p:cBhvr>
                                          <p:tavLst>
                                            <p:tav tm="0">
                                              <p:val>
                                                <p:strVal val="1+#ppt_w/2"/>
                                              </p:val>
                                            </p:tav>
                                            <p:tav tm="100000">
                                              <p:val>
                                                <p:strVal val="#ppt_x"/>
                                              </p:val>
                                            </p:tav>
                                          </p:tavLst>
                                        </p:anim>
                                        <p:anim calcmode="lin" valueType="num" p14:bounceEnd="46000">
                                          <p:cBhvr additive="base">
                                            <p:cTn id="30" dur="1000" fill="hold"/>
                                            <p:tgtEl>
                                              <p:spTgt spid="4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45" grpId="0"/>
          <p:bldP spid="2"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 presetClass="entr" presetSubtype="2"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1000" fill="hold"/>
                                            <p:tgtEl>
                                              <p:spTgt spid="2"/>
                                            </p:tgtEl>
                                            <p:attrNameLst>
                                              <p:attrName>ppt_x</p:attrName>
                                            </p:attrNameLst>
                                          </p:cBhvr>
                                          <p:tavLst>
                                            <p:tav tm="0">
                                              <p:val>
                                                <p:strVal val="1+#ppt_w/2"/>
                                              </p:val>
                                            </p:tav>
                                            <p:tav tm="100000">
                                              <p:val>
                                                <p:strVal val="#ppt_x"/>
                                              </p:val>
                                            </p:tav>
                                          </p:tavLst>
                                        </p:anim>
                                        <p:anim calcmode="lin" valueType="num">
                                          <p:cBhvr additive="base">
                                            <p:cTn id="14" dur="1000" fill="hold"/>
                                            <p:tgtEl>
                                              <p:spTgt spid="2"/>
                                            </p:tgtEl>
                                            <p:attrNameLst>
                                              <p:attrName>ppt_y</p:attrName>
                                            </p:attrNameLst>
                                          </p:cBhvr>
                                          <p:tavLst>
                                            <p:tav tm="0">
                                              <p:val>
                                                <p:strVal val="#ppt_y"/>
                                              </p:val>
                                            </p:tav>
                                            <p:tav tm="100000">
                                              <p:val>
                                                <p:strVal val="#ppt_y"/>
                                              </p:val>
                                            </p:tav>
                                          </p:tavLst>
                                        </p:anim>
                                      </p:childTnLst>
                                    </p:cTn>
                                  </p:par>
                                  <p:par>
                                    <p:cTn id="15" presetID="2" presetClass="entr" presetSubtype="2" fill="hold" grpId="0" nodeType="withEffect">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cBhvr additive="base">
                                            <p:cTn id="17" dur="1000" fill="hold"/>
                                            <p:tgtEl>
                                              <p:spTgt spid="32"/>
                                            </p:tgtEl>
                                            <p:attrNameLst>
                                              <p:attrName>ppt_x</p:attrName>
                                            </p:attrNameLst>
                                          </p:cBhvr>
                                          <p:tavLst>
                                            <p:tav tm="0">
                                              <p:val>
                                                <p:strVal val="1+#ppt_w/2"/>
                                              </p:val>
                                            </p:tav>
                                            <p:tav tm="100000">
                                              <p:val>
                                                <p:strVal val="#ppt_x"/>
                                              </p:val>
                                            </p:tav>
                                          </p:tavLst>
                                        </p:anim>
                                        <p:anim calcmode="lin" valueType="num">
                                          <p:cBhvr additive="base">
                                            <p:cTn id="18" dur="1000" fill="hold"/>
                                            <p:tgtEl>
                                              <p:spTgt spid="32"/>
                                            </p:tgtEl>
                                            <p:attrNameLst>
                                              <p:attrName>ppt_y</p:attrName>
                                            </p:attrNameLst>
                                          </p:cBhvr>
                                          <p:tavLst>
                                            <p:tav tm="0">
                                              <p:val>
                                                <p:strVal val="#ppt_y"/>
                                              </p:val>
                                            </p:tav>
                                            <p:tav tm="100000">
                                              <p:val>
                                                <p:strVal val="#ppt_y"/>
                                              </p:val>
                                            </p:tav>
                                          </p:tavLst>
                                        </p:anim>
                                      </p:childTnLst>
                                    </p:cTn>
                                  </p:par>
                                  <p:par>
                                    <p:cTn id="19" presetID="12" presetClass="entr" presetSubtype="4"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additive="base">
                                            <p:cTn id="21" dur="500"/>
                                            <p:tgtEl>
                                              <p:spTgt spid="39"/>
                                            </p:tgtEl>
                                            <p:attrNameLst>
                                              <p:attrName>ppt_y</p:attrName>
                                            </p:attrNameLst>
                                          </p:cBhvr>
                                          <p:tavLst>
                                            <p:tav tm="0">
                                              <p:val>
                                                <p:strVal val="#ppt_y+#ppt_h*1.125000"/>
                                              </p:val>
                                            </p:tav>
                                            <p:tav tm="100000">
                                              <p:val>
                                                <p:strVal val="#ppt_y"/>
                                              </p:val>
                                            </p:tav>
                                          </p:tavLst>
                                        </p:anim>
                                        <p:animEffect transition="in" filter="wipe(up)">
                                          <p:cBhvr>
                                            <p:cTn id="22" dur="500"/>
                                            <p:tgtEl>
                                              <p:spTgt spid="39"/>
                                            </p:tgtEl>
                                          </p:cBhvr>
                                        </p:animEffect>
                                      </p:childTnLst>
                                    </p:cTn>
                                  </p:par>
                                  <p:par>
                                    <p:cTn id="23" presetID="12" presetClass="entr" presetSubtype="4" fill="hold" nodeType="withEffect">
                                      <p:stCondLst>
                                        <p:cond delay="0"/>
                                      </p:stCondLst>
                                      <p:childTnLst>
                                        <p:set>
                                          <p:cBhvr>
                                            <p:cTn id="24" dur="1" fill="hold">
                                              <p:stCondLst>
                                                <p:cond delay="0"/>
                                              </p:stCondLst>
                                            </p:cTn>
                                            <p:tgtEl>
                                              <p:spTgt spid="36"/>
                                            </p:tgtEl>
                                            <p:attrNameLst>
                                              <p:attrName>style.visibility</p:attrName>
                                            </p:attrNameLst>
                                          </p:cBhvr>
                                          <p:to>
                                            <p:strVal val="visible"/>
                                          </p:to>
                                        </p:set>
                                        <p:anim calcmode="lin" valueType="num">
                                          <p:cBhvr additive="base">
                                            <p:cTn id="25" dur="500"/>
                                            <p:tgtEl>
                                              <p:spTgt spid="36"/>
                                            </p:tgtEl>
                                            <p:attrNameLst>
                                              <p:attrName>ppt_y</p:attrName>
                                            </p:attrNameLst>
                                          </p:cBhvr>
                                          <p:tavLst>
                                            <p:tav tm="0">
                                              <p:val>
                                                <p:strVal val="#ppt_y+#ppt_h*1.125000"/>
                                              </p:val>
                                            </p:tav>
                                            <p:tav tm="100000">
                                              <p:val>
                                                <p:strVal val="#ppt_y"/>
                                              </p:val>
                                            </p:tav>
                                          </p:tavLst>
                                        </p:anim>
                                        <p:animEffect transition="in" filter="wipe(up)">
                                          <p:cBhvr>
                                            <p:cTn id="26" dur="500"/>
                                            <p:tgtEl>
                                              <p:spTgt spid="36"/>
                                            </p:tgtEl>
                                          </p:cBhvr>
                                        </p:animEffect>
                                      </p:childTnLst>
                                    </p:cTn>
                                  </p:par>
                                  <p:par>
                                    <p:cTn id="27" presetID="2" presetClass="entr" presetSubtype="2"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1+#ppt_w/2"/>
                                              </p:val>
                                            </p:tav>
                                            <p:tav tm="100000">
                                              <p:val>
                                                <p:strVal val="#ppt_x"/>
                                              </p:val>
                                            </p:tav>
                                          </p:tavLst>
                                        </p:anim>
                                        <p:anim calcmode="lin" valueType="num">
                                          <p:cBhvr additive="base">
                                            <p:cTn id="30" dur="1000" fill="hold"/>
                                            <p:tgtEl>
                                              <p:spTgt spid="4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45" grpId="0"/>
          <p:bldP spid="2" grpId="0" animBg="1"/>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1850079" y="3650130"/>
            <a:ext cx="2281582" cy="2250776"/>
            <a:chOff x="973468" y="3834270"/>
            <a:chExt cx="2281582" cy="2250776"/>
          </a:xfrm>
        </p:grpSpPr>
        <p:sp>
          <p:nvSpPr>
            <p:cNvPr id="8" name="圆角矩形 7"/>
            <p:cNvSpPr/>
            <p:nvPr/>
          </p:nvSpPr>
          <p:spPr>
            <a:xfrm>
              <a:off x="983341" y="3834270"/>
              <a:ext cx="2214563" cy="2094589"/>
            </a:xfrm>
            <a:prstGeom prst="roundRect">
              <a:avLst>
                <a:gd name="adj" fmla="val 7576"/>
              </a:avLst>
            </a:prstGeom>
            <a:noFill/>
            <a:ln>
              <a:solidFill>
                <a:srgbClr val="901B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14" name="文本框 13"/>
            <p:cNvSpPr txBox="1"/>
            <p:nvPr/>
          </p:nvSpPr>
          <p:spPr>
            <a:xfrm>
              <a:off x="973468" y="4053721"/>
              <a:ext cx="2281582" cy="2031325"/>
            </a:xfrm>
            <a:prstGeom prst="rect">
              <a:avLst/>
            </a:prstGeom>
            <a:noFill/>
          </p:spPr>
          <p:txBody>
            <a:bodyPr wrap="square" rtlCol="0">
              <a:spAutoFit/>
            </a:bodyPr>
            <a:lstStyle/>
            <a:p>
              <a:pPr>
                <a:lnSpc>
                  <a:spcPct val="150000"/>
                </a:lnSpc>
              </a:pPr>
              <a:r>
                <a:rPr lang="zh-CN" altLang="en-US" sz="1400" dirty="0">
                  <a:solidFill>
                    <a:schemeClr val="tx1">
                      <a:lumMod val="75000"/>
                      <a:lumOff val="25000"/>
                    </a:schemeClr>
                  </a:solidFill>
                  <a:cs typeface="+mn-ea"/>
                  <a:sym typeface="+mn-lt"/>
                </a:rPr>
                <a:t>单击输入简单的文字描述单击输入简单的文字描述</a:t>
              </a:r>
              <a:endParaRPr lang="en-US" altLang="zh-CN" sz="1400" dirty="0">
                <a:solidFill>
                  <a:schemeClr val="tx1">
                    <a:lumMod val="75000"/>
                    <a:lumOff val="25000"/>
                  </a:schemeClr>
                </a:solidFill>
                <a:cs typeface="+mn-ea"/>
                <a:sym typeface="+mn-lt"/>
              </a:endParaRPr>
            </a:p>
            <a:p>
              <a:pPr>
                <a:lnSpc>
                  <a:spcPct val="150000"/>
                </a:lnSpc>
              </a:pPr>
              <a:endParaRPr lang="en-US" altLang="zh-CN" sz="1400" dirty="0">
                <a:solidFill>
                  <a:schemeClr val="tx1">
                    <a:lumMod val="75000"/>
                    <a:lumOff val="25000"/>
                  </a:schemeClr>
                </a:solidFill>
                <a:cs typeface="+mn-ea"/>
                <a:sym typeface="+mn-lt"/>
              </a:endParaRPr>
            </a:p>
            <a:p>
              <a:pPr>
                <a:lnSpc>
                  <a:spcPct val="150000"/>
                </a:lnSpc>
              </a:pPr>
              <a:r>
                <a:rPr lang="zh-CN" altLang="en-US" sz="1400" dirty="0">
                  <a:solidFill>
                    <a:schemeClr val="tx1">
                      <a:lumMod val="75000"/>
                      <a:lumOff val="25000"/>
                    </a:schemeClr>
                  </a:solidFill>
                  <a:cs typeface="+mn-ea"/>
                  <a:sym typeface="+mn-lt"/>
                </a:rPr>
                <a:t>简单的文字描述单击输入简单的文字描述单击输入</a:t>
              </a:r>
            </a:p>
            <a:p>
              <a:pPr>
                <a:lnSpc>
                  <a:spcPct val="150000"/>
                </a:lnSpc>
              </a:pPr>
              <a:endParaRPr lang="zh-CN" altLang="en-US" sz="1400" dirty="0">
                <a:solidFill>
                  <a:schemeClr val="tx1">
                    <a:lumMod val="75000"/>
                    <a:lumOff val="25000"/>
                  </a:schemeClr>
                </a:solidFill>
                <a:cs typeface="+mn-ea"/>
                <a:sym typeface="+mn-lt"/>
              </a:endParaRPr>
            </a:p>
          </p:txBody>
        </p:sp>
      </p:grpSp>
      <p:grpSp>
        <p:nvGrpSpPr>
          <p:cNvPr id="15" name="组合 14"/>
          <p:cNvGrpSpPr/>
          <p:nvPr/>
        </p:nvGrpSpPr>
        <p:grpSpPr>
          <a:xfrm>
            <a:off x="5258268" y="3624701"/>
            <a:ext cx="2281582" cy="2250776"/>
            <a:chOff x="3666610" y="3834270"/>
            <a:chExt cx="2281582" cy="2250776"/>
          </a:xfrm>
        </p:grpSpPr>
        <p:sp>
          <p:nvSpPr>
            <p:cNvPr id="16" name="圆角矩形 15"/>
            <p:cNvSpPr/>
            <p:nvPr/>
          </p:nvSpPr>
          <p:spPr>
            <a:xfrm>
              <a:off x="3676483" y="3834270"/>
              <a:ext cx="2214563" cy="2094590"/>
            </a:xfrm>
            <a:prstGeom prst="roundRect">
              <a:avLst>
                <a:gd name="adj" fmla="val 7576"/>
              </a:avLst>
            </a:prstGeom>
            <a:noFill/>
            <a:ln>
              <a:solidFill>
                <a:srgbClr val="901B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21" name="文本框 20"/>
            <p:cNvSpPr txBox="1"/>
            <p:nvPr/>
          </p:nvSpPr>
          <p:spPr>
            <a:xfrm>
              <a:off x="3666610" y="4053721"/>
              <a:ext cx="2281582" cy="2031325"/>
            </a:xfrm>
            <a:prstGeom prst="rect">
              <a:avLst/>
            </a:prstGeom>
            <a:noFill/>
          </p:spPr>
          <p:txBody>
            <a:bodyPr wrap="square" rtlCol="0">
              <a:spAutoFit/>
            </a:bodyPr>
            <a:lstStyle/>
            <a:p>
              <a:pPr>
                <a:lnSpc>
                  <a:spcPct val="150000"/>
                </a:lnSpc>
              </a:pPr>
              <a:r>
                <a:rPr lang="zh-CN" altLang="en-US" sz="1400" dirty="0">
                  <a:solidFill>
                    <a:schemeClr val="tx1">
                      <a:lumMod val="75000"/>
                      <a:lumOff val="25000"/>
                    </a:schemeClr>
                  </a:solidFill>
                  <a:cs typeface="+mn-ea"/>
                  <a:sym typeface="+mn-lt"/>
                </a:rPr>
                <a:t>单击输入简单的文字描述单击输入简单的文字描述</a:t>
              </a:r>
              <a:endParaRPr lang="en-US" altLang="zh-CN" sz="1400" dirty="0">
                <a:solidFill>
                  <a:schemeClr val="tx1">
                    <a:lumMod val="75000"/>
                    <a:lumOff val="25000"/>
                  </a:schemeClr>
                </a:solidFill>
                <a:cs typeface="+mn-ea"/>
                <a:sym typeface="+mn-lt"/>
              </a:endParaRPr>
            </a:p>
            <a:p>
              <a:pPr>
                <a:lnSpc>
                  <a:spcPct val="150000"/>
                </a:lnSpc>
              </a:pPr>
              <a:endParaRPr lang="en-US" altLang="zh-CN" sz="1400" dirty="0">
                <a:solidFill>
                  <a:schemeClr val="tx1">
                    <a:lumMod val="75000"/>
                    <a:lumOff val="25000"/>
                  </a:schemeClr>
                </a:solidFill>
                <a:cs typeface="+mn-ea"/>
                <a:sym typeface="+mn-lt"/>
              </a:endParaRPr>
            </a:p>
            <a:p>
              <a:pPr>
                <a:lnSpc>
                  <a:spcPct val="150000"/>
                </a:lnSpc>
              </a:pPr>
              <a:r>
                <a:rPr lang="zh-CN" altLang="en-US" sz="1400" dirty="0">
                  <a:solidFill>
                    <a:schemeClr val="tx1">
                      <a:lumMod val="75000"/>
                      <a:lumOff val="25000"/>
                    </a:schemeClr>
                  </a:solidFill>
                  <a:cs typeface="+mn-ea"/>
                  <a:sym typeface="+mn-lt"/>
                </a:rPr>
                <a:t>简单的文字描述单击输入简单的文字描述单击输入</a:t>
              </a:r>
            </a:p>
            <a:p>
              <a:pPr>
                <a:lnSpc>
                  <a:spcPct val="150000"/>
                </a:lnSpc>
              </a:pPr>
              <a:endParaRPr lang="zh-CN" altLang="en-US" sz="1400" dirty="0">
                <a:solidFill>
                  <a:schemeClr val="tx1">
                    <a:lumMod val="75000"/>
                    <a:lumOff val="25000"/>
                  </a:schemeClr>
                </a:solidFill>
                <a:cs typeface="+mn-ea"/>
                <a:sym typeface="+mn-lt"/>
              </a:endParaRPr>
            </a:p>
          </p:txBody>
        </p:sp>
      </p:grpSp>
      <p:grpSp>
        <p:nvGrpSpPr>
          <p:cNvPr id="23" name="组合 22"/>
          <p:cNvGrpSpPr/>
          <p:nvPr/>
        </p:nvGrpSpPr>
        <p:grpSpPr>
          <a:xfrm>
            <a:off x="8761811" y="3597304"/>
            <a:ext cx="2281582" cy="2250776"/>
            <a:chOff x="6281776" y="3834270"/>
            <a:chExt cx="2281582" cy="2250776"/>
          </a:xfrm>
        </p:grpSpPr>
        <p:sp>
          <p:nvSpPr>
            <p:cNvPr id="24" name="圆角矩形 23"/>
            <p:cNvSpPr/>
            <p:nvPr/>
          </p:nvSpPr>
          <p:spPr>
            <a:xfrm>
              <a:off x="6291649" y="3834270"/>
              <a:ext cx="2214563" cy="2094590"/>
            </a:xfrm>
            <a:prstGeom prst="roundRect">
              <a:avLst>
                <a:gd name="adj" fmla="val 7576"/>
              </a:avLst>
            </a:prstGeom>
            <a:noFill/>
            <a:ln>
              <a:solidFill>
                <a:srgbClr val="901B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29" name="文本框 28"/>
            <p:cNvSpPr txBox="1"/>
            <p:nvPr/>
          </p:nvSpPr>
          <p:spPr>
            <a:xfrm>
              <a:off x="6281776" y="4053721"/>
              <a:ext cx="2281582" cy="2031325"/>
            </a:xfrm>
            <a:prstGeom prst="rect">
              <a:avLst/>
            </a:prstGeom>
            <a:noFill/>
          </p:spPr>
          <p:txBody>
            <a:bodyPr wrap="square" rtlCol="0">
              <a:spAutoFit/>
            </a:bodyPr>
            <a:lstStyle/>
            <a:p>
              <a:pPr>
                <a:lnSpc>
                  <a:spcPct val="150000"/>
                </a:lnSpc>
              </a:pPr>
              <a:r>
                <a:rPr lang="zh-CN" altLang="en-US" sz="1400" dirty="0">
                  <a:solidFill>
                    <a:schemeClr val="tx1">
                      <a:lumMod val="75000"/>
                      <a:lumOff val="25000"/>
                    </a:schemeClr>
                  </a:solidFill>
                  <a:cs typeface="+mn-ea"/>
                  <a:sym typeface="+mn-lt"/>
                </a:rPr>
                <a:t>单击输入简单的文字描述单击输入简单的文字描述</a:t>
              </a:r>
              <a:endParaRPr lang="en-US" altLang="zh-CN" sz="1400" dirty="0">
                <a:solidFill>
                  <a:schemeClr val="tx1">
                    <a:lumMod val="75000"/>
                    <a:lumOff val="25000"/>
                  </a:schemeClr>
                </a:solidFill>
                <a:cs typeface="+mn-ea"/>
                <a:sym typeface="+mn-lt"/>
              </a:endParaRPr>
            </a:p>
            <a:p>
              <a:pPr>
                <a:lnSpc>
                  <a:spcPct val="150000"/>
                </a:lnSpc>
              </a:pPr>
              <a:endParaRPr lang="en-US" altLang="zh-CN" sz="1400" dirty="0">
                <a:solidFill>
                  <a:schemeClr val="tx1">
                    <a:lumMod val="75000"/>
                    <a:lumOff val="25000"/>
                  </a:schemeClr>
                </a:solidFill>
                <a:cs typeface="+mn-ea"/>
                <a:sym typeface="+mn-lt"/>
              </a:endParaRPr>
            </a:p>
            <a:p>
              <a:pPr>
                <a:lnSpc>
                  <a:spcPct val="150000"/>
                </a:lnSpc>
              </a:pPr>
              <a:r>
                <a:rPr lang="zh-CN" altLang="en-US" sz="1400" dirty="0">
                  <a:solidFill>
                    <a:schemeClr val="tx1">
                      <a:lumMod val="75000"/>
                      <a:lumOff val="25000"/>
                    </a:schemeClr>
                  </a:solidFill>
                  <a:cs typeface="+mn-ea"/>
                  <a:sym typeface="+mn-lt"/>
                </a:rPr>
                <a:t>简单的文字描述单击输入简单的文字描述单击输入</a:t>
              </a:r>
            </a:p>
            <a:p>
              <a:pPr>
                <a:lnSpc>
                  <a:spcPct val="150000"/>
                </a:lnSpc>
              </a:pPr>
              <a:endParaRPr lang="zh-CN" altLang="en-US" sz="1400" dirty="0">
                <a:solidFill>
                  <a:schemeClr val="tx1">
                    <a:lumMod val="75000"/>
                    <a:lumOff val="25000"/>
                  </a:schemeClr>
                </a:solidFill>
                <a:cs typeface="+mn-ea"/>
                <a:sym typeface="+mn-lt"/>
              </a:endParaRPr>
            </a:p>
          </p:txBody>
        </p:sp>
      </p:grpSp>
      <p:grpSp>
        <p:nvGrpSpPr>
          <p:cNvPr id="4" name="组合 3"/>
          <p:cNvGrpSpPr/>
          <p:nvPr/>
        </p:nvGrpSpPr>
        <p:grpSpPr>
          <a:xfrm>
            <a:off x="1493241" y="1649142"/>
            <a:ext cx="2864516" cy="1411534"/>
            <a:chOff x="1860886" y="597414"/>
            <a:chExt cx="2864516" cy="1411534"/>
          </a:xfrm>
        </p:grpSpPr>
        <p:grpSp>
          <p:nvGrpSpPr>
            <p:cNvPr id="3" name="组合 2"/>
            <p:cNvGrpSpPr/>
            <p:nvPr/>
          </p:nvGrpSpPr>
          <p:grpSpPr>
            <a:xfrm>
              <a:off x="1860886" y="597414"/>
              <a:ext cx="2864516" cy="1411534"/>
              <a:chOff x="1186807" y="1817957"/>
              <a:chExt cx="2864516" cy="1411534"/>
            </a:xfrm>
          </p:grpSpPr>
          <p:sp>
            <p:nvSpPr>
              <p:cNvPr id="2" name="对话气泡: 矩形 1"/>
              <p:cNvSpPr/>
              <p:nvPr/>
            </p:nvSpPr>
            <p:spPr>
              <a:xfrm>
                <a:off x="1317550" y="1942475"/>
                <a:ext cx="2733773" cy="1287016"/>
              </a:xfrm>
              <a:prstGeom prst="wedgeRectCallout">
                <a:avLst>
                  <a:gd name="adj1" fmla="val -5316"/>
                  <a:gd name="adj2" fmla="val 6909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2" name="对话气泡: 矩形 31"/>
              <p:cNvSpPr/>
              <p:nvPr/>
            </p:nvSpPr>
            <p:spPr>
              <a:xfrm>
                <a:off x="1186807" y="1817957"/>
                <a:ext cx="2733773" cy="1287016"/>
              </a:xfrm>
              <a:prstGeom prst="wedgeRectCallout">
                <a:avLst>
                  <a:gd name="adj1" fmla="val -5316"/>
                  <a:gd name="adj2" fmla="val 69092"/>
                </a:avLst>
              </a:prstGeom>
              <a:solidFill>
                <a:srgbClr val="901B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33" name="KSO_Shape"/>
            <p:cNvSpPr/>
            <p:nvPr/>
          </p:nvSpPr>
          <p:spPr bwMode="auto">
            <a:xfrm>
              <a:off x="2306477" y="923917"/>
              <a:ext cx="550071" cy="550071"/>
            </a:xfrm>
            <a:custGeom>
              <a:avLst/>
              <a:gdLst>
                <a:gd name="T0" fmla="*/ 1767542 w 3927"/>
                <a:gd name="T1" fmla="*/ 308011 h 3928"/>
                <a:gd name="T2" fmla="*/ 1684137 w 3927"/>
                <a:gd name="T3" fmla="*/ 390514 h 3928"/>
                <a:gd name="T4" fmla="*/ 1406885 w 3927"/>
                <a:gd name="T5" fmla="*/ 115046 h 3928"/>
                <a:gd name="T6" fmla="*/ 1490290 w 3927"/>
                <a:gd name="T7" fmla="*/ 32084 h 3928"/>
                <a:gd name="T8" fmla="*/ 1597525 w 3927"/>
                <a:gd name="T9" fmla="*/ 28876 h 3928"/>
                <a:gd name="T10" fmla="*/ 1770750 w 3927"/>
                <a:gd name="T11" fmla="*/ 200757 h 3928"/>
                <a:gd name="T12" fmla="*/ 1767542 w 3927"/>
                <a:gd name="T13" fmla="*/ 308011 h 3928"/>
                <a:gd name="T14" fmla="*/ 1032021 w 3927"/>
                <a:gd name="T15" fmla="*/ 1039078 h 3928"/>
                <a:gd name="T16" fmla="*/ 754768 w 3927"/>
                <a:gd name="T17" fmla="*/ 763152 h 3928"/>
                <a:gd name="T18" fmla="*/ 1364724 w 3927"/>
                <a:gd name="T19" fmla="*/ 156756 h 3928"/>
                <a:gd name="T20" fmla="*/ 1641977 w 3927"/>
                <a:gd name="T21" fmla="*/ 432682 h 3928"/>
                <a:gd name="T22" fmla="*/ 1032021 w 3927"/>
                <a:gd name="T23" fmla="*/ 1039078 h 3928"/>
                <a:gd name="T24" fmla="*/ 993526 w 3927"/>
                <a:gd name="T25" fmla="*/ 1077121 h 3928"/>
                <a:gd name="T26" fmla="*/ 605373 w 3927"/>
                <a:gd name="T27" fmla="*/ 1187584 h 3928"/>
                <a:gd name="T28" fmla="*/ 716274 w 3927"/>
                <a:gd name="T29" fmla="*/ 801653 h 3928"/>
                <a:gd name="T30" fmla="*/ 993526 w 3927"/>
                <a:gd name="T31" fmla="*/ 1077121 h 3928"/>
                <a:gd name="T32" fmla="*/ 352867 w 3927"/>
                <a:gd name="T33" fmla="*/ 226883 h 3928"/>
                <a:gd name="T34" fmla="*/ 179641 w 3927"/>
                <a:gd name="T35" fmla="*/ 400597 h 3928"/>
                <a:gd name="T36" fmla="*/ 179641 w 3927"/>
                <a:gd name="T37" fmla="*/ 1447468 h 3928"/>
                <a:gd name="T38" fmla="*/ 352867 w 3927"/>
                <a:gd name="T39" fmla="*/ 1620724 h 3928"/>
                <a:gd name="T40" fmla="*/ 1400011 w 3927"/>
                <a:gd name="T41" fmla="*/ 1620724 h 3928"/>
                <a:gd name="T42" fmla="*/ 1573236 w 3927"/>
                <a:gd name="T43" fmla="*/ 1447468 h 3928"/>
                <a:gd name="T44" fmla="*/ 1573236 w 3927"/>
                <a:gd name="T45" fmla="*/ 759485 h 3928"/>
                <a:gd name="T46" fmla="*/ 1752419 w 3927"/>
                <a:gd name="T47" fmla="*/ 585771 h 3928"/>
                <a:gd name="T48" fmla="*/ 1752419 w 3927"/>
                <a:gd name="T49" fmla="*/ 1511178 h 3928"/>
                <a:gd name="T50" fmla="*/ 1457753 w 3927"/>
                <a:gd name="T51" fmla="*/ 1800397 h 3928"/>
                <a:gd name="T52" fmla="*/ 289168 w 3927"/>
                <a:gd name="T53" fmla="*/ 1800397 h 3928"/>
                <a:gd name="T54" fmla="*/ 0 w 3927"/>
                <a:gd name="T55" fmla="*/ 1511178 h 3928"/>
                <a:gd name="T56" fmla="*/ 0 w 3927"/>
                <a:gd name="T57" fmla="*/ 354304 h 3928"/>
                <a:gd name="T58" fmla="*/ 289168 w 3927"/>
                <a:gd name="T59" fmla="*/ 47210 h 3928"/>
                <a:gd name="T60" fmla="*/ 1214412 w 3927"/>
                <a:gd name="T61" fmla="*/ 47210 h 3928"/>
                <a:gd name="T62" fmla="*/ 1040728 w 3927"/>
                <a:gd name="T63" fmla="*/ 226883 h 3928"/>
                <a:gd name="T64" fmla="*/ 352867 w 3927"/>
                <a:gd name="T65" fmla="*/ 226883 h 392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927" h="3928">
                  <a:moveTo>
                    <a:pt x="3857" y="672"/>
                  </a:moveTo>
                  <a:cubicBezTo>
                    <a:pt x="3675" y="852"/>
                    <a:pt x="3675" y="852"/>
                    <a:pt x="3675" y="852"/>
                  </a:cubicBezTo>
                  <a:cubicBezTo>
                    <a:pt x="3070" y="251"/>
                    <a:pt x="3070" y="251"/>
                    <a:pt x="3070" y="251"/>
                  </a:cubicBezTo>
                  <a:cubicBezTo>
                    <a:pt x="3252" y="70"/>
                    <a:pt x="3252" y="70"/>
                    <a:pt x="3252" y="70"/>
                  </a:cubicBezTo>
                  <a:cubicBezTo>
                    <a:pt x="3319" y="4"/>
                    <a:pt x="3424" y="0"/>
                    <a:pt x="3486" y="63"/>
                  </a:cubicBezTo>
                  <a:cubicBezTo>
                    <a:pt x="3864" y="438"/>
                    <a:pt x="3864" y="438"/>
                    <a:pt x="3864" y="438"/>
                  </a:cubicBezTo>
                  <a:cubicBezTo>
                    <a:pt x="3927" y="501"/>
                    <a:pt x="3924" y="605"/>
                    <a:pt x="3857" y="672"/>
                  </a:cubicBezTo>
                  <a:close/>
                  <a:moveTo>
                    <a:pt x="2252" y="2267"/>
                  </a:moveTo>
                  <a:cubicBezTo>
                    <a:pt x="1647" y="1665"/>
                    <a:pt x="1647" y="1665"/>
                    <a:pt x="1647" y="1665"/>
                  </a:cubicBezTo>
                  <a:cubicBezTo>
                    <a:pt x="2978" y="342"/>
                    <a:pt x="2978" y="342"/>
                    <a:pt x="2978" y="342"/>
                  </a:cubicBezTo>
                  <a:cubicBezTo>
                    <a:pt x="3583" y="944"/>
                    <a:pt x="3583" y="944"/>
                    <a:pt x="3583" y="944"/>
                  </a:cubicBezTo>
                  <a:lnTo>
                    <a:pt x="2252" y="2267"/>
                  </a:lnTo>
                  <a:close/>
                  <a:moveTo>
                    <a:pt x="2168" y="2350"/>
                  </a:moveTo>
                  <a:cubicBezTo>
                    <a:pt x="1321" y="2591"/>
                    <a:pt x="1321" y="2591"/>
                    <a:pt x="1321" y="2591"/>
                  </a:cubicBezTo>
                  <a:cubicBezTo>
                    <a:pt x="1563" y="1749"/>
                    <a:pt x="1563" y="1749"/>
                    <a:pt x="1563" y="1749"/>
                  </a:cubicBezTo>
                  <a:lnTo>
                    <a:pt x="2168" y="2350"/>
                  </a:lnTo>
                  <a:close/>
                  <a:moveTo>
                    <a:pt x="770" y="495"/>
                  </a:moveTo>
                  <a:cubicBezTo>
                    <a:pt x="561" y="495"/>
                    <a:pt x="392" y="665"/>
                    <a:pt x="392" y="874"/>
                  </a:cubicBezTo>
                  <a:cubicBezTo>
                    <a:pt x="392" y="3158"/>
                    <a:pt x="392" y="3158"/>
                    <a:pt x="392" y="3158"/>
                  </a:cubicBezTo>
                  <a:cubicBezTo>
                    <a:pt x="392" y="3367"/>
                    <a:pt x="561" y="3536"/>
                    <a:pt x="770" y="3536"/>
                  </a:cubicBezTo>
                  <a:cubicBezTo>
                    <a:pt x="3055" y="3536"/>
                    <a:pt x="3055" y="3536"/>
                    <a:pt x="3055" y="3536"/>
                  </a:cubicBezTo>
                  <a:cubicBezTo>
                    <a:pt x="3264" y="3536"/>
                    <a:pt x="3433" y="3367"/>
                    <a:pt x="3433" y="3158"/>
                  </a:cubicBezTo>
                  <a:cubicBezTo>
                    <a:pt x="3433" y="1657"/>
                    <a:pt x="3433" y="1657"/>
                    <a:pt x="3433" y="1657"/>
                  </a:cubicBezTo>
                  <a:cubicBezTo>
                    <a:pt x="3824" y="1278"/>
                    <a:pt x="3824" y="1278"/>
                    <a:pt x="3824" y="1278"/>
                  </a:cubicBezTo>
                  <a:cubicBezTo>
                    <a:pt x="3824" y="3297"/>
                    <a:pt x="3824" y="3297"/>
                    <a:pt x="3824" y="3297"/>
                  </a:cubicBezTo>
                  <a:cubicBezTo>
                    <a:pt x="3824" y="3645"/>
                    <a:pt x="3529" y="3928"/>
                    <a:pt x="3181" y="3928"/>
                  </a:cubicBezTo>
                  <a:cubicBezTo>
                    <a:pt x="631" y="3928"/>
                    <a:pt x="631" y="3928"/>
                    <a:pt x="631" y="3928"/>
                  </a:cubicBezTo>
                  <a:cubicBezTo>
                    <a:pt x="283" y="3928"/>
                    <a:pt x="0" y="3645"/>
                    <a:pt x="0" y="3297"/>
                  </a:cubicBezTo>
                  <a:cubicBezTo>
                    <a:pt x="0" y="773"/>
                    <a:pt x="0" y="773"/>
                    <a:pt x="0" y="773"/>
                  </a:cubicBezTo>
                  <a:cubicBezTo>
                    <a:pt x="0" y="425"/>
                    <a:pt x="283" y="103"/>
                    <a:pt x="631" y="103"/>
                  </a:cubicBezTo>
                  <a:cubicBezTo>
                    <a:pt x="2650" y="103"/>
                    <a:pt x="2650" y="103"/>
                    <a:pt x="2650" y="103"/>
                  </a:cubicBezTo>
                  <a:cubicBezTo>
                    <a:pt x="2271" y="495"/>
                    <a:pt x="2271" y="495"/>
                    <a:pt x="2271" y="495"/>
                  </a:cubicBezTo>
                  <a:lnTo>
                    <a:pt x="770" y="495"/>
                  </a:lnTo>
                  <a:close/>
                </a:path>
              </a:pathLst>
            </a:custGeom>
            <a:solidFill>
              <a:schemeClr val="bg1"/>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en-US" sz="2000">
                <a:latin typeface="+mn-lt"/>
                <a:ea typeface="+mn-ea"/>
                <a:cs typeface="+mn-ea"/>
                <a:sym typeface="+mn-lt"/>
              </a:endParaRPr>
            </a:p>
          </p:txBody>
        </p:sp>
        <p:sp>
          <p:nvSpPr>
            <p:cNvPr id="34" name="文本框 33"/>
            <p:cNvSpPr txBox="1"/>
            <p:nvPr/>
          </p:nvSpPr>
          <p:spPr>
            <a:xfrm>
              <a:off x="3108953" y="977270"/>
              <a:ext cx="697627" cy="400110"/>
            </a:xfrm>
            <a:prstGeom prst="rect">
              <a:avLst/>
            </a:prstGeom>
            <a:noFill/>
          </p:spPr>
          <p:txBody>
            <a:bodyPr wrap="none" rtlCol="0">
              <a:spAutoFit/>
            </a:bodyPr>
            <a:lstStyle/>
            <a:p>
              <a:r>
                <a:rPr lang="zh-CN" altLang="en-US" sz="2000" dirty="0">
                  <a:solidFill>
                    <a:schemeClr val="bg1"/>
                  </a:solidFill>
                  <a:cs typeface="+mn-ea"/>
                  <a:sym typeface="+mn-lt"/>
                </a:rPr>
                <a:t>标题</a:t>
              </a:r>
            </a:p>
          </p:txBody>
        </p:sp>
      </p:grpSp>
      <p:grpSp>
        <p:nvGrpSpPr>
          <p:cNvPr id="6" name="组合 5"/>
          <p:cNvGrpSpPr/>
          <p:nvPr/>
        </p:nvGrpSpPr>
        <p:grpSpPr>
          <a:xfrm>
            <a:off x="8309620" y="1649142"/>
            <a:ext cx="2864516" cy="1411534"/>
            <a:chOff x="8898856" y="694522"/>
            <a:chExt cx="2864516" cy="1411534"/>
          </a:xfrm>
        </p:grpSpPr>
        <p:grpSp>
          <p:nvGrpSpPr>
            <p:cNvPr id="45" name="组合 44"/>
            <p:cNvGrpSpPr/>
            <p:nvPr/>
          </p:nvGrpSpPr>
          <p:grpSpPr>
            <a:xfrm>
              <a:off x="8898856" y="694522"/>
              <a:ext cx="2864516" cy="1411534"/>
              <a:chOff x="1186807" y="1817957"/>
              <a:chExt cx="2864516" cy="1411534"/>
            </a:xfrm>
          </p:grpSpPr>
          <p:sp>
            <p:nvSpPr>
              <p:cNvPr id="46" name="对话气泡: 矩形 45"/>
              <p:cNvSpPr/>
              <p:nvPr/>
            </p:nvSpPr>
            <p:spPr>
              <a:xfrm>
                <a:off x="1317550" y="1942475"/>
                <a:ext cx="2733773" cy="1287016"/>
              </a:xfrm>
              <a:prstGeom prst="wedgeRectCallout">
                <a:avLst>
                  <a:gd name="adj1" fmla="val -5316"/>
                  <a:gd name="adj2" fmla="val 6909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7" name="对话气泡: 矩形 46"/>
              <p:cNvSpPr/>
              <p:nvPr/>
            </p:nvSpPr>
            <p:spPr>
              <a:xfrm>
                <a:off x="1186807" y="1817957"/>
                <a:ext cx="2733773" cy="1287016"/>
              </a:xfrm>
              <a:prstGeom prst="wedgeRectCallout">
                <a:avLst>
                  <a:gd name="adj1" fmla="val -5316"/>
                  <a:gd name="adj2" fmla="val 69092"/>
                </a:avLst>
              </a:prstGeom>
              <a:solidFill>
                <a:srgbClr val="901B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48" name="文本框 47"/>
            <p:cNvSpPr txBox="1"/>
            <p:nvPr/>
          </p:nvSpPr>
          <p:spPr>
            <a:xfrm>
              <a:off x="10146923" y="1074378"/>
              <a:ext cx="697627" cy="400110"/>
            </a:xfrm>
            <a:prstGeom prst="rect">
              <a:avLst/>
            </a:prstGeom>
            <a:noFill/>
          </p:spPr>
          <p:txBody>
            <a:bodyPr wrap="none" rtlCol="0">
              <a:spAutoFit/>
            </a:bodyPr>
            <a:lstStyle/>
            <a:p>
              <a:r>
                <a:rPr lang="zh-CN" altLang="en-US" sz="2000" dirty="0">
                  <a:solidFill>
                    <a:schemeClr val="bg1"/>
                  </a:solidFill>
                  <a:cs typeface="+mn-ea"/>
                  <a:sym typeface="+mn-lt"/>
                </a:rPr>
                <a:t>标题</a:t>
              </a:r>
            </a:p>
          </p:txBody>
        </p:sp>
        <p:sp>
          <p:nvSpPr>
            <p:cNvPr id="49" name="KSO_Shape"/>
            <p:cNvSpPr/>
            <p:nvPr/>
          </p:nvSpPr>
          <p:spPr bwMode="auto">
            <a:xfrm>
              <a:off x="9310251" y="1060305"/>
              <a:ext cx="712593" cy="485751"/>
            </a:xfrm>
            <a:custGeom>
              <a:avLst/>
              <a:gdLst/>
              <a:ahLst/>
              <a:cxnLst/>
              <a:rect l="0" t="0" r="r" b="b"/>
              <a:pathLst>
                <a:path w="2608263" h="1778000">
                  <a:moveTo>
                    <a:pt x="1956693" y="381000"/>
                  </a:moveTo>
                  <a:lnTo>
                    <a:pt x="1966217" y="381397"/>
                  </a:lnTo>
                  <a:lnTo>
                    <a:pt x="1975740" y="382192"/>
                  </a:lnTo>
                  <a:lnTo>
                    <a:pt x="1986057" y="382986"/>
                  </a:lnTo>
                  <a:lnTo>
                    <a:pt x="1995581" y="384575"/>
                  </a:lnTo>
                  <a:lnTo>
                    <a:pt x="2005501" y="386562"/>
                  </a:lnTo>
                  <a:lnTo>
                    <a:pt x="2018819" y="388548"/>
                  </a:lnTo>
                  <a:lnTo>
                    <a:pt x="2025739" y="391726"/>
                  </a:lnTo>
                  <a:lnTo>
                    <a:pt x="2035263" y="394904"/>
                  </a:lnTo>
                  <a:lnTo>
                    <a:pt x="2045580" y="398876"/>
                  </a:lnTo>
                  <a:lnTo>
                    <a:pt x="2055500" y="403246"/>
                  </a:lnTo>
                  <a:lnTo>
                    <a:pt x="2065421" y="408807"/>
                  </a:lnTo>
                  <a:lnTo>
                    <a:pt x="2075738" y="414766"/>
                  </a:lnTo>
                  <a:lnTo>
                    <a:pt x="2101927" y="438998"/>
                  </a:lnTo>
                  <a:lnTo>
                    <a:pt x="2143990" y="446149"/>
                  </a:lnTo>
                  <a:lnTo>
                    <a:pt x="2147958" y="448929"/>
                  </a:lnTo>
                  <a:lnTo>
                    <a:pt x="2151926" y="452107"/>
                  </a:lnTo>
                  <a:lnTo>
                    <a:pt x="2155497" y="455683"/>
                  </a:lnTo>
                  <a:lnTo>
                    <a:pt x="2158672" y="459655"/>
                  </a:lnTo>
                  <a:lnTo>
                    <a:pt x="2161847" y="464025"/>
                  </a:lnTo>
                  <a:lnTo>
                    <a:pt x="2164624" y="468395"/>
                  </a:lnTo>
                  <a:lnTo>
                    <a:pt x="2169783" y="477531"/>
                  </a:lnTo>
                  <a:lnTo>
                    <a:pt x="2173751" y="485874"/>
                  </a:lnTo>
                  <a:lnTo>
                    <a:pt x="2176529" y="493024"/>
                  </a:lnTo>
                  <a:lnTo>
                    <a:pt x="2179306" y="499380"/>
                  </a:lnTo>
                  <a:lnTo>
                    <a:pt x="2182878" y="516064"/>
                  </a:lnTo>
                  <a:lnTo>
                    <a:pt x="2186052" y="532749"/>
                  </a:lnTo>
                  <a:lnTo>
                    <a:pt x="2188036" y="549433"/>
                  </a:lnTo>
                  <a:lnTo>
                    <a:pt x="2189623" y="565720"/>
                  </a:lnTo>
                  <a:lnTo>
                    <a:pt x="2190417" y="582008"/>
                  </a:lnTo>
                  <a:lnTo>
                    <a:pt x="2190814" y="598692"/>
                  </a:lnTo>
                  <a:lnTo>
                    <a:pt x="2190814" y="615376"/>
                  </a:lnTo>
                  <a:lnTo>
                    <a:pt x="2190417" y="632855"/>
                  </a:lnTo>
                  <a:lnTo>
                    <a:pt x="2190020" y="642389"/>
                  </a:lnTo>
                  <a:lnTo>
                    <a:pt x="2188830" y="656293"/>
                  </a:lnTo>
                  <a:lnTo>
                    <a:pt x="2185259" y="692840"/>
                  </a:lnTo>
                  <a:lnTo>
                    <a:pt x="2183671" y="711908"/>
                  </a:lnTo>
                  <a:lnTo>
                    <a:pt x="2182878" y="730578"/>
                  </a:lnTo>
                  <a:lnTo>
                    <a:pt x="2182084" y="746468"/>
                  </a:lnTo>
                  <a:lnTo>
                    <a:pt x="2182481" y="753221"/>
                  </a:lnTo>
                  <a:lnTo>
                    <a:pt x="2182878" y="758386"/>
                  </a:lnTo>
                  <a:lnTo>
                    <a:pt x="2183671" y="765139"/>
                  </a:lnTo>
                  <a:lnTo>
                    <a:pt x="2184862" y="771098"/>
                  </a:lnTo>
                  <a:lnTo>
                    <a:pt x="2186449" y="775865"/>
                  </a:lnTo>
                  <a:lnTo>
                    <a:pt x="2188433" y="779837"/>
                  </a:lnTo>
                  <a:lnTo>
                    <a:pt x="2192798" y="787782"/>
                  </a:lnTo>
                  <a:lnTo>
                    <a:pt x="2195179" y="792152"/>
                  </a:lnTo>
                  <a:lnTo>
                    <a:pt x="2198353" y="798508"/>
                  </a:lnTo>
                  <a:lnTo>
                    <a:pt x="2200734" y="804069"/>
                  </a:lnTo>
                  <a:lnTo>
                    <a:pt x="2202719" y="810028"/>
                  </a:lnTo>
                  <a:lnTo>
                    <a:pt x="2204306" y="815987"/>
                  </a:lnTo>
                  <a:lnTo>
                    <a:pt x="2205496" y="822343"/>
                  </a:lnTo>
                  <a:lnTo>
                    <a:pt x="2206687" y="829096"/>
                  </a:lnTo>
                  <a:lnTo>
                    <a:pt x="2207480" y="835452"/>
                  </a:lnTo>
                  <a:lnTo>
                    <a:pt x="2207877" y="842205"/>
                  </a:lnTo>
                  <a:lnTo>
                    <a:pt x="2207877" y="848561"/>
                  </a:lnTo>
                  <a:lnTo>
                    <a:pt x="2207480" y="862465"/>
                  </a:lnTo>
                  <a:lnTo>
                    <a:pt x="2206290" y="875177"/>
                  </a:lnTo>
                  <a:lnTo>
                    <a:pt x="2204306" y="887889"/>
                  </a:lnTo>
                  <a:lnTo>
                    <a:pt x="2202321" y="899806"/>
                  </a:lnTo>
                  <a:lnTo>
                    <a:pt x="2199544" y="913312"/>
                  </a:lnTo>
                  <a:lnTo>
                    <a:pt x="2197560" y="920463"/>
                  </a:lnTo>
                  <a:lnTo>
                    <a:pt x="2195179" y="927613"/>
                  </a:lnTo>
                  <a:lnTo>
                    <a:pt x="2192798" y="934367"/>
                  </a:lnTo>
                  <a:lnTo>
                    <a:pt x="2190020" y="941517"/>
                  </a:lnTo>
                  <a:lnTo>
                    <a:pt x="2186846" y="947873"/>
                  </a:lnTo>
                  <a:lnTo>
                    <a:pt x="2183275" y="953037"/>
                  </a:lnTo>
                  <a:lnTo>
                    <a:pt x="2181291" y="955818"/>
                  </a:lnTo>
                  <a:lnTo>
                    <a:pt x="2178909" y="958201"/>
                  </a:lnTo>
                  <a:lnTo>
                    <a:pt x="2176132" y="960188"/>
                  </a:lnTo>
                  <a:lnTo>
                    <a:pt x="2173354" y="961777"/>
                  </a:lnTo>
                  <a:lnTo>
                    <a:pt x="2167799" y="965749"/>
                  </a:lnTo>
                  <a:lnTo>
                    <a:pt x="2162243" y="968530"/>
                  </a:lnTo>
                  <a:lnTo>
                    <a:pt x="2156291" y="971708"/>
                  </a:lnTo>
                  <a:lnTo>
                    <a:pt x="2151133" y="975283"/>
                  </a:lnTo>
                  <a:lnTo>
                    <a:pt x="2147958" y="977269"/>
                  </a:lnTo>
                  <a:lnTo>
                    <a:pt x="2145974" y="979653"/>
                  </a:lnTo>
                  <a:lnTo>
                    <a:pt x="2143593" y="982434"/>
                  </a:lnTo>
                  <a:lnTo>
                    <a:pt x="2142006" y="985612"/>
                  </a:lnTo>
                  <a:lnTo>
                    <a:pt x="2139625" y="990379"/>
                  </a:lnTo>
                  <a:lnTo>
                    <a:pt x="2137641" y="995543"/>
                  </a:lnTo>
                  <a:lnTo>
                    <a:pt x="2136450" y="1000707"/>
                  </a:lnTo>
                  <a:lnTo>
                    <a:pt x="2135260" y="1005871"/>
                  </a:lnTo>
                  <a:lnTo>
                    <a:pt x="2134466" y="1011433"/>
                  </a:lnTo>
                  <a:lnTo>
                    <a:pt x="2133673" y="1016597"/>
                  </a:lnTo>
                  <a:lnTo>
                    <a:pt x="2132879" y="1028514"/>
                  </a:lnTo>
                  <a:lnTo>
                    <a:pt x="2132085" y="1039637"/>
                  </a:lnTo>
                  <a:lnTo>
                    <a:pt x="2131292" y="1051158"/>
                  </a:lnTo>
                  <a:lnTo>
                    <a:pt x="2130895" y="1056719"/>
                  </a:lnTo>
                  <a:lnTo>
                    <a:pt x="2130101" y="1061883"/>
                  </a:lnTo>
                  <a:lnTo>
                    <a:pt x="2128911" y="1067445"/>
                  </a:lnTo>
                  <a:lnTo>
                    <a:pt x="2127721" y="1072212"/>
                  </a:lnTo>
                  <a:lnTo>
                    <a:pt x="2125736" y="1078170"/>
                  </a:lnTo>
                  <a:lnTo>
                    <a:pt x="2123355" y="1082937"/>
                  </a:lnTo>
                  <a:lnTo>
                    <a:pt x="2120578" y="1087307"/>
                  </a:lnTo>
                  <a:lnTo>
                    <a:pt x="2117800" y="1091280"/>
                  </a:lnTo>
                  <a:lnTo>
                    <a:pt x="2112245" y="1098430"/>
                  </a:lnTo>
                  <a:lnTo>
                    <a:pt x="2106293" y="1105183"/>
                  </a:lnTo>
                  <a:lnTo>
                    <a:pt x="2103515" y="1109156"/>
                  </a:lnTo>
                  <a:lnTo>
                    <a:pt x="2101134" y="1112731"/>
                  </a:lnTo>
                  <a:lnTo>
                    <a:pt x="2098356" y="1116703"/>
                  </a:lnTo>
                  <a:lnTo>
                    <a:pt x="2096372" y="1121470"/>
                  </a:lnTo>
                  <a:lnTo>
                    <a:pt x="2093991" y="1126237"/>
                  </a:lnTo>
                  <a:lnTo>
                    <a:pt x="2092801" y="1131799"/>
                  </a:lnTo>
                  <a:lnTo>
                    <a:pt x="2091610" y="1138155"/>
                  </a:lnTo>
                  <a:lnTo>
                    <a:pt x="2090817" y="1145305"/>
                  </a:lnTo>
                  <a:lnTo>
                    <a:pt x="2127721" y="1150470"/>
                  </a:lnTo>
                  <a:lnTo>
                    <a:pt x="2138435" y="1173907"/>
                  </a:lnTo>
                  <a:lnTo>
                    <a:pt x="2144783" y="1187016"/>
                  </a:lnTo>
                  <a:lnTo>
                    <a:pt x="2152323" y="1201317"/>
                  </a:lnTo>
                  <a:lnTo>
                    <a:pt x="2159863" y="1214426"/>
                  </a:lnTo>
                  <a:lnTo>
                    <a:pt x="2163831" y="1220782"/>
                  </a:lnTo>
                  <a:lnTo>
                    <a:pt x="2167799" y="1226741"/>
                  </a:lnTo>
                  <a:lnTo>
                    <a:pt x="2171767" y="1231905"/>
                  </a:lnTo>
                  <a:lnTo>
                    <a:pt x="2175735" y="1236672"/>
                  </a:lnTo>
                  <a:lnTo>
                    <a:pt x="2180497" y="1240645"/>
                  </a:lnTo>
                  <a:lnTo>
                    <a:pt x="2184862" y="1243823"/>
                  </a:lnTo>
                  <a:lnTo>
                    <a:pt x="2241606" y="1259713"/>
                  </a:lnTo>
                  <a:lnTo>
                    <a:pt x="2293192" y="1281164"/>
                  </a:lnTo>
                  <a:lnTo>
                    <a:pt x="2345572" y="1303807"/>
                  </a:lnTo>
                  <a:lnTo>
                    <a:pt x="2397951" y="1326053"/>
                  </a:lnTo>
                  <a:lnTo>
                    <a:pt x="2449140" y="1347902"/>
                  </a:lnTo>
                  <a:lnTo>
                    <a:pt x="2461045" y="1352669"/>
                  </a:lnTo>
                  <a:lnTo>
                    <a:pt x="2472552" y="1356641"/>
                  </a:lnTo>
                  <a:lnTo>
                    <a:pt x="2496361" y="1365381"/>
                  </a:lnTo>
                  <a:lnTo>
                    <a:pt x="2519773" y="1373723"/>
                  </a:lnTo>
                  <a:lnTo>
                    <a:pt x="2530884" y="1378093"/>
                  </a:lnTo>
                  <a:lnTo>
                    <a:pt x="2541995" y="1382860"/>
                  </a:lnTo>
                  <a:lnTo>
                    <a:pt x="2552312" y="1388421"/>
                  </a:lnTo>
                  <a:lnTo>
                    <a:pt x="2562233" y="1394380"/>
                  </a:lnTo>
                  <a:lnTo>
                    <a:pt x="2566597" y="1397558"/>
                  </a:lnTo>
                  <a:lnTo>
                    <a:pt x="2571756" y="1400736"/>
                  </a:lnTo>
                  <a:lnTo>
                    <a:pt x="2576121" y="1404311"/>
                  </a:lnTo>
                  <a:lnTo>
                    <a:pt x="2580089" y="1407886"/>
                  </a:lnTo>
                  <a:lnTo>
                    <a:pt x="2584057" y="1411859"/>
                  </a:lnTo>
                  <a:lnTo>
                    <a:pt x="2587629" y="1416228"/>
                  </a:lnTo>
                  <a:lnTo>
                    <a:pt x="2591200" y="1420598"/>
                  </a:lnTo>
                  <a:lnTo>
                    <a:pt x="2594375" y="1425365"/>
                  </a:lnTo>
                  <a:lnTo>
                    <a:pt x="2597946" y="1430132"/>
                  </a:lnTo>
                  <a:lnTo>
                    <a:pt x="2600723" y="1435296"/>
                  </a:lnTo>
                  <a:lnTo>
                    <a:pt x="2603105" y="1440858"/>
                  </a:lnTo>
                  <a:lnTo>
                    <a:pt x="2605089" y="1446817"/>
                  </a:lnTo>
                  <a:lnTo>
                    <a:pt x="2605485" y="1465487"/>
                  </a:lnTo>
                  <a:lnTo>
                    <a:pt x="2605882" y="1488528"/>
                  </a:lnTo>
                  <a:lnTo>
                    <a:pt x="2607073" y="1542951"/>
                  </a:lnTo>
                  <a:lnTo>
                    <a:pt x="2608263" y="1599757"/>
                  </a:lnTo>
                  <a:lnTo>
                    <a:pt x="2608263" y="1625975"/>
                  </a:lnTo>
                  <a:lnTo>
                    <a:pt x="2608263" y="1649413"/>
                  </a:lnTo>
                  <a:lnTo>
                    <a:pt x="2308271" y="1649413"/>
                  </a:lnTo>
                  <a:lnTo>
                    <a:pt x="2307081" y="1594196"/>
                  </a:lnTo>
                  <a:lnTo>
                    <a:pt x="2305493" y="1538581"/>
                  </a:lnTo>
                  <a:lnTo>
                    <a:pt x="2305097" y="1494486"/>
                  </a:lnTo>
                  <a:lnTo>
                    <a:pt x="2305097" y="1482172"/>
                  </a:lnTo>
                  <a:lnTo>
                    <a:pt x="2301129" y="1470651"/>
                  </a:lnTo>
                  <a:lnTo>
                    <a:pt x="2297557" y="1461117"/>
                  </a:lnTo>
                  <a:lnTo>
                    <a:pt x="2293986" y="1451981"/>
                  </a:lnTo>
                  <a:lnTo>
                    <a:pt x="2289224" y="1443241"/>
                  </a:lnTo>
                  <a:lnTo>
                    <a:pt x="2284859" y="1434899"/>
                  </a:lnTo>
                  <a:lnTo>
                    <a:pt x="2280097" y="1426954"/>
                  </a:lnTo>
                  <a:lnTo>
                    <a:pt x="2275335" y="1419406"/>
                  </a:lnTo>
                  <a:lnTo>
                    <a:pt x="2270177" y="1411859"/>
                  </a:lnTo>
                  <a:lnTo>
                    <a:pt x="2264621" y="1405106"/>
                  </a:lnTo>
                  <a:lnTo>
                    <a:pt x="2258669" y="1398352"/>
                  </a:lnTo>
                  <a:lnTo>
                    <a:pt x="2252717" y="1391996"/>
                  </a:lnTo>
                  <a:lnTo>
                    <a:pt x="2246765" y="1386435"/>
                  </a:lnTo>
                  <a:lnTo>
                    <a:pt x="2240416" y="1380079"/>
                  </a:lnTo>
                  <a:lnTo>
                    <a:pt x="2234067" y="1374915"/>
                  </a:lnTo>
                  <a:lnTo>
                    <a:pt x="2226924" y="1369750"/>
                  </a:lnTo>
                  <a:lnTo>
                    <a:pt x="2220188" y="1364983"/>
                  </a:lnTo>
                  <a:lnTo>
                    <a:pt x="2213433" y="1360217"/>
                  </a:lnTo>
                  <a:lnTo>
                    <a:pt x="2206290" y="1355450"/>
                  </a:lnTo>
                  <a:lnTo>
                    <a:pt x="2198750" y="1351080"/>
                  </a:lnTo>
                  <a:lnTo>
                    <a:pt x="2184465" y="1343532"/>
                  </a:lnTo>
                  <a:lnTo>
                    <a:pt x="2169386" y="1336382"/>
                  </a:lnTo>
                  <a:lnTo>
                    <a:pt x="2154307" y="1330026"/>
                  </a:lnTo>
                  <a:lnTo>
                    <a:pt x="2139228" y="1323670"/>
                  </a:lnTo>
                  <a:lnTo>
                    <a:pt x="2124546" y="1318108"/>
                  </a:lnTo>
                  <a:lnTo>
                    <a:pt x="2095578" y="1307780"/>
                  </a:lnTo>
                  <a:lnTo>
                    <a:pt x="2067405" y="1297849"/>
                  </a:lnTo>
                  <a:lnTo>
                    <a:pt x="2053913" y="1293082"/>
                  </a:lnTo>
                  <a:lnTo>
                    <a:pt x="2041215" y="1287917"/>
                  </a:lnTo>
                  <a:lnTo>
                    <a:pt x="1985264" y="1263685"/>
                  </a:lnTo>
                  <a:lnTo>
                    <a:pt x="1926932" y="1239056"/>
                  </a:lnTo>
                  <a:lnTo>
                    <a:pt x="1840427" y="1202112"/>
                  </a:lnTo>
                  <a:lnTo>
                    <a:pt x="1797571" y="1183441"/>
                  </a:lnTo>
                  <a:lnTo>
                    <a:pt x="1755111" y="1166359"/>
                  </a:lnTo>
                  <a:lnTo>
                    <a:pt x="1762651" y="1150470"/>
                  </a:lnTo>
                  <a:lnTo>
                    <a:pt x="1790031" y="1143716"/>
                  </a:lnTo>
                  <a:lnTo>
                    <a:pt x="1788047" y="1138155"/>
                  </a:lnTo>
                  <a:lnTo>
                    <a:pt x="1786460" y="1132196"/>
                  </a:lnTo>
                  <a:lnTo>
                    <a:pt x="1784873" y="1127429"/>
                  </a:lnTo>
                  <a:lnTo>
                    <a:pt x="1782492" y="1123457"/>
                  </a:lnTo>
                  <a:lnTo>
                    <a:pt x="1780111" y="1119484"/>
                  </a:lnTo>
                  <a:lnTo>
                    <a:pt x="1777730" y="1115909"/>
                  </a:lnTo>
                  <a:lnTo>
                    <a:pt x="1772571" y="1109950"/>
                  </a:lnTo>
                  <a:lnTo>
                    <a:pt x="1767413" y="1103594"/>
                  </a:lnTo>
                  <a:lnTo>
                    <a:pt x="1762254" y="1097636"/>
                  </a:lnTo>
                  <a:lnTo>
                    <a:pt x="1759476" y="1094458"/>
                  </a:lnTo>
                  <a:lnTo>
                    <a:pt x="1757095" y="1091280"/>
                  </a:lnTo>
                  <a:lnTo>
                    <a:pt x="1755111" y="1087307"/>
                  </a:lnTo>
                  <a:lnTo>
                    <a:pt x="1753524" y="1082937"/>
                  </a:lnTo>
                  <a:lnTo>
                    <a:pt x="1743207" y="973694"/>
                  </a:lnTo>
                  <a:lnTo>
                    <a:pt x="1743207" y="974091"/>
                  </a:lnTo>
                  <a:lnTo>
                    <a:pt x="1742413" y="974091"/>
                  </a:lnTo>
                  <a:lnTo>
                    <a:pt x="1739636" y="973694"/>
                  </a:lnTo>
                  <a:lnTo>
                    <a:pt x="1730112" y="972105"/>
                  </a:lnTo>
                  <a:lnTo>
                    <a:pt x="1720985" y="969324"/>
                  </a:lnTo>
                  <a:lnTo>
                    <a:pt x="1717414" y="968133"/>
                  </a:lnTo>
                  <a:lnTo>
                    <a:pt x="1715033" y="967338"/>
                  </a:lnTo>
                  <a:lnTo>
                    <a:pt x="1711065" y="963763"/>
                  </a:lnTo>
                  <a:lnTo>
                    <a:pt x="1707097" y="960188"/>
                  </a:lnTo>
                  <a:lnTo>
                    <a:pt x="1703129" y="955818"/>
                  </a:lnTo>
                  <a:lnTo>
                    <a:pt x="1699954" y="950654"/>
                  </a:lnTo>
                  <a:lnTo>
                    <a:pt x="1697177" y="945490"/>
                  </a:lnTo>
                  <a:lnTo>
                    <a:pt x="1694399" y="939531"/>
                  </a:lnTo>
                  <a:lnTo>
                    <a:pt x="1692018" y="932778"/>
                  </a:lnTo>
                  <a:lnTo>
                    <a:pt x="1689637" y="926422"/>
                  </a:lnTo>
                  <a:lnTo>
                    <a:pt x="1688050" y="919668"/>
                  </a:lnTo>
                  <a:lnTo>
                    <a:pt x="1686066" y="912518"/>
                  </a:lnTo>
                  <a:lnTo>
                    <a:pt x="1683288" y="897423"/>
                  </a:lnTo>
                  <a:lnTo>
                    <a:pt x="1681304" y="882327"/>
                  </a:lnTo>
                  <a:lnTo>
                    <a:pt x="1679717" y="867232"/>
                  </a:lnTo>
                  <a:lnTo>
                    <a:pt x="1684875" y="862465"/>
                  </a:lnTo>
                  <a:lnTo>
                    <a:pt x="1689637" y="857698"/>
                  </a:lnTo>
                  <a:lnTo>
                    <a:pt x="1694796" y="851739"/>
                  </a:lnTo>
                  <a:lnTo>
                    <a:pt x="1699161" y="845780"/>
                  </a:lnTo>
                  <a:lnTo>
                    <a:pt x="1703525" y="839424"/>
                  </a:lnTo>
                  <a:lnTo>
                    <a:pt x="1707891" y="832671"/>
                  </a:lnTo>
                  <a:lnTo>
                    <a:pt x="1711462" y="825918"/>
                  </a:lnTo>
                  <a:lnTo>
                    <a:pt x="1715033" y="818767"/>
                  </a:lnTo>
                  <a:lnTo>
                    <a:pt x="1718208" y="811617"/>
                  </a:lnTo>
                  <a:lnTo>
                    <a:pt x="1720985" y="804466"/>
                  </a:lnTo>
                  <a:lnTo>
                    <a:pt x="1726144" y="790166"/>
                  </a:lnTo>
                  <a:lnTo>
                    <a:pt x="1730509" y="776262"/>
                  </a:lnTo>
                  <a:lnTo>
                    <a:pt x="1734080" y="762755"/>
                  </a:lnTo>
                  <a:lnTo>
                    <a:pt x="1736858" y="750838"/>
                  </a:lnTo>
                  <a:lnTo>
                    <a:pt x="1738842" y="740510"/>
                  </a:lnTo>
                  <a:lnTo>
                    <a:pt x="1742413" y="720647"/>
                  </a:lnTo>
                  <a:lnTo>
                    <a:pt x="1743604" y="709524"/>
                  </a:lnTo>
                  <a:lnTo>
                    <a:pt x="1745191" y="698798"/>
                  </a:lnTo>
                  <a:lnTo>
                    <a:pt x="1746381" y="687278"/>
                  </a:lnTo>
                  <a:lnTo>
                    <a:pt x="1747175" y="675361"/>
                  </a:lnTo>
                  <a:lnTo>
                    <a:pt x="1747572" y="663443"/>
                  </a:lnTo>
                  <a:lnTo>
                    <a:pt x="1747572" y="651129"/>
                  </a:lnTo>
                  <a:lnTo>
                    <a:pt x="1747175" y="638814"/>
                  </a:lnTo>
                  <a:lnTo>
                    <a:pt x="1746381" y="626102"/>
                  </a:lnTo>
                  <a:lnTo>
                    <a:pt x="1744794" y="613787"/>
                  </a:lnTo>
                  <a:lnTo>
                    <a:pt x="1742810" y="601473"/>
                  </a:lnTo>
                  <a:lnTo>
                    <a:pt x="1740033" y="589158"/>
                  </a:lnTo>
                  <a:lnTo>
                    <a:pt x="1736461" y="576843"/>
                  </a:lnTo>
                  <a:lnTo>
                    <a:pt x="1732096" y="564529"/>
                  </a:lnTo>
                  <a:lnTo>
                    <a:pt x="1726937" y="553008"/>
                  </a:lnTo>
                  <a:lnTo>
                    <a:pt x="1723366" y="546255"/>
                  </a:lnTo>
                  <a:lnTo>
                    <a:pt x="1720192" y="539899"/>
                  </a:lnTo>
                  <a:lnTo>
                    <a:pt x="1715033" y="530365"/>
                  </a:lnTo>
                  <a:lnTo>
                    <a:pt x="1712652" y="526393"/>
                  </a:lnTo>
                  <a:lnTo>
                    <a:pt x="1711859" y="521229"/>
                  </a:lnTo>
                  <a:lnTo>
                    <a:pt x="1711859" y="516064"/>
                  </a:lnTo>
                  <a:lnTo>
                    <a:pt x="1711462" y="509708"/>
                  </a:lnTo>
                  <a:lnTo>
                    <a:pt x="1712255" y="493421"/>
                  </a:lnTo>
                  <a:lnTo>
                    <a:pt x="1716223" y="486271"/>
                  </a:lnTo>
                  <a:lnTo>
                    <a:pt x="1720192" y="479915"/>
                  </a:lnTo>
                  <a:lnTo>
                    <a:pt x="1724557" y="473559"/>
                  </a:lnTo>
                  <a:lnTo>
                    <a:pt x="1728922" y="467600"/>
                  </a:lnTo>
                  <a:lnTo>
                    <a:pt x="1734080" y="462039"/>
                  </a:lnTo>
                  <a:lnTo>
                    <a:pt x="1738842" y="456477"/>
                  </a:lnTo>
                  <a:lnTo>
                    <a:pt x="1743604" y="451313"/>
                  </a:lnTo>
                  <a:lnTo>
                    <a:pt x="1748762" y="446546"/>
                  </a:lnTo>
                  <a:lnTo>
                    <a:pt x="1754318" y="442176"/>
                  </a:lnTo>
                  <a:lnTo>
                    <a:pt x="1759476" y="438204"/>
                  </a:lnTo>
                  <a:lnTo>
                    <a:pt x="1765429" y="434231"/>
                  </a:lnTo>
                  <a:lnTo>
                    <a:pt x="1771381" y="430259"/>
                  </a:lnTo>
                  <a:lnTo>
                    <a:pt x="1776936" y="427081"/>
                  </a:lnTo>
                  <a:lnTo>
                    <a:pt x="1782888" y="424300"/>
                  </a:lnTo>
                  <a:lnTo>
                    <a:pt x="1789634" y="421917"/>
                  </a:lnTo>
                  <a:lnTo>
                    <a:pt x="1795587" y="419533"/>
                  </a:lnTo>
                  <a:lnTo>
                    <a:pt x="1820983" y="409999"/>
                  </a:lnTo>
                  <a:lnTo>
                    <a:pt x="1834871" y="404438"/>
                  </a:lnTo>
                  <a:lnTo>
                    <a:pt x="1849950" y="399273"/>
                  </a:lnTo>
                  <a:lnTo>
                    <a:pt x="1865823" y="394506"/>
                  </a:lnTo>
                  <a:lnTo>
                    <a:pt x="1882886" y="390137"/>
                  </a:lnTo>
                  <a:lnTo>
                    <a:pt x="1900742" y="386562"/>
                  </a:lnTo>
                  <a:lnTo>
                    <a:pt x="1909472" y="384973"/>
                  </a:lnTo>
                  <a:lnTo>
                    <a:pt x="1918599" y="383384"/>
                  </a:lnTo>
                  <a:lnTo>
                    <a:pt x="1927726" y="382589"/>
                  </a:lnTo>
                  <a:lnTo>
                    <a:pt x="1937249" y="381795"/>
                  </a:lnTo>
                  <a:lnTo>
                    <a:pt x="1946773" y="381397"/>
                  </a:lnTo>
                  <a:lnTo>
                    <a:pt x="1956693" y="381000"/>
                  </a:lnTo>
                  <a:close/>
                  <a:moveTo>
                    <a:pt x="674585" y="381000"/>
                  </a:moveTo>
                  <a:lnTo>
                    <a:pt x="684505" y="381397"/>
                  </a:lnTo>
                  <a:lnTo>
                    <a:pt x="694029" y="382192"/>
                  </a:lnTo>
                  <a:lnTo>
                    <a:pt x="703552" y="382986"/>
                  </a:lnTo>
                  <a:lnTo>
                    <a:pt x="713870" y="384575"/>
                  </a:lnTo>
                  <a:lnTo>
                    <a:pt x="723790" y="386562"/>
                  </a:lnTo>
                  <a:lnTo>
                    <a:pt x="733710" y="388548"/>
                  </a:lnTo>
                  <a:lnTo>
                    <a:pt x="743631" y="391726"/>
                  </a:lnTo>
                  <a:lnTo>
                    <a:pt x="753551" y="394904"/>
                  </a:lnTo>
                  <a:lnTo>
                    <a:pt x="763868" y="398876"/>
                  </a:lnTo>
                  <a:lnTo>
                    <a:pt x="773789" y="403246"/>
                  </a:lnTo>
                  <a:lnTo>
                    <a:pt x="783709" y="408807"/>
                  </a:lnTo>
                  <a:lnTo>
                    <a:pt x="793629" y="414766"/>
                  </a:lnTo>
                  <a:lnTo>
                    <a:pt x="820216" y="438998"/>
                  </a:lnTo>
                  <a:lnTo>
                    <a:pt x="861088" y="446149"/>
                  </a:lnTo>
                  <a:lnTo>
                    <a:pt x="863866" y="468792"/>
                  </a:lnTo>
                  <a:lnTo>
                    <a:pt x="867040" y="491832"/>
                  </a:lnTo>
                  <a:lnTo>
                    <a:pt x="871008" y="514873"/>
                  </a:lnTo>
                  <a:lnTo>
                    <a:pt x="876167" y="539105"/>
                  </a:lnTo>
                  <a:lnTo>
                    <a:pt x="871405" y="548241"/>
                  </a:lnTo>
                  <a:lnTo>
                    <a:pt x="868231" y="554200"/>
                  </a:lnTo>
                  <a:lnTo>
                    <a:pt x="864659" y="560556"/>
                  </a:lnTo>
                  <a:lnTo>
                    <a:pt x="861088" y="568501"/>
                  </a:lnTo>
                  <a:lnTo>
                    <a:pt x="858310" y="577241"/>
                  </a:lnTo>
                  <a:lnTo>
                    <a:pt x="855533" y="586377"/>
                  </a:lnTo>
                  <a:lnTo>
                    <a:pt x="854342" y="591144"/>
                  </a:lnTo>
                  <a:lnTo>
                    <a:pt x="853548" y="596309"/>
                  </a:lnTo>
                  <a:lnTo>
                    <a:pt x="853152" y="602267"/>
                  </a:lnTo>
                  <a:lnTo>
                    <a:pt x="852755" y="607431"/>
                  </a:lnTo>
                  <a:lnTo>
                    <a:pt x="852755" y="613390"/>
                  </a:lnTo>
                  <a:lnTo>
                    <a:pt x="853152" y="619349"/>
                  </a:lnTo>
                  <a:lnTo>
                    <a:pt x="854739" y="642786"/>
                  </a:lnTo>
                  <a:lnTo>
                    <a:pt x="856723" y="670991"/>
                  </a:lnTo>
                  <a:lnTo>
                    <a:pt x="857913" y="686087"/>
                  </a:lnTo>
                  <a:lnTo>
                    <a:pt x="859501" y="700785"/>
                  </a:lnTo>
                  <a:lnTo>
                    <a:pt x="861485" y="716675"/>
                  </a:lnTo>
                  <a:lnTo>
                    <a:pt x="863469" y="732167"/>
                  </a:lnTo>
                  <a:lnTo>
                    <a:pt x="866247" y="748057"/>
                  </a:lnTo>
                  <a:lnTo>
                    <a:pt x="869818" y="763153"/>
                  </a:lnTo>
                  <a:lnTo>
                    <a:pt x="873786" y="779043"/>
                  </a:lnTo>
                  <a:lnTo>
                    <a:pt x="878548" y="793741"/>
                  </a:lnTo>
                  <a:lnTo>
                    <a:pt x="883706" y="808439"/>
                  </a:lnTo>
                  <a:lnTo>
                    <a:pt x="886881" y="815589"/>
                  </a:lnTo>
                  <a:lnTo>
                    <a:pt x="890055" y="822343"/>
                  </a:lnTo>
                  <a:lnTo>
                    <a:pt x="893230" y="829493"/>
                  </a:lnTo>
                  <a:lnTo>
                    <a:pt x="896801" y="835849"/>
                  </a:lnTo>
                  <a:lnTo>
                    <a:pt x="901166" y="842205"/>
                  </a:lnTo>
                  <a:lnTo>
                    <a:pt x="905134" y="848561"/>
                  </a:lnTo>
                  <a:lnTo>
                    <a:pt x="909896" y="854520"/>
                  </a:lnTo>
                  <a:lnTo>
                    <a:pt x="914261" y="860081"/>
                  </a:lnTo>
                  <a:lnTo>
                    <a:pt x="919420" y="865643"/>
                  </a:lnTo>
                  <a:lnTo>
                    <a:pt x="924578" y="870807"/>
                  </a:lnTo>
                  <a:lnTo>
                    <a:pt x="922594" y="885902"/>
                  </a:lnTo>
                  <a:lnTo>
                    <a:pt x="920213" y="899806"/>
                  </a:lnTo>
                  <a:lnTo>
                    <a:pt x="917436" y="913312"/>
                  </a:lnTo>
                  <a:lnTo>
                    <a:pt x="915451" y="920463"/>
                  </a:lnTo>
                  <a:lnTo>
                    <a:pt x="913467" y="927613"/>
                  </a:lnTo>
                  <a:lnTo>
                    <a:pt x="911087" y="934367"/>
                  </a:lnTo>
                  <a:lnTo>
                    <a:pt x="908309" y="941517"/>
                  </a:lnTo>
                  <a:lnTo>
                    <a:pt x="905134" y="947873"/>
                  </a:lnTo>
                  <a:lnTo>
                    <a:pt x="901563" y="953037"/>
                  </a:lnTo>
                  <a:lnTo>
                    <a:pt x="899182" y="955818"/>
                  </a:lnTo>
                  <a:lnTo>
                    <a:pt x="896801" y="958201"/>
                  </a:lnTo>
                  <a:lnTo>
                    <a:pt x="894420" y="960188"/>
                  </a:lnTo>
                  <a:lnTo>
                    <a:pt x="891643" y="961777"/>
                  </a:lnTo>
                  <a:lnTo>
                    <a:pt x="886087" y="965749"/>
                  </a:lnTo>
                  <a:lnTo>
                    <a:pt x="880532" y="968530"/>
                  </a:lnTo>
                  <a:lnTo>
                    <a:pt x="874580" y="971708"/>
                  </a:lnTo>
                  <a:lnTo>
                    <a:pt x="869024" y="975283"/>
                  </a:lnTo>
                  <a:lnTo>
                    <a:pt x="866247" y="977269"/>
                  </a:lnTo>
                  <a:lnTo>
                    <a:pt x="863866" y="979653"/>
                  </a:lnTo>
                  <a:lnTo>
                    <a:pt x="861881" y="982434"/>
                  </a:lnTo>
                  <a:lnTo>
                    <a:pt x="859897" y="985612"/>
                  </a:lnTo>
                  <a:lnTo>
                    <a:pt x="857913" y="990379"/>
                  </a:lnTo>
                  <a:lnTo>
                    <a:pt x="855929" y="995543"/>
                  </a:lnTo>
                  <a:lnTo>
                    <a:pt x="854342" y="1000707"/>
                  </a:lnTo>
                  <a:lnTo>
                    <a:pt x="853152" y="1005871"/>
                  </a:lnTo>
                  <a:lnTo>
                    <a:pt x="852358" y="1011433"/>
                  </a:lnTo>
                  <a:lnTo>
                    <a:pt x="851961" y="1016597"/>
                  </a:lnTo>
                  <a:lnTo>
                    <a:pt x="851167" y="1028514"/>
                  </a:lnTo>
                  <a:lnTo>
                    <a:pt x="850374" y="1039637"/>
                  </a:lnTo>
                  <a:lnTo>
                    <a:pt x="849580" y="1051158"/>
                  </a:lnTo>
                  <a:lnTo>
                    <a:pt x="849183" y="1056719"/>
                  </a:lnTo>
                  <a:lnTo>
                    <a:pt x="848390" y="1061883"/>
                  </a:lnTo>
                  <a:lnTo>
                    <a:pt x="847199" y="1067445"/>
                  </a:lnTo>
                  <a:lnTo>
                    <a:pt x="845612" y="1072212"/>
                  </a:lnTo>
                  <a:lnTo>
                    <a:pt x="843231" y="1078170"/>
                  </a:lnTo>
                  <a:lnTo>
                    <a:pt x="841247" y="1082937"/>
                  </a:lnTo>
                  <a:lnTo>
                    <a:pt x="838469" y="1087307"/>
                  </a:lnTo>
                  <a:lnTo>
                    <a:pt x="836089" y="1091280"/>
                  </a:lnTo>
                  <a:lnTo>
                    <a:pt x="830136" y="1098430"/>
                  </a:lnTo>
                  <a:lnTo>
                    <a:pt x="824581" y="1105183"/>
                  </a:lnTo>
                  <a:lnTo>
                    <a:pt x="821803" y="1109156"/>
                  </a:lnTo>
                  <a:lnTo>
                    <a:pt x="819026" y="1112731"/>
                  </a:lnTo>
                  <a:lnTo>
                    <a:pt x="816248" y="1116703"/>
                  </a:lnTo>
                  <a:lnTo>
                    <a:pt x="814264" y="1121470"/>
                  </a:lnTo>
                  <a:lnTo>
                    <a:pt x="812280" y="1126237"/>
                  </a:lnTo>
                  <a:lnTo>
                    <a:pt x="810692" y="1131799"/>
                  </a:lnTo>
                  <a:lnTo>
                    <a:pt x="809899" y="1138155"/>
                  </a:lnTo>
                  <a:lnTo>
                    <a:pt x="809105" y="1145305"/>
                  </a:lnTo>
                  <a:lnTo>
                    <a:pt x="845612" y="1150470"/>
                  </a:lnTo>
                  <a:lnTo>
                    <a:pt x="853152" y="1166757"/>
                  </a:lnTo>
                  <a:lnTo>
                    <a:pt x="811089" y="1183838"/>
                  </a:lnTo>
                  <a:lnTo>
                    <a:pt x="768233" y="1202112"/>
                  </a:lnTo>
                  <a:lnTo>
                    <a:pt x="682521" y="1239056"/>
                  </a:lnTo>
                  <a:lnTo>
                    <a:pt x="624586" y="1263685"/>
                  </a:lnTo>
                  <a:lnTo>
                    <a:pt x="568635" y="1287917"/>
                  </a:lnTo>
                  <a:lnTo>
                    <a:pt x="555541" y="1293082"/>
                  </a:lnTo>
                  <a:lnTo>
                    <a:pt x="542446" y="1297849"/>
                  </a:lnTo>
                  <a:lnTo>
                    <a:pt x="514669" y="1307780"/>
                  </a:lnTo>
                  <a:lnTo>
                    <a:pt x="485304" y="1318108"/>
                  </a:lnTo>
                  <a:lnTo>
                    <a:pt x="470225" y="1323670"/>
                  </a:lnTo>
                  <a:lnTo>
                    <a:pt x="455146" y="1330026"/>
                  </a:lnTo>
                  <a:lnTo>
                    <a:pt x="440464" y="1336382"/>
                  </a:lnTo>
                  <a:lnTo>
                    <a:pt x="425385" y="1343532"/>
                  </a:lnTo>
                  <a:lnTo>
                    <a:pt x="410703" y="1351080"/>
                  </a:lnTo>
                  <a:lnTo>
                    <a:pt x="403561" y="1355450"/>
                  </a:lnTo>
                  <a:lnTo>
                    <a:pt x="396418" y="1360217"/>
                  </a:lnTo>
                  <a:lnTo>
                    <a:pt x="389275" y="1364983"/>
                  </a:lnTo>
                  <a:lnTo>
                    <a:pt x="382529" y="1369750"/>
                  </a:lnTo>
                  <a:lnTo>
                    <a:pt x="376180" y="1374915"/>
                  </a:lnTo>
                  <a:lnTo>
                    <a:pt x="369038" y="1380079"/>
                  </a:lnTo>
                  <a:lnTo>
                    <a:pt x="363085" y="1386435"/>
                  </a:lnTo>
                  <a:lnTo>
                    <a:pt x="356736" y="1391996"/>
                  </a:lnTo>
                  <a:lnTo>
                    <a:pt x="350784" y="1398352"/>
                  </a:lnTo>
                  <a:lnTo>
                    <a:pt x="345229" y="1405106"/>
                  </a:lnTo>
                  <a:lnTo>
                    <a:pt x="339277" y="1411859"/>
                  </a:lnTo>
                  <a:lnTo>
                    <a:pt x="334118" y="1419406"/>
                  </a:lnTo>
                  <a:lnTo>
                    <a:pt x="329356" y="1426954"/>
                  </a:lnTo>
                  <a:lnTo>
                    <a:pt x="324594" y="1434899"/>
                  </a:lnTo>
                  <a:lnTo>
                    <a:pt x="320229" y="1443241"/>
                  </a:lnTo>
                  <a:lnTo>
                    <a:pt x="315865" y="1451981"/>
                  </a:lnTo>
                  <a:lnTo>
                    <a:pt x="311896" y="1461117"/>
                  </a:lnTo>
                  <a:lnTo>
                    <a:pt x="308325" y="1470651"/>
                  </a:lnTo>
                  <a:lnTo>
                    <a:pt x="304357" y="1482172"/>
                  </a:lnTo>
                  <a:lnTo>
                    <a:pt x="304357" y="1494486"/>
                  </a:lnTo>
                  <a:lnTo>
                    <a:pt x="303960" y="1538581"/>
                  </a:lnTo>
                  <a:lnTo>
                    <a:pt x="302770" y="1594196"/>
                  </a:lnTo>
                  <a:lnTo>
                    <a:pt x="301182" y="1649413"/>
                  </a:lnTo>
                  <a:lnTo>
                    <a:pt x="0" y="1649413"/>
                  </a:lnTo>
                  <a:lnTo>
                    <a:pt x="0" y="1625975"/>
                  </a:lnTo>
                  <a:lnTo>
                    <a:pt x="0" y="1599757"/>
                  </a:lnTo>
                  <a:lnTo>
                    <a:pt x="1190" y="1542951"/>
                  </a:lnTo>
                  <a:lnTo>
                    <a:pt x="2381" y="1488528"/>
                  </a:lnTo>
                  <a:lnTo>
                    <a:pt x="2778" y="1465487"/>
                  </a:lnTo>
                  <a:lnTo>
                    <a:pt x="2778" y="1446817"/>
                  </a:lnTo>
                  <a:lnTo>
                    <a:pt x="5159" y="1440858"/>
                  </a:lnTo>
                  <a:lnTo>
                    <a:pt x="7539" y="1435296"/>
                  </a:lnTo>
                  <a:lnTo>
                    <a:pt x="10317" y="1430132"/>
                  </a:lnTo>
                  <a:lnTo>
                    <a:pt x="13889" y="1425365"/>
                  </a:lnTo>
                  <a:lnTo>
                    <a:pt x="17063" y="1420598"/>
                  </a:lnTo>
                  <a:lnTo>
                    <a:pt x="20634" y="1416228"/>
                  </a:lnTo>
                  <a:lnTo>
                    <a:pt x="24206" y="1411859"/>
                  </a:lnTo>
                  <a:lnTo>
                    <a:pt x="28174" y="1407886"/>
                  </a:lnTo>
                  <a:lnTo>
                    <a:pt x="32142" y="1404311"/>
                  </a:lnTo>
                  <a:lnTo>
                    <a:pt x="36507" y="1400736"/>
                  </a:lnTo>
                  <a:lnTo>
                    <a:pt x="41269" y="1397558"/>
                  </a:lnTo>
                  <a:lnTo>
                    <a:pt x="46031" y="1394380"/>
                  </a:lnTo>
                  <a:lnTo>
                    <a:pt x="55951" y="1388421"/>
                  </a:lnTo>
                  <a:lnTo>
                    <a:pt x="66665" y="1382860"/>
                  </a:lnTo>
                  <a:lnTo>
                    <a:pt x="77379" y="1378093"/>
                  </a:lnTo>
                  <a:lnTo>
                    <a:pt x="88490" y="1373723"/>
                  </a:lnTo>
                  <a:lnTo>
                    <a:pt x="111902" y="1365381"/>
                  </a:lnTo>
                  <a:lnTo>
                    <a:pt x="135711" y="1356641"/>
                  </a:lnTo>
                  <a:lnTo>
                    <a:pt x="147218" y="1352669"/>
                  </a:lnTo>
                  <a:lnTo>
                    <a:pt x="158726" y="1347902"/>
                  </a:lnTo>
                  <a:lnTo>
                    <a:pt x="210312" y="1326053"/>
                  </a:lnTo>
                  <a:lnTo>
                    <a:pt x="263088" y="1303807"/>
                  </a:lnTo>
                  <a:lnTo>
                    <a:pt x="315071" y="1281164"/>
                  </a:lnTo>
                  <a:lnTo>
                    <a:pt x="366260" y="1259713"/>
                  </a:lnTo>
                  <a:lnTo>
                    <a:pt x="423401" y="1243823"/>
                  </a:lnTo>
                  <a:lnTo>
                    <a:pt x="428163" y="1240645"/>
                  </a:lnTo>
                  <a:lnTo>
                    <a:pt x="432131" y="1236672"/>
                  </a:lnTo>
                  <a:lnTo>
                    <a:pt x="436496" y="1231905"/>
                  </a:lnTo>
                  <a:lnTo>
                    <a:pt x="440464" y="1226741"/>
                  </a:lnTo>
                  <a:lnTo>
                    <a:pt x="444432" y="1220782"/>
                  </a:lnTo>
                  <a:lnTo>
                    <a:pt x="448401" y="1214426"/>
                  </a:lnTo>
                  <a:lnTo>
                    <a:pt x="456337" y="1201317"/>
                  </a:lnTo>
                  <a:lnTo>
                    <a:pt x="463480" y="1187016"/>
                  </a:lnTo>
                  <a:lnTo>
                    <a:pt x="469829" y="1173907"/>
                  </a:lnTo>
                  <a:lnTo>
                    <a:pt x="480543" y="1150470"/>
                  </a:lnTo>
                  <a:lnTo>
                    <a:pt x="507526" y="1143716"/>
                  </a:lnTo>
                  <a:lnTo>
                    <a:pt x="506336" y="1138155"/>
                  </a:lnTo>
                  <a:lnTo>
                    <a:pt x="504748" y="1132196"/>
                  </a:lnTo>
                  <a:lnTo>
                    <a:pt x="502764" y="1127429"/>
                  </a:lnTo>
                  <a:lnTo>
                    <a:pt x="500780" y="1123457"/>
                  </a:lnTo>
                  <a:lnTo>
                    <a:pt x="498399" y="1119484"/>
                  </a:lnTo>
                  <a:lnTo>
                    <a:pt x="496018" y="1115909"/>
                  </a:lnTo>
                  <a:lnTo>
                    <a:pt x="490860" y="1109950"/>
                  </a:lnTo>
                  <a:lnTo>
                    <a:pt x="485701" y="1103594"/>
                  </a:lnTo>
                  <a:lnTo>
                    <a:pt x="480146" y="1097636"/>
                  </a:lnTo>
                  <a:lnTo>
                    <a:pt x="477765" y="1094458"/>
                  </a:lnTo>
                  <a:lnTo>
                    <a:pt x="475384" y="1091280"/>
                  </a:lnTo>
                  <a:lnTo>
                    <a:pt x="473400" y="1087307"/>
                  </a:lnTo>
                  <a:lnTo>
                    <a:pt x="471813" y="1082937"/>
                  </a:lnTo>
                  <a:lnTo>
                    <a:pt x="461495" y="973694"/>
                  </a:lnTo>
                  <a:lnTo>
                    <a:pt x="461099" y="974091"/>
                  </a:lnTo>
                  <a:lnTo>
                    <a:pt x="460305" y="974091"/>
                  </a:lnTo>
                  <a:lnTo>
                    <a:pt x="457527" y="973694"/>
                  </a:lnTo>
                  <a:lnTo>
                    <a:pt x="448401" y="972105"/>
                  </a:lnTo>
                  <a:lnTo>
                    <a:pt x="438877" y="969324"/>
                  </a:lnTo>
                  <a:lnTo>
                    <a:pt x="435306" y="968133"/>
                  </a:lnTo>
                  <a:lnTo>
                    <a:pt x="433322" y="967338"/>
                  </a:lnTo>
                  <a:lnTo>
                    <a:pt x="430147" y="964557"/>
                  </a:lnTo>
                  <a:lnTo>
                    <a:pt x="426973" y="962174"/>
                  </a:lnTo>
                  <a:lnTo>
                    <a:pt x="424195" y="958996"/>
                  </a:lnTo>
                  <a:lnTo>
                    <a:pt x="421417" y="955818"/>
                  </a:lnTo>
                  <a:lnTo>
                    <a:pt x="419036" y="952243"/>
                  </a:lnTo>
                  <a:lnTo>
                    <a:pt x="416655" y="948270"/>
                  </a:lnTo>
                  <a:lnTo>
                    <a:pt x="414671" y="944298"/>
                  </a:lnTo>
                  <a:lnTo>
                    <a:pt x="412687" y="939928"/>
                  </a:lnTo>
                  <a:lnTo>
                    <a:pt x="409116" y="929997"/>
                  </a:lnTo>
                  <a:lnTo>
                    <a:pt x="406338" y="920066"/>
                  </a:lnTo>
                  <a:lnTo>
                    <a:pt x="403957" y="908943"/>
                  </a:lnTo>
                  <a:lnTo>
                    <a:pt x="401576" y="898217"/>
                  </a:lnTo>
                  <a:lnTo>
                    <a:pt x="399989" y="887094"/>
                  </a:lnTo>
                  <a:lnTo>
                    <a:pt x="398402" y="875574"/>
                  </a:lnTo>
                  <a:lnTo>
                    <a:pt x="396418" y="854122"/>
                  </a:lnTo>
                  <a:lnTo>
                    <a:pt x="394831" y="834260"/>
                  </a:lnTo>
                  <a:lnTo>
                    <a:pt x="393640" y="817576"/>
                  </a:lnTo>
                  <a:lnTo>
                    <a:pt x="393640" y="814795"/>
                  </a:lnTo>
                  <a:lnTo>
                    <a:pt x="394037" y="811617"/>
                  </a:lnTo>
                  <a:lnTo>
                    <a:pt x="395227" y="808439"/>
                  </a:lnTo>
                  <a:lnTo>
                    <a:pt x="396418" y="805261"/>
                  </a:lnTo>
                  <a:lnTo>
                    <a:pt x="399989" y="798905"/>
                  </a:lnTo>
                  <a:lnTo>
                    <a:pt x="403561" y="791755"/>
                  </a:lnTo>
                  <a:lnTo>
                    <a:pt x="407132" y="784604"/>
                  </a:lnTo>
                  <a:lnTo>
                    <a:pt x="408322" y="780234"/>
                  </a:lnTo>
                  <a:lnTo>
                    <a:pt x="409513" y="776262"/>
                  </a:lnTo>
                  <a:lnTo>
                    <a:pt x="410306" y="771495"/>
                  </a:lnTo>
                  <a:lnTo>
                    <a:pt x="410703" y="766331"/>
                  </a:lnTo>
                  <a:lnTo>
                    <a:pt x="410306" y="761166"/>
                  </a:lnTo>
                  <a:lnTo>
                    <a:pt x="409513" y="755605"/>
                  </a:lnTo>
                  <a:lnTo>
                    <a:pt x="406338" y="738126"/>
                  </a:lnTo>
                  <a:lnTo>
                    <a:pt x="403561" y="721839"/>
                  </a:lnTo>
                  <a:lnTo>
                    <a:pt x="401180" y="705552"/>
                  </a:lnTo>
                  <a:lnTo>
                    <a:pt x="399196" y="689662"/>
                  </a:lnTo>
                  <a:lnTo>
                    <a:pt x="397608" y="673772"/>
                  </a:lnTo>
                  <a:lnTo>
                    <a:pt x="397211" y="659074"/>
                  </a:lnTo>
                  <a:lnTo>
                    <a:pt x="396815" y="643978"/>
                  </a:lnTo>
                  <a:lnTo>
                    <a:pt x="396815" y="629677"/>
                  </a:lnTo>
                  <a:lnTo>
                    <a:pt x="397608" y="615774"/>
                  </a:lnTo>
                  <a:lnTo>
                    <a:pt x="398799" y="602267"/>
                  </a:lnTo>
                  <a:lnTo>
                    <a:pt x="400386" y="588761"/>
                  </a:lnTo>
                  <a:lnTo>
                    <a:pt x="402370" y="576446"/>
                  </a:lnTo>
                  <a:lnTo>
                    <a:pt x="404751" y="563734"/>
                  </a:lnTo>
                  <a:lnTo>
                    <a:pt x="407529" y="552214"/>
                  </a:lnTo>
                  <a:lnTo>
                    <a:pt x="410703" y="540297"/>
                  </a:lnTo>
                  <a:lnTo>
                    <a:pt x="414275" y="529571"/>
                  </a:lnTo>
                  <a:lnTo>
                    <a:pt x="418243" y="519242"/>
                  </a:lnTo>
                  <a:lnTo>
                    <a:pt x="422211" y="508914"/>
                  </a:lnTo>
                  <a:lnTo>
                    <a:pt x="426973" y="499380"/>
                  </a:lnTo>
                  <a:lnTo>
                    <a:pt x="432131" y="490243"/>
                  </a:lnTo>
                  <a:lnTo>
                    <a:pt x="437290" y="481504"/>
                  </a:lnTo>
                  <a:lnTo>
                    <a:pt x="442845" y="473162"/>
                  </a:lnTo>
                  <a:lnTo>
                    <a:pt x="448797" y="465614"/>
                  </a:lnTo>
                  <a:lnTo>
                    <a:pt x="454750" y="458066"/>
                  </a:lnTo>
                  <a:lnTo>
                    <a:pt x="461495" y="451710"/>
                  </a:lnTo>
                  <a:lnTo>
                    <a:pt x="468241" y="445752"/>
                  </a:lnTo>
                  <a:lnTo>
                    <a:pt x="474987" y="440190"/>
                  </a:lnTo>
                  <a:lnTo>
                    <a:pt x="482130" y="435026"/>
                  </a:lnTo>
                  <a:lnTo>
                    <a:pt x="490066" y="429862"/>
                  </a:lnTo>
                  <a:lnTo>
                    <a:pt x="497606" y="425889"/>
                  </a:lnTo>
                  <a:lnTo>
                    <a:pt x="505542" y="422711"/>
                  </a:lnTo>
                  <a:lnTo>
                    <a:pt x="513875" y="419533"/>
                  </a:lnTo>
                  <a:lnTo>
                    <a:pt x="538478" y="409999"/>
                  </a:lnTo>
                  <a:lnTo>
                    <a:pt x="553160" y="404438"/>
                  </a:lnTo>
                  <a:lnTo>
                    <a:pt x="568239" y="399273"/>
                  </a:lnTo>
                  <a:lnTo>
                    <a:pt x="584111" y="394506"/>
                  </a:lnTo>
                  <a:lnTo>
                    <a:pt x="601174" y="390137"/>
                  </a:lnTo>
                  <a:lnTo>
                    <a:pt x="618634" y="386562"/>
                  </a:lnTo>
                  <a:lnTo>
                    <a:pt x="627761" y="384973"/>
                  </a:lnTo>
                  <a:lnTo>
                    <a:pt x="636888" y="383384"/>
                  </a:lnTo>
                  <a:lnTo>
                    <a:pt x="646014" y="382589"/>
                  </a:lnTo>
                  <a:lnTo>
                    <a:pt x="655538" y="381795"/>
                  </a:lnTo>
                  <a:lnTo>
                    <a:pt x="665061" y="381397"/>
                  </a:lnTo>
                  <a:lnTo>
                    <a:pt x="674585" y="381000"/>
                  </a:lnTo>
                  <a:close/>
                  <a:moveTo>
                    <a:pt x="1307704" y="0"/>
                  </a:moveTo>
                  <a:lnTo>
                    <a:pt x="1321601" y="0"/>
                  </a:lnTo>
                  <a:lnTo>
                    <a:pt x="1335100" y="0"/>
                  </a:lnTo>
                  <a:lnTo>
                    <a:pt x="1348997" y="1191"/>
                  </a:lnTo>
                  <a:lnTo>
                    <a:pt x="1362496" y="2381"/>
                  </a:lnTo>
                  <a:lnTo>
                    <a:pt x="1376790" y="4366"/>
                  </a:lnTo>
                  <a:lnTo>
                    <a:pt x="1390289" y="7144"/>
                  </a:lnTo>
                  <a:lnTo>
                    <a:pt x="1404583" y="10319"/>
                  </a:lnTo>
                  <a:lnTo>
                    <a:pt x="1418480" y="14684"/>
                  </a:lnTo>
                  <a:lnTo>
                    <a:pt x="1432773" y="19447"/>
                  </a:lnTo>
                  <a:lnTo>
                    <a:pt x="1446670" y="25003"/>
                  </a:lnTo>
                  <a:lnTo>
                    <a:pt x="1460566" y="31353"/>
                  </a:lnTo>
                  <a:lnTo>
                    <a:pt x="1474463" y="38497"/>
                  </a:lnTo>
                  <a:lnTo>
                    <a:pt x="1488757" y="46831"/>
                  </a:lnTo>
                  <a:lnTo>
                    <a:pt x="1525285" y="80963"/>
                  </a:lnTo>
                  <a:lnTo>
                    <a:pt x="1584841" y="90884"/>
                  </a:lnTo>
                  <a:lnTo>
                    <a:pt x="1590400" y="94853"/>
                  </a:lnTo>
                  <a:lnTo>
                    <a:pt x="1595958" y="99616"/>
                  </a:lnTo>
                  <a:lnTo>
                    <a:pt x="1600723" y="104775"/>
                  </a:lnTo>
                  <a:lnTo>
                    <a:pt x="1605487" y="110331"/>
                  </a:lnTo>
                  <a:lnTo>
                    <a:pt x="1609855" y="115888"/>
                  </a:lnTo>
                  <a:lnTo>
                    <a:pt x="1613825" y="122238"/>
                  </a:lnTo>
                  <a:lnTo>
                    <a:pt x="1617399" y="128984"/>
                  </a:lnTo>
                  <a:lnTo>
                    <a:pt x="1620575" y="134938"/>
                  </a:lnTo>
                  <a:lnTo>
                    <a:pt x="1626531" y="146447"/>
                  </a:lnTo>
                  <a:lnTo>
                    <a:pt x="1630898" y="156766"/>
                  </a:lnTo>
                  <a:lnTo>
                    <a:pt x="1634075" y="165894"/>
                  </a:lnTo>
                  <a:lnTo>
                    <a:pt x="1636854" y="177403"/>
                  </a:lnTo>
                  <a:lnTo>
                    <a:pt x="1639236" y="189309"/>
                  </a:lnTo>
                  <a:lnTo>
                    <a:pt x="1641619" y="200819"/>
                  </a:lnTo>
                  <a:lnTo>
                    <a:pt x="1643207" y="212725"/>
                  </a:lnTo>
                  <a:lnTo>
                    <a:pt x="1644795" y="223838"/>
                  </a:lnTo>
                  <a:lnTo>
                    <a:pt x="1646383" y="235347"/>
                  </a:lnTo>
                  <a:lnTo>
                    <a:pt x="1648368" y="258366"/>
                  </a:lnTo>
                  <a:lnTo>
                    <a:pt x="1649559" y="281781"/>
                  </a:lnTo>
                  <a:lnTo>
                    <a:pt x="1649957" y="304800"/>
                  </a:lnTo>
                  <a:lnTo>
                    <a:pt x="1649957" y="328613"/>
                  </a:lnTo>
                  <a:lnTo>
                    <a:pt x="1649559" y="352822"/>
                  </a:lnTo>
                  <a:lnTo>
                    <a:pt x="1648765" y="365919"/>
                  </a:lnTo>
                  <a:lnTo>
                    <a:pt x="1647177" y="385763"/>
                  </a:lnTo>
                  <a:lnTo>
                    <a:pt x="1642413" y="436959"/>
                  </a:lnTo>
                  <a:lnTo>
                    <a:pt x="1640427" y="464344"/>
                  </a:lnTo>
                  <a:lnTo>
                    <a:pt x="1638839" y="490141"/>
                  </a:lnTo>
                  <a:lnTo>
                    <a:pt x="1638442" y="501650"/>
                  </a:lnTo>
                  <a:lnTo>
                    <a:pt x="1638045" y="511969"/>
                  </a:lnTo>
                  <a:lnTo>
                    <a:pt x="1638442" y="521494"/>
                  </a:lnTo>
                  <a:lnTo>
                    <a:pt x="1638839" y="529034"/>
                  </a:lnTo>
                  <a:lnTo>
                    <a:pt x="1640030" y="538559"/>
                  </a:lnTo>
                  <a:lnTo>
                    <a:pt x="1642018" y="546497"/>
                  </a:lnTo>
                  <a:lnTo>
                    <a:pt x="1644001" y="553244"/>
                  </a:lnTo>
                  <a:lnTo>
                    <a:pt x="1646780" y="558800"/>
                  </a:lnTo>
                  <a:lnTo>
                    <a:pt x="1649559" y="563959"/>
                  </a:lnTo>
                  <a:lnTo>
                    <a:pt x="1653133" y="569516"/>
                  </a:lnTo>
                  <a:lnTo>
                    <a:pt x="1656706" y="576659"/>
                  </a:lnTo>
                  <a:lnTo>
                    <a:pt x="1661074" y="584597"/>
                  </a:lnTo>
                  <a:lnTo>
                    <a:pt x="1664250" y="592534"/>
                  </a:lnTo>
                  <a:lnTo>
                    <a:pt x="1667029" y="600869"/>
                  </a:lnTo>
                  <a:lnTo>
                    <a:pt x="1669412" y="609600"/>
                  </a:lnTo>
                  <a:lnTo>
                    <a:pt x="1671397" y="618331"/>
                  </a:lnTo>
                  <a:lnTo>
                    <a:pt x="1672588" y="627459"/>
                  </a:lnTo>
                  <a:lnTo>
                    <a:pt x="1673382" y="636984"/>
                  </a:lnTo>
                  <a:lnTo>
                    <a:pt x="1673779" y="646113"/>
                  </a:lnTo>
                  <a:lnTo>
                    <a:pt x="1674176" y="655241"/>
                  </a:lnTo>
                  <a:lnTo>
                    <a:pt x="1673779" y="665163"/>
                  </a:lnTo>
                  <a:lnTo>
                    <a:pt x="1673382" y="674291"/>
                  </a:lnTo>
                  <a:lnTo>
                    <a:pt x="1671794" y="692547"/>
                  </a:lnTo>
                  <a:lnTo>
                    <a:pt x="1669412" y="710009"/>
                  </a:lnTo>
                  <a:lnTo>
                    <a:pt x="1666632" y="726678"/>
                  </a:lnTo>
                  <a:lnTo>
                    <a:pt x="1664647" y="735806"/>
                  </a:lnTo>
                  <a:lnTo>
                    <a:pt x="1662662" y="745728"/>
                  </a:lnTo>
                  <a:lnTo>
                    <a:pt x="1659883" y="755650"/>
                  </a:lnTo>
                  <a:lnTo>
                    <a:pt x="1656706" y="765572"/>
                  </a:lnTo>
                  <a:lnTo>
                    <a:pt x="1653133" y="775891"/>
                  </a:lnTo>
                  <a:lnTo>
                    <a:pt x="1649162" y="785416"/>
                  </a:lnTo>
                  <a:lnTo>
                    <a:pt x="1644795" y="793750"/>
                  </a:lnTo>
                  <a:lnTo>
                    <a:pt x="1642413" y="798116"/>
                  </a:lnTo>
                  <a:lnTo>
                    <a:pt x="1639633" y="802084"/>
                  </a:lnTo>
                  <a:lnTo>
                    <a:pt x="1636854" y="805656"/>
                  </a:lnTo>
                  <a:lnTo>
                    <a:pt x="1633678" y="808831"/>
                  </a:lnTo>
                  <a:lnTo>
                    <a:pt x="1630104" y="811609"/>
                  </a:lnTo>
                  <a:lnTo>
                    <a:pt x="1626531" y="814388"/>
                  </a:lnTo>
                  <a:lnTo>
                    <a:pt x="1618193" y="818753"/>
                  </a:lnTo>
                  <a:lnTo>
                    <a:pt x="1610252" y="823119"/>
                  </a:lnTo>
                  <a:lnTo>
                    <a:pt x="1602311" y="827881"/>
                  </a:lnTo>
                  <a:lnTo>
                    <a:pt x="1598341" y="830263"/>
                  </a:lnTo>
                  <a:lnTo>
                    <a:pt x="1593973" y="832644"/>
                  </a:lnTo>
                  <a:lnTo>
                    <a:pt x="1590797" y="835819"/>
                  </a:lnTo>
                  <a:lnTo>
                    <a:pt x="1587223" y="838994"/>
                  </a:lnTo>
                  <a:lnTo>
                    <a:pt x="1584444" y="842963"/>
                  </a:lnTo>
                  <a:lnTo>
                    <a:pt x="1581665" y="846931"/>
                  </a:lnTo>
                  <a:lnTo>
                    <a:pt x="1578489" y="854075"/>
                  </a:lnTo>
                  <a:lnTo>
                    <a:pt x="1576106" y="860822"/>
                  </a:lnTo>
                  <a:lnTo>
                    <a:pt x="1574121" y="867966"/>
                  </a:lnTo>
                  <a:lnTo>
                    <a:pt x="1572533" y="875506"/>
                  </a:lnTo>
                  <a:lnTo>
                    <a:pt x="1571342" y="883444"/>
                  </a:lnTo>
                  <a:lnTo>
                    <a:pt x="1570151" y="890984"/>
                  </a:lnTo>
                  <a:lnTo>
                    <a:pt x="1568959" y="906859"/>
                  </a:lnTo>
                  <a:lnTo>
                    <a:pt x="1568165" y="923131"/>
                  </a:lnTo>
                  <a:lnTo>
                    <a:pt x="1566974" y="939006"/>
                  </a:lnTo>
                  <a:lnTo>
                    <a:pt x="1565783" y="946944"/>
                  </a:lnTo>
                  <a:lnTo>
                    <a:pt x="1564989" y="954484"/>
                  </a:lnTo>
                  <a:lnTo>
                    <a:pt x="1563401" y="961628"/>
                  </a:lnTo>
                  <a:lnTo>
                    <a:pt x="1561415" y="969169"/>
                  </a:lnTo>
                  <a:lnTo>
                    <a:pt x="1558636" y="976709"/>
                  </a:lnTo>
                  <a:lnTo>
                    <a:pt x="1555460" y="983456"/>
                  </a:lnTo>
                  <a:lnTo>
                    <a:pt x="1551887" y="989409"/>
                  </a:lnTo>
                  <a:lnTo>
                    <a:pt x="1548313" y="995363"/>
                  </a:lnTo>
                  <a:lnTo>
                    <a:pt x="1544343" y="1000522"/>
                  </a:lnTo>
                  <a:lnTo>
                    <a:pt x="1539578" y="1005284"/>
                  </a:lnTo>
                  <a:lnTo>
                    <a:pt x="1531637" y="1014809"/>
                  </a:lnTo>
                  <a:lnTo>
                    <a:pt x="1527667" y="1019969"/>
                  </a:lnTo>
                  <a:lnTo>
                    <a:pt x="1524093" y="1025525"/>
                  </a:lnTo>
                  <a:lnTo>
                    <a:pt x="1520520" y="1031081"/>
                  </a:lnTo>
                  <a:lnTo>
                    <a:pt x="1517741" y="1037431"/>
                  </a:lnTo>
                  <a:lnTo>
                    <a:pt x="1514961" y="1044178"/>
                  </a:lnTo>
                  <a:lnTo>
                    <a:pt x="1512976" y="1052513"/>
                  </a:lnTo>
                  <a:lnTo>
                    <a:pt x="1510991" y="1061244"/>
                  </a:lnTo>
                  <a:lnTo>
                    <a:pt x="1510197" y="1070769"/>
                  </a:lnTo>
                  <a:lnTo>
                    <a:pt x="1561415" y="1078309"/>
                  </a:lnTo>
                  <a:lnTo>
                    <a:pt x="1576900" y="1111250"/>
                  </a:lnTo>
                  <a:lnTo>
                    <a:pt x="1585635" y="1129903"/>
                  </a:lnTo>
                  <a:lnTo>
                    <a:pt x="1596355" y="1149350"/>
                  </a:lnTo>
                  <a:lnTo>
                    <a:pt x="1601517" y="1158478"/>
                  </a:lnTo>
                  <a:lnTo>
                    <a:pt x="1606679" y="1168003"/>
                  </a:lnTo>
                  <a:lnTo>
                    <a:pt x="1612237" y="1176734"/>
                  </a:lnTo>
                  <a:lnTo>
                    <a:pt x="1617796" y="1184672"/>
                  </a:lnTo>
                  <a:lnTo>
                    <a:pt x="1624149" y="1192609"/>
                  </a:lnTo>
                  <a:lnTo>
                    <a:pt x="1629707" y="1198959"/>
                  </a:lnTo>
                  <a:lnTo>
                    <a:pt x="1635663" y="1204516"/>
                  </a:lnTo>
                  <a:lnTo>
                    <a:pt x="1641619" y="1209278"/>
                  </a:lnTo>
                  <a:lnTo>
                    <a:pt x="1721821" y="1231106"/>
                  </a:lnTo>
                  <a:lnTo>
                    <a:pt x="1793687" y="1261269"/>
                  </a:lnTo>
                  <a:lnTo>
                    <a:pt x="1867537" y="1292622"/>
                  </a:lnTo>
                  <a:lnTo>
                    <a:pt x="1941387" y="1324372"/>
                  </a:lnTo>
                  <a:lnTo>
                    <a:pt x="2013649" y="1354931"/>
                  </a:lnTo>
                  <a:lnTo>
                    <a:pt x="2029531" y="1361678"/>
                  </a:lnTo>
                  <a:lnTo>
                    <a:pt x="2046207" y="1367631"/>
                  </a:lnTo>
                  <a:lnTo>
                    <a:pt x="2079161" y="1379141"/>
                  </a:lnTo>
                  <a:lnTo>
                    <a:pt x="2095440" y="1385094"/>
                  </a:lnTo>
                  <a:lnTo>
                    <a:pt x="2112116" y="1391444"/>
                  </a:lnTo>
                  <a:lnTo>
                    <a:pt x="2127998" y="1397397"/>
                  </a:lnTo>
                  <a:lnTo>
                    <a:pt x="2143085" y="1404144"/>
                  </a:lnTo>
                  <a:lnTo>
                    <a:pt x="2150232" y="1407716"/>
                  </a:lnTo>
                  <a:lnTo>
                    <a:pt x="2157776" y="1411684"/>
                  </a:lnTo>
                  <a:lnTo>
                    <a:pt x="2164923" y="1416050"/>
                  </a:lnTo>
                  <a:lnTo>
                    <a:pt x="2171673" y="1420019"/>
                  </a:lnTo>
                  <a:lnTo>
                    <a:pt x="2178423" y="1424384"/>
                  </a:lnTo>
                  <a:lnTo>
                    <a:pt x="2184775" y="1429147"/>
                  </a:lnTo>
                  <a:lnTo>
                    <a:pt x="2191128" y="1433909"/>
                  </a:lnTo>
                  <a:lnTo>
                    <a:pt x="2196687" y="1439069"/>
                  </a:lnTo>
                  <a:lnTo>
                    <a:pt x="2202245" y="1445022"/>
                  </a:lnTo>
                  <a:lnTo>
                    <a:pt x="2207804" y="1450578"/>
                  </a:lnTo>
                  <a:lnTo>
                    <a:pt x="2212965" y="1456928"/>
                  </a:lnTo>
                  <a:lnTo>
                    <a:pt x="2217333" y="1463278"/>
                  </a:lnTo>
                  <a:lnTo>
                    <a:pt x="2221700" y="1470422"/>
                  </a:lnTo>
                  <a:lnTo>
                    <a:pt x="2225274" y="1477566"/>
                  </a:lnTo>
                  <a:lnTo>
                    <a:pt x="2228847" y="1485503"/>
                  </a:lnTo>
                  <a:lnTo>
                    <a:pt x="2232023" y="1493441"/>
                  </a:lnTo>
                  <a:lnTo>
                    <a:pt x="2232023" y="1519634"/>
                  </a:lnTo>
                  <a:lnTo>
                    <a:pt x="2232817" y="1552178"/>
                  </a:lnTo>
                  <a:lnTo>
                    <a:pt x="2234406" y="1628378"/>
                  </a:lnTo>
                  <a:lnTo>
                    <a:pt x="2235597" y="1668859"/>
                  </a:lnTo>
                  <a:lnTo>
                    <a:pt x="2236391" y="1708150"/>
                  </a:lnTo>
                  <a:lnTo>
                    <a:pt x="2236788" y="1745059"/>
                  </a:lnTo>
                  <a:lnTo>
                    <a:pt x="2236391" y="1778000"/>
                  </a:lnTo>
                  <a:lnTo>
                    <a:pt x="374650" y="1778000"/>
                  </a:lnTo>
                  <a:lnTo>
                    <a:pt x="374650" y="1745059"/>
                  </a:lnTo>
                  <a:lnTo>
                    <a:pt x="374650" y="1708150"/>
                  </a:lnTo>
                  <a:lnTo>
                    <a:pt x="375444" y="1668859"/>
                  </a:lnTo>
                  <a:lnTo>
                    <a:pt x="376238" y="1628378"/>
                  </a:lnTo>
                  <a:lnTo>
                    <a:pt x="377826" y="1552178"/>
                  </a:lnTo>
                  <a:lnTo>
                    <a:pt x="378620" y="1519634"/>
                  </a:lnTo>
                  <a:lnTo>
                    <a:pt x="379017" y="1493441"/>
                  </a:lnTo>
                  <a:lnTo>
                    <a:pt x="381797" y="1485503"/>
                  </a:lnTo>
                  <a:lnTo>
                    <a:pt x="385370" y="1477566"/>
                  </a:lnTo>
                  <a:lnTo>
                    <a:pt x="389341" y="1470422"/>
                  </a:lnTo>
                  <a:lnTo>
                    <a:pt x="393311" y="1463278"/>
                  </a:lnTo>
                  <a:lnTo>
                    <a:pt x="398076" y="1456928"/>
                  </a:lnTo>
                  <a:lnTo>
                    <a:pt x="403237" y="1450578"/>
                  </a:lnTo>
                  <a:lnTo>
                    <a:pt x="408399" y="1445022"/>
                  </a:lnTo>
                  <a:lnTo>
                    <a:pt x="413957" y="1439069"/>
                  </a:lnTo>
                  <a:lnTo>
                    <a:pt x="419516" y="1433909"/>
                  </a:lnTo>
                  <a:lnTo>
                    <a:pt x="425869" y="1429147"/>
                  </a:lnTo>
                  <a:lnTo>
                    <a:pt x="432618" y="1424384"/>
                  </a:lnTo>
                  <a:lnTo>
                    <a:pt x="438971" y="1420019"/>
                  </a:lnTo>
                  <a:lnTo>
                    <a:pt x="445721" y="1416050"/>
                  </a:lnTo>
                  <a:lnTo>
                    <a:pt x="452868" y="1411684"/>
                  </a:lnTo>
                  <a:lnTo>
                    <a:pt x="460412" y="1407716"/>
                  </a:lnTo>
                  <a:lnTo>
                    <a:pt x="467558" y="1404144"/>
                  </a:lnTo>
                  <a:lnTo>
                    <a:pt x="482646" y="1397397"/>
                  </a:lnTo>
                  <a:lnTo>
                    <a:pt x="498925" y="1391444"/>
                  </a:lnTo>
                  <a:lnTo>
                    <a:pt x="515204" y="1385094"/>
                  </a:lnTo>
                  <a:lnTo>
                    <a:pt x="531483" y="1379141"/>
                  </a:lnTo>
                  <a:lnTo>
                    <a:pt x="564437" y="1367631"/>
                  </a:lnTo>
                  <a:lnTo>
                    <a:pt x="581113" y="1361678"/>
                  </a:lnTo>
                  <a:lnTo>
                    <a:pt x="597392" y="1354931"/>
                  </a:lnTo>
                  <a:lnTo>
                    <a:pt x="669257" y="1324372"/>
                  </a:lnTo>
                  <a:lnTo>
                    <a:pt x="743504" y="1292622"/>
                  </a:lnTo>
                  <a:lnTo>
                    <a:pt x="817354" y="1261269"/>
                  </a:lnTo>
                  <a:lnTo>
                    <a:pt x="888822" y="1231106"/>
                  </a:lnTo>
                  <a:lnTo>
                    <a:pt x="969025" y="1209278"/>
                  </a:lnTo>
                  <a:lnTo>
                    <a:pt x="974981" y="1204516"/>
                  </a:lnTo>
                  <a:lnTo>
                    <a:pt x="980937" y="1198959"/>
                  </a:lnTo>
                  <a:lnTo>
                    <a:pt x="986892" y="1192609"/>
                  </a:lnTo>
                  <a:lnTo>
                    <a:pt x="992848" y="1184672"/>
                  </a:lnTo>
                  <a:lnTo>
                    <a:pt x="998407" y="1176734"/>
                  </a:lnTo>
                  <a:lnTo>
                    <a:pt x="1003965" y="1168003"/>
                  </a:lnTo>
                  <a:lnTo>
                    <a:pt x="1009524" y="1158478"/>
                  </a:lnTo>
                  <a:lnTo>
                    <a:pt x="1015083" y="1149350"/>
                  </a:lnTo>
                  <a:lnTo>
                    <a:pt x="1025009" y="1129903"/>
                  </a:lnTo>
                  <a:lnTo>
                    <a:pt x="1034141" y="1111250"/>
                  </a:lnTo>
                  <a:lnTo>
                    <a:pt x="1049228" y="1078309"/>
                  </a:lnTo>
                  <a:lnTo>
                    <a:pt x="1087345" y="1068784"/>
                  </a:lnTo>
                  <a:lnTo>
                    <a:pt x="1085359" y="1060450"/>
                  </a:lnTo>
                  <a:lnTo>
                    <a:pt x="1082977" y="1053306"/>
                  </a:lnTo>
                  <a:lnTo>
                    <a:pt x="1080595" y="1046163"/>
                  </a:lnTo>
                  <a:lnTo>
                    <a:pt x="1077419" y="1040209"/>
                  </a:lnTo>
                  <a:lnTo>
                    <a:pt x="1074242" y="1034653"/>
                  </a:lnTo>
                  <a:lnTo>
                    <a:pt x="1071066" y="1029891"/>
                  </a:lnTo>
                  <a:lnTo>
                    <a:pt x="1067492" y="1025525"/>
                  </a:lnTo>
                  <a:lnTo>
                    <a:pt x="1063125" y="1020763"/>
                  </a:lnTo>
                  <a:lnTo>
                    <a:pt x="1055978" y="1012825"/>
                  </a:lnTo>
                  <a:lnTo>
                    <a:pt x="1048434" y="1004491"/>
                  </a:lnTo>
                  <a:lnTo>
                    <a:pt x="1045258" y="1000125"/>
                  </a:lnTo>
                  <a:lnTo>
                    <a:pt x="1042082" y="995363"/>
                  </a:lnTo>
                  <a:lnTo>
                    <a:pt x="1038905" y="989409"/>
                  </a:lnTo>
                  <a:lnTo>
                    <a:pt x="1036523" y="983456"/>
                  </a:lnTo>
                  <a:lnTo>
                    <a:pt x="1022229" y="830659"/>
                  </a:lnTo>
                  <a:lnTo>
                    <a:pt x="1021832" y="831056"/>
                  </a:lnTo>
                  <a:lnTo>
                    <a:pt x="1020641" y="831056"/>
                  </a:lnTo>
                  <a:lnTo>
                    <a:pt x="1016671" y="830659"/>
                  </a:lnTo>
                  <a:lnTo>
                    <a:pt x="1010715" y="829469"/>
                  </a:lnTo>
                  <a:lnTo>
                    <a:pt x="1003965" y="828278"/>
                  </a:lnTo>
                  <a:lnTo>
                    <a:pt x="990863" y="824309"/>
                  </a:lnTo>
                  <a:lnTo>
                    <a:pt x="985701" y="822325"/>
                  </a:lnTo>
                  <a:lnTo>
                    <a:pt x="982525" y="821134"/>
                  </a:lnTo>
                  <a:lnTo>
                    <a:pt x="978157" y="817959"/>
                  </a:lnTo>
                  <a:lnTo>
                    <a:pt x="973790" y="814388"/>
                  </a:lnTo>
                  <a:lnTo>
                    <a:pt x="969819" y="810419"/>
                  </a:lnTo>
                  <a:lnTo>
                    <a:pt x="966246" y="805656"/>
                  </a:lnTo>
                  <a:lnTo>
                    <a:pt x="962673" y="800497"/>
                  </a:lnTo>
                  <a:lnTo>
                    <a:pt x="959496" y="794941"/>
                  </a:lnTo>
                  <a:lnTo>
                    <a:pt x="956717" y="788988"/>
                  </a:lnTo>
                  <a:lnTo>
                    <a:pt x="953541" y="783034"/>
                  </a:lnTo>
                  <a:lnTo>
                    <a:pt x="951158" y="776684"/>
                  </a:lnTo>
                  <a:lnTo>
                    <a:pt x="948776" y="769541"/>
                  </a:lnTo>
                  <a:lnTo>
                    <a:pt x="944409" y="755253"/>
                  </a:lnTo>
                  <a:lnTo>
                    <a:pt x="941232" y="740172"/>
                  </a:lnTo>
                  <a:lnTo>
                    <a:pt x="938056" y="724694"/>
                  </a:lnTo>
                  <a:lnTo>
                    <a:pt x="935674" y="708819"/>
                  </a:lnTo>
                  <a:lnTo>
                    <a:pt x="934085" y="693341"/>
                  </a:lnTo>
                  <a:lnTo>
                    <a:pt x="932497" y="677466"/>
                  </a:lnTo>
                  <a:lnTo>
                    <a:pt x="931306" y="662781"/>
                  </a:lnTo>
                  <a:lnTo>
                    <a:pt x="929321" y="635000"/>
                  </a:lnTo>
                  <a:lnTo>
                    <a:pt x="926939" y="611981"/>
                  </a:lnTo>
                  <a:lnTo>
                    <a:pt x="926939" y="607616"/>
                  </a:lnTo>
                  <a:lnTo>
                    <a:pt x="927733" y="603250"/>
                  </a:lnTo>
                  <a:lnTo>
                    <a:pt x="929321" y="598884"/>
                  </a:lnTo>
                  <a:lnTo>
                    <a:pt x="931306" y="594519"/>
                  </a:lnTo>
                  <a:lnTo>
                    <a:pt x="935674" y="585391"/>
                  </a:lnTo>
                  <a:lnTo>
                    <a:pt x="940835" y="575866"/>
                  </a:lnTo>
                  <a:lnTo>
                    <a:pt x="943217" y="570706"/>
                  </a:lnTo>
                  <a:lnTo>
                    <a:pt x="945600" y="565150"/>
                  </a:lnTo>
                  <a:lnTo>
                    <a:pt x="947585" y="559594"/>
                  </a:lnTo>
                  <a:lnTo>
                    <a:pt x="949173" y="553641"/>
                  </a:lnTo>
                  <a:lnTo>
                    <a:pt x="950364" y="547291"/>
                  </a:lnTo>
                  <a:lnTo>
                    <a:pt x="950761" y="539750"/>
                  </a:lnTo>
                  <a:lnTo>
                    <a:pt x="950364" y="532606"/>
                  </a:lnTo>
                  <a:lnTo>
                    <a:pt x="949173" y="524669"/>
                  </a:lnTo>
                  <a:lnTo>
                    <a:pt x="944409" y="500856"/>
                  </a:lnTo>
                  <a:lnTo>
                    <a:pt x="940438" y="477441"/>
                  </a:lnTo>
                  <a:lnTo>
                    <a:pt x="937262" y="454422"/>
                  </a:lnTo>
                  <a:lnTo>
                    <a:pt x="934880" y="432197"/>
                  </a:lnTo>
                  <a:lnTo>
                    <a:pt x="933291" y="410766"/>
                  </a:lnTo>
                  <a:lnTo>
                    <a:pt x="932100" y="389334"/>
                  </a:lnTo>
                  <a:lnTo>
                    <a:pt x="931703" y="368300"/>
                  </a:lnTo>
                  <a:lnTo>
                    <a:pt x="932100" y="348059"/>
                  </a:lnTo>
                  <a:lnTo>
                    <a:pt x="932894" y="328613"/>
                  </a:lnTo>
                  <a:lnTo>
                    <a:pt x="934483" y="309563"/>
                  </a:lnTo>
                  <a:lnTo>
                    <a:pt x="936468" y="290909"/>
                  </a:lnTo>
                  <a:lnTo>
                    <a:pt x="939247" y="273447"/>
                  </a:lnTo>
                  <a:lnTo>
                    <a:pt x="942423" y="255984"/>
                  </a:lnTo>
                  <a:lnTo>
                    <a:pt x="946394" y="239713"/>
                  </a:lnTo>
                  <a:lnTo>
                    <a:pt x="950761" y="223441"/>
                  </a:lnTo>
                  <a:lnTo>
                    <a:pt x="956320" y="207566"/>
                  </a:lnTo>
                  <a:lnTo>
                    <a:pt x="961482" y="193278"/>
                  </a:lnTo>
                  <a:lnTo>
                    <a:pt x="967437" y="178991"/>
                  </a:lnTo>
                  <a:lnTo>
                    <a:pt x="973790" y="165497"/>
                  </a:lnTo>
                  <a:lnTo>
                    <a:pt x="980937" y="152400"/>
                  </a:lnTo>
                  <a:lnTo>
                    <a:pt x="988481" y="140494"/>
                  </a:lnTo>
                  <a:lnTo>
                    <a:pt x="996421" y="129381"/>
                  </a:lnTo>
                  <a:lnTo>
                    <a:pt x="1004362" y="118269"/>
                  </a:lnTo>
                  <a:lnTo>
                    <a:pt x="1013494" y="108347"/>
                  </a:lnTo>
                  <a:lnTo>
                    <a:pt x="1022229" y="99219"/>
                  </a:lnTo>
                  <a:lnTo>
                    <a:pt x="1031758" y="90091"/>
                  </a:lnTo>
                  <a:lnTo>
                    <a:pt x="1041685" y="82550"/>
                  </a:lnTo>
                  <a:lnTo>
                    <a:pt x="1051611" y="75406"/>
                  </a:lnTo>
                  <a:lnTo>
                    <a:pt x="1061934" y="68659"/>
                  </a:lnTo>
                  <a:lnTo>
                    <a:pt x="1073051" y="63103"/>
                  </a:lnTo>
                  <a:lnTo>
                    <a:pt x="1084168" y="58341"/>
                  </a:lnTo>
                  <a:lnTo>
                    <a:pt x="1095683" y="53975"/>
                  </a:lnTo>
                  <a:lnTo>
                    <a:pt x="1112358" y="47228"/>
                  </a:lnTo>
                  <a:lnTo>
                    <a:pt x="1131019" y="40084"/>
                  </a:lnTo>
                  <a:lnTo>
                    <a:pt x="1150872" y="32544"/>
                  </a:lnTo>
                  <a:lnTo>
                    <a:pt x="1171915" y="25400"/>
                  </a:lnTo>
                  <a:lnTo>
                    <a:pt x="1194547" y="18653"/>
                  </a:lnTo>
                  <a:lnTo>
                    <a:pt x="1206458" y="15875"/>
                  </a:lnTo>
                  <a:lnTo>
                    <a:pt x="1218369" y="12303"/>
                  </a:lnTo>
                  <a:lnTo>
                    <a:pt x="1230281" y="9525"/>
                  </a:lnTo>
                  <a:lnTo>
                    <a:pt x="1242986" y="7144"/>
                  </a:lnTo>
                  <a:lnTo>
                    <a:pt x="1255294" y="5159"/>
                  </a:lnTo>
                  <a:lnTo>
                    <a:pt x="1268397" y="3175"/>
                  </a:lnTo>
                  <a:lnTo>
                    <a:pt x="1281102" y="1588"/>
                  </a:lnTo>
                  <a:lnTo>
                    <a:pt x="1294602" y="794"/>
                  </a:lnTo>
                  <a:lnTo>
                    <a:pt x="1307704"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sz="2000">
                <a:solidFill>
                  <a:srgbClr val="FFFFFF"/>
                </a:solidFill>
                <a:latin typeface="+mn-lt"/>
                <a:ea typeface="+mn-ea"/>
                <a:cs typeface="+mn-ea"/>
                <a:sym typeface="+mn-lt"/>
              </a:endParaRPr>
            </a:p>
          </p:txBody>
        </p:sp>
      </p:grpSp>
      <p:grpSp>
        <p:nvGrpSpPr>
          <p:cNvPr id="5" name="组合 4"/>
          <p:cNvGrpSpPr/>
          <p:nvPr/>
        </p:nvGrpSpPr>
        <p:grpSpPr>
          <a:xfrm>
            <a:off x="4901430" y="1649142"/>
            <a:ext cx="2864516" cy="1411534"/>
            <a:chOff x="5597744" y="855391"/>
            <a:chExt cx="2864516" cy="1411534"/>
          </a:xfrm>
        </p:grpSpPr>
        <p:grpSp>
          <p:nvGrpSpPr>
            <p:cNvPr id="41" name="组合 40"/>
            <p:cNvGrpSpPr/>
            <p:nvPr/>
          </p:nvGrpSpPr>
          <p:grpSpPr>
            <a:xfrm>
              <a:off x="5597744" y="855391"/>
              <a:ext cx="2864516" cy="1411534"/>
              <a:chOff x="1186807" y="1817957"/>
              <a:chExt cx="2864516" cy="1411534"/>
            </a:xfrm>
          </p:grpSpPr>
          <p:sp>
            <p:nvSpPr>
              <p:cNvPr id="42" name="对话气泡: 矩形 41"/>
              <p:cNvSpPr/>
              <p:nvPr/>
            </p:nvSpPr>
            <p:spPr>
              <a:xfrm>
                <a:off x="1317550" y="1942475"/>
                <a:ext cx="2733773" cy="1287016"/>
              </a:xfrm>
              <a:prstGeom prst="wedgeRectCallout">
                <a:avLst>
                  <a:gd name="adj1" fmla="val -5316"/>
                  <a:gd name="adj2" fmla="val 6909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3" name="对话气泡: 矩形 42"/>
              <p:cNvSpPr/>
              <p:nvPr/>
            </p:nvSpPr>
            <p:spPr>
              <a:xfrm>
                <a:off x="1186807" y="1817957"/>
                <a:ext cx="2733773" cy="1287016"/>
              </a:xfrm>
              <a:prstGeom prst="wedgeRectCallout">
                <a:avLst>
                  <a:gd name="adj1" fmla="val -5316"/>
                  <a:gd name="adj2" fmla="val 69092"/>
                </a:avLst>
              </a:prstGeom>
              <a:solidFill>
                <a:srgbClr val="901B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44" name="文本框 43"/>
            <p:cNvSpPr txBox="1"/>
            <p:nvPr/>
          </p:nvSpPr>
          <p:spPr>
            <a:xfrm>
              <a:off x="6845811" y="1235247"/>
              <a:ext cx="697627" cy="400110"/>
            </a:xfrm>
            <a:prstGeom prst="rect">
              <a:avLst/>
            </a:prstGeom>
            <a:noFill/>
          </p:spPr>
          <p:txBody>
            <a:bodyPr wrap="none" rtlCol="0">
              <a:spAutoFit/>
            </a:bodyPr>
            <a:lstStyle/>
            <a:p>
              <a:r>
                <a:rPr lang="zh-CN" altLang="en-US" sz="2000" dirty="0">
                  <a:solidFill>
                    <a:schemeClr val="bg1"/>
                  </a:solidFill>
                  <a:cs typeface="+mn-ea"/>
                  <a:sym typeface="+mn-lt"/>
                </a:rPr>
                <a:t>标题</a:t>
              </a:r>
            </a:p>
          </p:txBody>
        </p:sp>
        <p:sp>
          <p:nvSpPr>
            <p:cNvPr id="50" name="KSO_Shape"/>
            <p:cNvSpPr/>
            <p:nvPr/>
          </p:nvSpPr>
          <p:spPr bwMode="auto">
            <a:xfrm>
              <a:off x="5885699" y="1165882"/>
              <a:ext cx="646166" cy="490009"/>
            </a:xfrm>
            <a:custGeom>
              <a:avLst/>
              <a:gdLst>
                <a:gd name="T0" fmla="*/ 104753 w 3040062"/>
                <a:gd name="T1" fmla="*/ 1241540 h 2303463"/>
                <a:gd name="T2" fmla="*/ 251725 w 3040062"/>
                <a:gd name="T3" fmla="*/ 1260899 h 2303463"/>
                <a:gd name="T4" fmla="*/ 265692 w 3040062"/>
                <a:gd name="T5" fmla="*/ 1110467 h 2303463"/>
                <a:gd name="T6" fmla="*/ 844867 w 3040062"/>
                <a:gd name="T7" fmla="*/ 970596 h 2303463"/>
                <a:gd name="T8" fmla="*/ 870584 w 3040062"/>
                <a:gd name="T9" fmla="*/ 987377 h 2303463"/>
                <a:gd name="T10" fmla="*/ 872172 w 3040062"/>
                <a:gd name="T11" fmla="*/ 1402771 h 2303463"/>
                <a:gd name="T12" fmla="*/ 848359 w 3040062"/>
                <a:gd name="T13" fmla="*/ 1421768 h 2303463"/>
                <a:gd name="T14" fmla="*/ 615315 w 3040062"/>
                <a:gd name="T15" fmla="*/ 1415119 h 2303463"/>
                <a:gd name="T16" fmla="*/ 603250 w 3040062"/>
                <a:gd name="T17" fmla="*/ 1002891 h 2303463"/>
                <a:gd name="T18" fmla="*/ 617855 w 3040062"/>
                <a:gd name="T19" fmla="*/ 975662 h 2303463"/>
                <a:gd name="T20" fmla="*/ 1240437 w 3040062"/>
                <a:gd name="T21" fmla="*/ 749300 h 2303463"/>
                <a:gd name="T22" fmla="*/ 1265867 w 3040062"/>
                <a:gd name="T23" fmla="*/ 766421 h 2303463"/>
                <a:gd name="T24" fmla="*/ 1267138 w 3040062"/>
                <a:gd name="T25" fmla="*/ 1402743 h 2303463"/>
                <a:gd name="T26" fmla="*/ 1243616 w 3040062"/>
                <a:gd name="T27" fmla="*/ 1421766 h 2303463"/>
                <a:gd name="T28" fmla="*/ 1010298 w 3040062"/>
                <a:gd name="T29" fmla="*/ 1415108 h 2303463"/>
                <a:gd name="T30" fmla="*/ 998537 w 3040062"/>
                <a:gd name="T31" fmla="*/ 782273 h 2303463"/>
                <a:gd name="T32" fmla="*/ 1012841 w 3040062"/>
                <a:gd name="T33" fmla="*/ 755007 h 2303463"/>
                <a:gd name="T34" fmla="*/ 2175011 w 3040062"/>
                <a:gd name="T35" fmla="*/ 666432 h 2303463"/>
                <a:gd name="T36" fmla="*/ 2235666 w 3040062"/>
                <a:gd name="T37" fmla="*/ 692135 h 2303463"/>
                <a:gd name="T38" fmla="*/ 2277268 w 3040062"/>
                <a:gd name="T39" fmla="*/ 742271 h 2303463"/>
                <a:gd name="T40" fmla="*/ 2290605 w 3040062"/>
                <a:gd name="T41" fmla="*/ 1286150 h 2303463"/>
                <a:gd name="T42" fmla="*/ 2948603 w 3040062"/>
                <a:gd name="T43" fmla="*/ 1365796 h 2303463"/>
                <a:gd name="T44" fmla="*/ 3005765 w 3040062"/>
                <a:gd name="T45" fmla="*/ 1408316 h 2303463"/>
                <a:gd name="T46" fmla="*/ 3036887 w 3040062"/>
                <a:gd name="T47" fmla="*/ 1473366 h 2303463"/>
                <a:gd name="T48" fmla="*/ 3035616 w 3040062"/>
                <a:gd name="T49" fmla="*/ 2191451 h 2303463"/>
                <a:gd name="T50" fmla="*/ 3001319 w 3040062"/>
                <a:gd name="T51" fmla="*/ 2254597 h 2303463"/>
                <a:gd name="T52" fmla="*/ 2941934 w 3040062"/>
                <a:gd name="T53" fmla="*/ 2294578 h 2303463"/>
                <a:gd name="T54" fmla="*/ 2171200 w 3040062"/>
                <a:gd name="T55" fmla="*/ 2303146 h 2303463"/>
                <a:gd name="T56" fmla="*/ 2113403 w 3040062"/>
                <a:gd name="T57" fmla="*/ 2292040 h 2303463"/>
                <a:gd name="T58" fmla="*/ 1552263 w 3040062"/>
                <a:gd name="T59" fmla="*/ 1741815 h 2303463"/>
                <a:gd name="T60" fmla="*/ 1526223 w 3040062"/>
                <a:gd name="T61" fmla="*/ 1686919 h 2303463"/>
                <a:gd name="T62" fmla="*/ 1529081 w 3040062"/>
                <a:gd name="T63" fmla="*/ 1626946 h 2303463"/>
                <a:gd name="T64" fmla="*/ 1560520 w 3040062"/>
                <a:gd name="T65" fmla="*/ 1574272 h 2303463"/>
                <a:gd name="T66" fmla="*/ 1612919 w 3040062"/>
                <a:gd name="T67" fmla="*/ 1542858 h 2303463"/>
                <a:gd name="T68" fmla="*/ 1673891 w 3040062"/>
                <a:gd name="T69" fmla="*/ 1539685 h 2303463"/>
                <a:gd name="T70" fmla="*/ 1728513 w 3040062"/>
                <a:gd name="T71" fmla="*/ 1565705 h 2303463"/>
                <a:gd name="T72" fmla="*/ 2024167 w 3040062"/>
                <a:gd name="T73" fmla="*/ 760992 h 2303463"/>
                <a:gd name="T74" fmla="*/ 2057829 w 3040062"/>
                <a:gd name="T75" fmla="*/ 704828 h 2303463"/>
                <a:gd name="T76" fmla="*/ 2113721 w 3040062"/>
                <a:gd name="T77" fmla="*/ 670875 h 2303463"/>
                <a:gd name="T78" fmla="*/ 1640947 w 3040062"/>
                <a:gd name="T79" fmla="*/ 485773 h 2303463"/>
                <a:gd name="T80" fmla="*/ 1662436 w 3040062"/>
                <a:gd name="T81" fmla="*/ 507334 h 2303463"/>
                <a:gd name="T82" fmla="*/ 1658328 w 3040062"/>
                <a:gd name="T83" fmla="*/ 1408133 h 2303463"/>
                <a:gd name="T84" fmla="*/ 1631151 w 3040062"/>
                <a:gd name="T85" fmla="*/ 1422401 h 2303463"/>
                <a:gd name="T86" fmla="*/ 1401409 w 3040062"/>
                <a:gd name="T87" fmla="*/ 1410669 h 2303463"/>
                <a:gd name="T88" fmla="*/ 1394457 w 3040062"/>
                <a:gd name="T89" fmla="*/ 510505 h 2303463"/>
                <a:gd name="T90" fmla="*/ 1413734 w 3040062"/>
                <a:gd name="T91" fmla="*/ 486725 h 2303463"/>
                <a:gd name="T92" fmla="*/ 2856582 w 3040062"/>
                <a:gd name="T93" fmla="*/ 2539 h 2303463"/>
                <a:gd name="T94" fmla="*/ 2942924 w 3040062"/>
                <a:gd name="T95" fmla="*/ 45384 h 2303463"/>
                <a:gd name="T96" fmla="*/ 3001649 w 3040062"/>
                <a:gd name="T97" fmla="*/ 130121 h 2303463"/>
                <a:gd name="T98" fmla="*/ 3021012 w 3040062"/>
                <a:gd name="T99" fmla="*/ 1276768 h 2303463"/>
                <a:gd name="T100" fmla="*/ 2944193 w 3040062"/>
                <a:gd name="T101" fmla="*/ 1247252 h 2303463"/>
                <a:gd name="T102" fmla="*/ 374889 w 3040062"/>
                <a:gd name="T103" fmla="*/ 1959424 h 2303463"/>
                <a:gd name="T104" fmla="*/ 127291 w 3040062"/>
                <a:gd name="T105" fmla="*/ 2259336 h 2303463"/>
                <a:gd name="T106" fmla="*/ 50472 w 3040062"/>
                <a:gd name="T107" fmla="*/ 2198402 h 2303463"/>
                <a:gd name="T108" fmla="*/ 6349 w 3040062"/>
                <a:gd name="T109" fmla="*/ 2100970 h 2303463"/>
                <a:gd name="T110" fmla="*/ 3809 w 3040062"/>
                <a:gd name="T111" fmla="*/ 183438 h 2303463"/>
                <a:gd name="T112" fmla="*/ 44441 w 3040062"/>
                <a:gd name="T113" fmla="*/ 83468 h 2303463"/>
                <a:gd name="T114" fmla="*/ 118720 w 3040062"/>
                <a:gd name="T115" fmla="*/ 17773 h 2303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40062" h="2303463">
                  <a:moveTo>
                    <a:pt x="124116" y="1098725"/>
                  </a:moveTo>
                  <a:lnTo>
                    <a:pt x="120307" y="1099042"/>
                  </a:lnTo>
                  <a:lnTo>
                    <a:pt x="116498" y="1099994"/>
                  </a:lnTo>
                  <a:lnTo>
                    <a:pt x="113324" y="1101898"/>
                  </a:lnTo>
                  <a:lnTo>
                    <a:pt x="110467" y="1104120"/>
                  </a:lnTo>
                  <a:lnTo>
                    <a:pt x="108245" y="1107294"/>
                  </a:lnTo>
                  <a:lnTo>
                    <a:pt x="106340" y="1110467"/>
                  </a:lnTo>
                  <a:lnTo>
                    <a:pt x="105071" y="1114276"/>
                  </a:lnTo>
                  <a:lnTo>
                    <a:pt x="104753" y="1118084"/>
                  </a:lnTo>
                  <a:lnTo>
                    <a:pt x="104753" y="1241540"/>
                  </a:lnTo>
                  <a:lnTo>
                    <a:pt x="105071" y="1245348"/>
                  </a:lnTo>
                  <a:lnTo>
                    <a:pt x="106340" y="1249157"/>
                  </a:lnTo>
                  <a:lnTo>
                    <a:pt x="108245" y="1252330"/>
                  </a:lnTo>
                  <a:lnTo>
                    <a:pt x="110467" y="1255187"/>
                  </a:lnTo>
                  <a:lnTo>
                    <a:pt x="113324" y="1257726"/>
                  </a:lnTo>
                  <a:lnTo>
                    <a:pt x="116498" y="1259312"/>
                  </a:lnTo>
                  <a:lnTo>
                    <a:pt x="120307" y="1260899"/>
                  </a:lnTo>
                  <a:lnTo>
                    <a:pt x="124116" y="1261217"/>
                  </a:lnTo>
                  <a:lnTo>
                    <a:pt x="247598" y="1261217"/>
                  </a:lnTo>
                  <a:lnTo>
                    <a:pt x="251725" y="1260899"/>
                  </a:lnTo>
                  <a:lnTo>
                    <a:pt x="255216" y="1259312"/>
                  </a:lnTo>
                  <a:lnTo>
                    <a:pt x="258708" y="1257726"/>
                  </a:lnTo>
                  <a:lnTo>
                    <a:pt x="261565" y="1255187"/>
                  </a:lnTo>
                  <a:lnTo>
                    <a:pt x="264105" y="1252330"/>
                  </a:lnTo>
                  <a:lnTo>
                    <a:pt x="265692" y="1249157"/>
                  </a:lnTo>
                  <a:lnTo>
                    <a:pt x="266644" y="1245348"/>
                  </a:lnTo>
                  <a:lnTo>
                    <a:pt x="266961" y="1241540"/>
                  </a:lnTo>
                  <a:lnTo>
                    <a:pt x="266961" y="1118084"/>
                  </a:lnTo>
                  <a:lnTo>
                    <a:pt x="266644" y="1114276"/>
                  </a:lnTo>
                  <a:lnTo>
                    <a:pt x="265692" y="1110467"/>
                  </a:lnTo>
                  <a:lnTo>
                    <a:pt x="264105" y="1107294"/>
                  </a:lnTo>
                  <a:lnTo>
                    <a:pt x="261565" y="1104120"/>
                  </a:lnTo>
                  <a:lnTo>
                    <a:pt x="258708" y="1101898"/>
                  </a:lnTo>
                  <a:lnTo>
                    <a:pt x="255216" y="1099994"/>
                  </a:lnTo>
                  <a:lnTo>
                    <a:pt x="251725" y="1099042"/>
                  </a:lnTo>
                  <a:lnTo>
                    <a:pt x="247598" y="1098725"/>
                  </a:lnTo>
                  <a:lnTo>
                    <a:pt x="124116" y="1098725"/>
                  </a:lnTo>
                  <a:close/>
                  <a:moveTo>
                    <a:pt x="636270" y="969963"/>
                  </a:moveTo>
                  <a:lnTo>
                    <a:pt x="841692" y="969963"/>
                  </a:lnTo>
                  <a:lnTo>
                    <a:pt x="844867" y="970596"/>
                  </a:lnTo>
                  <a:lnTo>
                    <a:pt x="848359" y="970913"/>
                  </a:lnTo>
                  <a:lnTo>
                    <a:pt x="851534" y="971546"/>
                  </a:lnTo>
                  <a:lnTo>
                    <a:pt x="854709" y="972813"/>
                  </a:lnTo>
                  <a:lnTo>
                    <a:pt x="857567" y="974396"/>
                  </a:lnTo>
                  <a:lnTo>
                    <a:pt x="860107" y="975662"/>
                  </a:lnTo>
                  <a:lnTo>
                    <a:pt x="862647" y="977878"/>
                  </a:lnTo>
                  <a:lnTo>
                    <a:pt x="865187" y="979778"/>
                  </a:lnTo>
                  <a:lnTo>
                    <a:pt x="867092" y="982311"/>
                  </a:lnTo>
                  <a:lnTo>
                    <a:pt x="868997" y="984844"/>
                  </a:lnTo>
                  <a:lnTo>
                    <a:pt x="870584" y="987377"/>
                  </a:lnTo>
                  <a:lnTo>
                    <a:pt x="872172" y="990226"/>
                  </a:lnTo>
                  <a:lnTo>
                    <a:pt x="873124" y="993076"/>
                  </a:lnTo>
                  <a:lnTo>
                    <a:pt x="873760" y="996242"/>
                  </a:lnTo>
                  <a:lnTo>
                    <a:pt x="874712" y="999725"/>
                  </a:lnTo>
                  <a:lnTo>
                    <a:pt x="874712" y="1002891"/>
                  </a:lnTo>
                  <a:lnTo>
                    <a:pt x="874712" y="1389790"/>
                  </a:lnTo>
                  <a:lnTo>
                    <a:pt x="874712" y="1393273"/>
                  </a:lnTo>
                  <a:lnTo>
                    <a:pt x="873760" y="1396439"/>
                  </a:lnTo>
                  <a:lnTo>
                    <a:pt x="873124" y="1399605"/>
                  </a:lnTo>
                  <a:lnTo>
                    <a:pt x="872172" y="1402771"/>
                  </a:lnTo>
                  <a:lnTo>
                    <a:pt x="870584" y="1405304"/>
                  </a:lnTo>
                  <a:lnTo>
                    <a:pt x="868997" y="1408154"/>
                  </a:lnTo>
                  <a:lnTo>
                    <a:pt x="867092" y="1410686"/>
                  </a:lnTo>
                  <a:lnTo>
                    <a:pt x="865187" y="1413219"/>
                  </a:lnTo>
                  <a:lnTo>
                    <a:pt x="862647" y="1415119"/>
                  </a:lnTo>
                  <a:lnTo>
                    <a:pt x="860107" y="1417019"/>
                  </a:lnTo>
                  <a:lnTo>
                    <a:pt x="857567" y="1418602"/>
                  </a:lnTo>
                  <a:lnTo>
                    <a:pt x="854709" y="1420185"/>
                  </a:lnTo>
                  <a:lnTo>
                    <a:pt x="851534" y="1421135"/>
                  </a:lnTo>
                  <a:lnTo>
                    <a:pt x="848359" y="1421768"/>
                  </a:lnTo>
                  <a:lnTo>
                    <a:pt x="844867" y="1422401"/>
                  </a:lnTo>
                  <a:lnTo>
                    <a:pt x="841692" y="1422401"/>
                  </a:lnTo>
                  <a:lnTo>
                    <a:pt x="636270" y="1422401"/>
                  </a:lnTo>
                  <a:lnTo>
                    <a:pt x="632777" y="1422401"/>
                  </a:lnTo>
                  <a:lnTo>
                    <a:pt x="629920" y="1421768"/>
                  </a:lnTo>
                  <a:lnTo>
                    <a:pt x="626745" y="1421135"/>
                  </a:lnTo>
                  <a:lnTo>
                    <a:pt x="623570" y="1420185"/>
                  </a:lnTo>
                  <a:lnTo>
                    <a:pt x="620713" y="1418602"/>
                  </a:lnTo>
                  <a:lnTo>
                    <a:pt x="617855" y="1417019"/>
                  </a:lnTo>
                  <a:lnTo>
                    <a:pt x="615315" y="1415119"/>
                  </a:lnTo>
                  <a:lnTo>
                    <a:pt x="613093" y="1413219"/>
                  </a:lnTo>
                  <a:lnTo>
                    <a:pt x="610870" y="1410686"/>
                  </a:lnTo>
                  <a:lnTo>
                    <a:pt x="608965" y="1408154"/>
                  </a:lnTo>
                  <a:lnTo>
                    <a:pt x="607378" y="1405304"/>
                  </a:lnTo>
                  <a:lnTo>
                    <a:pt x="606108" y="1402771"/>
                  </a:lnTo>
                  <a:lnTo>
                    <a:pt x="605155" y="1399605"/>
                  </a:lnTo>
                  <a:lnTo>
                    <a:pt x="603885" y="1396439"/>
                  </a:lnTo>
                  <a:lnTo>
                    <a:pt x="603568" y="1393273"/>
                  </a:lnTo>
                  <a:lnTo>
                    <a:pt x="603250" y="1389790"/>
                  </a:lnTo>
                  <a:lnTo>
                    <a:pt x="603250" y="1002891"/>
                  </a:lnTo>
                  <a:lnTo>
                    <a:pt x="603568" y="999725"/>
                  </a:lnTo>
                  <a:lnTo>
                    <a:pt x="603885" y="996242"/>
                  </a:lnTo>
                  <a:lnTo>
                    <a:pt x="605155" y="993076"/>
                  </a:lnTo>
                  <a:lnTo>
                    <a:pt x="606108" y="990226"/>
                  </a:lnTo>
                  <a:lnTo>
                    <a:pt x="607378" y="987377"/>
                  </a:lnTo>
                  <a:lnTo>
                    <a:pt x="608965" y="984844"/>
                  </a:lnTo>
                  <a:lnTo>
                    <a:pt x="610870" y="982311"/>
                  </a:lnTo>
                  <a:lnTo>
                    <a:pt x="613093" y="979778"/>
                  </a:lnTo>
                  <a:lnTo>
                    <a:pt x="615315" y="977878"/>
                  </a:lnTo>
                  <a:lnTo>
                    <a:pt x="617855" y="975662"/>
                  </a:lnTo>
                  <a:lnTo>
                    <a:pt x="620713" y="974396"/>
                  </a:lnTo>
                  <a:lnTo>
                    <a:pt x="623570" y="972813"/>
                  </a:lnTo>
                  <a:lnTo>
                    <a:pt x="626745" y="971546"/>
                  </a:lnTo>
                  <a:lnTo>
                    <a:pt x="629920" y="970913"/>
                  </a:lnTo>
                  <a:lnTo>
                    <a:pt x="632777" y="970596"/>
                  </a:lnTo>
                  <a:lnTo>
                    <a:pt x="636270" y="969963"/>
                  </a:lnTo>
                  <a:close/>
                  <a:moveTo>
                    <a:pt x="1027781" y="749300"/>
                  </a:moveTo>
                  <a:lnTo>
                    <a:pt x="1031278" y="749300"/>
                  </a:lnTo>
                  <a:lnTo>
                    <a:pt x="1236940" y="749300"/>
                  </a:lnTo>
                  <a:lnTo>
                    <a:pt x="1240437" y="749300"/>
                  </a:lnTo>
                  <a:lnTo>
                    <a:pt x="1243616" y="750251"/>
                  </a:lnTo>
                  <a:lnTo>
                    <a:pt x="1246476" y="750885"/>
                  </a:lnTo>
                  <a:lnTo>
                    <a:pt x="1249655" y="751837"/>
                  </a:lnTo>
                  <a:lnTo>
                    <a:pt x="1252516" y="753105"/>
                  </a:lnTo>
                  <a:lnTo>
                    <a:pt x="1255377" y="755007"/>
                  </a:lnTo>
                  <a:lnTo>
                    <a:pt x="1257920" y="756592"/>
                  </a:lnTo>
                  <a:lnTo>
                    <a:pt x="1260145" y="758812"/>
                  </a:lnTo>
                  <a:lnTo>
                    <a:pt x="1262370" y="761348"/>
                  </a:lnTo>
                  <a:lnTo>
                    <a:pt x="1264595" y="763567"/>
                  </a:lnTo>
                  <a:lnTo>
                    <a:pt x="1265867" y="766421"/>
                  </a:lnTo>
                  <a:lnTo>
                    <a:pt x="1267138" y="769274"/>
                  </a:lnTo>
                  <a:lnTo>
                    <a:pt x="1268410" y="772445"/>
                  </a:lnTo>
                  <a:lnTo>
                    <a:pt x="1269363" y="775615"/>
                  </a:lnTo>
                  <a:lnTo>
                    <a:pt x="1269681" y="778786"/>
                  </a:lnTo>
                  <a:lnTo>
                    <a:pt x="1269999" y="782273"/>
                  </a:lnTo>
                  <a:lnTo>
                    <a:pt x="1269999" y="1389744"/>
                  </a:lnTo>
                  <a:lnTo>
                    <a:pt x="1269681" y="1393231"/>
                  </a:lnTo>
                  <a:lnTo>
                    <a:pt x="1269363" y="1396402"/>
                  </a:lnTo>
                  <a:lnTo>
                    <a:pt x="1268410" y="1399572"/>
                  </a:lnTo>
                  <a:lnTo>
                    <a:pt x="1267138" y="1402743"/>
                  </a:lnTo>
                  <a:lnTo>
                    <a:pt x="1265867" y="1405279"/>
                  </a:lnTo>
                  <a:lnTo>
                    <a:pt x="1264595" y="1408133"/>
                  </a:lnTo>
                  <a:lnTo>
                    <a:pt x="1262370" y="1410669"/>
                  </a:lnTo>
                  <a:lnTo>
                    <a:pt x="1260145" y="1413206"/>
                  </a:lnTo>
                  <a:lnTo>
                    <a:pt x="1257920" y="1415108"/>
                  </a:lnTo>
                  <a:lnTo>
                    <a:pt x="1255377" y="1417010"/>
                  </a:lnTo>
                  <a:lnTo>
                    <a:pt x="1252516" y="1418595"/>
                  </a:lnTo>
                  <a:lnTo>
                    <a:pt x="1249655" y="1420181"/>
                  </a:lnTo>
                  <a:lnTo>
                    <a:pt x="1246476" y="1421132"/>
                  </a:lnTo>
                  <a:lnTo>
                    <a:pt x="1243616" y="1421766"/>
                  </a:lnTo>
                  <a:lnTo>
                    <a:pt x="1240437" y="1422400"/>
                  </a:lnTo>
                  <a:lnTo>
                    <a:pt x="1236940" y="1422400"/>
                  </a:lnTo>
                  <a:lnTo>
                    <a:pt x="1031278" y="1422400"/>
                  </a:lnTo>
                  <a:lnTo>
                    <a:pt x="1027781" y="1422400"/>
                  </a:lnTo>
                  <a:lnTo>
                    <a:pt x="1024602" y="1421766"/>
                  </a:lnTo>
                  <a:lnTo>
                    <a:pt x="1021424" y="1421132"/>
                  </a:lnTo>
                  <a:lnTo>
                    <a:pt x="1018245" y="1420181"/>
                  </a:lnTo>
                  <a:lnTo>
                    <a:pt x="1015384" y="1418595"/>
                  </a:lnTo>
                  <a:lnTo>
                    <a:pt x="1012841" y="1417010"/>
                  </a:lnTo>
                  <a:lnTo>
                    <a:pt x="1010298" y="1415108"/>
                  </a:lnTo>
                  <a:lnTo>
                    <a:pt x="1007755" y="1413206"/>
                  </a:lnTo>
                  <a:lnTo>
                    <a:pt x="1005848" y="1410669"/>
                  </a:lnTo>
                  <a:lnTo>
                    <a:pt x="1003941" y="1408133"/>
                  </a:lnTo>
                  <a:lnTo>
                    <a:pt x="1002351" y="1405279"/>
                  </a:lnTo>
                  <a:lnTo>
                    <a:pt x="1000762" y="1402743"/>
                  </a:lnTo>
                  <a:lnTo>
                    <a:pt x="999808" y="1399572"/>
                  </a:lnTo>
                  <a:lnTo>
                    <a:pt x="999173" y="1396402"/>
                  </a:lnTo>
                  <a:lnTo>
                    <a:pt x="998537" y="1393231"/>
                  </a:lnTo>
                  <a:lnTo>
                    <a:pt x="998537" y="1389744"/>
                  </a:lnTo>
                  <a:lnTo>
                    <a:pt x="998537" y="782273"/>
                  </a:lnTo>
                  <a:lnTo>
                    <a:pt x="998537" y="778786"/>
                  </a:lnTo>
                  <a:lnTo>
                    <a:pt x="999173" y="775615"/>
                  </a:lnTo>
                  <a:lnTo>
                    <a:pt x="999808" y="772445"/>
                  </a:lnTo>
                  <a:lnTo>
                    <a:pt x="1000762" y="769274"/>
                  </a:lnTo>
                  <a:lnTo>
                    <a:pt x="1002351" y="766421"/>
                  </a:lnTo>
                  <a:lnTo>
                    <a:pt x="1003941" y="763567"/>
                  </a:lnTo>
                  <a:lnTo>
                    <a:pt x="1005848" y="761348"/>
                  </a:lnTo>
                  <a:lnTo>
                    <a:pt x="1007755" y="758812"/>
                  </a:lnTo>
                  <a:lnTo>
                    <a:pt x="1010298" y="756592"/>
                  </a:lnTo>
                  <a:lnTo>
                    <a:pt x="1012841" y="755007"/>
                  </a:lnTo>
                  <a:lnTo>
                    <a:pt x="1015384" y="753105"/>
                  </a:lnTo>
                  <a:lnTo>
                    <a:pt x="1018245" y="751837"/>
                  </a:lnTo>
                  <a:lnTo>
                    <a:pt x="1021424" y="750885"/>
                  </a:lnTo>
                  <a:lnTo>
                    <a:pt x="1024602" y="750251"/>
                  </a:lnTo>
                  <a:lnTo>
                    <a:pt x="1027781" y="749300"/>
                  </a:lnTo>
                  <a:close/>
                  <a:moveTo>
                    <a:pt x="2147065" y="665163"/>
                  </a:moveTo>
                  <a:lnTo>
                    <a:pt x="2154052" y="665163"/>
                  </a:lnTo>
                  <a:lnTo>
                    <a:pt x="2161038" y="665163"/>
                  </a:lnTo>
                  <a:lnTo>
                    <a:pt x="2168025" y="665798"/>
                  </a:lnTo>
                  <a:lnTo>
                    <a:pt x="2175011" y="666432"/>
                  </a:lnTo>
                  <a:lnTo>
                    <a:pt x="2181680" y="667702"/>
                  </a:lnTo>
                  <a:lnTo>
                    <a:pt x="2188349" y="669288"/>
                  </a:lnTo>
                  <a:lnTo>
                    <a:pt x="2194700" y="670875"/>
                  </a:lnTo>
                  <a:lnTo>
                    <a:pt x="2201369" y="673413"/>
                  </a:lnTo>
                  <a:lnTo>
                    <a:pt x="2207085" y="675952"/>
                  </a:lnTo>
                  <a:lnTo>
                    <a:pt x="2213437" y="678173"/>
                  </a:lnTo>
                  <a:lnTo>
                    <a:pt x="2219471" y="681346"/>
                  </a:lnTo>
                  <a:lnTo>
                    <a:pt x="2224869" y="684519"/>
                  </a:lnTo>
                  <a:lnTo>
                    <a:pt x="2230585" y="688327"/>
                  </a:lnTo>
                  <a:lnTo>
                    <a:pt x="2235666" y="692135"/>
                  </a:lnTo>
                  <a:lnTo>
                    <a:pt x="2241065" y="695943"/>
                  </a:lnTo>
                  <a:lnTo>
                    <a:pt x="2245829" y="700702"/>
                  </a:lnTo>
                  <a:lnTo>
                    <a:pt x="2250910" y="704828"/>
                  </a:lnTo>
                  <a:lnTo>
                    <a:pt x="2255356" y="709587"/>
                  </a:lnTo>
                  <a:lnTo>
                    <a:pt x="2259484" y="714347"/>
                  </a:lnTo>
                  <a:lnTo>
                    <a:pt x="2263612" y="719741"/>
                  </a:lnTo>
                  <a:lnTo>
                    <a:pt x="2267423" y="724819"/>
                  </a:lnTo>
                  <a:lnTo>
                    <a:pt x="2270916" y="730530"/>
                  </a:lnTo>
                  <a:lnTo>
                    <a:pt x="2274092" y="736559"/>
                  </a:lnTo>
                  <a:lnTo>
                    <a:pt x="2277268" y="742271"/>
                  </a:lnTo>
                  <a:lnTo>
                    <a:pt x="2280126" y="748300"/>
                  </a:lnTo>
                  <a:lnTo>
                    <a:pt x="2282666" y="754646"/>
                  </a:lnTo>
                  <a:lnTo>
                    <a:pt x="2284572" y="760992"/>
                  </a:lnTo>
                  <a:lnTo>
                    <a:pt x="2286477" y="767021"/>
                  </a:lnTo>
                  <a:lnTo>
                    <a:pt x="2287747" y="773685"/>
                  </a:lnTo>
                  <a:lnTo>
                    <a:pt x="2289018" y="780349"/>
                  </a:lnTo>
                  <a:lnTo>
                    <a:pt x="2289970" y="787330"/>
                  </a:lnTo>
                  <a:lnTo>
                    <a:pt x="2290605" y="794311"/>
                  </a:lnTo>
                  <a:lnTo>
                    <a:pt x="2290605" y="801292"/>
                  </a:lnTo>
                  <a:lnTo>
                    <a:pt x="2290605" y="1286150"/>
                  </a:lnTo>
                  <a:lnTo>
                    <a:pt x="2884137" y="1353738"/>
                  </a:lnTo>
                  <a:lnTo>
                    <a:pt x="2890488" y="1354055"/>
                  </a:lnTo>
                  <a:lnTo>
                    <a:pt x="2898110" y="1354372"/>
                  </a:lnTo>
                  <a:lnTo>
                    <a:pt x="2905732" y="1355007"/>
                  </a:lnTo>
                  <a:lnTo>
                    <a:pt x="2913353" y="1355642"/>
                  </a:lnTo>
                  <a:lnTo>
                    <a:pt x="2920657" y="1357228"/>
                  </a:lnTo>
                  <a:lnTo>
                    <a:pt x="2927644" y="1358815"/>
                  </a:lnTo>
                  <a:lnTo>
                    <a:pt x="2934948" y="1361036"/>
                  </a:lnTo>
                  <a:lnTo>
                    <a:pt x="2941934" y="1362940"/>
                  </a:lnTo>
                  <a:lnTo>
                    <a:pt x="2948603" y="1365796"/>
                  </a:lnTo>
                  <a:lnTo>
                    <a:pt x="2955272" y="1368969"/>
                  </a:lnTo>
                  <a:lnTo>
                    <a:pt x="2961941" y="1372142"/>
                  </a:lnTo>
                  <a:lnTo>
                    <a:pt x="2968292" y="1375633"/>
                  </a:lnTo>
                  <a:lnTo>
                    <a:pt x="2974008" y="1379758"/>
                  </a:lnTo>
                  <a:lnTo>
                    <a:pt x="2980042" y="1383883"/>
                  </a:lnTo>
                  <a:lnTo>
                    <a:pt x="2985758" y="1388008"/>
                  </a:lnTo>
                  <a:lnTo>
                    <a:pt x="2990839" y="1393085"/>
                  </a:lnTo>
                  <a:lnTo>
                    <a:pt x="2996238" y="1397845"/>
                  </a:lnTo>
                  <a:lnTo>
                    <a:pt x="3001319" y="1403239"/>
                  </a:lnTo>
                  <a:lnTo>
                    <a:pt x="3005765" y="1408316"/>
                  </a:lnTo>
                  <a:lnTo>
                    <a:pt x="3010529" y="1414345"/>
                  </a:lnTo>
                  <a:lnTo>
                    <a:pt x="3014657" y="1419739"/>
                  </a:lnTo>
                  <a:lnTo>
                    <a:pt x="3018468" y="1426086"/>
                  </a:lnTo>
                  <a:lnTo>
                    <a:pt x="3021961" y="1432432"/>
                  </a:lnTo>
                  <a:lnTo>
                    <a:pt x="3025454" y="1438778"/>
                  </a:lnTo>
                  <a:lnTo>
                    <a:pt x="3028312" y="1445125"/>
                  </a:lnTo>
                  <a:lnTo>
                    <a:pt x="3030853" y="1452106"/>
                  </a:lnTo>
                  <a:lnTo>
                    <a:pt x="3033393" y="1459087"/>
                  </a:lnTo>
                  <a:lnTo>
                    <a:pt x="3035616" y="1466067"/>
                  </a:lnTo>
                  <a:lnTo>
                    <a:pt x="3036887" y="1473366"/>
                  </a:lnTo>
                  <a:lnTo>
                    <a:pt x="3038474" y="1480664"/>
                  </a:lnTo>
                  <a:lnTo>
                    <a:pt x="3039427" y="1488280"/>
                  </a:lnTo>
                  <a:lnTo>
                    <a:pt x="3040062" y="1495895"/>
                  </a:lnTo>
                  <a:lnTo>
                    <a:pt x="3040062" y="1503511"/>
                  </a:lnTo>
                  <a:lnTo>
                    <a:pt x="3040062" y="2154008"/>
                  </a:lnTo>
                  <a:lnTo>
                    <a:pt x="3040062" y="2161623"/>
                  </a:lnTo>
                  <a:lnTo>
                    <a:pt x="3039427" y="2169556"/>
                  </a:lnTo>
                  <a:lnTo>
                    <a:pt x="3038474" y="2177172"/>
                  </a:lnTo>
                  <a:lnTo>
                    <a:pt x="3036887" y="2184470"/>
                  </a:lnTo>
                  <a:lnTo>
                    <a:pt x="3035616" y="2191451"/>
                  </a:lnTo>
                  <a:lnTo>
                    <a:pt x="3033393" y="2198749"/>
                  </a:lnTo>
                  <a:lnTo>
                    <a:pt x="3030853" y="2205730"/>
                  </a:lnTo>
                  <a:lnTo>
                    <a:pt x="3028312" y="2212394"/>
                  </a:lnTo>
                  <a:lnTo>
                    <a:pt x="3025454" y="2219057"/>
                  </a:lnTo>
                  <a:lnTo>
                    <a:pt x="3021961" y="2225404"/>
                  </a:lnTo>
                  <a:lnTo>
                    <a:pt x="3018468" y="2231433"/>
                  </a:lnTo>
                  <a:lnTo>
                    <a:pt x="3014657" y="2237779"/>
                  </a:lnTo>
                  <a:lnTo>
                    <a:pt x="3010529" y="2243808"/>
                  </a:lnTo>
                  <a:lnTo>
                    <a:pt x="3005765" y="2249202"/>
                  </a:lnTo>
                  <a:lnTo>
                    <a:pt x="3001319" y="2254597"/>
                  </a:lnTo>
                  <a:lnTo>
                    <a:pt x="2996238" y="2259674"/>
                  </a:lnTo>
                  <a:lnTo>
                    <a:pt x="2990839" y="2264433"/>
                  </a:lnTo>
                  <a:lnTo>
                    <a:pt x="2985758" y="2269510"/>
                  </a:lnTo>
                  <a:lnTo>
                    <a:pt x="2980042" y="2273953"/>
                  </a:lnTo>
                  <a:lnTo>
                    <a:pt x="2974008" y="2278078"/>
                  </a:lnTo>
                  <a:lnTo>
                    <a:pt x="2968292" y="2281886"/>
                  </a:lnTo>
                  <a:lnTo>
                    <a:pt x="2961941" y="2285376"/>
                  </a:lnTo>
                  <a:lnTo>
                    <a:pt x="2955272" y="2288867"/>
                  </a:lnTo>
                  <a:lnTo>
                    <a:pt x="2948603" y="2291723"/>
                  </a:lnTo>
                  <a:lnTo>
                    <a:pt x="2941934" y="2294578"/>
                  </a:lnTo>
                  <a:lnTo>
                    <a:pt x="2934948" y="2297117"/>
                  </a:lnTo>
                  <a:lnTo>
                    <a:pt x="2927644" y="2298703"/>
                  </a:lnTo>
                  <a:lnTo>
                    <a:pt x="2920657" y="2300607"/>
                  </a:lnTo>
                  <a:lnTo>
                    <a:pt x="2913353" y="2301877"/>
                  </a:lnTo>
                  <a:lnTo>
                    <a:pt x="2905732" y="2302829"/>
                  </a:lnTo>
                  <a:lnTo>
                    <a:pt x="2898110" y="2303146"/>
                  </a:lnTo>
                  <a:lnTo>
                    <a:pt x="2890488" y="2303463"/>
                  </a:lnTo>
                  <a:lnTo>
                    <a:pt x="2177552" y="2303463"/>
                  </a:lnTo>
                  <a:lnTo>
                    <a:pt x="2173423" y="2303146"/>
                  </a:lnTo>
                  <a:lnTo>
                    <a:pt x="2171200" y="2303146"/>
                  </a:lnTo>
                  <a:lnTo>
                    <a:pt x="2169613" y="2303146"/>
                  </a:lnTo>
                  <a:lnTo>
                    <a:pt x="2162944" y="2303146"/>
                  </a:lnTo>
                  <a:lnTo>
                    <a:pt x="2156275" y="2303146"/>
                  </a:lnTo>
                  <a:lnTo>
                    <a:pt x="2149924" y="2302511"/>
                  </a:lnTo>
                  <a:lnTo>
                    <a:pt x="2143572" y="2301559"/>
                  </a:lnTo>
                  <a:lnTo>
                    <a:pt x="2137538" y="2300607"/>
                  </a:lnTo>
                  <a:lnTo>
                    <a:pt x="2131187" y="2298703"/>
                  </a:lnTo>
                  <a:lnTo>
                    <a:pt x="2125153" y="2297117"/>
                  </a:lnTo>
                  <a:lnTo>
                    <a:pt x="2119437" y="2294896"/>
                  </a:lnTo>
                  <a:lnTo>
                    <a:pt x="2113403" y="2292040"/>
                  </a:lnTo>
                  <a:lnTo>
                    <a:pt x="2107370" y="2289501"/>
                  </a:lnTo>
                  <a:lnTo>
                    <a:pt x="2101971" y="2286645"/>
                  </a:lnTo>
                  <a:lnTo>
                    <a:pt x="2096572" y="2283155"/>
                  </a:lnTo>
                  <a:lnTo>
                    <a:pt x="2091491" y="2279665"/>
                  </a:lnTo>
                  <a:lnTo>
                    <a:pt x="2086093" y="2275222"/>
                  </a:lnTo>
                  <a:lnTo>
                    <a:pt x="2081329" y="2271097"/>
                  </a:lnTo>
                  <a:lnTo>
                    <a:pt x="2076883" y="2266972"/>
                  </a:lnTo>
                  <a:lnTo>
                    <a:pt x="1560520" y="1751334"/>
                  </a:lnTo>
                  <a:lnTo>
                    <a:pt x="1556074" y="1746574"/>
                  </a:lnTo>
                  <a:lnTo>
                    <a:pt x="1552263" y="1741815"/>
                  </a:lnTo>
                  <a:lnTo>
                    <a:pt x="1548135" y="1737055"/>
                  </a:lnTo>
                  <a:lnTo>
                    <a:pt x="1544642" y="1731661"/>
                  </a:lnTo>
                  <a:lnTo>
                    <a:pt x="1541466" y="1726583"/>
                  </a:lnTo>
                  <a:lnTo>
                    <a:pt x="1538291" y="1720872"/>
                  </a:lnTo>
                  <a:lnTo>
                    <a:pt x="1535432" y="1715477"/>
                  </a:lnTo>
                  <a:lnTo>
                    <a:pt x="1532892" y="1709766"/>
                  </a:lnTo>
                  <a:lnTo>
                    <a:pt x="1530987" y="1704054"/>
                  </a:lnTo>
                  <a:lnTo>
                    <a:pt x="1529081" y="1698342"/>
                  </a:lnTo>
                  <a:lnTo>
                    <a:pt x="1527493" y="1692631"/>
                  </a:lnTo>
                  <a:lnTo>
                    <a:pt x="1526223" y="1686919"/>
                  </a:lnTo>
                  <a:lnTo>
                    <a:pt x="1525270" y="1680890"/>
                  </a:lnTo>
                  <a:lnTo>
                    <a:pt x="1524635" y="1674544"/>
                  </a:lnTo>
                  <a:lnTo>
                    <a:pt x="1524000" y="1668515"/>
                  </a:lnTo>
                  <a:lnTo>
                    <a:pt x="1524000" y="1662803"/>
                  </a:lnTo>
                  <a:lnTo>
                    <a:pt x="1524000" y="1656774"/>
                  </a:lnTo>
                  <a:lnTo>
                    <a:pt x="1524635" y="1650428"/>
                  </a:lnTo>
                  <a:lnTo>
                    <a:pt x="1525270" y="1644716"/>
                  </a:lnTo>
                  <a:lnTo>
                    <a:pt x="1526223" y="1638687"/>
                  </a:lnTo>
                  <a:lnTo>
                    <a:pt x="1527493" y="1632658"/>
                  </a:lnTo>
                  <a:lnTo>
                    <a:pt x="1529081" y="1626946"/>
                  </a:lnTo>
                  <a:lnTo>
                    <a:pt x="1530987" y="1621235"/>
                  </a:lnTo>
                  <a:lnTo>
                    <a:pt x="1532892" y="1615523"/>
                  </a:lnTo>
                  <a:lnTo>
                    <a:pt x="1535432" y="1609811"/>
                  </a:lnTo>
                  <a:lnTo>
                    <a:pt x="1538291" y="1604417"/>
                  </a:lnTo>
                  <a:lnTo>
                    <a:pt x="1541466" y="1599023"/>
                  </a:lnTo>
                  <a:lnTo>
                    <a:pt x="1544642" y="1593628"/>
                  </a:lnTo>
                  <a:lnTo>
                    <a:pt x="1548135" y="1588551"/>
                  </a:lnTo>
                  <a:lnTo>
                    <a:pt x="1552263" y="1583474"/>
                  </a:lnTo>
                  <a:lnTo>
                    <a:pt x="1556074" y="1578714"/>
                  </a:lnTo>
                  <a:lnTo>
                    <a:pt x="1560520" y="1574272"/>
                  </a:lnTo>
                  <a:lnTo>
                    <a:pt x="1564966" y="1569830"/>
                  </a:lnTo>
                  <a:lnTo>
                    <a:pt x="1570047" y="1565705"/>
                  </a:lnTo>
                  <a:lnTo>
                    <a:pt x="1574811" y="1561897"/>
                  </a:lnTo>
                  <a:lnTo>
                    <a:pt x="1579574" y="1558406"/>
                  </a:lnTo>
                  <a:lnTo>
                    <a:pt x="1584973" y="1554916"/>
                  </a:lnTo>
                  <a:lnTo>
                    <a:pt x="1590054" y="1552060"/>
                  </a:lnTo>
                  <a:lnTo>
                    <a:pt x="1595770" y="1549521"/>
                  </a:lnTo>
                  <a:lnTo>
                    <a:pt x="1601486" y="1546666"/>
                  </a:lnTo>
                  <a:lnTo>
                    <a:pt x="1606885" y="1544444"/>
                  </a:lnTo>
                  <a:lnTo>
                    <a:pt x="1612919" y="1542858"/>
                  </a:lnTo>
                  <a:lnTo>
                    <a:pt x="1618635" y="1540954"/>
                  </a:lnTo>
                  <a:lnTo>
                    <a:pt x="1624669" y="1539685"/>
                  </a:lnTo>
                  <a:lnTo>
                    <a:pt x="1630702" y="1538733"/>
                  </a:lnTo>
                  <a:lnTo>
                    <a:pt x="1637054" y="1538098"/>
                  </a:lnTo>
                  <a:lnTo>
                    <a:pt x="1642770" y="1537463"/>
                  </a:lnTo>
                  <a:lnTo>
                    <a:pt x="1649121" y="1537146"/>
                  </a:lnTo>
                  <a:lnTo>
                    <a:pt x="1655473" y="1537463"/>
                  </a:lnTo>
                  <a:lnTo>
                    <a:pt x="1661824" y="1538098"/>
                  </a:lnTo>
                  <a:lnTo>
                    <a:pt x="1667858" y="1538733"/>
                  </a:lnTo>
                  <a:lnTo>
                    <a:pt x="1673891" y="1539685"/>
                  </a:lnTo>
                  <a:lnTo>
                    <a:pt x="1679925" y="1540954"/>
                  </a:lnTo>
                  <a:lnTo>
                    <a:pt x="1685641" y="1542858"/>
                  </a:lnTo>
                  <a:lnTo>
                    <a:pt x="1691675" y="1544444"/>
                  </a:lnTo>
                  <a:lnTo>
                    <a:pt x="1697391" y="1546666"/>
                  </a:lnTo>
                  <a:lnTo>
                    <a:pt x="1702790" y="1549521"/>
                  </a:lnTo>
                  <a:lnTo>
                    <a:pt x="1708506" y="1552060"/>
                  </a:lnTo>
                  <a:lnTo>
                    <a:pt x="1713587" y="1554916"/>
                  </a:lnTo>
                  <a:lnTo>
                    <a:pt x="1718986" y="1558406"/>
                  </a:lnTo>
                  <a:lnTo>
                    <a:pt x="1723749" y="1561897"/>
                  </a:lnTo>
                  <a:lnTo>
                    <a:pt x="1728513" y="1565705"/>
                  </a:lnTo>
                  <a:lnTo>
                    <a:pt x="1733594" y="1569830"/>
                  </a:lnTo>
                  <a:lnTo>
                    <a:pt x="1738040" y="1574272"/>
                  </a:lnTo>
                  <a:lnTo>
                    <a:pt x="2018816" y="1853827"/>
                  </a:lnTo>
                  <a:lnTo>
                    <a:pt x="2018816" y="801292"/>
                  </a:lnTo>
                  <a:lnTo>
                    <a:pt x="2018133" y="794311"/>
                  </a:lnTo>
                  <a:lnTo>
                    <a:pt x="2018451" y="787330"/>
                  </a:lnTo>
                  <a:lnTo>
                    <a:pt x="2019404" y="780349"/>
                  </a:lnTo>
                  <a:lnTo>
                    <a:pt x="2020674" y="773685"/>
                  </a:lnTo>
                  <a:lnTo>
                    <a:pt x="2021944" y="767021"/>
                  </a:lnTo>
                  <a:lnTo>
                    <a:pt x="2024167" y="760992"/>
                  </a:lnTo>
                  <a:lnTo>
                    <a:pt x="2026073" y="754646"/>
                  </a:lnTo>
                  <a:lnTo>
                    <a:pt x="2028613" y="748300"/>
                  </a:lnTo>
                  <a:lnTo>
                    <a:pt x="2031471" y="742271"/>
                  </a:lnTo>
                  <a:lnTo>
                    <a:pt x="2034329" y="736559"/>
                  </a:lnTo>
                  <a:lnTo>
                    <a:pt x="2037823" y="730530"/>
                  </a:lnTo>
                  <a:lnTo>
                    <a:pt x="2040998" y="724819"/>
                  </a:lnTo>
                  <a:lnTo>
                    <a:pt x="2045127" y="719741"/>
                  </a:lnTo>
                  <a:lnTo>
                    <a:pt x="2048937" y="714347"/>
                  </a:lnTo>
                  <a:lnTo>
                    <a:pt x="2053383" y="709587"/>
                  </a:lnTo>
                  <a:lnTo>
                    <a:pt x="2057829" y="704828"/>
                  </a:lnTo>
                  <a:lnTo>
                    <a:pt x="2062275" y="700702"/>
                  </a:lnTo>
                  <a:lnTo>
                    <a:pt x="2067674" y="695943"/>
                  </a:lnTo>
                  <a:lnTo>
                    <a:pt x="2072437" y="692135"/>
                  </a:lnTo>
                  <a:lnTo>
                    <a:pt x="2078154" y="688327"/>
                  </a:lnTo>
                  <a:lnTo>
                    <a:pt x="2083552" y="684519"/>
                  </a:lnTo>
                  <a:lnTo>
                    <a:pt x="2089268" y="681346"/>
                  </a:lnTo>
                  <a:lnTo>
                    <a:pt x="2095302" y="678173"/>
                  </a:lnTo>
                  <a:lnTo>
                    <a:pt x="2101018" y="675952"/>
                  </a:lnTo>
                  <a:lnTo>
                    <a:pt x="2107370" y="673413"/>
                  </a:lnTo>
                  <a:lnTo>
                    <a:pt x="2113721" y="670875"/>
                  </a:lnTo>
                  <a:lnTo>
                    <a:pt x="2120390" y="669288"/>
                  </a:lnTo>
                  <a:lnTo>
                    <a:pt x="2127059" y="667702"/>
                  </a:lnTo>
                  <a:lnTo>
                    <a:pt x="2133728" y="666432"/>
                  </a:lnTo>
                  <a:lnTo>
                    <a:pt x="2140079" y="665798"/>
                  </a:lnTo>
                  <a:lnTo>
                    <a:pt x="2147065" y="665163"/>
                  </a:lnTo>
                  <a:close/>
                  <a:moveTo>
                    <a:pt x="1426690" y="484188"/>
                  </a:moveTo>
                  <a:lnTo>
                    <a:pt x="1631151" y="484188"/>
                  </a:lnTo>
                  <a:lnTo>
                    <a:pt x="1634627" y="484505"/>
                  </a:lnTo>
                  <a:lnTo>
                    <a:pt x="1637787" y="484822"/>
                  </a:lnTo>
                  <a:lnTo>
                    <a:pt x="1640947" y="485773"/>
                  </a:lnTo>
                  <a:lnTo>
                    <a:pt x="1644107" y="486725"/>
                  </a:lnTo>
                  <a:lnTo>
                    <a:pt x="1646635" y="488310"/>
                  </a:lnTo>
                  <a:lnTo>
                    <a:pt x="1649479" y="489895"/>
                  </a:lnTo>
                  <a:lnTo>
                    <a:pt x="1652008" y="491798"/>
                  </a:lnTo>
                  <a:lnTo>
                    <a:pt x="1654536" y="493700"/>
                  </a:lnTo>
                  <a:lnTo>
                    <a:pt x="1656432" y="496237"/>
                  </a:lnTo>
                  <a:lnTo>
                    <a:pt x="1658328" y="498773"/>
                  </a:lnTo>
                  <a:lnTo>
                    <a:pt x="1659908" y="501310"/>
                  </a:lnTo>
                  <a:lnTo>
                    <a:pt x="1661488" y="504164"/>
                  </a:lnTo>
                  <a:lnTo>
                    <a:pt x="1662436" y="507334"/>
                  </a:lnTo>
                  <a:lnTo>
                    <a:pt x="1663068" y="510505"/>
                  </a:lnTo>
                  <a:lnTo>
                    <a:pt x="1663700" y="513676"/>
                  </a:lnTo>
                  <a:lnTo>
                    <a:pt x="1663700" y="517164"/>
                  </a:lnTo>
                  <a:lnTo>
                    <a:pt x="1663700" y="1389743"/>
                  </a:lnTo>
                  <a:lnTo>
                    <a:pt x="1663700" y="1393231"/>
                  </a:lnTo>
                  <a:lnTo>
                    <a:pt x="1663068" y="1396401"/>
                  </a:lnTo>
                  <a:lnTo>
                    <a:pt x="1662436" y="1399572"/>
                  </a:lnTo>
                  <a:lnTo>
                    <a:pt x="1661488" y="1402743"/>
                  </a:lnTo>
                  <a:lnTo>
                    <a:pt x="1659908" y="1405279"/>
                  </a:lnTo>
                  <a:lnTo>
                    <a:pt x="1658328" y="1408133"/>
                  </a:lnTo>
                  <a:lnTo>
                    <a:pt x="1656432" y="1410669"/>
                  </a:lnTo>
                  <a:lnTo>
                    <a:pt x="1654536" y="1413206"/>
                  </a:lnTo>
                  <a:lnTo>
                    <a:pt x="1652008" y="1415108"/>
                  </a:lnTo>
                  <a:lnTo>
                    <a:pt x="1649479" y="1417011"/>
                  </a:lnTo>
                  <a:lnTo>
                    <a:pt x="1646635" y="1418596"/>
                  </a:lnTo>
                  <a:lnTo>
                    <a:pt x="1644107" y="1420182"/>
                  </a:lnTo>
                  <a:lnTo>
                    <a:pt x="1640947" y="1421133"/>
                  </a:lnTo>
                  <a:lnTo>
                    <a:pt x="1637787" y="1421767"/>
                  </a:lnTo>
                  <a:lnTo>
                    <a:pt x="1634627" y="1422401"/>
                  </a:lnTo>
                  <a:lnTo>
                    <a:pt x="1631151" y="1422401"/>
                  </a:lnTo>
                  <a:lnTo>
                    <a:pt x="1426690" y="1422401"/>
                  </a:lnTo>
                  <a:lnTo>
                    <a:pt x="1423214" y="1422401"/>
                  </a:lnTo>
                  <a:lnTo>
                    <a:pt x="1420054" y="1421767"/>
                  </a:lnTo>
                  <a:lnTo>
                    <a:pt x="1416894" y="1421133"/>
                  </a:lnTo>
                  <a:lnTo>
                    <a:pt x="1413734" y="1420182"/>
                  </a:lnTo>
                  <a:lnTo>
                    <a:pt x="1411206" y="1418596"/>
                  </a:lnTo>
                  <a:lnTo>
                    <a:pt x="1408362" y="1417011"/>
                  </a:lnTo>
                  <a:lnTo>
                    <a:pt x="1405834" y="1415108"/>
                  </a:lnTo>
                  <a:lnTo>
                    <a:pt x="1403622" y="1413206"/>
                  </a:lnTo>
                  <a:lnTo>
                    <a:pt x="1401409" y="1410669"/>
                  </a:lnTo>
                  <a:lnTo>
                    <a:pt x="1399513" y="1408133"/>
                  </a:lnTo>
                  <a:lnTo>
                    <a:pt x="1397933" y="1405279"/>
                  </a:lnTo>
                  <a:lnTo>
                    <a:pt x="1396669" y="1402743"/>
                  </a:lnTo>
                  <a:lnTo>
                    <a:pt x="1395405" y="1399572"/>
                  </a:lnTo>
                  <a:lnTo>
                    <a:pt x="1394457" y="1396401"/>
                  </a:lnTo>
                  <a:lnTo>
                    <a:pt x="1394141" y="1393231"/>
                  </a:lnTo>
                  <a:lnTo>
                    <a:pt x="1393825" y="1389743"/>
                  </a:lnTo>
                  <a:lnTo>
                    <a:pt x="1393825" y="517164"/>
                  </a:lnTo>
                  <a:lnTo>
                    <a:pt x="1394141" y="513676"/>
                  </a:lnTo>
                  <a:lnTo>
                    <a:pt x="1394457" y="510505"/>
                  </a:lnTo>
                  <a:lnTo>
                    <a:pt x="1395405" y="507334"/>
                  </a:lnTo>
                  <a:lnTo>
                    <a:pt x="1396669" y="504164"/>
                  </a:lnTo>
                  <a:lnTo>
                    <a:pt x="1397933" y="501310"/>
                  </a:lnTo>
                  <a:lnTo>
                    <a:pt x="1399513" y="498773"/>
                  </a:lnTo>
                  <a:lnTo>
                    <a:pt x="1401409" y="496237"/>
                  </a:lnTo>
                  <a:lnTo>
                    <a:pt x="1403622" y="493700"/>
                  </a:lnTo>
                  <a:lnTo>
                    <a:pt x="1405834" y="491798"/>
                  </a:lnTo>
                  <a:lnTo>
                    <a:pt x="1408362" y="489895"/>
                  </a:lnTo>
                  <a:lnTo>
                    <a:pt x="1411206" y="488310"/>
                  </a:lnTo>
                  <a:lnTo>
                    <a:pt x="1413734" y="486725"/>
                  </a:lnTo>
                  <a:lnTo>
                    <a:pt x="1416894" y="485773"/>
                  </a:lnTo>
                  <a:lnTo>
                    <a:pt x="1420054" y="484822"/>
                  </a:lnTo>
                  <a:lnTo>
                    <a:pt x="1423214" y="484505"/>
                  </a:lnTo>
                  <a:lnTo>
                    <a:pt x="1426690" y="484188"/>
                  </a:lnTo>
                  <a:close/>
                  <a:moveTo>
                    <a:pt x="183794" y="0"/>
                  </a:moveTo>
                  <a:lnTo>
                    <a:pt x="193952" y="0"/>
                  </a:lnTo>
                  <a:lnTo>
                    <a:pt x="2827060" y="0"/>
                  </a:lnTo>
                  <a:lnTo>
                    <a:pt x="2837218" y="0"/>
                  </a:lnTo>
                  <a:lnTo>
                    <a:pt x="2847059" y="952"/>
                  </a:lnTo>
                  <a:lnTo>
                    <a:pt x="2856582" y="2539"/>
                  </a:lnTo>
                  <a:lnTo>
                    <a:pt x="2866105" y="4443"/>
                  </a:lnTo>
                  <a:lnTo>
                    <a:pt x="2875628" y="6982"/>
                  </a:lnTo>
                  <a:lnTo>
                    <a:pt x="2884516" y="10156"/>
                  </a:lnTo>
                  <a:lnTo>
                    <a:pt x="2893721" y="13964"/>
                  </a:lnTo>
                  <a:lnTo>
                    <a:pt x="2902292" y="17773"/>
                  </a:lnTo>
                  <a:lnTo>
                    <a:pt x="2911180" y="22851"/>
                  </a:lnTo>
                  <a:lnTo>
                    <a:pt x="2919433" y="27611"/>
                  </a:lnTo>
                  <a:lnTo>
                    <a:pt x="2927369" y="33324"/>
                  </a:lnTo>
                  <a:lnTo>
                    <a:pt x="2935623" y="39036"/>
                  </a:lnTo>
                  <a:lnTo>
                    <a:pt x="2942924" y="45384"/>
                  </a:lnTo>
                  <a:lnTo>
                    <a:pt x="2950225" y="52366"/>
                  </a:lnTo>
                  <a:lnTo>
                    <a:pt x="2957525" y="59665"/>
                  </a:lnTo>
                  <a:lnTo>
                    <a:pt x="2964192" y="67282"/>
                  </a:lnTo>
                  <a:lnTo>
                    <a:pt x="2970540" y="74899"/>
                  </a:lnTo>
                  <a:lnTo>
                    <a:pt x="2976571" y="83468"/>
                  </a:lnTo>
                  <a:lnTo>
                    <a:pt x="2982285" y="92037"/>
                  </a:lnTo>
                  <a:lnTo>
                    <a:pt x="2987682" y="101240"/>
                  </a:lnTo>
                  <a:lnTo>
                    <a:pt x="2992761" y="110444"/>
                  </a:lnTo>
                  <a:lnTo>
                    <a:pt x="2997522" y="119965"/>
                  </a:lnTo>
                  <a:lnTo>
                    <a:pt x="3001649" y="130121"/>
                  </a:lnTo>
                  <a:lnTo>
                    <a:pt x="3005458" y="140276"/>
                  </a:lnTo>
                  <a:lnTo>
                    <a:pt x="3008950" y="150749"/>
                  </a:lnTo>
                  <a:lnTo>
                    <a:pt x="3012124" y="161540"/>
                  </a:lnTo>
                  <a:lnTo>
                    <a:pt x="3014663" y="172330"/>
                  </a:lnTo>
                  <a:lnTo>
                    <a:pt x="3016885" y="183438"/>
                  </a:lnTo>
                  <a:lnTo>
                    <a:pt x="3018473" y="194546"/>
                  </a:lnTo>
                  <a:lnTo>
                    <a:pt x="3019742" y="205971"/>
                  </a:lnTo>
                  <a:lnTo>
                    <a:pt x="3020695" y="218031"/>
                  </a:lnTo>
                  <a:lnTo>
                    <a:pt x="3021012" y="229774"/>
                  </a:lnTo>
                  <a:lnTo>
                    <a:pt x="3021012" y="1276768"/>
                  </a:lnTo>
                  <a:lnTo>
                    <a:pt x="3013711" y="1272642"/>
                  </a:lnTo>
                  <a:lnTo>
                    <a:pt x="3006410" y="1268833"/>
                  </a:lnTo>
                  <a:lnTo>
                    <a:pt x="2999109" y="1265342"/>
                  </a:lnTo>
                  <a:lnTo>
                    <a:pt x="2991808" y="1262169"/>
                  </a:lnTo>
                  <a:lnTo>
                    <a:pt x="2983872" y="1258995"/>
                  </a:lnTo>
                  <a:lnTo>
                    <a:pt x="2976254" y="1256139"/>
                  </a:lnTo>
                  <a:lnTo>
                    <a:pt x="2968318" y="1253282"/>
                  </a:lnTo>
                  <a:lnTo>
                    <a:pt x="2960382" y="1251061"/>
                  </a:lnTo>
                  <a:lnTo>
                    <a:pt x="2952129" y="1248839"/>
                  </a:lnTo>
                  <a:lnTo>
                    <a:pt x="2944193" y="1247252"/>
                  </a:lnTo>
                  <a:lnTo>
                    <a:pt x="2935940" y="1245348"/>
                  </a:lnTo>
                  <a:lnTo>
                    <a:pt x="2927369" y="1244079"/>
                  </a:lnTo>
                  <a:lnTo>
                    <a:pt x="2919116" y="1242809"/>
                  </a:lnTo>
                  <a:lnTo>
                    <a:pt x="2910863" y="1242175"/>
                  </a:lnTo>
                  <a:lnTo>
                    <a:pt x="2901975" y="1241540"/>
                  </a:lnTo>
                  <a:lnTo>
                    <a:pt x="2893404" y="1241540"/>
                  </a:lnTo>
                  <a:lnTo>
                    <a:pt x="2646123" y="1213294"/>
                  </a:lnTo>
                  <a:lnTo>
                    <a:pt x="2646123" y="313876"/>
                  </a:lnTo>
                  <a:lnTo>
                    <a:pt x="374889" y="313876"/>
                  </a:lnTo>
                  <a:lnTo>
                    <a:pt x="374889" y="1959424"/>
                  </a:lnTo>
                  <a:lnTo>
                    <a:pt x="1610021" y="1959424"/>
                  </a:lnTo>
                  <a:lnTo>
                    <a:pt x="1923646" y="2273300"/>
                  </a:lnTo>
                  <a:lnTo>
                    <a:pt x="193952" y="2273300"/>
                  </a:lnTo>
                  <a:lnTo>
                    <a:pt x="183794" y="2273300"/>
                  </a:lnTo>
                  <a:lnTo>
                    <a:pt x="173953" y="2272348"/>
                  </a:lnTo>
                  <a:lnTo>
                    <a:pt x="164113" y="2270761"/>
                  </a:lnTo>
                  <a:lnTo>
                    <a:pt x="154908" y="2268857"/>
                  </a:lnTo>
                  <a:lnTo>
                    <a:pt x="145385" y="2266318"/>
                  </a:lnTo>
                  <a:lnTo>
                    <a:pt x="136496" y="2263144"/>
                  </a:lnTo>
                  <a:lnTo>
                    <a:pt x="127291" y="2259336"/>
                  </a:lnTo>
                  <a:lnTo>
                    <a:pt x="118720" y="2255528"/>
                  </a:lnTo>
                  <a:lnTo>
                    <a:pt x="109832" y="2250450"/>
                  </a:lnTo>
                  <a:lnTo>
                    <a:pt x="101579" y="2245689"/>
                  </a:lnTo>
                  <a:lnTo>
                    <a:pt x="93326" y="2240294"/>
                  </a:lnTo>
                  <a:lnTo>
                    <a:pt x="85390" y="2234264"/>
                  </a:lnTo>
                  <a:lnTo>
                    <a:pt x="77771" y="2227917"/>
                  </a:lnTo>
                  <a:lnTo>
                    <a:pt x="70470" y="2220935"/>
                  </a:lnTo>
                  <a:lnTo>
                    <a:pt x="63487" y="2213635"/>
                  </a:lnTo>
                  <a:lnTo>
                    <a:pt x="56821" y="2206018"/>
                  </a:lnTo>
                  <a:lnTo>
                    <a:pt x="50472" y="2198402"/>
                  </a:lnTo>
                  <a:lnTo>
                    <a:pt x="44441" y="2189833"/>
                  </a:lnTo>
                  <a:lnTo>
                    <a:pt x="38727" y="2181264"/>
                  </a:lnTo>
                  <a:lnTo>
                    <a:pt x="33013" y="2172060"/>
                  </a:lnTo>
                  <a:lnTo>
                    <a:pt x="28252" y="2162856"/>
                  </a:lnTo>
                  <a:lnTo>
                    <a:pt x="23490" y="2153335"/>
                  </a:lnTo>
                  <a:lnTo>
                    <a:pt x="19364" y="2143180"/>
                  </a:lnTo>
                  <a:lnTo>
                    <a:pt x="15237" y="2133024"/>
                  </a:lnTo>
                  <a:lnTo>
                    <a:pt x="11745" y="2122551"/>
                  </a:lnTo>
                  <a:lnTo>
                    <a:pt x="8888" y="2112078"/>
                  </a:lnTo>
                  <a:lnTo>
                    <a:pt x="6349" y="2100970"/>
                  </a:lnTo>
                  <a:lnTo>
                    <a:pt x="3809" y="2089862"/>
                  </a:lnTo>
                  <a:lnTo>
                    <a:pt x="2540" y="2078754"/>
                  </a:lnTo>
                  <a:lnTo>
                    <a:pt x="952" y="2067329"/>
                  </a:lnTo>
                  <a:lnTo>
                    <a:pt x="318" y="2055269"/>
                  </a:lnTo>
                  <a:lnTo>
                    <a:pt x="0" y="2043844"/>
                  </a:lnTo>
                  <a:lnTo>
                    <a:pt x="0" y="229774"/>
                  </a:lnTo>
                  <a:lnTo>
                    <a:pt x="318" y="218031"/>
                  </a:lnTo>
                  <a:lnTo>
                    <a:pt x="952" y="205971"/>
                  </a:lnTo>
                  <a:lnTo>
                    <a:pt x="2540" y="194546"/>
                  </a:lnTo>
                  <a:lnTo>
                    <a:pt x="3809" y="183438"/>
                  </a:lnTo>
                  <a:lnTo>
                    <a:pt x="6349" y="172330"/>
                  </a:lnTo>
                  <a:lnTo>
                    <a:pt x="8888" y="161540"/>
                  </a:lnTo>
                  <a:lnTo>
                    <a:pt x="11745" y="150749"/>
                  </a:lnTo>
                  <a:lnTo>
                    <a:pt x="15237" y="140276"/>
                  </a:lnTo>
                  <a:lnTo>
                    <a:pt x="19364" y="130121"/>
                  </a:lnTo>
                  <a:lnTo>
                    <a:pt x="23490" y="119965"/>
                  </a:lnTo>
                  <a:lnTo>
                    <a:pt x="28252" y="110444"/>
                  </a:lnTo>
                  <a:lnTo>
                    <a:pt x="33013" y="101240"/>
                  </a:lnTo>
                  <a:lnTo>
                    <a:pt x="38727" y="92037"/>
                  </a:lnTo>
                  <a:lnTo>
                    <a:pt x="44441" y="83468"/>
                  </a:lnTo>
                  <a:lnTo>
                    <a:pt x="50472" y="74899"/>
                  </a:lnTo>
                  <a:lnTo>
                    <a:pt x="56821" y="67282"/>
                  </a:lnTo>
                  <a:lnTo>
                    <a:pt x="63487" y="59665"/>
                  </a:lnTo>
                  <a:lnTo>
                    <a:pt x="70470" y="52366"/>
                  </a:lnTo>
                  <a:lnTo>
                    <a:pt x="77771" y="45384"/>
                  </a:lnTo>
                  <a:lnTo>
                    <a:pt x="85390" y="39036"/>
                  </a:lnTo>
                  <a:lnTo>
                    <a:pt x="93326" y="33324"/>
                  </a:lnTo>
                  <a:lnTo>
                    <a:pt x="101579" y="27611"/>
                  </a:lnTo>
                  <a:lnTo>
                    <a:pt x="109832" y="22851"/>
                  </a:lnTo>
                  <a:lnTo>
                    <a:pt x="118720" y="17773"/>
                  </a:lnTo>
                  <a:lnTo>
                    <a:pt x="127291" y="13964"/>
                  </a:lnTo>
                  <a:lnTo>
                    <a:pt x="136496" y="10156"/>
                  </a:lnTo>
                  <a:lnTo>
                    <a:pt x="145385" y="6982"/>
                  </a:lnTo>
                  <a:lnTo>
                    <a:pt x="154908" y="4443"/>
                  </a:lnTo>
                  <a:lnTo>
                    <a:pt x="164113" y="2539"/>
                  </a:lnTo>
                  <a:lnTo>
                    <a:pt x="173953" y="952"/>
                  </a:lnTo>
                  <a:lnTo>
                    <a:pt x="183794" y="0"/>
                  </a:lnTo>
                  <a:close/>
                </a:path>
              </a:pathLst>
            </a:custGeom>
            <a:solidFill>
              <a:schemeClr val="bg1"/>
            </a:solidFill>
            <a:ln>
              <a:noFill/>
            </a:ln>
          </p:spPr>
          <p:txBody>
            <a:bodyPr anchor="ctr" anchorCtr="1"/>
            <a:lstStyle/>
            <a:p>
              <a:pPr eaLnBrk="0" fontAlgn="base" hangingPunct="0">
                <a:spcBef>
                  <a:spcPct val="0"/>
                </a:spcBef>
                <a:spcAft>
                  <a:spcPct val="0"/>
                </a:spcAft>
              </a:pPr>
              <a:endParaRPr lang="zh-CN" altLang="en-US" sz="2000">
                <a:cs typeface="+mn-ea"/>
                <a:sym typeface="+mn-lt"/>
              </a:endParaRPr>
            </a:p>
          </p:txBody>
        </p:sp>
      </p:grpSp>
    </p:spTree>
  </p:cSld>
  <p:clrMapOvr>
    <a:masterClrMapping/>
  </p:clrMapOvr>
  <p:transition advClick="0" advTm="3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anim calcmode="lin" valueType="num">
                                      <p:cBhvr>
                                        <p:cTn id="14" dur="500" fill="hold"/>
                                        <p:tgtEl>
                                          <p:spTgt spid="7"/>
                                        </p:tgtEl>
                                        <p:attrNameLst>
                                          <p:attrName>ppt_x</p:attrName>
                                        </p:attrNameLst>
                                      </p:cBhvr>
                                      <p:tavLst>
                                        <p:tav tm="0">
                                          <p:val>
                                            <p:strVal val="#ppt_x"/>
                                          </p:val>
                                        </p:tav>
                                        <p:tav tm="100000">
                                          <p:val>
                                            <p:strVal val="#ppt_x"/>
                                          </p:val>
                                        </p:tav>
                                      </p:tavLst>
                                    </p:anim>
                                    <p:anim calcmode="lin" valueType="num">
                                      <p:cBhvr>
                                        <p:cTn id="15" dur="500" fill="hold"/>
                                        <p:tgtEl>
                                          <p:spTgt spid="7"/>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anim calcmode="lin" valueType="num">
                                      <p:cBhvr>
                                        <p:cTn id="20" dur="500" fill="hold"/>
                                        <p:tgtEl>
                                          <p:spTgt spid="5"/>
                                        </p:tgtEl>
                                        <p:attrNameLst>
                                          <p:attrName>ppt_x</p:attrName>
                                        </p:attrNameLst>
                                      </p:cBhvr>
                                      <p:tavLst>
                                        <p:tav tm="0">
                                          <p:val>
                                            <p:strVal val="#ppt_x"/>
                                          </p:val>
                                        </p:tav>
                                        <p:tav tm="100000">
                                          <p:val>
                                            <p:strVal val="#ppt_x"/>
                                          </p:val>
                                        </p:tav>
                                      </p:tavLst>
                                    </p:anim>
                                    <p:anim calcmode="lin" valueType="num">
                                      <p:cBhvr>
                                        <p:cTn id="21" dur="500" fill="hold"/>
                                        <p:tgtEl>
                                          <p:spTgt spid="5"/>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25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anim calcmode="lin" valueType="num">
                                      <p:cBhvr>
                                        <p:cTn id="25" dur="500" fill="hold"/>
                                        <p:tgtEl>
                                          <p:spTgt spid="15"/>
                                        </p:tgtEl>
                                        <p:attrNameLst>
                                          <p:attrName>ppt_x</p:attrName>
                                        </p:attrNameLst>
                                      </p:cBhvr>
                                      <p:tavLst>
                                        <p:tav tm="0">
                                          <p:val>
                                            <p:strVal val="#ppt_x"/>
                                          </p:val>
                                        </p:tav>
                                        <p:tav tm="100000">
                                          <p:val>
                                            <p:strVal val="#ppt_x"/>
                                          </p:val>
                                        </p:tav>
                                      </p:tavLst>
                                    </p:anim>
                                    <p:anim calcmode="lin" valueType="num">
                                      <p:cBhvr>
                                        <p:cTn id="26" dur="500" fill="hold"/>
                                        <p:tgtEl>
                                          <p:spTgt spid="15"/>
                                        </p:tgtEl>
                                        <p:attrNameLst>
                                          <p:attrName>ppt_y</p:attrName>
                                        </p:attrNameLst>
                                      </p:cBhvr>
                                      <p:tavLst>
                                        <p:tav tm="0">
                                          <p:val>
                                            <p:strVal val="#ppt_y+.1"/>
                                          </p:val>
                                        </p:tav>
                                        <p:tav tm="100000">
                                          <p:val>
                                            <p:strVal val="#ppt_y"/>
                                          </p:val>
                                        </p:tav>
                                      </p:tavLst>
                                    </p:anim>
                                  </p:childTnLst>
                                </p:cTn>
                              </p:par>
                            </p:childTnLst>
                          </p:cTn>
                        </p:par>
                        <p:par>
                          <p:cTn id="27" fill="hold">
                            <p:stCondLst>
                              <p:cond delay="1500"/>
                            </p:stCondLst>
                            <p:childTnLst>
                              <p:par>
                                <p:cTn id="28" presetID="42" presetClass="entr" presetSubtype="0" fill="hold"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500"/>
                                        <p:tgtEl>
                                          <p:spTgt spid="6"/>
                                        </p:tgtEl>
                                      </p:cBhvr>
                                    </p:animEffect>
                                    <p:anim calcmode="lin" valueType="num">
                                      <p:cBhvr>
                                        <p:cTn id="31" dur="500" fill="hold"/>
                                        <p:tgtEl>
                                          <p:spTgt spid="6"/>
                                        </p:tgtEl>
                                        <p:attrNameLst>
                                          <p:attrName>ppt_x</p:attrName>
                                        </p:attrNameLst>
                                      </p:cBhvr>
                                      <p:tavLst>
                                        <p:tav tm="0">
                                          <p:val>
                                            <p:strVal val="#ppt_x"/>
                                          </p:val>
                                        </p:tav>
                                        <p:tav tm="100000">
                                          <p:val>
                                            <p:strVal val="#ppt_x"/>
                                          </p:val>
                                        </p:tav>
                                      </p:tavLst>
                                    </p:anim>
                                    <p:anim calcmode="lin" valueType="num">
                                      <p:cBhvr>
                                        <p:cTn id="32" dur="500" fill="hold"/>
                                        <p:tgtEl>
                                          <p:spTgt spid="6"/>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500"/>
                                  </p:stCondLst>
                                  <p:childTnLst>
                                    <p:set>
                                      <p:cBhvr>
                                        <p:cTn id="34" dur="1" fill="hold">
                                          <p:stCondLst>
                                            <p:cond delay="0"/>
                                          </p:stCondLst>
                                        </p:cTn>
                                        <p:tgtEl>
                                          <p:spTgt spid="23"/>
                                        </p:tgtEl>
                                        <p:attrNameLst>
                                          <p:attrName>style.visibility</p:attrName>
                                        </p:attrNameLst>
                                      </p:cBhvr>
                                      <p:to>
                                        <p:strVal val="visible"/>
                                      </p:to>
                                    </p:set>
                                    <p:animEffect transition="in" filter="fade">
                                      <p:cBhvr>
                                        <p:cTn id="35" dur="500"/>
                                        <p:tgtEl>
                                          <p:spTgt spid="23"/>
                                        </p:tgtEl>
                                      </p:cBhvr>
                                    </p:animEffect>
                                    <p:anim calcmode="lin" valueType="num">
                                      <p:cBhvr>
                                        <p:cTn id="36" dur="500" fill="hold"/>
                                        <p:tgtEl>
                                          <p:spTgt spid="23"/>
                                        </p:tgtEl>
                                        <p:attrNameLst>
                                          <p:attrName>ppt_x</p:attrName>
                                        </p:attrNameLst>
                                      </p:cBhvr>
                                      <p:tavLst>
                                        <p:tav tm="0">
                                          <p:val>
                                            <p:strVal val="#ppt_x"/>
                                          </p:val>
                                        </p:tav>
                                        <p:tav tm="100000">
                                          <p:val>
                                            <p:strVal val="#ppt_x"/>
                                          </p:val>
                                        </p:tav>
                                      </p:tavLst>
                                    </p:anim>
                                    <p:anim calcmode="lin" valueType="num">
                                      <p:cBhvr>
                                        <p:cTn id="37" dur="5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screen"/>
          <a:stretch>
            <a:fillRect/>
          </a:stretch>
        </p:blipFill>
        <p:spPr>
          <a:xfrm rot="16200000">
            <a:off x="2662452" y="-2671548"/>
            <a:ext cx="6867095" cy="12192000"/>
          </a:xfrm>
          <a:prstGeom prst="rect">
            <a:avLst/>
          </a:prstGeom>
        </p:spPr>
      </p:pic>
      <p:pic>
        <p:nvPicPr>
          <p:cNvPr id="2" name="图片 1"/>
          <p:cNvPicPr>
            <a:picLocks noChangeAspect="1"/>
          </p:cNvPicPr>
          <p:nvPr/>
        </p:nvPicPr>
        <p:blipFill>
          <a:blip r:embed="rId4" cstate="screen"/>
          <a:stretch>
            <a:fillRect/>
          </a:stretch>
        </p:blipFill>
        <p:spPr>
          <a:xfrm rot="16200000">
            <a:off x="3193153" y="-1847636"/>
            <a:ext cx="5805693" cy="10544176"/>
          </a:xfrm>
          <a:prstGeom prst="rect">
            <a:avLst/>
          </a:prstGeom>
          <a:effectLst>
            <a:outerShdw blurRad="50800" dist="38100" dir="8100000" algn="tr" rotWithShape="0">
              <a:prstClr val="black">
                <a:alpha val="40000"/>
              </a:prstClr>
            </a:outerShdw>
          </a:effectLst>
        </p:spPr>
      </p:pic>
      <p:grpSp>
        <p:nvGrpSpPr>
          <p:cNvPr id="9" name="组合 8"/>
          <p:cNvGrpSpPr/>
          <p:nvPr/>
        </p:nvGrpSpPr>
        <p:grpSpPr>
          <a:xfrm>
            <a:off x="3533326" y="1304982"/>
            <a:ext cx="1304236" cy="1304236"/>
            <a:chOff x="3506629" y="1247946"/>
            <a:chExt cx="1304236" cy="1304236"/>
          </a:xfrm>
        </p:grpSpPr>
        <p:sp>
          <p:nvSpPr>
            <p:cNvPr id="8" name="椭圆 7"/>
            <p:cNvSpPr/>
            <p:nvPr/>
          </p:nvSpPr>
          <p:spPr>
            <a:xfrm>
              <a:off x="3506629" y="1247946"/>
              <a:ext cx="1304236" cy="1304236"/>
            </a:xfrm>
            <a:prstGeom prst="ellipse">
              <a:avLst/>
            </a:prstGeom>
            <a:solidFill>
              <a:srgbClr val="E9DF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5" name="椭圆 34"/>
            <p:cNvSpPr/>
            <p:nvPr/>
          </p:nvSpPr>
          <p:spPr>
            <a:xfrm>
              <a:off x="3582829" y="1317404"/>
              <a:ext cx="1151836" cy="1151836"/>
            </a:xfrm>
            <a:prstGeom prst="ellipse">
              <a:avLst/>
            </a:prstGeom>
            <a:noFill/>
            <a:ln>
              <a:solidFill>
                <a:srgbClr val="921B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pic>
        <p:nvPicPr>
          <p:cNvPr id="3" name="图片 2"/>
          <p:cNvPicPr>
            <a:picLocks noChangeAspect="1"/>
          </p:cNvPicPr>
          <p:nvPr/>
        </p:nvPicPr>
        <p:blipFill rotWithShape="1">
          <a:blip r:embed="rId5" cstate="screen">
            <a:duotone>
              <a:schemeClr val="accent4">
                <a:shade val="45000"/>
                <a:satMod val="135000"/>
              </a:schemeClr>
              <a:prstClr val="white"/>
            </a:duotone>
            <a:extLst>
              <a:ext uri="{BEBA8EAE-BF5A-486C-A8C5-ECC9F3942E4B}">
                <a14:imgProps xmlns:a14="http://schemas.microsoft.com/office/drawing/2010/main">
                  <a14:imgLayer r:embed="rId6">
                    <a14:imgEffect>
                      <a14:brightnessContrast bright="-40000" contrast="40000"/>
                    </a14:imgEffect>
                    <a14:imgEffect>
                      <a14:saturation sat="400000"/>
                    </a14:imgEffect>
                  </a14:imgLayer>
                </a14:imgProps>
              </a:ext>
            </a:extLst>
          </a:blip>
          <a:srcRect/>
          <a:stretch>
            <a:fillRect/>
          </a:stretch>
        </p:blipFill>
        <p:spPr>
          <a:xfrm>
            <a:off x="6900182" y="1517638"/>
            <a:ext cx="3726157" cy="3737142"/>
          </a:xfrm>
          <a:prstGeom prst="rect">
            <a:avLst/>
          </a:prstGeom>
        </p:spPr>
      </p:pic>
      <p:grpSp>
        <p:nvGrpSpPr>
          <p:cNvPr id="6" name="组合 5"/>
          <p:cNvGrpSpPr/>
          <p:nvPr/>
        </p:nvGrpSpPr>
        <p:grpSpPr>
          <a:xfrm>
            <a:off x="2016161" y="1449269"/>
            <a:ext cx="4435866" cy="3481893"/>
            <a:chOff x="6412363" y="1503671"/>
            <a:chExt cx="4435866" cy="3481893"/>
          </a:xfrm>
        </p:grpSpPr>
        <p:grpSp>
          <p:nvGrpSpPr>
            <p:cNvPr id="11" name="组合 10"/>
            <p:cNvGrpSpPr/>
            <p:nvPr/>
          </p:nvGrpSpPr>
          <p:grpSpPr>
            <a:xfrm>
              <a:off x="6418898" y="2767944"/>
              <a:ext cx="994433" cy="994433"/>
              <a:chOff x="8825575" y="1912599"/>
              <a:chExt cx="1409700" cy="1409700"/>
            </a:xfrm>
          </p:grpSpPr>
          <p:sp>
            <p:nvSpPr>
              <p:cNvPr id="12" name="矩形 11"/>
              <p:cNvSpPr/>
              <p:nvPr/>
            </p:nvSpPr>
            <p:spPr>
              <a:xfrm>
                <a:off x="8825575" y="1912599"/>
                <a:ext cx="1409700" cy="1409700"/>
              </a:xfrm>
              <a:prstGeom prst="rect">
                <a:avLst/>
              </a:prstGeom>
              <a:noFill/>
              <a:ln>
                <a:solidFill>
                  <a:srgbClr val="E9DF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13" name="直接连接符 12"/>
              <p:cNvCxnSpPr>
                <a:stCxn id="12" idx="1"/>
                <a:endCxn id="12" idx="3"/>
              </p:cNvCxnSpPr>
              <p:nvPr/>
            </p:nvCxnSpPr>
            <p:spPr>
              <a:xfrm>
                <a:off x="8825575" y="2617449"/>
                <a:ext cx="1409700" cy="0"/>
              </a:xfrm>
              <a:prstGeom prst="line">
                <a:avLst/>
              </a:prstGeom>
              <a:ln w="12700">
                <a:solidFill>
                  <a:srgbClr val="E9DFD0"/>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a:stCxn id="12" idx="0"/>
                <a:endCxn id="12" idx="2"/>
              </p:cNvCxnSpPr>
              <p:nvPr/>
            </p:nvCxnSpPr>
            <p:spPr>
              <a:xfrm>
                <a:off x="9530425" y="1912599"/>
                <a:ext cx="0" cy="1409700"/>
              </a:xfrm>
              <a:prstGeom prst="line">
                <a:avLst/>
              </a:prstGeom>
              <a:ln w="12700">
                <a:solidFill>
                  <a:srgbClr val="E9DFD0"/>
                </a:solidFill>
              </a:ln>
            </p:spPr>
            <p:style>
              <a:lnRef idx="1">
                <a:schemeClr val="accent1"/>
              </a:lnRef>
              <a:fillRef idx="0">
                <a:schemeClr val="accent1"/>
              </a:fillRef>
              <a:effectRef idx="0">
                <a:schemeClr val="accent1"/>
              </a:effectRef>
              <a:fontRef idx="minor">
                <a:schemeClr val="tx1"/>
              </a:fontRef>
            </p:style>
          </p:cxnSp>
        </p:grpSp>
        <p:grpSp>
          <p:nvGrpSpPr>
            <p:cNvPr id="16" name="组合 15"/>
            <p:cNvGrpSpPr/>
            <p:nvPr/>
          </p:nvGrpSpPr>
          <p:grpSpPr>
            <a:xfrm>
              <a:off x="7510949" y="2767943"/>
              <a:ext cx="994433" cy="994433"/>
              <a:chOff x="8825575" y="1912599"/>
              <a:chExt cx="1409700" cy="1409700"/>
            </a:xfrm>
          </p:grpSpPr>
          <p:sp>
            <p:nvSpPr>
              <p:cNvPr id="21" name="矩形 20"/>
              <p:cNvSpPr/>
              <p:nvPr/>
            </p:nvSpPr>
            <p:spPr>
              <a:xfrm>
                <a:off x="8825575" y="1912599"/>
                <a:ext cx="1409700" cy="1409700"/>
              </a:xfrm>
              <a:prstGeom prst="rect">
                <a:avLst/>
              </a:prstGeom>
              <a:noFill/>
              <a:ln>
                <a:solidFill>
                  <a:srgbClr val="E9DF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22" name="直接连接符 21"/>
              <p:cNvCxnSpPr>
                <a:stCxn id="21" idx="1"/>
                <a:endCxn id="21" idx="3"/>
              </p:cNvCxnSpPr>
              <p:nvPr/>
            </p:nvCxnSpPr>
            <p:spPr>
              <a:xfrm>
                <a:off x="8825575" y="2617449"/>
                <a:ext cx="1409700" cy="0"/>
              </a:xfrm>
              <a:prstGeom prst="line">
                <a:avLst/>
              </a:prstGeom>
              <a:ln w="12700">
                <a:solidFill>
                  <a:srgbClr val="E9DFD0"/>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a:stCxn id="21" idx="0"/>
                <a:endCxn id="21" idx="2"/>
              </p:cNvCxnSpPr>
              <p:nvPr/>
            </p:nvCxnSpPr>
            <p:spPr>
              <a:xfrm>
                <a:off x="9530425" y="1912599"/>
                <a:ext cx="0" cy="1409700"/>
              </a:xfrm>
              <a:prstGeom prst="line">
                <a:avLst/>
              </a:prstGeom>
              <a:ln w="12700">
                <a:solidFill>
                  <a:srgbClr val="E9DFD0"/>
                </a:solidFill>
              </a:ln>
            </p:spPr>
            <p:style>
              <a:lnRef idx="1">
                <a:schemeClr val="accent1"/>
              </a:lnRef>
              <a:fillRef idx="0">
                <a:schemeClr val="accent1"/>
              </a:fillRef>
              <a:effectRef idx="0">
                <a:schemeClr val="accent1"/>
              </a:effectRef>
              <a:fontRef idx="minor">
                <a:schemeClr val="tx1"/>
              </a:fontRef>
            </p:style>
          </p:cxnSp>
        </p:grpSp>
        <p:grpSp>
          <p:nvGrpSpPr>
            <p:cNvPr id="24" name="组合 23"/>
            <p:cNvGrpSpPr/>
            <p:nvPr/>
          </p:nvGrpSpPr>
          <p:grpSpPr>
            <a:xfrm>
              <a:off x="8603000" y="2767943"/>
              <a:ext cx="994433" cy="994433"/>
              <a:chOff x="8825575" y="1912599"/>
              <a:chExt cx="1409700" cy="1409700"/>
            </a:xfrm>
          </p:grpSpPr>
          <p:sp>
            <p:nvSpPr>
              <p:cNvPr id="25" name="矩形 24"/>
              <p:cNvSpPr/>
              <p:nvPr/>
            </p:nvSpPr>
            <p:spPr>
              <a:xfrm>
                <a:off x="8825575" y="1912599"/>
                <a:ext cx="1409700" cy="1409700"/>
              </a:xfrm>
              <a:prstGeom prst="rect">
                <a:avLst/>
              </a:prstGeom>
              <a:noFill/>
              <a:ln>
                <a:solidFill>
                  <a:srgbClr val="E9DF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26" name="直接连接符 25"/>
              <p:cNvCxnSpPr>
                <a:stCxn id="25" idx="1"/>
                <a:endCxn id="25" idx="3"/>
              </p:cNvCxnSpPr>
              <p:nvPr/>
            </p:nvCxnSpPr>
            <p:spPr>
              <a:xfrm>
                <a:off x="8825575" y="2617449"/>
                <a:ext cx="1409700" cy="0"/>
              </a:xfrm>
              <a:prstGeom prst="line">
                <a:avLst/>
              </a:prstGeom>
              <a:ln w="12700">
                <a:solidFill>
                  <a:srgbClr val="E9DFD0"/>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a:stCxn id="25" idx="0"/>
                <a:endCxn id="25" idx="2"/>
              </p:cNvCxnSpPr>
              <p:nvPr/>
            </p:nvCxnSpPr>
            <p:spPr>
              <a:xfrm>
                <a:off x="9530425" y="1912599"/>
                <a:ext cx="0" cy="1409700"/>
              </a:xfrm>
              <a:prstGeom prst="line">
                <a:avLst/>
              </a:prstGeom>
              <a:ln w="12700">
                <a:solidFill>
                  <a:srgbClr val="E9DFD0"/>
                </a:solidFill>
              </a:ln>
            </p:spPr>
            <p:style>
              <a:lnRef idx="1">
                <a:schemeClr val="accent1"/>
              </a:lnRef>
              <a:fillRef idx="0">
                <a:schemeClr val="accent1"/>
              </a:fillRef>
              <a:effectRef idx="0">
                <a:schemeClr val="accent1"/>
              </a:effectRef>
              <a:fontRef idx="minor">
                <a:schemeClr val="tx1"/>
              </a:fontRef>
            </p:style>
          </p:cxnSp>
        </p:grpSp>
        <p:grpSp>
          <p:nvGrpSpPr>
            <p:cNvPr id="28" name="组合 27"/>
            <p:cNvGrpSpPr/>
            <p:nvPr/>
          </p:nvGrpSpPr>
          <p:grpSpPr>
            <a:xfrm>
              <a:off x="9695051" y="2767942"/>
              <a:ext cx="994433" cy="994433"/>
              <a:chOff x="8825575" y="1912599"/>
              <a:chExt cx="1409700" cy="1409700"/>
            </a:xfrm>
          </p:grpSpPr>
          <p:sp>
            <p:nvSpPr>
              <p:cNvPr id="29" name="矩形 28"/>
              <p:cNvSpPr/>
              <p:nvPr/>
            </p:nvSpPr>
            <p:spPr>
              <a:xfrm>
                <a:off x="8825575" y="1912599"/>
                <a:ext cx="1409700" cy="1409700"/>
              </a:xfrm>
              <a:prstGeom prst="rect">
                <a:avLst/>
              </a:prstGeom>
              <a:noFill/>
              <a:ln>
                <a:solidFill>
                  <a:srgbClr val="E9DF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30" name="直接连接符 29"/>
              <p:cNvCxnSpPr>
                <a:stCxn id="29" idx="1"/>
                <a:endCxn id="29" idx="3"/>
              </p:cNvCxnSpPr>
              <p:nvPr/>
            </p:nvCxnSpPr>
            <p:spPr>
              <a:xfrm>
                <a:off x="8825575" y="2617449"/>
                <a:ext cx="1409700" cy="0"/>
              </a:xfrm>
              <a:prstGeom prst="line">
                <a:avLst/>
              </a:prstGeom>
              <a:ln w="12700">
                <a:solidFill>
                  <a:srgbClr val="E9DFD0"/>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a:stCxn id="29" idx="0"/>
                <a:endCxn id="29" idx="2"/>
              </p:cNvCxnSpPr>
              <p:nvPr/>
            </p:nvCxnSpPr>
            <p:spPr>
              <a:xfrm>
                <a:off x="9530425" y="1912599"/>
                <a:ext cx="0" cy="1409700"/>
              </a:xfrm>
              <a:prstGeom prst="line">
                <a:avLst/>
              </a:prstGeom>
              <a:ln w="12700">
                <a:solidFill>
                  <a:srgbClr val="E9DFD0"/>
                </a:solidFill>
              </a:ln>
            </p:spPr>
            <p:style>
              <a:lnRef idx="1">
                <a:schemeClr val="accent1"/>
              </a:lnRef>
              <a:fillRef idx="0">
                <a:schemeClr val="accent1"/>
              </a:fillRef>
              <a:effectRef idx="0">
                <a:schemeClr val="accent1"/>
              </a:effectRef>
              <a:fontRef idx="minor">
                <a:schemeClr val="tx1"/>
              </a:fontRef>
            </p:style>
          </p:cxnSp>
        </p:grpSp>
        <p:sp>
          <p:nvSpPr>
            <p:cNvPr id="32" name="TextBox 64"/>
            <p:cNvSpPr txBox="1"/>
            <p:nvPr/>
          </p:nvSpPr>
          <p:spPr>
            <a:xfrm>
              <a:off x="6419194" y="2710792"/>
              <a:ext cx="4246054" cy="1015663"/>
            </a:xfrm>
            <a:prstGeom prst="rect">
              <a:avLst/>
            </a:prstGeom>
            <a:noFill/>
          </p:spPr>
          <p:txBody>
            <a:bodyPr wrap="square" rtlCol="0">
              <a:spAutoFit/>
            </a:bodyPr>
            <a:lstStyle/>
            <a:p>
              <a:pPr algn="dist"/>
              <a:r>
                <a:rPr lang="zh-CN" altLang="en-US" sz="6000" spc="300" dirty="0">
                  <a:solidFill>
                    <a:srgbClr val="E9DFD0"/>
                  </a:solidFill>
                  <a:cs typeface="+mn-ea"/>
                  <a:sym typeface="+mn-lt"/>
                </a:rPr>
                <a:t>添加标题</a:t>
              </a:r>
            </a:p>
          </p:txBody>
        </p:sp>
        <p:sp>
          <p:nvSpPr>
            <p:cNvPr id="33" name="TextBox 64"/>
            <p:cNvSpPr txBox="1"/>
            <p:nvPr/>
          </p:nvSpPr>
          <p:spPr>
            <a:xfrm>
              <a:off x="6412363" y="3923735"/>
              <a:ext cx="4435866" cy="1061829"/>
            </a:xfrm>
            <a:prstGeom prst="rect">
              <a:avLst/>
            </a:prstGeom>
            <a:noFill/>
          </p:spPr>
          <p:txBody>
            <a:bodyPr wrap="square" rtlCol="0">
              <a:spAutoFit/>
            </a:bodyPr>
            <a:lstStyle/>
            <a:p>
              <a:pPr algn="ctr">
                <a:lnSpc>
                  <a:spcPct val="150000"/>
                </a:lnSpc>
              </a:pPr>
              <a:r>
                <a:rPr lang="zh-CN" altLang="en-US" sz="1400" dirty="0">
                  <a:solidFill>
                    <a:srgbClr val="E9DFD0"/>
                  </a:solidFill>
                  <a:cs typeface="+mn-ea"/>
                  <a:sym typeface="+mn-lt"/>
                </a:rPr>
                <a:t>五四青年节源于中国</a:t>
              </a:r>
              <a:r>
                <a:rPr lang="en-US" altLang="zh-CN" sz="1400" dirty="0">
                  <a:solidFill>
                    <a:srgbClr val="E9DFD0"/>
                  </a:solidFill>
                  <a:cs typeface="+mn-ea"/>
                  <a:sym typeface="+mn-lt"/>
                </a:rPr>
                <a:t>1919</a:t>
              </a:r>
              <a:r>
                <a:rPr lang="zh-CN" altLang="en-US" sz="1400" dirty="0">
                  <a:solidFill>
                    <a:srgbClr val="E9DFD0"/>
                  </a:solidFill>
                  <a:cs typeface="+mn-ea"/>
                  <a:sym typeface="+mn-lt"/>
                </a:rPr>
                <a:t>年反帝爱国的“五四运动”，五四爱国运动是一次彻底的反对帝国主义和封建主义的爱国运动，也是中国新民主主义革命的开始。</a:t>
              </a:r>
              <a:endParaRPr lang="zh-CN" altLang="en-US" sz="1400" spc="300" dirty="0">
                <a:solidFill>
                  <a:srgbClr val="E9DFD0"/>
                </a:solidFill>
                <a:cs typeface="+mn-ea"/>
                <a:sym typeface="+mn-lt"/>
              </a:endParaRPr>
            </a:p>
          </p:txBody>
        </p:sp>
        <p:sp>
          <p:nvSpPr>
            <p:cNvPr id="34" name="TextBox 64"/>
            <p:cNvSpPr txBox="1"/>
            <p:nvPr/>
          </p:nvSpPr>
          <p:spPr>
            <a:xfrm>
              <a:off x="7981069" y="1503671"/>
              <a:ext cx="1313760" cy="1015663"/>
            </a:xfrm>
            <a:prstGeom prst="rect">
              <a:avLst/>
            </a:prstGeom>
            <a:noFill/>
          </p:spPr>
          <p:txBody>
            <a:bodyPr wrap="square" rtlCol="0">
              <a:spAutoFit/>
            </a:bodyPr>
            <a:lstStyle/>
            <a:p>
              <a:pPr algn="dist"/>
              <a:r>
                <a:rPr lang="en-US" altLang="zh-CN" sz="6000" b="1" spc="300" dirty="0">
                  <a:solidFill>
                    <a:srgbClr val="911B21"/>
                  </a:solidFill>
                  <a:cs typeface="+mn-ea"/>
                  <a:sym typeface="+mn-lt"/>
                </a:rPr>
                <a:t>03</a:t>
              </a:r>
              <a:endParaRPr lang="zh-CN" altLang="en-US" sz="6000" b="1" spc="300" dirty="0">
                <a:solidFill>
                  <a:srgbClr val="911B21"/>
                </a:solidFill>
                <a:cs typeface="+mn-ea"/>
                <a:sym typeface="+mn-lt"/>
              </a:endParaRPr>
            </a:p>
          </p:txBody>
        </p:sp>
      </p:grpSp>
    </p:spTree>
  </p:cSld>
  <p:clrMapOvr>
    <a:masterClrMapping/>
  </p:clrMapOvr>
  <p:transition advClick="0" advTm="3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2" name="组合 71"/>
          <p:cNvGrpSpPr/>
          <p:nvPr/>
        </p:nvGrpSpPr>
        <p:grpSpPr>
          <a:xfrm>
            <a:off x="1178849" y="1586061"/>
            <a:ext cx="9643119" cy="1465209"/>
            <a:chOff x="1178849" y="1586061"/>
            <a:chExt cx="9643119" cy="1465209"/>
          </a:xfrm>
        </p:grpSpPr>
        <p:grpSp>
          <p:nvGrpSpPr>
            <p:cNvPr id="22" name="组合 21"/>
            <p:cNvGrpSpPr/>
            <p:nvPr/>
          </p:nvGrpSpPr>
          <p:grpSpPr>
            <a:xfrm>
              <a:off x="3173557" y="1866861"/>
              <a:ext cx="2004786" cy="919291"/>
              <a:chOff x="4343400" y="2056690"/>
              <a:chExt cx="2004786" cy="919291"/>
            </a:xfrm>
          </p:grpSpPr>
          <p:sp>
            <p:nvSpPr>
              <p:cNvPr id="23" name="TextBox 13"/>
              <p:cNvSpPr txBox="1">
                <a:spLocks noChangeArrowheads="1"/>
              </p:cNvSpPr>
              <p:nvPr/>
            </p:nvSpPr>
            <p:spPr bwMode="auto">
              <a:xfrm>
                <a:off x="4343400" y="2056690"/>
                <a:ext cx="7620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charset="0"/>
                    <a:ea typeface="宋体" panose="02010600030101010101" pitchFamily="2" charset="-122"/>
                  </a:defRPr>
                </a:lvl1pPr>
                <a:lvl2pPr marL="742950" indent="-285750" defTabSz="1216025">
                  <a:defRPr>
                    <a:solidFill>
                      <a:schemeClr val="tx1"/>
                    </a:solidFill>
                    <a:latin typeface="Calibri" panose="020F0502020204030204" charset="0"/>
                    <a:ea typeface="宋体" panose="02010600030101010101" pitchFamily="2" charset="-122"/>
                  </a:defRPr>
                </a:lvl2pPr>
                <a:lvl3pPr marL="1143000" indent="-228600" defTabSz="1216025">
                  <a:defRPr>
                    <a:solidFill>
                      <a:schemeClr val="tx1"/>
                    </a:solidFill>
                    <a:latin typeface="Calibri" panose="020F0502020204030204" charset="0"/>
                    <a:ea typeface="宋体" panose="02010600030101010101" pitchFamily="2" charset="-122"/>
                  </a:defRPr>
                </a:lvl3pPr>
                <a:lvl4pPr marL="1600200" indent="-228600" defTabSz="1216025">
                  <a:defRPr>
                    <a:solidFill>
                      <a:schemeClr val="tx1"/>
                    </a:solidFill>
                    <a:latin typeface="Calibri" panose="020F0502020204030204" charset="0"/>
                    <a:ea typeface="宋体" panose="02010600030101010101" pitchFamily="2" charset="-122"/>
                  </a:defRPr>
                </a:lvl4pPr>
                <a:lvl5pPr marL="2057400" indent="-228600" defTabSz="1216025">
                  <a:defRPr>
                    <a:solidFill>
                      <a:schemeClr val="tx1"/>
                    </a:solidFill>
                    <a:latin typeface="Calibri" panose="020F0502020204030204" charset="0"/>
                    <a:ea typeface="宋体" panose="02010600030101010101" pitchFamily="2" charset="-122"/>
                  </a:defRPr>
                </a:lvl5pPr>
                <a:lvl6pPr marL="2514600" indent="-228600" defTabSz="1216025"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defTabSz="1216025"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defTabSz="1216025"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defTabSz="1216025"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algn="ctr" eaLnBrk="1" hangingPunct="1">
                  <a:spcBef>
                    <a:spcPct val="20000"/>
                  </a:spcBef>
                </a:pPr>
                <a:r>
                  <a:rPr lang="zh-CN" altLang="en-US" sz="2000" dirty="0">
                    <a:solidFill>
                      <a:schemeClr val="tx1">
                        <a:lumMod val="75000"/>
                        <a:lumOff val="25000"/>
                      </a:schemeClr>
                    </a:solidFill>
                    <a:latin typeface="+mn-lt"/>
                    <a:ea typeface="+mn-ea"/>
                    <a:cs typeface="+mn-ea"/>
                    <a:sym typeface="+mn-lt"/>
                  </a:rPr>
                  <a:t>关键词</a:t>
                </a:r>
                <a:endParaRPr lang="en-US" altLang="zh-CN" sz="2000" dirty="0">
                  <a:solidFill>
                    <a:schemeClr val="tx1">
                      <a:lumMod val="75000"/>
                      <a:lumOff val="25000"/>
                    </a:schemeClr>
                  </a:solidFill>
                  <a:latin typeface="+mn-lt"/>
                  <a:ea typeface="+mn-ea"/>
                  <a:cs typeface="+mn-ea"/>
                  <a:sym typeface="+mn-lt"/>
                </a:endParaRPr>
              </a:p>
            </p:txBody>
          </p:sp>
          <p:sp>
            <p:nvSpPr>
              <p:cNvPr id="24" name="TextBox 13"/>
              <p:cNvSpPr txBox="1">
                <a:spLocks noChangeArrowheads="1"/>
              </p:cNvSpPr>
              <p:nvPr/>
            </p:nvSpPr>
            <p:spPr bwMode="auto">
              <a:xfrm>
                <a:off x="4344761" y="2364467"/>
                <a:ext cx="2003425" cy="611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charset="0"/>
                    <a:ea typeface="宋体" panose="02010600030101010101" pitchFamily="2" charset="-122"/>
                  </a:defRPr>
                </a:lvl1pPr>
                <a:lvl2pPr marL="742950" indent="-285750" defTabSz="1216025">
                  <a:defRPr>
                    <a:solidFill>
                      <a:schemeClr val="tx1"/>
                    </a:solidFill>
                    <a:latin typeface="Calibri" panose="020F0502020204030204" charset="0"/>
                    <a:ea typeface="宋体" panose="02010600030101010101" pitchFamily="2" charset="-122"/>
                  </a:defRPr>
                </a:lvl2pPr>
                <a:lvl3pPr marL="1143000" indent="-228600" defTabSz="1216025">
                  <a:defRPr>
                    <a:solidFill>
                      <a:schemeClr val="tx1"/>
                    </a:solidFill>
                    <a:latin typeface="Calibri" panose="020F0502020204030204" charset="0"/>
                    <a:ea typeface="宋体" panose="02010600030101010101" pitchFamily="2" charset="-122"/>
                  </a:defRPr>
                </a:lvl3pPr>
                <a:lvl4pPr marL="1600200" indent="-228600" defTabSz="1216025">
                  <a:defRPr>
                    <a:solidFill>
                      <a:schemeClr val="tx1"/>
                    </a:solidFill>
                    <a:latin typeface="Calibri" panose="020F0502020204030204" charset="0"/>
                    <a:ea typeface="宋体" panose="02010600030101010101" pitchFamily="2" charset="-122"/>
                  </a:defRPr>
                </a:lvl4pPr>
                <a:lvl5pPr marL="2057400" indent="-228600" defTabSz="1216025">
                  <a:defRPr>
                    <a:solidFill>
                      <a:schemeClr val="tx1"/>
                    </a:solidFill>
                    <a:latin typeface="Calibri" panose="020F0502020204030204" charset="0"/>
                    <a:ea typeface="宋体" panose="02010600030101010101" pitchFamily="2" charset="-122"/>
                  </a:defRPr>
                </a:lvl5pPr>
                <a:lvl6pPr marL="2514600" indent="-228600" defTabSz="1216025"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defTabSz="1216025"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defTabSz="1216025"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defTabSz="1216025"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lnSpc>
                    <a:spcPct val="150000"/>
                  </a:lnSpc>
                  <a:spcBef>
                    <a:spcPct val="20000"/>
                  </a:spcBef>
                </a:pPr>
                <a:r>
                  <a:rPr lang="zh-CN" altLang="en-US" sz="1400" dirty="0">
                    <a:solidFill>
                      <a:schemeClr val="tx1">
                        <a:lumMod val="75000"/>
                        <a:lumOff val="25000"/>
                      </a:schemeClr>
                    </a:solidFill>
                    <a:latin typeface="+mn-lt"/>
                    <a:ea typeface="+mn-ea"/>
                    <a:cs typeface="+mn-ea"/>
                    <a:sym typeface="+mn-lt"/>
                  </a:rPr>
                  <a:t>单击此处可编辑内容，根据您的需要自由拉伸</a:t>
                </a:r>
                <a:endParaRPr lang="en-US" altLang="zh-CN" sz="1400" dirty="0">
                  <a:solidFill>
                    <a:schemeClr val="tx1">
                      <a:lumMod val="75000"/>
                      <a:lumOff val="25000"/>
                    </a:schemeClr>
                  </a:solidFill>
                  <a:latin typeface="+mn-lt"/>
                  <a:ea typeface="+mn-ea"/>
                  <a:cs typeface="+mn-ea"/>
                  <a:sym typeface="+mn-lt"/>
                </a:endParaRPr>
              </a:p>
            </p:txBody>
          </p:sp>
        </p:grpSp>
        <p:grpSp>
          <p:nvGrpSpPr>
            <p:cNvPr id="3" name="组合 2"/>
            <p:cNvGrpSpPr/>
            <p:nvPr/>
          </p:nvGrpSpPr>
          <p:grpSpPr>
            <a:xfrm>
              <a:off x="1370032" y="1851322"/>
              <a:ext cx="933450" cy="933450"/>
              <a:chOff x="2880360" y="1905000"/>
              <a:chExt cx="933450" cy="933450"/>
            </a:xfrm>
          </p:grpSpPr>
          <p:sp>
            <p:nvSpPr>
              <p:cNvPr id="8" name="Oval 39"/>
              <p:cNvSpPr/>
              <p:nvPr/>
            </p:nvSpPr>
            <p:spPr>
              <a:xfrm>
                <a:off x="2880360" y="1905000"/>
                <a:ext cx="933450" cy="933450"/>
              </a:xfrm>
              <a:prstGeom prst="ellipse">
                <a:avLst/>
              </a:prstGeom>
              <a:solidFill>
                <a:srgbClr val="FFFFFF"/>
              </a:solidFill>
              <a:ln w="139700" cap="flat" cmpd="sng" algn="ctr">
                <a:solidFill>
                  <a:srgbClr val="901B21"/>
                </a:solidFill>
                <a:prstDash val="solid"/>
                <a:miter lim="800000"/>
              </a:ln>
              <a:effectLst/>
            </p:spPr>
            <p:txBody>
              <a:bodyPr anchor="ctr"/>
              <a:lstStyle/>
              <a:p>
                <a:pPr algn="ctr" defTabSz="914400" eaLnBrk="1" fontAlgn="auto" hangingPunct="1">
                  <a:spcBef>
                    <a:spcPts val="0"/>
                  </a:spcBef>
                  <a:spcAft>
                    <a:spcPts val="0"/>
                  </a:spcAft>
                  <a:defRPr/>
                </a:pPr>
                <a:endParaRPr lang="en-US" sz="2400" kern="0" dirty="0">
                  <a:solidFill>
                    <a:srgbClr val="118CE7"/>
                  </a:solidFill>
                  <a:cs typeface="+mn-ea"/>
                  <a:sym typeface="+mn-lt"/>
                </a:endParaRPr>
              </a:p>
            </p:txBody>
          </p:sp>
          <p:grpSp>
            <p:nvGrpSpPr>
              <p:cNvPr id="37" name="그룹 1"/>
              <p:cNvGrpSpPr/>
              <p:nvPr/>
            </p:nvGrpSpPr>
            <p:grpSpPr bwMode="auto">
              <a:xfrm>
                <a:off x="3132339" y="2133110"/>
                <a:ext cx="429491" cy="425587"/>
                <a:chOff x="0" y="0"/>
                <a:chExt cx="873125" cy="865187"/>
              </a:xfrm>
              <a:solidFill>
                <a:srgbClr val="901B21"/>
              </a:solidFill>
            </p:grpSpPr>
            <p:sp>
              <p:nvSpPr>
                <p:cNvPr id="38" name="Freeform 6"/>
                <p:cNvSpPr/>
                <p:nvPr/>
              </p:nvSpPr>
              <p:spPr bwMode="auto">
                <a:xfrm>
                  <a:off x="363538" y="792162"/>
                  <a:ext cx="146050" cy="73025"/>
                </a:xfrm>
                <a:custGeom>
                  <a:avLst/>
                  <a:gdLst>
                    <a:gd name="T0" fmla="*/ 0 w 552"/>
                    <a:gd name="T1" fmla="*/ 0 h 276"/>
                    <a:gd name="T2" fmla="*/ 38642396 w 552"/>
                    <a:gd name="T3" fmla="*/ 0 h 276"/>
                    <a:gd name="T4" fmla="*/ 38502431 w 552"/>
                    <a:gd name="T5" fmla="*/ 2590271 h 276"/>
                    <a:gd name="T6" fmla="*/ 38012423 w 552"/>
                    <a:gd name="T7" fmla="*/ 4970198 h 276"/>
                    <a:gd name="T8" fmla="*/ 37172371 w 552"/>
                    <a:gd name="T9" fmla="*/ 7350390 h 276"/>
                    <a:gd name="T10" fmla="*/ 36122240 w 552"/>
                    <a:gd name="T11" fmla="*/ 9520502 h 276"/>
                    <a:gd name="T12" fmla="*/ 34722065 w 552"/>
                    <a:gd name="T13" fmla="*/ 11620765 h 276"/>
                    <a:gd name="T14" fmla="*/ 32972110 w 552"/>
                    <a:gd name="T15" fmla="*/ 13510948 h 276"/>
                    <a:gd name="T16" fmla="*/ 31081927 w 552"/>
                    <a:gd name="T17" fmla="*/ 15260902 h 276"/>
                    <a:gd name="T18" fmla="*/ 28981665 w 552"/>
                    <a:gd name="T19" fmla="*/ 16801042 h 276"/>
                    <a:gd name="T20" fmla="*/ 26811552 w 552"/>
                    <a:gd name="T21" fmla="*/ 17851173 h 276"/>
                    <a:gd name="T22" fmla="*/ 24501475 w 552"/>
                    <a:gd name="T23" fmla="*/ 18691225 h 276"/>
                    <a:gd name="T24" fmla="*/ 22051433 w 552"/>
                    <a:gd name="T25" fmla="*/ 19181233 h 276"/>
                    <a:gd name="T26" fmla="*/ 19391313 w 552"/>
                    <a:gd name="T27" fmla="*/ 19321198 h 276"/>
                    <a:gd name="T28" fmla="*/ 16801042 w 552"/>
                    <a:gd name="T29" fmla="*/ 19181233 h 276"/>
                    <a:gd name="T30" fmla="*/ 14351000 w 552"/>
                    <a:gd name="T31" fmla="*/ 18691225 h 276"/>
                    <a:gd name="T32" fmla="*/ 11970808 w 552"/>
                    <a:gd name="T33" fmla="*/ 17921023 h 276"/>
                    <a:gd name="T34" fmla="*/ 9730581 w 552"/>
                    <a:gd name="T35" fmla="*/ 16801042 h 276"/>
                    <a:gd name="T36" fmla="*/ 7630583 w 552"/>
                    <a:gd name="T37" fmla="*/ 15400867 h 276"/>
                    <a:gd name="T38" fmla="*/ 5600435 w 552"/>
                    <a:gd name="T39" fmla="*/ 13510948 h 276"/>
                    <a:gd name="T40" fmla="*/ 3920331 w 552"/>
                    <a:gd name="T41" fmla="*/ 11620765 h 276"/>
                    <a:gd name="T42" fmla="*/ 2450042 w 552"/>
                    <a:gd name="T43" fmla="*/ 9520502 h 276"/>
                    <a:gd name="T44" fmla="*/ 1400175 w 552"/>
                    <a:gd name="T45" fmla="*/ 7350390 h 276"/>
                    <a:gd name="T46" fmla="*/ 560123 w 552"/>
                    <a:gd name="T47" fmla="*/ 4970198 h 276"/>
                    <a:gd name="T48" fmla="*/ 139965 w 552"/>
                    <a:gd name="T49" fmla="*/ 2590271 h 276"/>
                    <a:gd name="T50" fmla="*/ 0 w 552"/>
                    <a:gd name="T51" fmla="*/ 0 h 27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52"/>
                    <a:gd name="T79" fmla="*/ 0 h 276"/>
                    <a:gd name="T80" fmla="*/ 552 w 552"/>
                    <a:gd name="T81" fmla="*/ 276 h 27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52" h="276">
                      <a:moveTo>
                        <a:pt x="0" y="0"/>
                      </a:moveTo>
                      <a:lnTo>
                        <a:pt x="552" y="0"/>
                      </a:lnTo>
                      <a:lnTo>
                        <a:pt x="550" y="37"/>
                      </a:lnTo>
                      <a:lnTo>
                        <a:pt x="543" y="71"/>
                      </a:lnTo>
                      <a:lnTo>
                        <a:pt x="531" y="105"/>
                      </a:lnTo>
                      <a:lnTo>
                        <a:pt x="516" y="136"/>
                      </a:lnTo>
                      <a:lnTo>
                        <a:pt x="496" y="166"/>
                      </a:lnTo>
                      <a:lnTo>
                        <a:pt x="471" y="193"/>
                      </a:lnTo>
                      <a:lnTo>
                        <a:pt x="444" y="218"/>
                      </a:lnTo>
                      <a:lnTo>
                        <a:pt x="414" y="240"/>
                      </a:lnTo>
                      <a:lnTo>
                        <a:pt x="383" y="255"/>
                      </a:lnTo>
                      <a:lnTo>
                        <a:pt x="350" y="267"/>
                      </a:lnTo>
                      <a:lnTo>
                        <a:pt x="315" y="274"/>
                      </a:lnTo>
                      <a:lnTo>
                        <a:pt x="277" y="276"/>
                      </a:lnTo>
                      <a:lnTo>
                        <a:pt x="240" y="274"/>
                      </a:lnTo>
                      <a:lnTo>
                        <a:pt x="205" y="267"/>
                      </a:lnTo>
                      <a:lnTo>
                        <a:pt x="171" y="256"/>
                      </a:lnTo>
                      <a:lnTo>
                        <a:pt x="139" y="240"/>
                      </a:lnTo>
                      <a:lnTo>
                        <a:pt x="109" y="220"/>
                      </a:lnTo>
                      <a:lnTo>
                        <a:pt x="80" y="193"/>
                      </a:lnTo>
                      <a:lnTo>
                        <a:pt x="56" y="166"/>
                      </a:lnTo>
                      <a:lnTo>
                        <a:pt x="35" y="136"/>
                      </a:lnTo>
                      <a:lnTo>
                        <a:pt x="20" y="105"/>
                      </a:lnTo>
                      <a:lnTo>
                        <a:pt x="8" y="71"/>
                      </a:lnTo>
                      <a:lnTo>
                        <a:pt x="2" y="37"/>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000">
                    <a:cs typeface="+mn-ea"/>
                    <a:sym typeface="+mn-lt"/>
                  </a:endParaRPr>
                </a:p>
              </p:txBody>
            </p:sp>
            <p:sp>
              <p:nvSpPr>
                <p:cNvPr id="39" name="Freeform 7"/>
                <p:cNvSpPr>
                  <a:spLocks noEditPoints="1"/>
                </p:cNvSpPr>
                <p:nvPr/>
              </p:nvSpPr>
              <p:spPr bwMode="auto">
                <a:xfrm>
                  <a:off x="0" y="0"/>
                  <a:ext cx="873125" cy="765175"/>
                </a:xfrm>
                <a:custGeom>
                  <a:avLst/>
                  <a:gdLst>
                    <a:gd name="T0" fmla="*/ 109206771 w 3300"/>
                    <a:gd name="T1" fmla="*/ 15546413 h 2898"/>
                    <a:gd name="T2" fmla="*/ 103886529 w 3300"/>
                    <a:gd name="T3" fmla="*/ 21681279 h 2898"/>
                    <a:gd name="T4" fmla="*/ 102906513 w 3300"/>
                    <a:gd name="T5" fmla="*/ 27676734 h 2898"/>
                    <a:gd name="T6" fmla="*/ 99406075 w 3300"/>
                    <a:gd name="T7" fmla="*/ 32208112 h 2898"/>
                    <a:gd name="T8" fmla="*/ 87225452 w 3300"/>
                    <a:gd name="T9" fmla="*/ 35972730 h 2898"/>
                    <a:gd name="T10" fmla="*/ 73084531 w 3300"/>
                    <a:gd name="T11" fmla="*/ 43362557 h 2898"/>
                    <a:gd name="T12" fmla="*/ 62583748 w 3300"/>
                    <a:gd name="T13" fmla="*/ 52425577 h 2898"/>
                    <a:gd name="T14" fmla="*/ 54253342 w 3300"/>
                    <a:gd name="T15" fmla="*/ 64974130 h 2898"/>
                    <a:gd name="T16" fmla="*/ 48862985 w 3300"/>
                    <a:gd name="T17" fmla="*/ 81496682 h 2898"/>
                    <a:gd name="T18" fmla="*/ 43962638 w 3300"/>
                    <a:gd name="T19" fmla="*/ 111961895 h 2898"/>
                    <a:gd name="T20" fmla="*/ 38362467 w 3300"/>
                    <a:gd name="T21" fmla="*/ 140126566 h 2898"/>
                    <a:gd name="T22" fmla="*/ 29611902 w 3300"/>
                    <a:gd name="T23" fmla="*/ 167942975 h 2898"/>
                    <a:gd name="T24" fmla="*/ 211483046 w 3300"/>
                    <a:gd name="T25" fmla="*/ 188160176 h 2898"/>
                    <a:gd name="T26" fmla="*/ 198672450 w 3300"/>
                    <a:gd name="T27" fmla="*/ 160692559 h 2898"/>
                    <a:gd name="T28" fmla="*/ 191111981 w 3300"/>
                    <a:gd name="T29" fmla="*/ 133712879 h 2898"/>
                    <a:gd name="T30" fmla="*/ 185581396 w 3300"/>
                    <a:gd name="T31" fmla="*/ 103875015 h 2898"/>
                    <a:gd name="T32" fmla="*/ 180961242 w 3300"/>
                    <a:gd name="T33" fmla="*/ 76337692 h 2898"/>
                    <a:gd name="T34" fmla="*/ 173750817 w 3300"/>
                    <a:gd name="T35" fmla="*/ 59675729 h 2898"/>
                    <a:gd name="T36" fmla="*/ 163880271 w 3300"/>
                    <a:gd name="T37" fmla="*/ 48033346 h 2898"/>
                    <a:gd name="T38" fmla="*/ 150789481 w 3300"/>
                    <a:gd name="T39" fmla="*/ 39040295 h 2898"/>
                    <a:gd name="T40" fmla="*/ 136788525 w 3300"/>
                    <a:gd name="T41" fmla="*/ 33672189 h 2898"/>
                    <a:gd name="T42" fmla="*/ 129228056 w 3300"/>
                    <a:gd name="T43" fmla="*/ 30325802 h 2898"/>
                    <a:gd name="T44" fmla="*/ 127758031 w 3300"/>
                    <a:gd name="T45" fmla="*/ 25864130 h 2898"/>
                    <a:gd name="T46" fmla="*/ 124887831 w 3300"/>
                    <a:gd name="T47" fmla="*/ 18125776 h 2898"/>
                    <a:gd name="T48" fmla="*/ 117607292 w 3300"/>
                    <a:gd name="T49" fmla="*/ 14082336 h 2898"/>
                    <a:gd name="T50" fmla="*/ 118517458 w 3300"/>
                    <a:gd name="T51" fmla="*/ 139411 h 2898"/>
                    <a:gd name="T52" fmla="*/ 129647950 w 3300"/>
                    <a:gd name="T53" fmla="*/ 4113146 h 2898"/>
                    <a:gd name="T54" fmla="*/ 138048471 w 3300"/>
                    <a:gd name="T55" fmla="*/ 12478848 h 2898"/>
                    <a:gd name="T56" fmla="*/ 144559073 w 3300"/>
                    <a:gd name="T57" fmla="*/ 21541868 h 2898"/>
                    <a:gd name="T58" fmla="*/ 157509898 w 3300"/>
                    <a:gd name="T59" fmla="*/ 26979680 h 2898"/>
                    <a:gd name="T60" fmla="*/ 171230660 w 3300"/>
                    <a:gd name="T61" fmla="*/ 36112141 h 2898"/>
                    <a:gd name="T62" fmla="*/ 182991390 w 3300"/>
                    <a:gd name="T63" fmla="*/ 48521547 h 2898"/>
                    <a:gd name="T64" fmla="*/ 191741954 w 3300"/>
                    <a:gd name="T65" fmla="*/ 64416487 h 2898"/>
                    <a:gd name="T66" fmla="*/ 196992346 w 3300"/>
                    <a:gd name="T67" fmla="*/ 84563983 h 2898"/>
                    <a:gd name="T68" fmla="*/ 202102508 w 3300"/>
                    <a:gd name="T69" fmla="*/ 118096761 h 2898"/>
                    <a:gd name="T70" fmla="*/ 207842908 w 3300"/>
                    <a:gd name="T71" fmla="*/ 143821480 h 2898"/>
                    <a:gd name="T72" fmla="*/ 217853419 w 3300"/>
                    <a:gd name="T73" fmla="*/ 170870865 h 2898"/>
                    <a:gd name="T74" fmla="*/ 230454200 w 3300"/>
                    <a:gd name="T75" fmla="*/ 192482438 h 2898"/>
                    <a:gd name="T76" fmla="*/ 230244385 w 3300"/>
                    <a:gd name="T77" fmla="*/ 198408188 h 2898"/>
                    <a:gd name="T78" fmla="*/ 225623967 w 3300"/>
                    <a:gd name="T79" fmla="*/ 201893985 h 2898"/>
                    <a:gd name="T80" fmla="*/ 4060296 w 3300"/>
                    <a:gd name="T81" fmla="*/ 201475753 h 2898"/>
                    <a:gd name="T82" fmla="*/ 350044 w 3300"/>
                    <a:gd name="T83" fmla="*/ 197362607 h 2898"/>
                    <a:gd name="T84" fmla="*/ 629973 w 3300"/>
                    <a:gd name="T85" fmla="*/ 192552143 h 2898"/>
                    <a:gd name="T86" fmla="*/ 13090790 w 3300"/>
                    <a:gd name="T87" fmla="*/ 170801159 h 2898"/>
                    <a:gd name="T88" fmla="*/ 23171415 w 3300"/>
                    <a:gd name="T89" fmla="*/ 143821480 h 2898"/>
                    <a:gd name="T90" fmla="*/ 28911815 w 3300"/>
                    <a:gd name="T91" fmla="*/ 118096761 h 2898"/>
                    <a:gd name="T92" fmla="*/ 34162206 w 3300"/>
                    <a:gd name="T93" fmla="*/ 84563983 h 2898"/>
                    <a:gd name="T94" fmla="*/ 39342483 w 3300"/>
                    <a:gd name="T95" fmla="*/ 64416487 h 2898"/>
                    <a:gd name="T96" fmla="*/ 47882969 w 3300"/>
                    <a:gd name="T97" fmla="*/ 48521547 h 2898"/>
                    <a:gd name="T98" fmla="*/ 59713812 w 3300"/>
                    <a:gd name="T99" fmla="*/ 36112141 h 2898"/>
                    <a:gd name="T100" fmla="*/ 73504690 w 3300"/>
                    <a:gd name="T101" fmla="*/ 26909974 h 2898"/>
                    <a:gd name="T102" fmla="*/ 86455250 w 3300"/>
                    <a:gd name="T103" fmla="*/ 21541868 h 2898"/>
                    <a:gd name="T104" fmla="*/ 93035702 w 3300"/>
                    <a:gd name="T105" fmla="*/ 12409142 h 2898"/>
                    <a:gd name="T106" fmla="*/ 101366373 w 3300"/>
                    <a:gd name="T107" fmla="*/ 4043440 h 2898"/>
                    <a:gd name="T108" fmla="*/ 112356900 w 3300"/>
                    <a:gd name="T109" fmla="*/ 139411 h 289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300"/>
                    <a:gd name="T166" fmla="*/ 0 h 2898"/>
                    <a:gd name="T167" fmla="*/ 3300 w 3300"/>
                    <a:gd name="T168" fmla="*/ 2898 h 289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300" h="2898">
                      <a:moveTo>
                        <a:pt x="1649" y="199"/>
                      </a:moveTo>
                      <a:lnTo>
                        <a:pt x="1617" y="202"/>
                      </a:lnTo>
                      <a:lnTo>
                        <a:pt x="1588" y="209"/>
                      </a:lnTo>
                      <a:lnTo>
                        <a:pt x="1560" y="223"/>
                      </a:lnTo>
                      <a:lnTo>
                        <a:pt x="1536" y="240"/>
                      </a:lnTo>
                      <a:lnTo>
                        <a:pt x="1514" y="260"/>
                      </a:lnTo>
                      <a:lnTo>
                        <a:pt x="1497" y="284"/>
                      </a:lnTo>
                      <a:lnTo>
                        <a:pt x="1484" y="311"/>
                      </a:lnTo>
                      <a:lnTo>
                        <a:pt x="1476" y="340"/>
                      </a:lnTo>
                      <a:lnTo>
                        <a:pt x="1473" y="371"/>
                      </a:lnTo>
                      <a:lnTo>
                        <a:pt x="1473" y="375"/>
                      </a:lnTo>
                      <a:lnTo>
                        <a:pt x="1470" y="397"/>
                      </a:lnTo>
                      <a:lnTo>
                        <a:pt x="1464" y="417"/>
                      </a:lnTo>
                      <a:lnTo>
                        <a:pt x="1452" y="436"/>
                      </a:lnTo>
                      <a:lnTo>
                        <a:pt x="1438" y="451"/>
                      </a:lnTo>
                      <a:lnTo>
                        <a:pt x="1420" y="462"/>
                      </a:lnTo>
                      <a:lnTo>
                        <a:pt x="1398" y="470"/>
                      </a:lnTo>
                      <a:lnTo>
                        <a:pt x="1346" y="482"/>
                      </a:lnTo>
                      <a:lnTo>
                        <a:pt x="1295" y="498"/>
                      </a:lnTo>
                      <a:lnTo>
                        <a:pt x="1246" y="516"/>
                      </a:lnTo>
                      <a:lnTo>
                        <a:pt x="1197" y="537"/>
                      </a:lnTo>
                      <a:lnTo>
                        <a:pt x="1147" y="561"/>
                      </a:lnTo>
                      <a:lnTo>
                        <a:pt x="1096" y="590"/>
                      </a:lnTo>
                      <a:lnTo>
                        <a:pt x="1044" y="622"/>
                      </a:lnTo>
                      <a:lnTo>
                        <a:pt x="1004" y="651"/>
                      </a:lnTo>
                      <a:lnTo>
                        <a:pt x="965" y="681"/>
                      </a:lnTo>
                      <a:lnTo>
                        <a:pt x="929" y="715"/>
                      </a:lnTo>
                      <a:lnTo>
                        <a:pt x="894" y="752"/>
                      </a:lnTo>
                      <a:lnTo>
                        <a:pt x="862" y="792"/>
                      </a:lnTo>
                      <a:lnTo>
                        <a:pt x="830" y="835"/>
                      </a:lnTo>
                      <a:lnTo>
                        <a:pt x="802" y="882"/>
                      </a:lnTo>
                      <a:lnTo>
                        <a:pt x="775" y="932"/>
                      </a:lnTo>
                      <a:lnTo>
                        <a:pt x="752" y="986"/>
                      </a:lnTo>
                      <a:lnTo>
                        <a:pt x="730" y="1042"/>
                      </a:lnTo>
                      <a:lnTo>
                        <a:pt x="712" y="1104"/>
                      </a:lnTo>
                      <a:lnTo>
                        <a:pt x="698" y="1169"/>
                      </a:lnTo>
                      <a:lnTo>
                        <a:pt x="685" y="1237"/>
                      </a:lnTo>
                      <a:lnTo>
                        <a:pt x="667" y="1367"/>
                      </a:lnTo>
                      <a:lnTo>
                        <a:pt x="648" y="1490"/>
                      </a:lnTo>
                      <a:lnTo>
                        <a:pt x="628" y="1606"/>
                      </a:lnTo>
                      <a:lnTo>
                        <a:pt x="609" y="1717"/>
                      </a:lnTo>
                      <a:lnTo>
                        <a:pt x="589" y="1822"/>
                      </a:lnTo>
                      <a:lnTo>
                        <a:pt x="568" y="1919"/>
                      </a:lnTo>
                      <a:lnTo>
                        <a:pt x="548" y="2010"/>
                      </a:lnTo>
                      <a:lnTo>
                        <a:pt x="528" y="2094"/>
                      </a:lnTo>
                      <a:lnTo>
                        <a:pt x="497" y="2202"/>
                      </a:lnTo>
                      <a:lnTo>
                        <a:pt x="462" y="2306"/>
                      </a:lnTo>
                      <a:lnTo>
                        <a:pt x="423" y="2409"/>
                      </a:lnTo>
                      <a:lnTo>
                        <a:pt x="380" y="2508"/>
                      </a:lnTo>
                      <a:lnTo>
                        <a:pt x="332" y="2606"/>
                      </a:lnTo>
                      <a:lnTo>
                        <a:pt x="280" y="2699"/>
                      </a:lnTo>
                      <a:lnTo>
                        <a:pt x="3021" y="2699"/>
                      </a:lnTo>
                      <a:lnTo>
                        <a:pt x="2969" y="2605"/>
                      </a:lnTo>
                      <a:lnTo>
                        <a:pt x="2921" y="2507"/>
                      </a:lnTo>
                      <a:lnTo>
                        <a:pt x="2877" y="2408"/>
                      </a:lnTo>
                      <a:lnTo>
                        <a:pt x="2838" y="2305"/>
                      </a:lnTo>
                      <a:lnTo>
                        <a:pt x="2803" y="2200"/>
                      </a:lnTo>
                      <a:lnTo>
                        <a:pt x="2772" y="2093"/>
                      </a:lnTo>
                      <a:lnTo>
                        <a:pt x="2751" y="2008"/>
                      </a:lnTo>
                      <a:lnTo>
                        <a:pt x="2730" y="1918"/>
                      </a:lnTo>
                      <a:lnTo>
                        <a:pt x="2710" y="1820"/>
                      </a:lnTo>
                      <a:lnTo>
                        <a:pt x="2690" y="1716"/>
                      </a:lnTo>
                      <a:lnTo>
                        <a:pt x="2670" y="1606"/>
                      </a:lnTo>
                      <a:lnTo>
                        <a:pt x="2651" y="1490"/>
                      </a:lnTo>
                      <a:lnTo>
                        <a:pt x="2632" y="1367"/>
                      </a:lnTo>
                      <a:lnTo>
                        <a:pt x="2613" y="1237"/>
                      </a:lnTo>
                      <a:lnTo>
                        <a:pt x="2601" y="1164"/>
                      </a:lnTo>
                      <a:lnTo>
                        <a:pt x="2585" y="1095"/>
                      </a:lnTo>
                      <a:lnTo>
                        <a:pt x="2563" y="1029"/>
                      </a:lnTo>
                      <a:lnTo>
                        <a:pt x="2539" y="966"/>
                      </a:lnTo>
                      <a:lnTo>
                        <a:pt x="2513" y="908"/>
                      </a:lnTo>
                      <a:lnTo>
                        <a:pt x="2482" y="856"/>
                      </a:lnTo>
                      <a:lnTo>
                        <a:pt x="2449" y="807"/>
                      </a:lnTo>
                      <a:lnTo>
                        <a:pt x="2416" y="764"/>
                      </a:lnTo>
                      <a:lnTo>
                        <a:pt x="2380" y="725"/>
                      </a:lnTo>
                      <a:lnTo>
                        <a:pt x="2341" y="689"/>
                      </a:lnTo>
                      <a:lnTo>
                        <a:pt x="2300" y="655"/>
                      </a:lnTo>
                      <a:lnTo>
                        <a:pt x="2256" y="622"/>
                      </a:lnTo>
                      <a:lnTo>
                        <a:pt x="2204" y="589"/>
                      </a:lnTo>
                      <a:lnTo>
                        <a:pt x="2154" y="560"/>
                      </a:lnTo>
                      <a:lnTo>
                        <a:pt x="2105" y="537"/>
                      </a:lnTo>
                      <a:lnTo>
                        <a:pt x="2055" y="516"/>
                      </a:lnTo>
                      <a:lnTo>
                        <a:pt x="2005" y="499"/>
                      </a:lnTo>
                      <a:lnTo>
                        <a:pt x="1954" y="483"/>
                      </a:lnTo>
                      <a:lnTo>
                        <a:pt x="1902" y="470"/>
                      </a:lnTo>
                      <a:lnTo>
                        <a:pt x="1881" y="462"/>
                      </a:lnTo>
                      <a:lnTo>
                        <a:pt x="1863" y="450"/>
                      </a:lnTo>
                      <a:lnTo>
                        <a:pt x="1846" y="435"/>
                      </a:lnTo>
                      <a:lnTo>
                        <a:pt x="1835" y="416"/>
                      </a:lnTo>
                      <a:lnTo>
                        <a:pt x="1828" y="396"/>
                      </a:lnTo>
                      <a:lnTo>
                        <a:pt x="1825" y="375"/>
                      </a:lnTo>
                      <a:lnTo>
                        <a:pt x="1825" y="371"/>
                      </a:lnTo>
                      <a:lnTo>
                        <a:pt x="1822" y="340"/>
                      </a:lnTo>
                      <a:lnTo>
                        <a:pt x="1814" y="311"/>
                      </a:lnTo>
                      <a:lnTo>
                        <a:pt x="1802" y="284"/>
                      </a:lnTo>
                      <a:lnTo>
                        <a:pt x="1784" y="260"/>
                      </a:lnTo>
                      <a:lnTo>
                        <a:pt x="1763" y="240"/>
                      </a:lnTo>
                      <a:lnTo>
                        <a:pt x="1738" y="223"/>
                      </a:lnTo>
                      <a:lnTo>
                        <a:pt x="1711" y="209"/>
                      </a:lnTo>
                      <a:lnTo>
                        <a:pt x="1680" y="202"/>
                      </a:lnTo>
                      <a:lnTo>
                        <a:pt x="1649" y="199"/>
                      </a:lnTo>
                      <a:close/>
                      <a:moveTo>
                        <a:pt x="1649" y="0"/>
                      </a:moveTo>
                      <a:lnTo>
                        <a:pt x="1649" y="0"/>
                      </a:lnTo>
                      <a:lnTo>
                        <a:pt x="1693" y="2"/>
                      </a:lnTo>
                      <a:lnTo>
                        <a:pt x="1735" y="10"/>
                      </a:lnTo>
                      <a:lnTo>
                        <a:pt x="1775" y="22"/>
                      </a:lnTo>
                      <a:lnTo>
                        <a:pt x="1814" y="38"/>
                      </a:lnTo>
                      <a:lnTo>
                        <a:pt x="1852" y="59"/>
                      </a:lnTo>
                      <a:lnTo>
                        <a:pt x="1886" y="85"/>
                      </a:lnTo>
                      <a:lnTo>
                        <a:pt x="1919" y="113"/>
                      </a:lnTo>
                      <a:lnTo>
                        <a:pt x="1947" y="144"/>
                      </a:lnTo>
                      <a:lnTo>
                        <a:pt x="1972" y="179"/>
                      </a:lnTo>
                      <a:lnTo>
                        <a:pt x="1991" y="214"/>
                      </a:lnTo>
                      <a:lnTo>
                        <a:pt x="2006" y="253"/>
                      </a:lnTo>
                      <a:lnTo>
                        <a:pt x="2018" y="294"/>
                      </a:lnTo>
                      <a:lnTo>
                        <a:pt x="2065" y="309"/>
                      </a:lnTo>
                      <a:lnTo>
                        <a:pt x="2112" y="325"/>
                      </a:lnTo>
                      <a:lnTo>
                        <a:pt x="2158" y="342"/>
                      </a:lnTo>
                      <a:lnTo>
                        <a:pt x="2204" y="364"/>
                      </a:lnTo>
                      <a:lnTo>
                        <a:pt x="2250" y="387"/>
                      </a:lnTo>
                      <a:lnTo>
                        <a:pt x="2298" y="413"/>
                      </a:lnTo>
                      <a:lnTo>
                        <a:pt x="2345" y="444"/>
                      </a:lnTo>
                      <a:lnTo>
                        <a:pt x="2395" y="479"/>
                      </a:lnTo>
                      <a:lnTo>
                        <a:pt x="2446" y="518"/>
                      </a:lnTo>
                      <a:lnTo>
                        <a:pt x="2494" y="560"/>
                      </a:lnTo>
                      <a:lnTo>
                        <a:pt x="2538" y="604"/>
                      </a:lnTo>
                      <a:lnTo>
                        <a:pt x="2580" y="651"/>
                      </a:lnTo>
                      <a:lnTo>
                        <a:pt x="2614" y="696"/>
                      </a:lnTo>
                      <a:lnTo>
                        <a:pt x="2649" y="746"/>
                      </a:lnTo>
                      <a:lnTo>
                        <a:pt x="2682" y="801"/>
                      </a:lnTo>
                      <a:lnTo>
                        <a:pt x="2711" y="861"/>
                      </a:lnTo>
                      <a:lnTo>
                        <a:pt x="2739" y="924"/>
                      </a:lnTo>
                      <a:lnTo>
                        <a:pt x="2763" y="991"/>
                      </a:lnTo>
                      <a:lnTo>
                        <a:pt x="2784" y="1062"/>
                      </a:lnTo>
                      <a:lnTo>
                        <a:pt x="2801" y="1136"/>
                      </a:lnTo>
                      <a:lnTo>
                        <a:pt x="2814" y="1213"/>
                      </a:lnTo>
                      <a:lnTo>
                        <a:pt x="2831" y="1344"/>
                      </a:lnTo>
                      <a:lnTo>
                        <a:pt x="2850" y="1467"/>
                      </a:lnTo>
                      <a:lnTo>
                        <a:pt x="2868" y="1584"/>
                      </a:lnTo>
                      <a:lnTo>
                        <a:pt x="2887" y="1694"/>
                      </a:lnTo>
                      <a:lnTo>
                        <a:pt x="2907" y="1797"/>
                      </a:lnTo>
                      <a:lnTo>
                        <a:pt x="2927" y="1893"/>
                      </a:lnTo>
                      <a:lnTo>
                        <a:pt x="2947" y="1982"/>
                      </a:lnTo>
                      <a:lnTo>
                        <a:pt x="2969" y="2063"/>
                      </a:lnTo>
                      <a:lnTo>
                        <a:pt x="2990" y="2138"/>
                      </a:lnTo>
                      <a:lnTo>
                        <a:pt x="3026" y="2244"/>
                      </a:lnTo>
                      <a:lnTo>
                        <a:pt x="3067" y="2348"/>
                      </a:lnTo>
                      <a:lnTo>
                        <a:pt x="3112" y="2451"/>
                      </a:lnTo>
                      <a:lnTo>
                        <a:pt x="3163" y="2550"/>
                      </a:lnTo>
                      <a:lnTo>
                        <a:pt x="3220" y="2648"/>
                      </a:lnTo>
                      <a:lnTo>
                        <a:pt x="3281" y="2744"/>
                      </a:lnTo>
                      <a:lnTo>
                        <a:pt x="3292" y="2761"/>
                      </a:lnTo>
                      <a:lnTo>
                        <a:pt x="3298" y="2779"/>
                      </a:lnTo>
                      <a:lnTo>
                        <a:pt x="3300" y="2797"/>
                      </a:lnTo>
                      <a:lnTo>
                        <a:pt x="3297" y="2822"/>
                      </a:lnTo>
                      <a:lnTo>
                        <a:pt x="3289" y="2846"/>
                      </a:lnTo>
                      <a:lnTo>
                        <a:pt x="3276" y="2864"/>
                      </a:lnTo>
                      <a:lnTo>
                        <a:pt x="3261" y="2880"/>
                      </a:lnTo>
                      <a:lnTo>
                        <a:pt x="3243" y="2890"/>
                      </a:lnTo>
                      <a:lnTo>
                        <a:pt x="3223" y="2896"/>
                      </a:lnTo>
                      <a:lnTo>
                        <a:pt x="3201" y="2898"/>
                      </a:lnTo>
                      <a:lnTo>
                        <a:pt x="101" y="2898"/>
                      </a:lnTo>
                      <a:lnTo>
                        <a:pt x="77" y="2896"/>
                      </a:lnTo>
                      <a:lnTo>
                        <a:pt x="58" y="2890"/>
                      </a:lnTo>
                      <a:lnTo>
                        <a:pt x="41" y="2880"/>
                      </a:lnTo>
                      <a:lnTo>
                        <a:pt x="25" y="2864"/>
                      </a:lnTo>
                      <a:lnTo>
                        <a:pt x="12" y="2846"/>
                      </a:lnTo>
                      <a:lnTo>
                        <a:pt x="5" y="2831"/>
                      </a:lnTo>
                      <a:lnTo>
                        <a:pt x="1" y="2816"/>
                      </a:lnTo>
                      <a:lnTo>
                        <a:pt x="0" y="2800"/>
                      </a:lnTo>
                      <a:lnTo>
                        <a:pt x="2" y="2780"/>
                      </a:lnTo>
                      <a:lnTo>
                        <a:pt x="9" y="2762"/>
                      </a:lnTo>
                      <a:lnTo>
                        <a:pt x="19" y="2744"/>
                      </a:lnTo>
                      <a:lnTo>
                        <a:pt x="80" y="2648"/>
                      </a:lnTo>
                      <a:lnTo>
                        <a:pt x="136" y="2550"/>
                      </a:lnTo>
                      <a:lnTo>
                        <a:pt x="187" y="2450"/>
                      </a:lnTo>
                      <a:lnTo>
                        <a:pt x="233" y="2347"/>
                      </a:lnTo>
                      <a:lnTo>
                        <a:pt x="274" y="2244"/>
                      </a:lnTo>
                      <a:lnTo>
                        <a:pt x="310" y="2138"/>
                      </a:lnTo>
                      <a:lnTo>
                        <a:pt x="331" y="2063"/>
                      </a:lnTo>
                      <a:lnTo>
                        <a:pt x="352" y="1982"/>
                      </a:lnTo>
                      <a:lnTo>
                        <a:pt x="373" y="1893"/>
                      </a:lnTo>
                      <a:lnTo>
                        <a:pt x="393" y="1797"/>
                      </a:lnTo>
                      <a:lnTo>
                        <a:pt x="413" y="1694"/>
                      </a:lnTo>
                      <a:lnTo>
                        <a:pt x="433" y="1584"/>
                      </a:lnTo>
                      <a:lnTo>
                        <a:pt x="451" y="1467"/>
                      </a:lnTo>
                      <a:lnTo>
                        <a:pt x="470" y="1344"/>
                      </a:lnTo>
                      <a:lnTo>
                        <a:pt x="488" y="1213"/>
                      </a:lnTo>
                      <a:lnTo>
                        <a:pt x="500" y="1136"/>
                      </a:lnTo>
                      <a:lnTo>
                        <a:pt x="517" y="1062"/>
                      </a:lnTo>
                      <a:lnTo>
                        <a:pt x="538" y="991"/>
                      </a:lnTo>
                      <a:lnTo>
                        <a:pt x="562" y="924"/>
                      </a:lnTo>
                      <a:lnTo>
                        <a:pt x="589" y="860"/>
                      </a:lnTo>
                      <a:lnTo>
                        <a:pt x="619" y="801"/>
                      </a:lnTo>
                      <a:lnTo>
                        <a:pt x="651" y="746"/>
                      </a:lnTo>
                      <a:lnTo>
                        <a:pt x="684" y="696"/>
                      </a:lnTo>
                      <a:lnTo>
                        <a:pt x="720" y="651"/>
                      </a:lnTo>
                      <a:lnTo>
                        <a:pt x="762" y="604"/>
                      </a:lnTo>
                      <a:lnTo>
                        <a:pt x="806" y="559"/>
                      </a:lnTo>
                      <a:lnTo>
                        <a:pt x="853" y="518"/>
                      </a:lnTo>
                      <a:lnTo>
                        <a:pt x="903" y="479"/>
                      </a:lnTo>
                      <a:lnTo>
                        <a:pt x="954" y="444"/>
                      </a:lnTo>
                      <a:lnTo>
                        <a:pt x="1003" y="412"/>
                      </a:lnTo>
                      <a:lnTo>
                        <a:pt x="1050" y="386"/>
                      </a:lnTo>
                      <a:lnTo>
                        <a:pt x="1097" y="363"/>
                      </a:lnTo>
                      <a:lnTo>
                        <a:pt x="1143" y="342"/>
                      </a:lnTo>
                      <a:lnTo>
                        <a:pt x="1189" y="325"/>
                      </a:lnTo>
                      <a:lnTo>
                        <a:pt x="1235" y="309"/>
                      </a:lnTo>
                      <a:lnTo>
                        <a:pt x="1283" y="294"/>
                      </a:lnTo>
                      <a:lnTo>
                        <a:pt x="1294" y="253"/>
                      </a:lnTo>
                      <a:lnTo>
                        <a:pt x="1310" y="214"/>
                      </a:lnTo>
                      <a:lnTo>
                        <a:pt x="1329" y="178"/>
                      </a:lnTo>
                      <a:lnTo>
                        <a:pt x="1353" y="144"/>
                      </a:lnTo>
                      <a:lnTo>
                        <a:pt x="1381" y="113"/>
                      </a:lnTo>
                      <a:lnTo>
                        <a:pt x="1413" y="85"/>
                      </a:lnTo>
                      <a:lnTo>
                        <a:pt x="1448" y="58"/>
                      </a:lnTo>
                      <a:lnTo>
                        <a:pt x="1485" y="38"/>
                      </a:lnTo>
                      <a:lnTo>
                        <a:pt x="1524" y="22"/>
                      </a:lnTo>
                      <a:lnTo>
                        <a:pt x="1563" y="10"/>
                      </a:lnTo>
                      <a:lnTo>
                        <a:pt x="1605" y="2"/>
                      </a:lnTo>
                      <a:lnTo>
                        <a:pt x="164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000">
                    <a:cs typeface="+mn-ea"/>
                    <a:sym typeface="+mn-lt"/>
                  </a:endParaRPr>
                </a:p>
              </p:txBody>
            </p:sp>
          </p:grpSp>
        </p:grpSp>
        <p:grpSp>
          <p:nvGrpSpPr>
            <p:cNvPr id="4" name="组合 3"/>
            <p:cNvGrpSpPr/>
            <p:nvPr/>
          </p:nvGrpSpPr>
          <p:grpSpPr>
            <a:xfrm>
              <a:off x="6606898" y="1866861"/>
              <a:ext cx="933450" cy="933450"/>
              <a:chOff x="6509385" y="2330450"/>
              <a:chExt cx="933450" cy="933450"/>
            </a:xfrm>
          </p:grpSpPr>
          <p:sp>
            <p:nvSpPr>
              <p:cNvPr id="11" name="Oval 40"/>
              <p:cNvSpPr/>
              <p:nvPr/>
            </p:nvSpPr>
            <p:spPr>
              <a:xfrm>
                <a:off x="6509385" y="2330450"/>
                <a:ext cx="933450" cy="933450"/>
              </a:xfrm>
              <a:prstGeom prst="ellipse">
                <a:avLst/>
              </a:prstGeom>
              <a:solidFill>
                <a:srgbClr val="FFFFFF"/>
              </a:solidFill>
              <a:ln w="139700" cap="flat" cmpd="sng" algn="ctr">
                <a:solidFill>
                  <a:srgbClr val="901B21"/>
                </a:solidFill>
                <a:prstDash val="solid"/>
                <a:miter lim="800000"/>
              </a:ln>
              <a:effectLst/>
            </p:spPr>
            <p:txBody>
              <a:bodyPr anchor="ctr"/>
              <a:lstStyle/>
              <a:p>
                <a:pPr algn="ctr" defTabSz="914400" eaLnBrk="1" fontAlgn="auto" hangingPunct="1">
                  <a:spcBef>
                    <a:spcPts val="0"/>
                  </a:spcBef>
                  <a:spcAft>
                    <a:spcPts val="0"/>
                  </a:spcAft>
                  <a:defRPr/>
                </a:pPr>
                <a:endParaRPr lang="en-US" sz="2400" kern="0" dirty="0">
                  <a:solidFill>
                    <a:srgbClr val="000000">
                      <a:lumMod val="85000"/>
                      <a:lumOff val="15000"/>
                    </a:srgbClr>
                  </a:solidFill>
                  <a:cs typeface="+mn-ea"/>
                  <a:sym typeface="+mn-lt"/>
                </a:endParaRPr>
              </a:p>
            </p:txBody>
          </p:sp>
          <p:grpSp>
            <p:nvGrpSpPr>
              <p:cNvPr id="49" name="그룹 82"/>
              <p:cNvGrpSpPr/>
              <p:nvPr/>
            </p:nvGrpSpPr>
            <p:grpSpPr bwMode="auto">
              <a:xfrm>
                <a:off x="6764878" y="2591800"/>
                <a:ext cx="422463" cy="410750"/>
                <a:chOff x="0" y="0"/>
                <a:chExt cx="973138" cy="946150"/>
              </a:xfrm>
              <a:solidFill>
                <a:srgbClr val="901B21"/>
              </a:solidFill>
            </p:grpSpPr>
            <p:sp>
              <p:nvSpPr>
                <p:cNvPr id="50" name="Freeform 53"/>
                <p:cNvSpPr>
                  <a:spLocks noEditPoints="1"/>
                </p:cNvSpPr>
                <p:nvPr/>
              </p:nvSpPr>
              <p:spPr bwMode="auto">
                <a:xfrm>
                  <a:off x="320675" y="365125"/>
                  <a:ext cx="415925" cy="581025"/>
                </a:xfrm>
                <a:custGeom>
                  <a:avLst/>
                  <a:gdLst>
                    <a:gd name="T0" fmla="*/ 38270925 w 1571"/>
                    <a:gd name="T1" fmla="*/ 42562727 h 2196"/>
                    <a:gd name="T2" fmla="*/ 42406612 w 1571"/>
                    <a:gd name="T3" fmla="*/ 60623715 h 2196"/>
                    <a:gd name="T4" fmla="*/ 44579429 w 1571"/>
                    <a:gd name="T5" fmla="*/ 78614852 h 2196"/>
                    <a:gd name="T6" fmla="*/ 44719748 w 1571"/>
                    <a:gd name="T7" fmla="*/ 91285748 h 2196"/>
                    <a:gd name="T8" fmla="*/ 44439376 w 1571"/>
                    <a:gd name="T9" fmla="*/ 97446042 h 2196"/>
                    <a:gd name="T10" fmla="*/ 43948526 w 1571"/>
                    <a:gd name="T11" fmla="*/ 101296258 h 2196"/>
                    <a:gd name="T12" fmla="*/ 42546665 w 1571"/>
                    <a:gd name="T13" fmla="*/ 103816415 h 2196"/>
                    <a:gd name="T14" fmla="*/ 40303688 w 1571"/>
                    <a:gd name="T15" fmla="*/ 105496519 h 2196"/>
                    <a:gd name="T16" fmla="*/ 37289755 w 1571"/>
                    <a:gd name="T17" fmla="*/ 106126492 h 2196"/>
                    <a:gd name="T18" fmla="*/ 54883303 w 1571"/>
                    <a:gd name="T19" fmla="*/ 137068454 h 2196"/>
                    <a:gd name="T20" fmla="*/ 72476586 w 1571"/>
                    <a:gd name="T21" fmla="*/ 106126492 h 2196"/>
                    <a:gd name="T22" fmla="*/ 69182280 w 1571"/>
                    <a:gd name="T23" fmla="*/ 105356554 h 2196"/>
                    <a:gd name="T24" fmla="*/ 66729090 w 1571"/>
                    <a:gd name="T25" fmla="*/ 103186442 h 2196"/>
                    <a:gd name="T26" fmla="*/ 65607602 w 1571"/>
                    <a:gd name="T27" fmla="*/ 100036313 h 2196"/>
                    <a:gd name="T28" fmla="*/ 62663562 w 1571"/>
                    <a:gd name="T29" fmla="*/ 85405383 h 2196"/>
                    <a:gd name="T30" fmla="*/ 58247768 w 1571"/>
                    <a:gd name="T31" fmla="*/ 71474542 h 2196"/>
                    <a:gd name="T32" fmla="*/ 52289794 w 1571"/>
                    <a:gd name="T33" fmla="*/ 58173673 h 2196"/>
                    <a:gd name="T34" fmla="*/ 44649588 w 1571"/>
                    <a:gd name="T35" fmla="*/ 45502777 h 2196"/>
                    <a:gd name="T36" fmla="*/ 35397309 w 1571"/>
                    <a:gd name="T37" fmla="*/ 33531969 h 2196"/>
                    <a:gd name="T38" fmla="*/ 17313176 w 1571"/>
                    <a:gd name="T39" fmla="*/ 420158 h 2196"/>
                    <a:gd name="T40" fmla="*/ 24322479 w 1571"/>
                    <a:gd name="T41" fmla="*/ 4690269 h 2196"/>
                    <a:gd name="T42" fmla="*/ 34626087 w 1571"/>
                    <a:gd name="T43" fmla="*/ 12670896 h 2196"/>
                    <a:gd name="T44" fmla="*/ 44088844 w 1571"/>
                    <a:gd name="T45" fmla="*/ 21911469 h 2196"/>
                    <a:gd name="T46" fmla="*/ 52570167 w 1571"/>
                    <a:gd name="T47" fmla="*/ 32272023 h 2196"/>
                    <a:gd name="T48" fmla="*/ 60350426 w 1571"/>
                    <a:gd name="T49" fmla="*/ 43752823 h 2196"/>
                    <a:gd name="T50" fmla="*/ 67289834 w 1571"/>
                    <a:gd name="T51" fmla="*/ 56703383 h 2196"/>
                    <a:gd name="T52" fmla="*/ 72827117 w 1571"/>
                    <a:gd name="T53" fmla="*/ 70424410 h 2196"/>
                    <a:gd name="T54" fmla="*/ 76892645 w 1571"/>
                    <a:gd name="T55" fmla="*/ 84705296 h 2196"/>
                    <a:gd name="T56" fmla="*/ 103107569 w 1571"/>
                    <a:gd name="T57" fmla="*/ 92125800 h 2196"/>
                    <a:gd name="T58" fmla="*/ 106472034 w 1571"/>
                    <a:gd name="T59" fmla="*/ 92825888 h 2196"/>
                    <a:gd name="T60" fmla="*/ 108785171 w 1571"/>
                    <a:gd name="T61" fmla="*/ 94925885 h 2196"/>
                    <a:gd name="T62" fmla="*/ 110046713 w 1571"/>
                    <a:gd name="T63" fmla="*/ 98215979 h 2196"/>
                    <a:gd name="T64" fmla="*/ 109836500 w 1571"/>
                    <a:gd name="T65" fmla="*/ 101366373 h 2196"/>
                    <a:gd name="T66" fmla="*/ 108084108 w 1571"/>
                    <a:gd name="T67" fmla="*/ 103956379 h 2196"/>
                    <a:gd name="T68" fmla="*/ 58598034 w 1571"/>
                    <a:gd name="T69" fmla="*/ 152749515 h 2196"/>
                    <a:gd name="T70" fmla="*/ 55654260 w 1571"/>
                    <a:gd name="T71" fmla="*/ 153729531 h 2196"/>
                    <a:gd name="T72" fmla="*/ 52570167 w 1571"/>
                    <a:gd name="T73" fmla="*/ 153379488 h 2196"/>
                    <a:gd name="T74" fmla="*/ 49976658 w 1571"/>
                    <a:gd name="T75" fmla="*/ 151839348 h 2196"/>
                    <a:gd name="T76" fmla="*/ 1051329 w 1571"/>
                    <a:gd name="T77" fmla="*/ 102836398 h 2196"/>
                    <a:gd name="T78" fmla="*/ 140318 w 1571"/>
                    <a:gd name="T79" fmla="*/ 100456206 h 2196"/>
                    <a:gd name="T80" fmla="*/ 70159 w 1571"/>
                    <a:gd name="T81" fmla="*/ 97936050 h 2196"/>
                    <a:gd name="T82" fmla="*/ 1401861 w 1571"/>
                    <a:gd name="T83" fmla="*/ 94925885 h 2196"/>
                    <a:gd name="T84" fmla="*/ 3855050 w 1571"/>
                    <a:gd name="T85" fmla="*/ 92825888 h 2196"/>
                    <a:gd name="T86" fmla="*/ 6869249 w 1571"/>
                    <a:gd name="T87" fmla="*/ 92125800 h 2196"/>
                    <a:gd name="T88" fmla="*/ 30771037 w 1571"/>
                    <a:gd name="T89" fmla="*/ 87505381 h 2196"/>
                    <a:gd name="T90" fmla="*/ 29649549 w 1571"/>
                    <a:gd name="T91" fmla="*/ 71264463 h 2196"/>
                    <a:gd name="T92" fmla="*/ 27266253 w 1571"/>
                    <a:gd name="T93" fmla="*/ 57193656 h 2196"/>
                    <a:gd name="T94" fmla="*/ 24673010 w 1571"/>
                    <a:gd name="T95" fmla="*/ 46623023 h 2196"/>
                    <a:gd name="T96" fmla="*/ 21238385 w 1571"/>
                    <a:gd name="T97" fmla="*/ 36262204 h 2196"/>
                    <a:gd name="T98" fmla="*/ 17032804 w 1571"/>
                    <a:gd name="T99" fmla="*/ 25761685 h 2196"/>
                    <a:gd name="T100" fmla="*/ 14369137 w 1571"/>
                    <a:gd name="T101" fmla="*/ 20021285 h 2196"/>
                    <a:gd name="T102" fmla="*/ 12266478 w 1571"/>
                    <a:gd name="T103" fmla="*/ 15750910 h 2196"/>
                    <a:gd name="T104" fmla="*/ 10654140 w 1571"/>
                    <a:gd name="T105" fmla="*/ 12950825 h 2196"/>
                    <a:gd name="T106" fmla="*/ 9742864 w 1571"/>
                    <a:gd name="T107" fmla="*/ 11480800 h 2196"/>
                    <a:gd name="T108" fmla="*/ 8551482 w 1571"/>
                    <a:gd name="T109" fmla="*/ 9310688 h 2196"/>
                    <a:gd name="T110" fmla="*/ 8411163 w 1571"/>
                    <a:gd name="T111" fmla="*/ 5670285 h 2196"/>
                    <a:gd name="T112" fmla="*/ 10373768 w 1571"/>
                    <a:gd name="T113" fmla="*/ 2310077 h 2196"/>
                    <a:gd name="T114" fmla="*/ 12967276 w 1571"/>
                    <a:gd name="T115" fmla="*/ 490008 h 2196"/>
                    <a:gd name="T116" fmla="*/ 15770997 w 1571"/>
                    <a:gd name="T117" fmla="*/ 0 h 219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571"/>
                    <a:gd name="T178" fmla="*/ 0 h 2196"/>
                    <a:gd name="T179" fmla="*/ 1571 w 1571"/>
                    <a:gd name="T180" fmla="*/ 2196 h 219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571" h="2196">
                      <a:moveTo>
                        <a:pt x="505" y="479"/>
                      </a:moveTo>
                      <a:lnTo>
                        <a:pt x="546" y="608"/>
                      </a:lnTo>
                      <a:lnTo>
                        <a:pt x="579" y="738"/>
                      </a:lnTo>
                      <a:lnTo>
                        <a:pt x="605" y="866"/>
                      </a:lnTo>
                      <a:lnTo>
                        <a:pt x="624" y="996"/>
                      </a:lnTo>
                      <a:lnTo>
                        <a:pt x="636" y="1123"/>
                      </a:lnTo>
                      <a:lnTo>
                        <a:pt x="639" y="1250"/>
                      </a:lnTo>
                      <a:lnTo>
                        <a:pt x="638" y="1304"/>
                      </a:lnTo>
                      <a:lnTo>
                        <a:pt x="637" y="1352"/>
                      </a:lnTo>
                      <a:lnTo>
                        <a:pt x="634" y="1392"/>
                      </a:lnTo>
                      <a:lnTo>
                        <a:pt x="631" y="1426"/>
                      </a:lnTo>
                      <a:lnTo>
                        <a:pt x="627" y="1447"/>
                      </a:lnTo>
                      <a:lnTo>
                        <a:pt x="619" y="1466"/>
                      </a:lnTo>
                      <a:lnTo>
                        <a:pt x="607" y="1483"/>
                      </a:lnTo>
                      <a:lnTo>
                        <a:pt x="593" y="1497"/>
                      </a:lnTo>
                      <a:lnTo>
                        <a:pt x="575" y="1507"/>
                      </a:lnTo>
                      <a:lnTo>
                        <a:pt x="555" y="1514"/>
                      </a:lnTo>
                      <a:lnTo>
                        <a:pt x="532" y="1516"/>
                      </a:lnTo>
                      <a:lnTo>
                        <a:pt x="339" y="1516"/>
                      </a:lnTo>
                      <a:lnTo>
                        <a:pt x="783" y="1958"/>
                      </a:lnTo>
                      <a:lnTo>
                        <a:pt x="1231" y="1516"/>
                      </a:lnTo>
                      <a:lnTo>
                        <a:pt x="1034" y="1516"/>
                      </a:lnTo>
                      <a:lnTo>
                        <a:pt x="1010" y="1513"/>
                      </a:lnTo>
                      <a:lnTo>
                        <a:pt x="987" y="1505"/>
                      </a:lnTo>
                      <a:lnTo>
                        <a:pt x="968" y="1491"/>
                      </a:lnTo>
                      <a:lnTo>
                        <a:pt x="952" y="1474"/>
                      </a:lnTo>
                      <a:lnTo>
                        <a:pt x="941" y="1453"/>
                      </a:lnTo>
                      <a:lnTo>
                        <a:pt x="936" y="1429"/>
                      </a:lnTo>
                      <a:lnTo>
                        <a:pt x="918" y="1324"/>
                      </a:lnTo>
                      <a:lnTo>
                        <a:pt x="894" y="1220"/>
                      </a:lnTo>
                      <a:lnTo>
                        <a:pt x="866" y="1120"/>
                      </a:lnTo>
                      <a:lnTo>
                        <a:pt x="831" y="1021"/>
                      </a:lnTo>
                      <a:lnTo>
                        <a:pt x="791" y="925"/>
                      </a:lnTo>
                      <a:lnTo>
                        <a:pt x="746" y="831"/>
                      </a:lnTo>
                      <a:lnTo>
                        <a:pt x="694" y="739"/>
                      </a:lnTo>
                      <a:lnTo>
                        <a:pt x="637" y="650"/>
                      </a:lnTo>
                      <a:lnTo>
                        <a:pt x="574" y="563"/>
                      </a:lnTo>
                      <a:lnTo>
                        <a:pt x="505" y="479"/>
                      </a:lnTo>
                      <a:close/>
                      <a:moveTo>
                        <a:pt x="225" y="0"/>
                      </a:moveTo>
                      <a:lnTo>
                        <a:pt x="247" y="6"/>
                      </a:lnTo>
                      <a:lnTo>
                        <a:pt x="269" y="16"/>
                      </a:lnTo>
                      <a:lnTo>
                        <a:pt x="347" y="67"/>
                      </a:lnTo>
                      <a:lnTo>
                        <a:pt x="422" y="122"/>
                      </a:lnTo>
                      <a:lnTo>
                        <a:pt x="494" y="181"/>
                      </a:lnTo>
                      <a:lnTo>
                        <a:pt x="562" y="244"/>
                      </a:lnTo>
                      <a:lnTo>
                        <a:pt x="629" y="313"/>
                      </a:lnTo>
                      <a:lnTo>
                        <a:pt x="691" y="385"/>
                      </a:lnTo>
                      <a:lnTo>
                        <a:pt x="750" y="461"/>
                      </a:lnTo>
                      <a:lnTo>
                        <a:pt x="807" y="541"/>
                      </a:lnTo>
                      <a:lnTo>
                        <a:pt x="861" y="625"/>
                      </a:lnTo>
                      <a:lnTo>
                        <a:pt x="913" y="717"/>
                      </a:lnTo>
                      <a:lnTo>
                        <a:pt x="960" y="810"/>
                      </a:lnTo>
                      <a:lnTo>
                        <a:pt x="1002" y="906"/>
                      </a:lnTo>
                      <a:lnTo>
                        <a:pt x="1039" y="1006"/>
                      </a:lnTo>
                      <a:lnTo>
                        <a:pt x="1070" y="1107"/>
                      </a:lnTo>
                      <a:lnTo>
                        <a:pt x="1097" y="1210"/>
                      </a:lnTo>
                      <a:lnTo>
                        <a:pt x="1119" y="1316"/>
                      </a:lnTo>
                      <a:lnTo>
                        <a:pt x="1471" y="1316"/>
                      </a:lnTo>
                      <a:lnTo>
                        <a:pt x="1496" y="1318"/>
                      </a:lnTo>
                      <a:lnTo>
                        <a:pt x="1519" y="1326"/>
                      </a:lnTo>
                      <a:lnTo>
                        <a:pt x="1537" y="1339"/>
                      </a:lnTo>
                      <a:lnTo>
                        <a:pt x="1552" y="1356"/>
                      </a:lnTo>
                      <a:lnTo>
                        <a:pt x="1564" y="1379"/>
                      </a:lnTo>
                      <a:lnTo>
                        <a:pt x="1570" y="1403"/>
                      </a:lnTo>
                      <a:lnTo>
                        <a:pt x="1571" y="1427"/>
                      </a:lnTo>
                      <a:lnTo>
                        <a:pt x="1567" y="1448"/>
                      </a:lnTo>
                      <a:lnTo>
                        <a:pt x="1557" y="1467"/>
                      </a:lnTo>
                      <a:lnTo>
                        <a:pt x="1542" y="1485"/>
                      </a:lnTo>
                      <a:lnTo>
                        <a:pt x="853" y="2169"/>
                      </a:lnTo>
                      <a:lnTo>
                        <a:pt x="836" y="2182"/>
                      </a:lnTo>
                      <a:lnTo>
                        <a:pt x="815" y="2191"/>
                      </a:lnTo>
                      <a:lnTo>
                        <a:pt x="794" y="2196"/>
                      </a:lnTo>
                      <a:lnTo>
                        <a:pt x="773" y="2196"/>
                      </a:lnTo>
                      <a:lnTo>
                        <a:pt x="750" y="2191"/>
                      </a:lnTo>
                      <a:lnTo>
                        <a:pt x="731" y="2182"/>
                      </a:lnTo>
                      <a:lnTo>
                        <a:pt x="713" y="2169"/>
                      </a:lnTo>
                      <a:lnTo>
                        <a:pt x="29" y="1485"/>
                      </a:lnTo>
                      <a:lnTo>
                        <a:pt x="15" y="1469"/>
                      </a:lnTo>
                      <a:lnTo>
                        <a:pt x="6" y="1452"/>
                      </a:lnTo>
                      <a:lnTo>
                        <a:pt x="2" y="1435"/>
                      </a:lnTo>
                      <a:lnTo>
                        <a:pt x="0" y="1414"/>
                      </a:lnTo>
                      <a:lnTo>
                        <a:pt x="1" y="1399"/>
                      </a:lnTo>
                      <a:lnTo>
                        <a:pt x="6" y="1379"/>
                      </a:lnTo>
                      <a:lnTo>
                        <a:pt x="20" y="1356"/>
                      </a:lnTo>
                      <a:lnTo>
                        <a:pt x="35" y="1339"/>
                      </a:lnTo>
                      <a:lnTo>
                        <a:pt x="55" y="1326"/>
                      </a:lnTo>
                      <a:lnTo>
                        <a:pt x="75" y="1318"/>
                      </a:lnTo>
                      <a:lnTo>
                        <a:pt x="98" y="1316"/>
                      </a:lnTo>
                      <a:lnTo>
                        <a:pt x="439" y="1316"/>
                      </a:lnTo>
                      <a:lnTo>
                        <a:pt x="439" y="1250"/>
                      </a:lnTo>
                      <a:lnTo>
                        <a:pt x="434" y="1134"/>
                      </a:lnTo>
                      <a:lnTo>
                        <a:pt x="423" y="1018"/>
                      </a:lnTo>
                      <a:lnTo>
                        <a:pt x="406" y="902"/>
                      </a:lnTo>
                      <a:lnTo>
                        <a:pt x="389" y="817"/>
                      </a:lnTo>
                      <a:lnTo>
                        <a:pt x="371" y="739"/>
                      </a:lnTo>
                      <a:lnTo>
                        <a:pt x="352" y="666"/>
                      </a:lnTo>
                      <a:lnTo>
                        <a:pt x="332" y="601"/>
                      </a:lnTo>
                      <a:lnTo>
                        <a:pt x="303" y="518"/>
                      </a:lnTo>
                      <a:lnTo>
                        <a:pt x="274" y="441"/>
                      </a:lnTo>
                      <a:lnTo>
                        <a:pt x="243" y="368"/>
                      </a:lnTo>
                      <a:lnTo>
                        <a:pt x="223" y="325"/>
                      </a:lnTo>
                      <a:lnTo>
                        <a:pt x="205" y="286"/>
                      </a:lnTo>
                      <a:lnTo>
                        <a:pt x="189" y="253"/>
                      </a:lnTo>
                      <a:lnTo>
                        <a:pt x="175" y="225"/>
                      </a:lnTo>
                      <a:lnTo>
                        <a:pt x="162" y="203"/>
                      </a:lnTo>
                      <a:lnTo>
                        <a:pt x="152" y="185"/>
                      </a:lnTo>
                      <a:lnTo>
                        <a:pt x="144" y="172"/>
                      </a:lnTo>
                      <a:lnTo>
                        <a:pt x="139" y="164"/>
                      </a:lnTo>
                      <a:lnTo>
                        <a:pt x="135" y="160"/>
                      </a:lnTo>
                      <a:lnTo>
                        <a:pt x="122" y="133"/>
                      </a:lnTo>
                      <a:lnTo>
                        <a:pt x="118" y="106"/>
                      </a:lnTo>
                      <a:lnTo>
                        <a:pt x="120" y="81"/>
                      </a:lnTo>
                      <a:lnTo>
                        <a:pt x="130" y="57"/>
                      </a:lnTo>
                      <a:lnTo>
                        <a:pt x="148" y="33"/>
                      </a:lnTo>
                      <a:lnTo>
                        <a:pt x="166" y="18"/>
                      </a:lnTo>
                      <a:lnTo>
                        <a:pt x="185" y="7"/>
                      </a:lnTo>
                      <a:lnTo>
                        <a:pt x="205" y="1"/>
                      </a:lnTo>
                      <a:lnTo>
                        <a:pt x="22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000">
                    <a:cs typeface="+mn-ea"/>
                    <a:sym typeface="+mn-lt"/>
                  </a:endParaRPr>
                </a:p>
              </p:txBody>
            </p:sp>
            <p:sp>
              <p:nvSpPr>
                <p:cNvPr id="51" name="Freeform 54"/>
                <p:cNvSpPr/>
                <p:nvPr/>
              </p:nvSpPr>
              <p:spPr bwMode="auto">
                <a:xfrm>
                  <a:off x="0" y="0"/>
                  <a:ext cx="973138" cy="666750"/>
                </a:xfrm>
                <a:custGeom>
                  <a:avLst/>
                  <a:gdLst>
                    <a:gd name="T0" fmla="*/ 177417587 w 3677"/>
                    <a:gd name="T1" fmla="*/ 1894555 h 2517"/>
                    <a:gd name="T2" fmla="*/ 196819476 w 3677"/>
                    <a:gd name="T3" fmla="*/ 10385353 h 2517"/>
                    <a:gd name="T4" fmla="*/ 213139188 w 3677"/>
                    <a:gd name="T5" fmla="*/ 25191600 h 2517"/>
                    <a:gd name="T6" fmla="*/ 224486290 w 3677"/>
                    <a:gd name="T7" fmla="*/ 44699005 h 2517"/>
                    <a:gd name="T8" fmla="*/ 232330941 w 3677"/>
                    <a:gd name="T9" fmla="*/ 63996344 h 2517"/>
                    <a:gd name="T10" fmla="*/ 244798594 w 3677"/>
                    <a:gd name="T11" fmla="*/ 76276253 h 2517"/>
                    <a:gd name="T12" fmla="*/ 254044066 w 3677"/>
                    <a:gd name="T13" fmla="*/ 93678772 h 2517"/>
                    <a:gd name="T14" fmla="*/ 257546252 w 3677"/>
                    <a:gd name="T15" fmla="*/ 114659808 h 2517"/>
                    <a:gd name="T16" fmla="*/ 254814478 w 3677"/>
                    <a:gd name="T17" fmla="*/ 134027081 h 2517"/>
                    <a:gd name="T18" fmla="*/ 246619688 w 3677"/>
                    <a:gd name="T19" fmla="*/ 151219271 h 2517"/>
                    <a:gd name="T20" fmla="*/ 233591760 w 3677"/>
                    <a:gd name="T21" fmla="*/ 165323537 h 2517"/>
                    <a:gd name="T22" fmla="*/ 217481919 w 3677"/>
                    <a:gd name="T23" fmla="*/ 173884532 h 2517"/>
                    <a:gd name="T24" fmla="*/ 205154534 w 3677"/>
                    <a:gd name="T25" fmla="*/ 176480805 h 2517"/>
                    <a:gd name="T26" fmla="*/ 177207451 w 3677"/>
                    <a:gd name="T27" fmla="*/ 162586868 h 2517"/>
                    <a:gd name="T28" fmla="*/ 204734261 w 3677"/>
                    <a:gd name="T29" fmla="*/ 162446472 h 2517"/>
                    <a:gd name="T30" fmla="*/ 217201649 w 3677"/>
                    <a:gd name="T31" fmla="*/ 159008087 h 2517"/>
                    <a:gd name="T32" fmla="*/ 229949572 w 3677"/>
                    <a:gd name="T33" fmla="*/ 149675441 h 2517"/>
                    <a:gd name="T34" fmla="*/ 239335312 w 3677"/>
                    <a:gd name="T35" fmla="*/ 135641109 h 2517"/>
                    <a:gd name="T36" fmla="*/ 243327639 w 3677"/>
                    <a:gd name="T37" fmla="*/ 119150900 h 2517"/>
                    <a:gd name="T38" fmla="*/ 241506545 w 3677"/>
                    <a:gd name="T39" fmla="*/ 100415146 h 2517"/>
                    <a:gd name="T40" fmla="*/ 233381623 w 3677"/>
                    <a:gd name="T41" fmla="*/ 84416060 h 2517"/>
                    <a:gd name="T42" fmla="*/ 222104656 w 3677"/>
                    <a:gd name="T43" fmla="*/ 73890310 h 2517"/>
                    <a:gd name="T44" fmla="*/ 214400007 w 3677"/>
                    <a:gd name="T45" fmla="*/ 60206969 h 2517"/>
                    <a:gd name="T46" fmla="*/ 208026310 w 3677"/>
                    <a:gd name="T47" fmla="*/ 42032535 h 2517"/>
                    <a:gd name="T48" fmla="*/ 195628791 w 3677"/>
                    <a:gd name="T49" fmla="*/ 26805363 h 2517"/>
                    <a:gd name="T50" fmla="*/ 179869090 w 3677"/>
                    <a:gd name="T51" fmla="*/ 17051529 h 2517"/>
                    <a:gd name="T52" fmla="*/ 161658150 w 3677"/>
                    <a:gd name="T53" fmla="*/ 13823738 h 2517"/>
                    <a:gd name="T54" fmla="*/ 144357625 w 3677"/>
                    <a:gd name="T55" fmla="*/ 16700803 h 2517"/>
                    <a:gd name="T56" fmla="*/ 129228333 w 3677"/>
                    <a:gd name="T57" fmla="*/ 25401930 h 2517"/>
                    <a:gd name="T58" fmla="*/ 117040951 w 3677"/>
                    <a:gd name="T59" fmla="*/ 39085537 h 2517"/>
                    <a:gd name="T60" fmla="*/ 109686441 w 3677"/>
                    <a:gd name="T61" fmla="*/ 55575745 h 2517"/>
                    <a:gd name="T62" fmla="*/ 102051926 w 3677"/>
                    <a:gd name="T63" fmla="*/ 61610402 h 2517"/>
                    <a:gd name="T64" fmla="*/ 88393589 w 3677"/>
                    <a:gd name="T65" fmla="*/ 59996374 h 2517"/>
                    <a:gd name="T66" fmla="*/ 75785934 w 3677"/>
                    <a:gd name="T67" fmla="*/ 64767994 h 2517"/>
                    <a:gd name="T68" fmla="*/ 66120188 w 3677"/>
                    <a:gd name="T69" fmla="*/ 75223546 h 2517"/>
                    <a:gd name="T70" fmla="*/ 61777457 w 3677"/>
                    <a:gd name="T71" fmla="*/ 88696558 h 2517"/>
                    <a:gd name="T72" fmla="*/ 61847591 w 3677"/>
                    <a:gd name="T73" fmla="*/ 96625770 h 2517"/>
                    <a:gd name="T74" fmla="*/ 46648430 w 3677"/>
                    <a:gd name="T75" fmla="*/ 92485669 h 2517"/>
                    <a:gd name="T76" fmla="*/ 32569820 w 3677"/>
                    <a:gd name="T77" fmla="*/ 95854120 h 2517"/>
                    <a:gd name="T78" fmla="*/ 21082716 w 3677"/>
                    <a:gd name="T79" fmla="*/ 105888483 h 2517"/>
                    <a:gd name="T80" fmla="*/ 14778888 w 3677"/>
                    <a:gd name="T81" fmla="*/ 119642023 h 2517"/>
                    <a:gd name="T82" fmla="*/ 14709019 w 3677"/>
                    <a:gd name="T83" fmla="*/ 134869194 h 2517"/>
                    <a:gd name="T84" fmla="*/ 19892031 w 3677"/>
                    <a:gd name="T85" fmla="*/ 147780886 h 2517"/>
                    <a:gd name="T86" fmla="*/ 29558041 w 3677"/>
                    <a:gd name="T87" fmla="*/ 157604654 h 2517"/>
                    <a:gd name="T88" fmla="*/ 42025429 w 3677"/>
                    <a:gd name="T89" fmla="*/ 162376539 h 2517"/>
                    <a:gd name="T90" fmla="*/ 91895774 w 3677"/>
                    <a:gd name="T91" fmla="*/ 162586868 h 2517"/>
                    <a:gd name="T92" fmla="*/ 41184883 w 3677"/>
                    <a:gd name="T93" fmla="*/ 176410606 h 2517"/>
                    <a:gd name="T94" fmla="*/ 27526811 w 3677"/>
                    <a:gd name="T95" fmla="*/ 172551297 h 2517"/>
                    <a:gd name="T96" fmla="*/ 14078610 w 3677"/>
                    <a:gd name="T97" fmla="*/ 162727265 h 2517"/>
                    <a:gd name="T98" fmla="*/ 4342731 w 3677"/>
                    <a:gd name="T99" fmla="*/ 148482603 h 2517"/>
                    <a:gd name="T100" fmla="*/ 140003 w 3677"/>
                    <a:gd name="T101" fmla="*/ 132062327 h 2517"/>
                    <a:gd name="T102" fmla="*/ 1891228 w 3677"/>
                    <a:gd name="T103" fmla="*/ 113256375 h 2517"/>
                    <a:gd name="T104" fmla="*/ 10436422 w 3677"/>
                    <a:gd name="T105" fmla="*/ 96625770 h 2517"/>
                    <a:gd name="T106" fmla="*/ 24795038 w 3677"/>
                    <a:gd name="T107" fmla="*/ 84065334 h 2517"/>
                    <a:gd name="T108" fmla="*/ 41955560 w 3677"/>
                    <a:gd name="T109" fmla="*/ 78661931 h 2517"/>
                    <a:gd name="T110" fmla="*/ 52461851 w 3677"/>
                    <a:gd name="T111" fmla="*/ 70732718 h 2517"/>
                    <a:gd name="T112" fmla="*/ 62267864 w 3677"/>
                    <a:gd name="T113" fmla="*/ 57680895 h 2517"/>
                    <a:gd name="T114" fmla="*/ 75996070 w 3677"/>
                    <a:gd name="T115" fmla="*/ 48769173 h 2517"/>
                    <a:gd name="T116" fmla="*/ 91895774 w 3677"/>
                    <a:gd name="T117" fmla="*/ 45821910 h 2517"/>
                    <a:gd name="T118" fmla="*/ 100160698 w 3677"/>
                    <a:gd name="T119" fmla="*/ 41260620 h 2517"/>
                    <a:gd name="T120" fmla="*/ 111297399 w 3677"/>
                    <a:gd name="T121" fmla="*/ 23577573 h 2517"/>
                    <a:gd name="T122" fmla="*/ 127197103 w 3677"/>
                    <a:gd name="T123" fmla="*/ 9753835 h 2517"/>
                    <a:gd name="T124" fmla="*/ 146178719 w 3677"/>
                    <a:gd name="T125" fmla="*/ 1754159 h 251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677"/>
                    <a:gd name="T190" fmla="*/ 0 h 2517"/>
                    <a:gd name="T191" fmla="*/ 3677 w 3677"/>
                    <a:gd name="T192" fmla="*/ 2517 h 251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677" h="2517">
                      <a:moveTo>
                        <a:pt x="2308" y="0"/>
                      </a:moveTo>
                      <a:lnTo>
                        <a:pt x="2384" y="2"/>
                      </a:lnTo>
                      <a:lnTo>
                        <a:pt x="2459" y="12"/>
                      </a:lnTo>
                      <a:lnTo>
                        <a:pt x="2533" y="27"/>
                      </a:lnTo>
                      <a:lnTo>
                        <a:pt x="2606" y="49"/>
                      </a:lnTo>
                      <a:lnTo>
                        <a:pt x="2675" y="77"/>
                      </a:lnTo>
                      <a:lnTo>
                        <a:pt x="2744" y="109"/>
                      </a:lnTo>
                      <a:lnTo>
                        <a:pt x="2810" y="148"/>
                      </a:lnTo>
                      <a:lnTo>
                        <a:pt x="2873" y="193"/>
                      </a:lnTo>
                      <a:lnTo>
                        <a:pt x="2933" y="242"/>
                      </a:lnTo>
                      <a:lnTo>
                        <a:pt x="2989" y="296"/>
                      </a:lnTo>
                      <a:lnTo>
                        <a:pt x="3043" y="359"/>
                      </a:lnTo>
                      <a:lnTo>
                        <a:pt x="3092" y="424"/>
                      </a:lnTo>
                      <a:lnTo>
                        <a:pt x="3135" y="492"/>
                      </a:lnTo>
                      <a:lnTo>
                        <a:pt x="3173" y="563"/>
                      </a:lnTo>
                      <a:lnTo>
                        <a:pt x="3205" y="637"/>
                      </a:lnTo>
                      <a:lnTo>
                        <a:pt x="3230" y="714"/>
                      </a:lnTo>
                      <a:lnTo>
                        <a:pt x="3251" y="794"/>
                      </a:lnTo>
                      <a:lnTo>
                        <a:pt x="3265" y="877"/>
                      </a:lnTo>
                      <a:lnTo>
                        <a:pt x="3317" y="912"/>
                      </a:lnTo>
                      <a:lnTo>
                        <a:pt x="3366" y="951"/>
                      </a:lnTo>
                      <a:lnTo>
                        <a:pt x="3412" y="992"/>
                      </a:lnTo>
                      <a:lnTo>
                        <a:pt x="3455" y="1038"/>
                      </a:lnTo>
                      <a:lnTo>
                        <a:pt x="3495" y="1087"/>
                      </a:lnTo>
                      <a:lnTo>
                        <a:pt x="3532" y="1140"/>
                      </a:lnTo>
                      <a:lnTo>
                        <a:pt x="3564" y="1196"/>
                      </a:lnTo>
                      <a:lnTo>
                        <a:pt x="3599" y="1264"/>
                      </a:lnTo>
                      <a:lnTo>
                        <a:pt x="3627" y="1335"/>
                      </a:lnTo>
                      <a:lnTo>
                        <a:pt x="3648" y="1406"/>
                      </a:lnTo>
                      <a:lnTo>
                        <a:pt x="3664" y="1481"/>
                      </a:lnTo>
                      <a:lnTo>
                        <a:pt x="3673" y="1557"/>
                      </a:lnTo>
                      <a:lnTo>
                        <a:pt x="3677" y="1634"/>
                      </a:lnTo>
                      <a:lnTo>
                        <a:pt x="3674" y="1705"/>
                      </a:lnTo>
                      <a:lnTo>
                        <a:pt x="3668" y="1775"/>
                      </a:lnTo>
                      <a:lnTo>
                        <a:pt x="3655" y="1843"/>
                      </a:lnTo>
                      <a:lnTo>
                        <a:pt x="3638" y="1910"/>
                      </a:lnTo>
                      <a:lnTo>
                        <a:pt x="3616" y="1973"/>
                      </a:lnTo>
                      <a:lnTo>
                        <a:pt x="3590" y="2036"/>
                      </a:lnTo>
                      <a:lnTo>
                        <a:pt x="3559" y="2096"/>
                      </a:lnTo>
                      <a:lnTo>
                        <a:pt x="3521" y="2155"/>
                      </a:lnTo>
                      <a:lnTo>
                        <a:pt x="3480" y="2211"/>
                      </a:lnTo>
                      <a:lnTo>
                        <a:pt x="3434" y="2265"/>
                      </a:lnTo>
                      <a:lnTo>
                        <a:pt x="3386" y="2313"/>
                      </a:lnTo>
                      <a:lnTo>
                        <a:pt x="3335" y="2356"/>
                      </a:lnTo>
                      <a:lnTo>
                        <a:pt x="3281" y="2394"/>
                      </a:lnTo>
                      <a:lnTo>
                        <a:pt x="3225" y="2426"/>
                      </a:lnTo>
                      <a:lnTo>
                        <a:pt x="3166" y="2454"/>
                      </a:lnTo>
                      <a:lnTo>
                        <a:pt x="3105" y="2478"/>
                      </a:lnTo>
                      <a:lnTo>
                        <a:pt x="3041" y="2496"/>
                      </a:lnTo>
                      <a:lnTo>
                        <a:pt x="2974" y="2509"/>
                      </a:lnTo>
                      <a:lnTo>
                        <a:pt x="2955" y="2512"/>
                      </a:lnTo>
                      <a:lnTo>
                        <a:pt x="2929" y="2515"/>
                      </a:lnTo>
                      <a:lnTo>
                        <a:pt x="2896" y="2516"/>
                      </a:lnTo>
                      <a:lnTo>
                        <a:pt x="2855" y="2517"/>
                      </a:lnTo>
                      <a:lnTo>
                        <a:pt x="2530" y="2517"/>
                      </a:lnTo>
                      <a:lnTo>
                        <a:pt x="2530" y="2317"/>
                      </a:lnTo>
                      <a:lnTo>
                        <a:pt x="2855" y="2317"/>
                      </a:lnTo>
                      <a:lnTo>
                        <a:pt x="2882" y="2317"/>
                      </a:lnTo>
                      <a:lnTo>
                        <a:pt x="2906" y="2316"/>
                      </a:lnTo>
                      <a:lnTo>
                        <a:pt x="2923" y="2315"/>
                      </a:lnTo>
                      <a:lnTo>
                        <a:pt x="2936" y="2314"/>
                      </a:lnTo>
                      <a:lnTo>
                        <a:pt x="2993" y="2303"/>
                      </a:lnTo>
                      <a:lnTo>
                        <a:pt x="3048" y="2287"/>
                      </a:lnTo>
                      <a:lnTo>
                        <a:pt x="3101" y="2266"/>
                      </a:lnTo>
                      <a:lnTo>
                        <a:pt x="3151" y="2240"/>
                      </a:lnTo>
                      <a:lnTo>
                        <a:pt x="3198" y="2209"/>
                      </a:lnTo>
                      <a:lnTo>
                        <a:pt x="3242" y="2173"/>
                      </a:lnTo>
                      <a:lnTo>
                        <a:pt x="3283" y="2133"/>
                      </a:lnTo>
                      <a:lnTo>
                        <a:pt x="3323" y="2088"/>
                      </a:lnTo>
                      <a:lnTo>
                        <a:pt x="3359" y="2038"/>
                      </a:lnTo>
                      <a:lnTo>
                        <a:pt x="3390" y="1987"/>
                      </a:lnTo>
                      <a:lnTo>
                        <a:pt x="3417" y="1933"/>
                      </a:lnTo>
                      <a:lnTo>
                        <a:pt x="3438" y="1877"/>
                      </a:lnTo>
                      <a:lnTo>
                        <a:pt x="3455" y="1820"/>
                      </a:lnTo>
                      <a:lnTo>
                        <a:pt x="3466" y="1760"/>
                      </a:lnTo>
                      <a:lnTo>
                        <a:pt x="3474" y="1698"/>
                      </a:lnTo>
                      <a:lnTo>
                        <a:pt x="3477" y="1634"/>
                      </a:lnTo>
                      <a:lnTo>
                        <a:pt x="3473" y="1564"/>
                      </a:lnTo>
                      <a:lnTo>
                        <a:pt x="3463" y="1497"/>
                      </a:lnTo>
                      <a:lnTo>
                        <a:pt x="3448" y="1431"/>
                      </a:lnTo>
                      <a:lnTo>
                        <a:pt x="3426" y="1368"/>
                      </a:lnTo>
                      <a:lnTo>
                        <a:pt x="3398" y="1308"/>
                      </a:lnTo>
                      <a:lnTo>
                        <a:pt x="3364" y="1250"/>
                      </a:lnTo>
                      <a:lnTo>
                        <a:pt x="3332" y="1203"/>
                      </a:lnTo>
                      <a:lnTo>
                        <a:pt x="3296" y="1159"/>
                      </a:lnTo>
                      <a:lnTo>
                        <a:pt x="3256" y="1120"/>
                      </a:lnTo>
                      <a:lnTo>
                        <a:pt x="3216" y="1085"/>
                      </a:lnTo>
                      <a:lnTo>
                        <a:pt x="3171" y="1053"/>
                      </a:lnTo>
                      <a:lnTo>
                        <a:pt x="3124" y="1025"/>
                      </a:lnTo>
                      <a:lnTo>
                        <a:pt x="3073" y="1002"/>
                      </a:lnTo>
                      <a:lnTo>
                        <a:pt x="3070" y="928"/>
                      </a:lnTo>
                      <a:lnTo>
                        <a:pt x="3061" y="858"/>
                      </a:lnTo>
                      <a:lnTo>
                        <a:pt x="3046" y="790"/>
                      </a:lnTo>
                      <a:lnTo>
                        <a:pt x="3026" y="723"/>
                      </a:lnTo>
                      <a:lnTo>
                        <a:pt x="3000" y="660"/>
                      </a:lnTo>
                      <a:lnTo>
                        <a:pt x="2970" y="599"/>
                      </a:lnTo>
                      <a:lnTo>
                        <a:pt x="2933" y="541"/>
                      </a:lnTo>
                      <a:lnTo>
                        <a:pt x="2891" y="485"/>
                      </a:lnTo>
                      <a:lnTo>
                        <a:pt x="2844" y="432"/>
                      </a:lnTo>
                      <a:lnTo>
                        <a:pt x="2793" y="382"/>
                      </a:lnTo>
                      <a:lnTo>
                        <a:pt x="2739" y="339"/>
                      </a:lnTo>
                      <a:lnTo>
                        <a:pt x="2684" y="301"/>
                      </a:lnTo>
                      <a:lnTo>
                        <a:pt x="2627" y="270"/>
                      </a:lnTo>
                      <a:lnTo>
                        <a:pt x="2568" y="243"/>
                      </a:lnTo>
                      <a:lnTo>
                        <a:pt x="2506" y="223"/>
                      </a:lnTo>
                      <a:lnTo>
                        <a:pt x="2442" y="208"/>
                      </a:lnTo>
                      <a:lnTo>
                        <a:pt x="2376" y="199"/>
                      </a:lnTo>
                      <a:lnTo>
                        <a:pt x="2308" y="197"/>
                      </a:lnTo>
                      <a:lnTo>
                        <a:pt x="2243" y="199"/>
                      </a:lnTo>
                      <a:lnTo>
                        <a:pt x="2181" y="207"/>
                      </a:lnTo>
                      <a:lnTo>
                        <a:pt x="2120" y="219"/>
                      </a:lnTo>
                      <a:lnTo>
                        <a:pt x="2061" y="238"/>
                      </a:lnTo>
                      <a:lnTo>
                        <a:pt x="2005" y="262"/>
                      </a:lnTo>
                      <a:lnTo>
                        <a:pt x="1950" y="290"/>
                      </a:lnTo>
                      <a:lnTo>
                        <a:pt x="1896" y="323"/>
                      </a:lnTo>
                      <a:lnTo>
                        <a:pt x="1845" y="362"/>
                      </a:lnTo>
                      <a:lnTo>
                        <a:pt x="1794" y="406"/>
                      </a:lnTo>
                      <a:lnTo>
                        <a:pt x="1750" y="454"/>
                      </a:lnTo>
                      <a:lnTo>
                        <a:pt x="1708" y="504"/>
                      </a:lnTo>
                      <a:lnTo>
                        <a:pt x="1671" y="557"/>
                      </a:lnTo>
                      <a:lnTo>
                        <a:pt x="1638" y="611"/>
                      </a:lnTo>
                      <a:lnTo>
                        <a:pt x="1610" y="669"/>
                      </a:lnTo>
                      <a:lnTo>
                        <a:pt x="1585" y="730"/>
                      </a:lnTo>
                      <a:lnTo>
                        <a:pt x="1566" y="792"/>
                      </a:lnTo>
                      <a:lnTo>
                        <a:pt x="1552" y="857"/>
                      </a:lnTo>
                      <a:lnTo>
                        <a:pt x="1542" y="925"/>
                      </a:lnTo>
                      <a:lnTo>
                        <a:pt x="1501" y="899"/>
                      </a:lnTo>
                      <a:lnTo>
                        <a:pt x="1457" y="878"/>
                      </a:lnTo>
                      <a:lnTo>
                        <a:pt x="1411" y="864"/>
                      </a:lnTo>
                      <a:lnTo>
                        <a:pt x="1363" y="855"/>
                      </a:lnTo>
                      <a:lnTo>
                        <a:pt x="1312" y="851"/>
                      </a:lnTo>
                      <a:lnTo>
                        <a:pt x="1262" y="855"/>
                      </a:lnTo>
                      <a:lnTo>
                        <a:pt x="1214" y="862"/>
                      </a:lnTo>
                      <a:lnTo>
                        <a:pt x="1167" y="877"/>
                      </a:lnTo>
                      <a:lnTo>
                        <a:pt x="1124" y="897"/>
                      </a:lnTo>
                      <a:lnTo>
                        <a:pt x="1082" y="923"/>
                      </a:lnTo>
                      <a:lnTo>
                        <a:pt x="1043" y="953"/>
                      </a:lnTo>
                      <a:lnTo>
                        <a:pt x="1006" y="990"/>
                      </a:lnTo>
                      <a:lnTo>
                        <a:pt x="972" y="1030"/>
                      </a:lnTo>
                      <a:lnTo>
                        <a:pt x="944" y="1072"/>
                      </a:lnTo>
                      <a:lnTo>
                        <a:pt x="920" y="1117"/>
                      </a:lnTo>
                      <a:lnTo>
                        <a:pt x="902" y="1164"/>
                      </a:lnTo>
                      <a:lnTo>
                        <a:pt x="890" y="1213"/>
                      </a:lnTo>
                      <a:lnTo>
                        <a:pt x="882" y="1264"/>
                      </a:lnTo>
                      <a:lnTo>
                        <a:pt x="880" y="1318"/>
                      </a:lnTo>
                      <a:lnTo>
                        <a:pt x="880" y="1342"/>
                      </a:lnTo>
                      <a:lnTo>
                        <a:pt x="881" y="1363"/>
                      </a:lnTo>
                      <a:lnTo>
                        <a:pt x="883" y="1377"/>
                      </a:lnTo>
                      <a:lnTo>
                        <a:pt x="828" y="1351"/>
                      </a:lnTo>
                      <a:lnTo>
                        <a:pt x="773" y="1332"/>
                      </a:lnTo>
                      <a:lnTo>
                        <a:pt x="719" y="1321"/>
                      </a:lnTo>
                      <a:lnTo>
                        <a:pt x="666" y="1318"/>
                      </a:lnTo>
                      <a:lnTo>
                        <a:pt x="612" y="1321"/>
                      </a:lnTo>
                      <a:lnTo>
                        <a:pt x="561" y="1330"/>
                      </a:lnTo>
                      <a:lnTo>
                        <a:pt x="512" y="1345"/>
                      </a:lnTo>
                      <a:lnTo>
                        <a:pt x="465" y="1366"/>
                      </a:lnTo>
                      <a:lnTo>
                        <a:pt x="420" y="1393"/>
                      </a:lnTo>
                      <a:lnTo>
                        <a:pt x="379" y="1426"/>
                      </a:lnTo>
                      <a:lnTo>
                        <a:pt x="338" y="1465"/>
                      </a:lnTo>
                      <a:lnTo>
                        <a:pt x="301" y="1509"/>
                      </a:lnTo>
                      <a:lnTo>
                        <a:pt x="271" y="1555"/>
                      </a:lnTo>
                      <a:lnTo>
                        <a:pt x="245" y="1601"/>
                      </a:lnTo>
                      <a:lnTo>
                        <a:pt x="226" y="1653"/>
                      </a:lnTo>
                      <a:lnTo>
                        <a:pt x="211" y="1705"/>
                      </a:lnTo>
                      <a:lnTo>
                        <a:pt x="203" y="1760"/>
                      </a:lnTo>
                      <a:lnTo>
                        <a:pt x="200" y="1818"/>
                      </a:lnTo>
                      <a:lnTo>
                        <a:pt x="203" y="1872"/>
                      </a:lnTo>
                      <a:lnTo>
                        <a:pt x="210" y="1922"/>
                      </a:lnTo>
                      <a:lnTo>
                        <a:pt x="221" y="1971"/>
                      </a:lnTo>
                      <a:lnTo>
                        <a:pt x="237" y="2018"/>
                      </a:lnTo>
                      <a:lnTo>
                        <a:pt x="258" y="2063"/>
                      </a:lnTo>
                      <a:lnTo>
                        <a:pt x="284" y="2106"/>
                      </a:lnTo>
                      <a:lnTo>
                        <a:pt x="315" y="2146"/>
                      </a:lnTo>
                      <a:lnTo>
                        <a:pt x="348" y="2184"/>
                      </a:lnTo>
                      <a:lnTo>
                        <a:pt x="384" y="2218"/>
                      </a:lnTo>
                      <a:lnTo>
                        <a:pt x="422" y="2246"/>
                      </a:lnTo>
                      <a:lnTo>
                        <a:pt x="463" y="2270"/>
                      </a:lnTo>
                      <a:lnTo>
                        <a:pt x="507" y="2289"/>
                      </a:lnTo>
                      <a:lnTo>
                        <a:pt x="552" y="2304"/>
                      </a:lnTo>
                      <a:lnTo>
                        <a:pt x="600" y="2314"/>
                      </a:lnTo>
                      <a:lnTo>
                        <a:pt x="614" y="2315"/>
                      </a:lnTo>
                      <a:lnTo>
                        <a:pt x="631" y="2317"/>
                      </a:lnTo>
                      <a:lnTo>
                        <a:pt x="654" y="2317"/>
                      </a:lnTo>
                      <a:lnTo>
                        <a:pt x="1312" y="2317"/>
                      </a:lnTo>
                      <a:lnTo>
                        <a:pt x="1312" y="2517"/>
                      </a:lnTo>
                      <a:lnTo>
                        <a:pt x="654" y="2517"/>
                      </a:lnTo>
                      <a:lnTo>
                        <a:pt x="618" y="2516"/>
                      </a:lnTo>
                      <a:lnTo>
                        <a:pt x="588" y="2514"/>
                      </a:lnTo>
                      <a:lnTo>
                        <a:pt x="565" y="2509"/>
                      </a:lnTo>
                      <a:lnTo>
                        <a:pt x="506" y="2497"/>
                      </a:lnTo>
                      <a:lnTo>
                        <a:pt x="448" y="2480"/>
                      </a:lnTo>
                      <a:lnTo>
                        <a:pt x="393" y="2459"/>
                      </a:lnTo>
                      <a:lnTo>
                        <a:pt x="342" y="2431"/>
                      </a:lnTo>
                      <a:lnTo>
                        <a:pt x="292" y="2400"/>
                      </a:lnTo>
                      <a:lnTo>
                        <a:pt x="245" y="2362"/>
                      </a:lnTo>
                      <a:lnTo>
                        <a:pt x="201" y="2319"/>
                      </a:lnTo>
                      <a:lnTo>
                        <a:pt x="158" y="2272"/>
                      </a:lnTo>
                      <a:lnTo>
                        <a:pt x="121" y="2222"/>
                      </a:lnTo>
                      <a:lnTo>
                        <a:pt x="89" y="2170"/>
                      </a:lnTo>
                      <a:lnTo>
                        <a:pt x="62" y="2116"/>
                      </a:lnTo>
                      <a:lnTo>
                        <a:pt x="39" y="2060"/>
                      </a:lnTo>
                      <a:lnTo>
                        <a:pt x="22" y="2002"/>
                      </a:lnTo>
                      <a:lnTo>
                        <a:pt x="10" y="1943"/>
                      </a:lnTo>
                      <a:lnTo>
                        <a:pt x="2" y="1882"/>
                      </a:lnTo>
                      <a:lnTo>
                        <a:pt x="0" y="1818"/>
                      </a:lnTo>
                      <a:lnTo>
                        <a:pt x="3" y="1748"/>
                      </a:lnTo>
                      <a:lnTo>
                        <a:pt x="12" y="1680"/>
                      </a:lnTo>
                      <a:lnTo>
                        <a:pt x="27" y="1614"/>
                      </a:lnTo>
                      <a:lnTo>
                        <a:pt x="48" y="1551"/>
                      </a:lnTo>
                      <a:lnTo>
                        <a:pt x="76" y="1491"/>
                      </a:lnTo>
                      <a:lnTo>
                        <a:pt x="110" y="1433"/>
                      </a:lnTo>
                      <a:lnTo>
                        <a:pt x="149" y="1377"/>
                      </a:lnTo>
                      <a:lnTo>
                        <a:pt x="196" y="1325"/>
                      </a:lnTo>
                      <a:lnTo>
                        <a:pt x="246" y="1277"/>
                      </a:lnTo>
                      <a:lnTo>
                        <a:pt x="299" y="1234"/>
                      </a:lnTo>
                      <a:lnTo>
                        <a:pt x="354" y="1198"/>
                      </a:lnTo>
                      <a:lnTo>
                        <a:pt x="411" y="1169"/>
                      </a:lnTo>
                      <a:lnTo>
                        <a:pt x="472" y="1147"/>
                      </a:lnTo>
                      <a:lnTo>
                        <a:pt x="535" y="1132"/>
                      </a:lnTo>
                      <a:lnTo>
                        <a:pt x="599" y="1121"/>
                      </a:lnTo>
                      <a:lnTo>
                        <a:pt x="666" y="1118"/>
                      </a:lnTo>
                      <a:lnTo>
                        <a:pt x="706" y="1118"/>
                      </a:lnTo>
                      <a:lnTo>
                        <a:pt x="726" y="1061"/>
                      </a:lnTo>
                      <a:lnTo>
                        <a:pt x="749" y="1008"/>
                      </a:lnTo>
                      <a:lnTo>
                        <a:pt x="779" y="957"/>
                      </a:lnTo>
                      <a:lnTo>
                        <a:pt x="811" y="909"/>
                      </a:lnTo>
                      <a:lnTo>
                        <a:pt x="847" y="864"/>
                      </a:lnTo>
                      <a:lnTo>
                        <a:pt x="889" y="822"/>
                      </a:lnTo>
                      <a:lnTo>
                        <a:pt x="934" y="783"/>
                      </a:lnTo>
                      <a:lnTo>
                        <a:pt x="982" y="749"/>
                      </a:lnTo>
                      <a:lnTo>
                        <a:pt x="1033" y="718"/>
                      </a:lnTo>
                      <a:lnTo>
                        <a:pt x="1085" y="695"/>
                      </a:lnTo>
                      <a:lnTo>
                        <a:pt x="1139" y="676"/>
                      </a:lnTo>
                      <a:lnTo>
                        <a:pt x="1196" y="663"/>
                      </a:lnTo>
                      <a:lnTo>
                        <a:pt x="1253" y="655"/>
                      </a:lnTo>
                      <a:lnTo>
                        <a:pt x="1312" y="653"/>
                      </a:lnTo>
                      <a:lnTo>
                        <a:pt x="1336" y="653"/>
                      </a:lnTo>
                      <a:lnTo>
                        <a:pt x="1366" y="655"/>
                      </a:lnTo>
                      <a:lnTo>
                        <a:pt x="1401" y="659"/>
                      </a:lnTo>
                      <a:lnTo>
                        <a:pt x="1430" y="588"/>
                      </a:lnTo>
                      <a:lnTo>
                        <a:pt x="1463" y="520"/>
                      </a:lnTo>
                      <a:lnTo>
                        <a:pt x="1500" y="455"/>
                      </a:lnTo>
                      <a:lnTo>
                        <a:pt x="1542" y="394"/>
                      </a:lnTo>
                      <a:lnTo>
                        <a:pt x="1589" y="336"/>
                      </a:lnTo>
                      <a:lnTo>
                        <a:pt x="1639" y="281"/>
                      </a:lnTo>
                      <a:lnTo>
                        <a:pt x="1694" y="229"/>
                      </a:lnTo>
                      <a:lnTo>
                        <a:pt x="1753" y="183"/>
                      </a:lnTo>
                      <a:lnTo>
                        <a:pt x="1816" y="139"/>
                      </a:lnTo>
                      <a:lnTo>
                        <a:pt x="1881" y="102"/>
                      </a:lnTo>
                      <a:lnTo>
                        <a:pt x="1947" y="71"/>
                      </a:lnTo>
                      <a:lnTo>
                        <a:pt x="2016" y="45"/>
                      </a:lnTo>
                      <a:lnTo>
                        <a:pt x="2087" y="25"/>
                      </a:lnTo>
                      <a:lnTo>
                        <a:pt x="2159" y="11"/>
                      </a:lnTo>
                      <a:lnTo>
                        <a:pt x="2233" y="2"/>
                      </a:lnTo>
                      <a:lnTo>
                        <a:pt x="230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000">
                    <a:cs typeface="+mn-ea"/>
                    <a:sym typeface="+mn-lt"/>
                  </a:endParaRPr>
                </a:p>
              </p:txBody>
            </p:sp>
          </p:grpSp>
        </p:grpSp>
        <p:sp>
          <p:nvSpPr>
            <p:cNvPr id="58" name="任意多边形: 形状 57"/>
            <p:cNvSpPr/>
            <p:nvPr/>
          </p:nvSpPr>
          <p:spPr>
            <a:xfrm>
              <a:off x="1178849" y="1586061"/>
              <a:ext cx="4403081" cy="1463973"/>
            </a:xfrm>
            <a:custGeom>
              <a:avLst/>
              <a:gdLst>
                <a:gd name="connsiteX0" fmla="*/ 1543263 w 4403081"/>
                <a:gd name="connsiteY0" fmla="*/ 0 h 1463973"/>
                <a:gd name="connsiteX1" fmla="*/ 4403081 w 4403081"/>
                <a:gd name="connsiteY1" fmla="*/ 0 h 1463973"/>
                <a:gd name="connsiteX2" fmla="*/ 4403081 w 4403081"/>
                <a:gd name="connsiteY2" fmla="*/ 1463973 h 1463973"/>
                <a:gd name="connsiteX3" fmla="*/ 1543263 w 4403081"/>
                <a:gd name="connsiteY3" fmla="*/ 1463973 h 1463973"/>
                <a:gd name="connsiteX4" fmla="*/ 1543263 w 4403081"/>
                <a:gd name="connsiteY4" fmla="*/ 859760 h 1463973"/>
                <a:gd name="connsiteX5" fmla="*/ 1326019 w 4403081"/>
                <a:gd name="connsiteY5" fmla="*/ 859760 h 1463973"/>
                <a:gd name="connsiteX6" fmla="*/ 1324880 w 4403081"/>
                <a:gd name="connsiteY6" fmla="*/ 871063 h 1463973"/>
                <a:gd name="connsiteX7" fmla="*/ 669238 w 4403081"/>
                <a:gd name="connsiteY7" fmla="*/ 1405426 h 1463973"/>
                <a:gd name="connsiteX8" fmla="*/ 0 w 4403081"/>
                <a:gd name="connsiteY8" fmla="*/ 736188 h 1463973"/>
                <a:gd name="connsiteX9" fmla="*/ 669238 w 4403081"/>
                <a:gd name="connsiteY9" fmla="*/ 66950 h 1463973"/>
                <a:gd name="connsiteX10" fmla="*/ 1324880 w 4403081"/>
                <a:gd name="connsiteY10" fmla="*/ 601313 h 1463973"/>
                <a:gd name="connsiteX11" fmla="*/ 1325172 w 4403081"/>
                <a:gd name="connsiteY11" fmla="*/ 604211 h 1463973"/>
                <a:gd name="connsiteX12" fmla="*/ 1543263 w 4403081"/>
                <a:gd name="connsiteY12" fmla="*/ 604211 h 1463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03081" h="1463973">
                  <a:moveTo>
                    <a:pt x="1543263" y="0"/>
                  </a:moveTo>
                  <a:lnTo>
                    <a:pt x="4403081" y="0"/>
                  </a:lnTo>
                  <a:lnTo>
                    <a:pt x="4403081" y="1463973"/>
                  </a:lnTo>
                  <a:lnTo>
                    <a:pt x="1543263" y="1463973"/>
                  </a:lnTo>
                  <a:lnTo>
                    <a:pt x="1543263" y="859760"/>
                  </a:lnTo>
                  <a:lnTo>
                    <a:pt x="1326019" y="859760"/>
                  </a:lnTo>
                  <a:lnTo>
                    <a:pt x="1324880" y="871063"/>
                  </a:lnTo>
                  <a:cubicBezTo>
                    <a:pt x="1262476" y="1176023"/>
                    <a:pt x="992647" y="1405426"/>
                    <a:pt x="669238" y="1405426"/>
                  </a:cubicBezTo>
                  <a:cubicBezTo>
                    <a:pt x="299628" y="1405426"/>
                    <a:pt x="0" y="1105798"/>
                    <a:pt x="0" y="736188"/>
                  </a:cubicBezTo>
                  <a:cubicBezTo>
                    <a:pt x="0" y="366578"/>
                    <a:pt x="299628" y="66950"/>
                    <a:pt x="669238" y="66950"/>
                  </a:cubicBezTo>
                  <a:cubicBezTo>
                    <a:pt x="992647" y="66950"/>
                    <a:pt x="1262476" y="296353"/>
                    <a:pt x="1324880" y="601313"/>
                  </a:cubicBezTo>
                  <a:lnTo>
                    <a:pt x="1325172" y="604211"/>
                  </a:lnTo>
                  <a:lnTo>
                    <a:pt x="1543263" y="604211"/>
                  </a:lnTo>
                  <a:close/>
                </a:path>
              </a:pathLst>
            </a:custGeom>
            <a:noFill/>
            <a:ln w="38100">
              <a:solidFill>
                <a:srgbClr val="901B2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grpSp>
          <p:nvGrpSpPr>
            <p:cNvPr id="59" name="组合 58"/>
            <p:cNvGrpSpPr/>
            <p:nvPr/>
          </p:nvGrpSpPr>
          <p:grpSpPr>
            <a:xfrm>
              <a:off x="8413595" y="1868097"/>
              <a:ext cx="2004786" cy="919291"/>
              <a:chOff x="4343400" y="2056690"/>
              <a:chExt cx="2004786" cy="919291"/>
            </a:xfrm>
          </p:grpSpPr>
          <p:sp>
            <p:nvSpPr>
              <p:cNvPr id="60" name="TextBox 13"/>
              <p:cNvSpPr txBox="1">
                <a:spLocks noChangeArrowheads="1"/>
              </p:cNvSpPr>
              <p:nvPr/>
            </p:nvSpPr>
            <p:spPr bwMode="auto">
              <a:xfrm>
                <a:off x="4343400" y="2056690"/>
                <a:ext cx="7620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charset="0"/>
                    <a:ea typeface="宋体" panose="02010600030101010101" pitchFamily="2" charset="-122"/>
                  </a:defRPr>
                </a:lvl1pPr>
                <a:lvl2pPr marL="742950" indent="-285750" defTabSz="1216025">
                  <a:defRPr>
                    <a:solidFill>
                      <a:schemeClr val="tx1"/>
                    </a:solidFill>
                    <a:latin typeface="Calibri" panose="020F0502020204030204" charset="0"/>
                    <a:ea typeface="宋体" panose="02010600030101010101" pitchFamily="2" charset="-122"/>
                  </a:defRPr>
                </a:lvl2pPr>
                <a:lvl3pPr marL="1143000" indent="-228600" defTabSz="1216025">
                  <a:defRPr>
                    <a:solidFill>
                      <a:schemeClr val="tx1"/>
                    </a:solidFill>
                    <a:latin typeface="Calibri" panose="020F0502020204030204" charset="0"/>
                    <a:ea typeface="宋体" panose="02010600030101010101" pitchFamily="2" charset="-122"/>
                  </a:defRPr>
                </a:lvl3pPr>
                <a:lvl4pPr marL="1600200" indent="-228600" defTabSz="1216025">
                  <a:defRPr>
                    <a:solidFill>
                      <a:schemeClr val="tx1"/>
                    </a:solidFill>
                    <a:latin typeface="Calibri" panose="020F0502020204030204" charset="0"/>
                    <a:ea typeface="宋体" panose="02010600030101010101" pitchFamily="2" charset="-122"/>
                  </a:defRPr>
                </a:lvl4pPr>
                <a:lvl5pPr marL="2057400" indent="-228600" defTabSz="1216025">
                  <a:defRPr>
                    <a:solidFill>
                      <a:schemeClr val="tx1"/>
                    </a:solidFill>
                    <a:latin typeface="Calibri" panose="020F0502020204030204" charset="0"/>
                    <a:ea typeface="宋体" panose="02010600030101010101" pitchFamily="2" charset="-122"/>
                  </a:defRPr>
                </a:lvl5pPr>
                <a:lvl6pPr marL="2514600" indent="-228600" defTabSz="1216025"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defTabSz="1216025"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defTabSz="1216025"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defTabSz="1216025"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algn="ctr" eaLnBrk="1" hangingPunct="1">
                  <a:spcBef>
                    <a:spcPct val="20000"/>
                  </a:spcBef>
                </a:pPr>
                <a:r>
                  <a:rPr lang="zh-CN" altLang="en-US" sz="2000" dirty="0">
                    <a:solidFill>
                      <a:schemeClr val="tx1">
                        <a:lumMod val="75000"/>
                        <a:lumOff val="25000"/>
                      </a:schemeClr>
                    </a:solidFill>
                    <a:latin typeface="+mn-lt"/>
                    <a:ea typeface="+mn-ea"/>
                    <a:cs typeface="+mn-ea"/>
                    <a:sym typeface="+mn-lt"/>
                  </a:rPr>
                  <a:t>关键词</a:t>
                </a:r>
                <a:endParaRPr lang="en-US" altLang="zh-CN" sz="2000" dirty="0">
                  <a:solidFill>
                    <a:schemeClr val="tx1">
                      <a:lumMod val="75000"/>
                      <a:lumOff val="25000"/>
                    </a:schemeClr>
                  </a:solidFill>
                  <a:latin typeface="+mn-lt"/>
                  <a:ea typeface="+mn-ea"/>
                  <a:cs typeface="+mn-ea"/>
                  <a:sym typeface="+mn-lt"/>
                </a:endParaRPr>
              </a:p>
            </p:txBody>
          </p:sp>
          <p:sp>
            <p:nvSpPr>
              <p:cNvPr id="61" name="TextBox 13"/>
              <p:cNvSpPr txBox="1">
                <a:spLocks noChangeArrowheads="1"/>
              </p:cNvSpPr>
              <p:nvPr/>
            </p:nvSpPr>
            <p:spPr bwMode="auto">
              <a:xfrm>
                <a:off x="4344761" y="2364467"/>
                <a:ext cx="2003425" cy="611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charset="0"/>
                    <a:ea typeface="宋体" panose="02010600030101010101" pitchFamily="2" charset="-122"/>
                  </a:defRPr>
                </a:lvl1pPr>
                <a:lvl2pPr marL="742950" indent="-285750" defTabSz="1216025">
                  <a:defRPr>
                    <a:solidFill>
                      <a:schemeClr val="tx1"/>
                    </a:solidFill>
                    <a:latin typeface="Calibri" panose="020F0502020204030204" charset="0"/>
                    <a:ea typeface="宋体" panose="02010600030101010101" pitchFamily="2" charset="-122"/>
                  </a:defRPr>
                </a:lvl2pPr>
                <a:lvl3pPr marL="1143000" indent="-228600" defTabSz="1216025">
                  <a:defRPr>
                    <a:solidFill>
                      <a:schemeClr val="tx1"/>
                    </a:solidFill>
                    <a:latin typeface="Calibri" panose="020F0502020204030204" charset="0"/>
                    <a:ea typeface="宋体" panose="02010600030101010101" pitchFamily="2" charset="-122"/>
                  </a:defRPr>
                </a:lvl3pPr>
                <a:lvl4pPr marL="1600200" indent="-228600" defTabSz="1216025">
                  <a:defRPr>
                    <a:solidFill>
                      <a:schemeClr val="tx1"/>
                    </a:solidFill>
                    <a:latin typeface="Calibri" panose="020F0502020204030204" charset="0"/>
                    <a:ea typeface="宋体" panose="02010600030101010101" pitchFamily="2" charset="-122"/>
                  </a:defRPr>
                </a:lvl4pPr>
                <a:lvl5pPr marL="2057400" indent="-228600" defTabSz="1216025">
                  <a:defRPr>
                    <a:solidFill>
                      <a:schemeClr val="tx1"/>
                    </a:solidFill>
                    <a:latin typeface="Calibri" panose="020F0502020204030204" charset="0"/>
                    <a:ea typeface="宋体" panose="02010600030101010101" pitchFamily="2" charset="-122"/>
                  </a:defRPr>
                </a:lvl5pPr>
                <a:lvl6pPr marL="2514600" indent="-228600" defTabSz="1216025"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defTabSz="1216025"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defTabSz="1216025"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defTabSz="1216025"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lnSpc>
                    <a:spcPct val="150000"/>
                  </a:lnSpc>
                  <a:spcBef>
                    <a:spcPct val="20000"/>
                  </a:spcBef>
                </a:pPr>
                <a:r>
                  <a:rPr lang="zh-CN" altLang="en-US" sz="1400" dirty="0">
                    <a:solidFill>
                      <a:schemeClr val="tx1">
                        <a:lumMod val="75000"/>
                        <a:lumOff val="25000"/>
                      </a:schemeClr>
                    </a:solidFill>
                    <a:latin typeface="+mn-lt"/>
                    <a:ea typeface="+mn-ea"/>
                    <a:cs typeface="+mn-ea"/>
                    <a:sym typeface="+mn-lt"/>
                  </a:rPr>
                  <a:t>单击此处可编辑内容，根据您的需要自由拉伸</a:t>
                </a:r>
                <a:endParaRPr lang="en-US" altLang="zh-CN" sz="1400" dirty="0">
                  <a:solidFill>
                    <a:schemeClr val="tx1">
                      <a:lumMod val="75000"/>
                      <a:lumOff val="25000"/>
                    </a:schemeClr>
                  </a:solidFill>
                  <a:latin typeface="+mn-lt"/>
                  <a:ea typeface="+mn-ea"/>
                  <a:cs typeface="+mn-ea"/>
                  <a:sym typeface="+mn-lt"/>
                </a:endParaRPr>
              </a:p>
            </p:txBody>
          </p:sp>
        </p:grpSp>
        <p:sp>
          <p:nvSpPr>
            <p:cNvPr id="62" name="任意多边形: 形状 61"/>
            <p:cNvSpPr/>
            <p:nvPr/>
          </p:nvSpPr>
          <p:spPr>
            <a:xfrm>
              <a:off x="6418887" y="1587297"/>
              <a:ext cx="4403081" cy="1463973"/>
            </a:xfrm>
            <a:custGeom>
              <a:avLst/>
              <a:gdLst>
                <a:gd name="connsiteX0" fmla="*/ 1543263 w 4403081"/>
                <a:gd name="connsiteY0" fmla="*/ 0 h 1463973"/>
                <a:gd name="connsiteX1" fmla="*/ 4403081 w 4403081"/>
                <a:gd name="connsiteY1" fmla="*/ 0 h 1463973"/>
                <a:gd name="connsiteX2" fmla="*/ 4403081 w 4403081"/>
                <a:gd name="connsiteY2" fmla="*/ 1463973 h 1463973"/>
                <a:gd name="connsiteX3" fmla="*/ 1543263 w 4403081"/>
                <a:gd name="connsiteY3" fmla="*/ 1463973 h 1463973"/>
                <a:gd name="connsiteX4" fmla="*/ 1543263 w 4403081"/>
                <a:gd name="connsiteY4" fmla="*/ 859760 h 1463973"/>
                <a:gd name="connsiteX5" fmla="*/ 1326019 w 4403081"/>
                <a:gd name="connsiteY5" fmla="*/ 859760 h 1463973"/>
                <a:gd name="connsiteX6" fmla="*/ 1324880 w 4403081"/>
                <a:gd name="connsiteY6" fmla="*/ 871063 h 1463973"/>
                <a:gd name="connsiteX7" fmla="*/ 669238 w 4403081"/>
                <a:gd name="connsiteY7" fmla="*/ 1405426 h 1463973"/>
                <a:gd name="connsiteX8" fmla="*/ 0 w 4403081"/>
                <a:gd name="connsiteY8" fmla="*/ 736188 h 1463973"/>
                <a:gd name="connsiteX9" fmla="*/ 669238 w 4403081"/>
                <a:gd name="connsiteY9" fmla="*/ 66950 h 1463973"/>
                <a:gd name="connsiteX10" fmla="*/ 1324880 w 4403081"/>
                <a:gd name="connsiteY10" fmla="*/ 601313 h 1463973"/>
                <a:gd name="connsiteX11" fmla="*/ 1325172 w 4403081"/>
                <a:gd name="connsiteY11" fmla="*/ 604211 h 1463973"/>
                <a:gd name="connsiteX12" fmla="*/ 1543263 w 4403081"/>
                <a:gd name="connsiteY12" fmla="*/ 604211 h 1463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03081" h="1463973">
                  <a:moveTo>
                    <a:pt x="1543263" y="0"/>
                  </a:moveTo>
                  <a:lnTo>
                    <a:pt x="4403081" y="0"/>
                  </a:lnTo>
                  <a:lnTo>
                    <a:pt x="4403081" y="1463973"/>
                  </a:lnTo>
                  <a:lnTo>
                    <a:pt x="1543263" y="1463973"/>
                  </a:lnTo>
                  <a:lnTo>
                    <a:pt x="1543263" y="859760"/>
                  </a:lnTo>
                  <a:lnTo>
                    <a:pt x="1326019" y="859760"/>
                  </a:lnTo>
                  <a:lnTo>
                    <a:pt x="1324880" y="871063"/>
                  </a:lnTo>
                  <a:cubicBezTo>
                    <a:pt x="1262476" y="1176023"/>
                    <a:pt x="992647" y="1405426"/>
                    <a:pt x="669238" y="1405426"/>
                  </a:cubicBezTo>
                  <a:cubicBezTo>
                    <a:pt x="299628" y="1405426"/>
                    <a:pt x="0" y="1105798"/>
                    <a:pt x="0" y="736188"/>
                  </a:cubicBezTo>
                  <a:cubicBezTo>
                    <a:pt x="0" y="366578"/>
                    <a:pt x="299628" y="66950"/>
                    <a:pt x="669238" y="66950"/>
                  </a:cubicBezTo>
                  <a:cubicBezTo>
                    <a:pt x="992647" y="66950"/>
                    <a:pt x="1262476" y="296353"/>
                    <a:pt x="1324880" y="601313"/>
                  </a:cubicBezTo>
                  <a:lnTo>
                    <a:pt x="1325172" y="604211"/>
                  </a:lnTo>
                  <a:lnTo>
                    <a:pt x="1543263" y="604211"/>
                  </a:lnTo>
                  <a:close/>
                </a:path>
              </a:pathLst>
            </a:custGeom>
            <a:noFill/>
            <a:ln w="38100">
              <a:solidFill>
                <a:srgbClr val="901B2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grpSp>
      <p:grpSp>
        <p:nvGrpSpPr>
          <p:cNvPr id="73" name="组合 72"/>
          <p:cNvGrpSpPr/>
          <p:nvPr/>
        </p:nvGrpSpPr>
        <p:grpSpPr>
          <a:xfrm>
            <a:off x="453309" y="3593634"/>
            <a:ext cx="11299230" cy="1275299"/>
            <a:chOff x="453309" y="3593634"/>
            <a:chExt cx="11299230" cy="1275299"/>
          </a:xfrm>
        </p:grpSpPr>
        <p:grpSp>
          <p:nvGrpSpPr>
            <p:cNvPr id="28" name="组合 27"/>
            <p:cNvGrpSpPr/>
            <p:nvPr/>
          </p:nvGrpSpPr>
          <p:grpSpPr>
            <a:xfrm>
              <a:off x="9592894" y="3864931"/>
              <a:ext cx="1866074" cy="598591"/>
              <a:chOff x="9628187" y="3835400"/>
              <a:chExt cx="1866074" cy="598591"/>
            </a:xfrm>
          </p:grpSpPr>
          <p:sp>
            <p:nvSpPr>
              <p:cNvPr id="29" name="TextBox 13"/>
              <p:cNvSpPr txBox="1">
                <a:spLocks noChangeArrowheads="1"/>
              </p:cNvSpPr>
              <p:nvPr/>
            </p:nvSpPr>
            <p:spPr bwMode="auto">
              <a:xfrm>
                <a:off x="9628187" y="3835400"/>
                <a:ext cx="99227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charset="0"/>
                    <a:ea typeface="宋体" panose="02010600030101010101" pitchFamily="2" charset="-122"/>
                  </a:defRPr>
                </a:lvl1pPr>
                <a:lvl2pPr marL="742950" indent="-285750" defTabSz="1216025">
                  <a:defRPr>
                    <a:solidFill>
                      <a:schemeClr val="tx1"/>
                    </a:solidFill>
                    <a:latin typeface="Calibri" panose="020F0502020204030204" charset="0"/>
                    <a:ea typeface="宋体" panose="02010600030101010101" pitchFamily="2" charset="-122"/>
                  </a:defRPr>
                </a:lvl2pPr>
                <a:lvl3pPr marL="1143000" indent="-228600" defTabSz="1216025">
                  <a:defRPr>
                    <a:solidFill>
                      <a:schemeClr val="tx1"/>
                    </a:solidFill>
                    <a:latin typeface="Calibri" panose="020F0502020204030204" charset="0"/>
                    <a:ea typeface="宋体" panose="02010600030101010101" pitchFamily="2" charset="-122"/>
                  </a:defRPr>
                </a:lvl3pPr>
                <a:lvl4pPr marL="1600200" indent="-228600" defTabSz="1216025">
                  <a:defRPr>
                    <a:solidFill>
                      <a:schemeClr val="tx1"/>
                    </a:solidFill>
                    <a:latin typeface="Calibri" panose="020F0502020204030204" charset="0"/>
                    <a:ea typeface="宋体" panose="02010600030101010101" pitchFamily="2" charset="-122"/>
                  </a:defRPr>
                </a:lvl4pPr>
                <a:lvl5pPr marL="2057400" indent="-228600" defTabSz="1216025">
                  <a:defRPr>
                    <a:solidFill>
                      <a:schemeClr val="tx1"/>
                    </a:solidFill>
                    <a:latin typeface="Calibri" panose="020F0502020204030204" charset="0"/>
                    <a:ea typeface="宋体" panose="02010600030101010101" pitchFamily="2" charset="-122"/>
                  </a:defRPr>
                </a:lvl5pPr>
                <a:lvl6pPr marL="2514600" indent="-228600" defTabSz="1216025"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defTabSz="1216025"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defTabSz="1216025"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defTabSz="1216025"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algn="ctr">
                  <a:spcBef>
                    <a:spcPct val="20000"/>
                  </a:spcBef>
                </a:pPr>
                <a:r>
                  <a:rPr lang="zh-CN" altLang="en-US" sz="2000" dirty="0">
                    <a:solidFill>
                      <a:schemeClr val="tx1">
                        <a:lumMod val="75000"/>
                        <a:lumOff val="25000"/>
                      </a:schemeClr>
                    </a:solidFill>
                    <a:latin typeface="+mn-lt"/>
                    <a:ea typeface="+mn-ea"/>
                    <a:cs typeface="+mn-ea"/>
                    <a:sym typeface="+mn-lt"/>
                  </a:rPr>
                  <a:t>关键词</a:t>
                </a:r>
                <a:endParaRPr lang="en-US" altLang="zh-CN" sz="2000" dirty="0">
                  <a:solidFill>
                    <a:schemeClr val="tx1">
                      <a:lumMod val="75000"/>
                      <a:lumOff val="25000"/>
                    </a:schemeClr>
                  </a:solidFill>
                  <a:latin typeface="+mn-lt"/>
                  <a:ea typeface="+mn-ea"/>
                  <a:cs typeface="+mn-ea"/>
                  <a:sym typeface="+mn-lt"/>
                </a:endParaRPr>
              </a:p>
            </p:txBody>
          </p:sp>
          <p:sp>
            <p:nvSpPr>
              <p:cNvPr id="30" name="TextBox 13"/>
              <p:cNvSpPr txBox="1">
                <a:spLocks noChangeArrowheads="1"/>
              </p:cNvSpPr>
              <p:nvPr/>
            </p:nvSpPr>
            <p:spPr bwMode="auto">
              <a:xfrm>
                <a:off x="9708924" y="4145642"/>
                <a:ext cx="1785337" cy="288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charset="0"/>
                    <a:ea typeface="宋体" panose="02010600030101010101" pitchFamily="2" charset="-122"/>
                  </a:defRPr>
                </a:lvl1pPr>
                <a:lvl2pPr marL="742950" indent="-285750" defTabSz="1216025">
                  <a:defRPr>
                    <a:solidFill>
                      <a:schemeClr val="tx1"/>
                    </a:solidFill>
                    <a:latin typeface="Calibri" panose="020F0502020204030204" charset="0"/>
                    <a:ea typeface="宋体" panose="02010600030101010101" pitchFamily="2" charset="-122"/>
                  </a:defRPr>
                </a:lvl2pPr>
                <a:lvl3pPr marL="1143000" indent="-228600" defTabSz="1216025">
                  <a:defRPr>
                    <a:solidFill>
                      <a:schemeClr val="tx1"/>
                    </a:solidFill>
                    <a:latin typeface="Calibri" panose="020F0502020204030204" charset="0"/>
                    <a:ea typeface="宋体" panose="02010600030101010101" pitchFamily="2" charset="-122"/>
                  </a:defRPr>
                </a:lvl3pPr>
                <a:lvl4pPr marL="1600200" indent="-228600" defTabSz="1216025">
                  <a:defRPr>
                    <a:solidFill>
                      <a:schemeClr val="tx1"/>
                    </a:solidFill>
                    <a:latin typeface="Calibri" panose="020F0502020204030204" charset="0"/>
                    <a:ea typeface="宋体" panose="02010600030101010101" pitchFamily="2" charset="-122"/>
                  </a:defRPr>
                </a:lvl4pPr>
                <a:lvl5pPr marL="2057400" indent="-228600" defTabSz="1216025">
                  <a:defRPr>
                    <a:solidFill>
                      <a:schemeClr val="tx1"/>
                    </a:solidFill>
                    <a:latin typeface="Calibri" panose="020F0502020204030204" charset="0"/>
                    <a:ea typeface="宋体" panose="02010600030101010101" pitchFamily="2" charset="-122"/>
                  </a:defRPr>
                </a:lvl5pPr>
                <a:lvl6pPr marL="2514600" indent="-228600" defTabSz="1216025"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defTabSz="1216025"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defTabSz="1216025"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defTabSz="1216025"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lnSpc>
                    <a:spcPct val="150000"/>
                  </a:lnSpc>
                  <a:spcBef>
                    <a:spcPct val="20000"/>
                  </a:spcBef>
                </a:pPr>
                <a:r>
                  <a:rPr lang="zh-CN" altLang="en-US" sz="1400" dirty="0">
                    <a:solidFill>
                      <a:schemeClr val="tx1">
                        <a:lumMod val="75000"/>
                        <a:lumOff val="25000"/>
                      </a:schemeClr>
                    </a:solidFill>
                    <a:latin typeface="+mn-lt"/>
                    <a:ea typeface="+mn-ea"/>
                    <a:cs typeface="+mn-ea"/>
                    <a:sym typeface="+mn-lt"/>
                  </a:rPr>
                  <a:t>单击此处可编辑内容，</a:t>
                </a:r>
                <a:endParaRPr lang="en-US" altLang="zh-CN" sz="1400" dirty="0">
                  <a:solidFill>
                    <a:schemeClr val="tx1">
                      <a:lumMod val="75000"/>
                      <a:lumOff val="25000"/>
                    </a:schemeClr>
                  </a:solidFill>
                  <a:latin typeface="+mn-lt"/>
                  <a:ea typeface="+mn-ea"/>
                  <a:cs typeface="+mn-ea"/>
                  <a:sym typeface="+mn-lt"/>
                </a:endParaRPr>
              </a:p>
            </p:txBody>
          </p:sp>
        </p:grpSp>
        <p:grpSp>
          <p:nvGrpSpPr>
            <p:cNvPr id="55" name="组合 54"/>
            <p:cNvGrpSpPr/>
            <p:nvPr/>
          </p:nvGrpSpPr>
          <p:grpSpPr>
            <a:xfrm>
              <a:off x="609065" y="3870258"/>
              <a:ext cx="784471" cy="784471"/>
              <a:chOff x="1405573" y="4510088"/>
              <a:chExt cx="933450" cy="933450"/>
            </a:xfrm>
          </p:grpSpPr>
          <p:sp>
            <p:nvSpPr>
              <p:cNvPr id="20" name="Oval 74"/>
              <p:cNvSpPr/>
              <p:nvPr/>
            </p:nvSpPr>
            <p:spPr>
              <a:xfrm>
                <a:off x="1405573" y="4510088"/>
                <a:ext cx="933450" cy="933450"/>
              </a:xfrm>
              <a:prstGeom prst="ellipse">
                <a:avLst/>
              </a:prstGeom>
              <a:solidFill>
                <a:srgbClr val="FFFFFF"/>
              </a:solidFill>
              <a:ln w="139700" cap="flat" cmpd="sng" algn="ctr">
                <a:solidFill>
                  <a:srgbClr val="901B21"/>
                </a:solidFill>
                <a:prstDash val="solid"/>
                <a:miter lim="800000"/>
              </a:ln>
              <a:effectLst/>
            </p:spPr>
            <p:txBody>
              <a:bodyPr anchor="ctr"/>
              <a:lstStyle/>
              <a:p>
                <a:pPr algn="ctr" defTabSz="914400" eaLnBrk="1" fontAlgn="auto" hangingPunct="1">
                  <a:spcBef>
                    <a:spcPts val="0"/>
                  </a:spcBef>
                  <a:spcAft>
                    <a:spcPts val="0"/>
                  </a:spcAft>
                  <a:defRPr/>
                </a:pPr>
                <a:endParaRPr lang="en-US" sz="2400" kern="0" dirty="0">
                  <a:solidFill>
                    <a:srgbClr val="A6A6A6"/>
                  </a:solidFill>
                  <a:cs typeface="+mn-ea"/>
                  <a:sym typeface="+mn-lt"/>
                </a:endParaRPr>
              </a:p>
            </p:txBody>
          </p:sp>
          <p:grpSp>
            <p:nvGrpSpPr>
              <p:cNvPr id="40" name="그룹 55"/>
              <p:cNvGrpSpPr/>
              <p:nvPr/>
            </p:nvGrpSpPr>
            <p:grpSpPr bwMode="auto">
              <a:xfrm>
                <a:off x="1678062" y="4821940"/>
                <a:ext cx="395132" cy="292054"/>
                <a:chOff x="0" y="0"/>
                <a:chExt cx="976313" cy="720725"/>
              </a:xfrm>
              <a:solidFill>
                <a:srgbClr val="901B21"/>
              </a:solidFill>
            </p:grpSpPr>
            <p:sp>
              <p:nvSpPr>
                <p:cNvPr id="41" name="Freeform 30"/>
                <p:cNvSpPr>
                  <a:spLocks noEditPoints="1"/>
                </p:cNvSpPr>
                <p:nvPr/>
              </p:nvSpPr>
              <p:spPr bwMode="auto">
                <a:xfrm>
                  <a:off x="0" y="0"/>
                  <a:ext cx="976313" cy="720725"/>
                </a:xfrm>
                <a:custGeom>
                  <a:avLst/>
                  <a:gdLst>
                    <a:gd name="T0" fmla="*/ 13923371 w 3691"/>
                    <a:gd name="T1" fmla="*/ 175512010 h 2725"/>
                    <a:gd name="T2" fmla="*/ 14412983 w 3691"/>
                    <a:gd name="T3" fmla="*/ 176281400 h 2725"/>
                    <a:gd name="T4" fmla="*/ 15252808 w 3691"/>
                    <a:gd name="T5" fmla="*/ 176701140 h 2725"/>
                    <a:gd name="T6" fmla="*/ 243693385 w 3691"/>
                    <a:gd name="T7" fmla="*/ 176561227 h 2725"/>
                    <a:gd name="T8" fmla="*/ 244253092 w 3691"/>
                    <a:gd name="T9" fmla="*/ 175512010 h 2725"/>
                    <a:gd name="T10" fmla="*/ 13923371 w 3691"/>
                    <a:gd name="T11" fmla="*/ 77368043 h 2725"/>
                    <a:gd name="T12" fmla="*/ 14762932 w 3691"/>
                    <a:gd name="T13" fmla="*/ 14060617 h 2725"/>
                    <a:gd name="T14" fmla="*/ 13993202 w 3691"/>
                    <a:gd name="T15" fmla="*/ 14760184 h 2725"/>
                    <a:gd name="T16" fmla="*/ 13923371 w 3691"/>
                    <a:gd name="T17" fmla="*/ 41901761 h 2725"/>
                    <a:gd name="T18" fmla="*/ 244253092 w 3691"/>
                    <a:gd name="T19" fmla="*/ 15179923 h 2725"/>
                    <a:gd name="T20" fmla="*/ 243693385 w 3691"/>
                    <a:gd name="T21" fmla="*/ 14060617 h 2725"/>
                    <a:gd name="T22" fmla="*/ 15252808 w 3691"/>
                    <a:gd name="T23" fmla="*/ 13990529 h 2725"/>
                    <a:gd name="T24" fmla="*/ 242923656 w 3691"/>
                    <a:gd name="T25" fmla="*/ 0 h 2725"/>
                    <a:gd name="T26" fmla="*/ 247821356 w 3691"/>
                    <a:gd name="T27" fmla="*/ 769390 h 2725"/>
                    <a:gd name="T28" fmla="*/ 251949327 w 3691"/>
                    <a:gd name="T29" fmla="*/ 2868089 h 2725"/>
                    <a:gd name="T30" fmla="*/ 255447760 w 3691"/>
                    <a:gd name="T31" fmla="*/ 6295830 h 2725"/>
                    <a:gd name="T32" fmla="*/ 257546661 w 3691"/>
                    <a:gd name="T33" fmla="*/ 10422874 h 2725"/>
                    <a:gd name="T34" fmla="*/ 258246295 w 3691"/>
                    <a:gd name="T35" fmla="*/ 15179923 h 2725"/>
                    <a:gd name="T36" fmla="*/ 258106368 w 3691"/>
                    <a:gd name="T37" fmla="*/ 177890535 h 2725"/>
                    <a:gd name="T38" fmla="*/ 256707101 w 3691"/>
                    <a:gd name="T39" fmla="*/ 182367493 h 2725"/>
                    <a:gd name="T40" fmla="*/ 253838470 w 3691"/>
                    <a:gd name="T41" fmla="*/ 186284799 h 2725"/>
                    <a:gd name="T42" fmla="*/ 249990353 w 3691"/>
                    <a:gd name="T43" fmla="*/ 189082799 h 2725"/>
                    <a:gd name="T44" fmla="*/ 245442337 w 3691"/>
                    <a:gd name="T45" fmla="*/ 190481931 h 2725"/>
                    <a:gd name="T46" fmla="*/ 15252808 w 3691"/>
                    <a:gd name="T47" fmla="*/ 190621844 h 2725"/>
                    <a:gd name="T48" fmla="*/ 10424938 w 3691"/>
                    <a:gd name="T49" fmla="*/ 189922278 h 2725"/>
                    <a:gd name="T50" fmla="*/ 6227136 w 3691"/>
                    <a:gd name="T51" fmla="*/ 187823844 h 2725"/>
                    <a:gd name="T52" fmla="*/ 2798535 w 3691"/>
                    <a:gd name="T53" fmla="*/ 184396103 h 2725"/>
                    <a:gd name="T54" fmla="*/ 699634 w 3691"/>
                    <a:gd name="T55" fmla="*/ 180198971 h 2725"/>
                    <a:gd name="T56" fmla="*/ 0 w 3691"/>
                    <a:gd name="T57" fmla="*/ 175512010 h 2725"/>
                    <a:gd name="T58" fmla="*/ 139927 w 3691"/>
                    <a:gd name="T59" fmla="*/ 12801398 h 2725"/>
                    <a:gd name="T60" fmla="*/ 1679121 w 3691"/>
                    <a:gd name="T61" fmla="*/ 8324440 h 2725"/>
                    <a:gd name="T62" fmla="*/ 4407824 w 3691"/>
                    <a:gd name="T63" fmla="*/ 4547047 h 2725"/>
                    <a:gd name="T64" fmla="*/ 8255942 w 3691"/>
                    <a:gd name="T65" fmla="*/ 1608870 h 2725"/>
                    <a:gd name="T66" fmla="*/ 12803957 w 3691"/>
                    <a:gd name="T67" fmla="*/ 209738 h 272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691"/>
                    <a:gd name="T103" fmla="*/ 0 h 2725"/>
                    <a:gd name="T104" fmla="*/ 3691 w 3691"/>
                    <a:gd name="T105" fmla="*/ 2725 h 272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691" h="2725">
                      <a:moveTo>
                        <a:pt x="199" y="1106"/>
                      </a:moveTo>
                      <a:lnTo>
                        <a:pt x="199" y="2509"/>
                      </a:lnTo>
                      <a:lnTo>
                        <a:pt x="200" y="2514"/>
                      </a:lnTo>
                      <a:lnTo>
                        <a:pt x="206" y="2520"/>
                      </a:lnTo>
                      <a:lnTo>
                        <a:pt x="211" y="2524"/>
                      </a:lnTo>
                      <a:lnTo>
                        <a:pt x="218" y="2526"/>
                      </a:lnTo>
                      <a:lnTo>
                        <a:pt x="3472" y="2526"/>
                      </a:lnTo>
                      <a:lnTo>
                        <a:pt x="3483" y="2524"/>
                      </a:lnTo>
                      <a:lnTo>
                        <a:pt x="3489" y="2519"/>
                      </a:lnTo>
                      <a:lnTo>
                        <a:pt x="3491" y="2509"/>
                      </a:lnTo>
                      <a:lnTo>
                        <a:pt x="3491" y="1106"/>
                      </a:lnTo>
                      <a:lnTo>
                        <a:pt x="199" y="1106"/>
                      </a:lnTo>
                      <a:close/>
                      <a:moveTo>
                        <a:pt x="218" y="200"/>
                      </a:moveTo>
                      <a:lnTo>
                        <a:pt x="211" y="201"/>
                      </a:lnTo>
                      <a:lnTo>
                        <a:pt x="206" y="205"/>
                      </a:lnTo>
                      <a:lnTo>
                        <a:pt x="200" y="211"/>
                      </a:lnTo>
                      <a:lnTo>
                        <a:pt x="199" y="217"/>
                      </a:lnTo>
                      <a:lnTo>
                        <a:pt x="199" y="599"/>
                      </a:lnTo>
                      <a:lnTo>
                        <a:pt x="3491" y="599"/>
                      </a:lnTo>
                      <a:lnTo>
                        <a:pt x="3491" y="217"/>
                      </a:lnTo>
                      <a:lnTo>
                        <a:pt x="3489" y="206"/>
                      </a:lnTo>
                      <a:lnTo>
                        <a:pt x="3483" y="201"/>
                      </a:lnTo>
                      <a:lnTo>
                        <a:pt x="3472" y="200"/>
                      </a:lnTo>
                      <a:lnTo>
                        <a:pt x="218" y="200"/>
                      </a:lnTo>
                      <a:close/>
                      <a:moveTo>
                        <a:pt x="218" y="0"/>
                      </a:moveTo>
                      <a:lnTo>
                        <a:pt x="3472" y="0"/>
                      </a:lnTo>
                      <a:lnTo>
                        <a:pt x="3508" y="3"/>
                      </a:lnTo>
                      <a:lnTo>
                        <a:pt x="3542" y="11"/>
                      </a:lnTo>
                      <a:lnTo>
                        <a:pt x="3573" y="23"/>
                      </a:lnTo>
                      <a:lnTo>
                        <a:pt x="3601" y="41"/>
                      </a:lnTo>
                      <a:lnTo>
                        <a:pt x="3628" y="65"/>
                      </a:lnTo>
                      <a:lnTo>
                        <a:pt x="3651" y="90"/>
                      </a:lnTo>
                      <a:lnTo>
                        <a:pt x="3668" y="119"/>
                      </a:lnTo>
                      <a:lnTo>
                        <a:pt x="3681" y="149"/>
                      </a:lnTo>
                      <a:lnTo>
                        <a:pt x="3689" y="183"/>
                      </a:lnTo>
                      <a:lnTo>
                        <a:pt x="3691" y="217"/>
                      </a:lnTo>
                      <a:lnTo>
                        <a:pt x="3691" y="2509"/>
                      </a:lnTo>
                      <a:lnTo>
                        <a:pt x="3689" y="2543"/>
                      </a:lnTo>
                      <a:lnTo>
                        <a:pt x="3681" y="2576"/>
                      </a:lnTo>
                      <a:lnTo>
                        <a:pt x="3669" y="2607"/>
                      </a:lnTo>
                      <a:lnTo>
                        <a:pt x="3651" y="2636"/>
                      </a:lnTo>
                      <a:lnTo>
                        <a:pt x="3628" y="2663"/>
                      </a:lnTo>
                      <a:lnTo>
                        <a:pt x="3602" y="2685"/>
                      </a:lnTo>
                      <a:lnTo>
                        <a:pt x="3573" y="2703"/>
                      </a:lnTo>
                      <a:lnTo>
                        <a:pt x="3542" y="2715"/>
                      </a:lnTo>
                      <a:lnTo>
                        <a:pt x="3508" y="2723"/>
                      </a:lnTo>
                      <a:lnTo>
                        <a:pt x="3472" y="2725"/>
                      </a:lnTo>
                      <a:lnTo>
                        <a:pt x="218" y="2725"/>
                      </a:lnTo>
                      <a:lnTo>
                        <a:pt x="183" y="2723"/>
                      </a:lnTo>
                      <a:lnTo>
                        <a:pt x="149" y="2715"/>
                      </a:lnTo>
                      <a:lnTo>
                        <a:pt x="118" y="2703"/>
                      </a:lnTo>
                      <a:lnTo>
                        <a:pt x="89" y="2685"/>
                      </a:lnTo>
                      <a:lnTo>
                        <a:pt x="63" y="2663"/>
                      </a:lnTo>
                      <a:lnTo>
                        <a:pt x="40" y="2636"/>
                      </a:lnTo>
                      <a:lnTo>
                        <a:pt x="22" y="2607"/>
                      </a:lnTo>
                      <a:lnTo>
                        <a:pt x="10" y="2576"/>
                      </a:lnTo>
                      <a:lnTo>
                        <a:pt x="2" y="2543"/>
                      </a:lnTo>
                      <a:lnTo>
                        <a:pt x="0" y="2509"/>
                      </a:lnTo>
                      <a:lnTo>
                        <a:pt x="0" y="217"/>
                      </a:lnTo>
                      <a:lnTo>
                        <a:pt x="2" y="183"/>
                      </a:lnTo>
                      <a:lnTo>
                        <a:pt x="10" y="149"/>
                      </a:lnTo>
                      <a:lnTo>
                        <a:pt x="24" y="119"/>
                      </a:lnTo>
                      <a:lnTo>
                        <a:pt x="40" y="90"/>
                      </a:lnTo>
                      <a:lnTo>
                        <a:pt x="63" y="65"/>
                      </a:lnTo>
                      <a:lnTo>
                        <a:pt x="90" y="41"/>
                      </a:lnTo>
                      <a:lnTo>
                        <a:pt x="118" y="23"/>
                      </a:lnTo>
                      <a:lnTo>
                        <a:pt x="149" y="11"/>
                      </a:lnTo>
                      <a:lnTo>
                        <a:pt x="183" y="3"/>
                      </a:lnTo>
                      <a:lnTo>
                        <a:pt x="21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000">
                    <a:cs typeface="+mn-ea"/>
                    <a:sym typeface="+mn-lt"/>
                  </a:endParaRPr>
                </a:p>
              </p:txBody>
            </p:sp>
            <p:sp>
              <p:nvSpPr>
                <p:cNvPr id="42" name="Rectangle 31"/>
                <p:cNvSpPr>
                  <a:spLocks noChangeArrowheads="1"/>
                </p:cNvSpPr>
                <p:nvPr/>
              </p:nvSpPr>
              <p:spPr bwMode="auto">
                <a:xfrm>
                  <a:off x="701675" y="392113"/>
                  <a:ext cx="114300" cy="1143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latinLnBrk="1" hangingPunct="1"/>
                  <a:endParaRPr lang="zh-CN" altLang="en-US" sz="2000">
                    <a:solidFill>
                      <a:srgbClr val="000000"/>
                    </a:solidFill>
                    <a:cs typeface="+mn-ea"/>
                    <a:sym typeface="+mn-lt"/>
                  </a:endParaRPr>
                </a:p>
              </p:txBody>
            </p:sp>
            <p:sp>
              <p:nvSpPr>
                <p:cNvPr id="43" name="Freeform 32"/>
                <p:cNvSpPr/>
                <p:nvPr/>
              </p:nvSpPr>
              <p:spPr bwMode="auto">
                <a:xfrm>
                  <a:off x="160338" y="392113"/>
                  <a:ext cx="463550" cy="50800"/>
                </a:xfrm>
                <a:custGeom>
                  <a:avLst/>
                  <a:gdLst>
                    <a:gd name="T0" fmla="*/ 6930496 w 1752"/>
                    <a:gd name="T1" fmla="*/ 0 h 197"/>
                    <a:gd name="T2" fmla="*/ 115647258 w 1752"/>
                    <a:gd name="T3" fmla="*/ 0 h 197"/>
                    <a:gd name="T4" fmla="*/ 117257248 w 1752"/>
                    <a:gd name="T5" fmla="*/ 133060 h 197"/>
                    <a:gd name="T6" fmla="*/ 118727273 w 1752"/>
                    <a:gd name="T7" fmla="*/ 598512 h 197"/>
                    <a:gd name="T8" fmla="*/ 119987483 w 1752"/>
                    <a:gd name="T9" fmla="*/ 1396355 h 197"/>
                    <a:gd name="T10" fmla="*/ 121107465 w 1752"/>
                    <a:gd name="T11" fmla="*/ 2393789 h 197"/>
                    <a:gd name="T12" fmla="*/ 121877667 w 1752"/>
                    <a:gd name="T13" fmla="*/ 3657342 h 197"/>
                    <a:gd name="T14" fmla="*/ 122437525 w 1752"/>
                    <a:gd name="T15" fmla="*/ 4987168 h 197"/>
                    <a:gd name="T16" fmla="*/ 122647604 w 1752"/>
                    <a:gd name="T17" fmla="*/ 6516583 h 197"/>
                    <a:gd name="T18" fmla="*/ 122437525 w 1752"/>
                    <a:gd name="T19" fmla="*/ 8112528 h 197"/>
                    <a:gd name="T20" fmla="*/ 121877667 w 1752"/>
                    <a:gd name="T21" fmla="*/ 9442353 h 197"/>
                    <a:gd name="T22" fmla="*/ 121107465 w 1752"/>
                    <a:gd name="T23" fmla="*/ 10705907 h 197"/>
                    <a:gd name="T24" fmla="*/ 119987483 w 1752"/>
                    <a:gd name="T25" fmla="*/ 11636810 h 197"/>
                    <a:gd name="T26" fmla="*/ 118727273 w 1752"/>
                    <a:gd name="T27" fmla="*/ 12501184 h 197"/>
                    <a:gd name="T28" fmla="*/ 117257248 w 1752"/>
                    <a:gd name="T29" fmla="*/ 12900106 h 197"/>
                    <a:gd name="T30" fmla="*/ 115647258 w 1752"/>
                    <a:gd name="T31" fmla="*/ 13099695 h 197"/>
                    <a:gd name="T32" fmla="*/ 6930496 w 1752"/>
                    <a:gd name="T33" fmla="*/ 13099695 h 197"/>
                    <a:gd name="T34" fmla="*/ 5320242 w 1752"/>
                    <a:gd name="T35" fmla="*/ 12900106 h 197"/>
                    <a:gd name="T36" fmla="*/ 3850217 w 1752"/>
                    <a:gd name="T37" fmla="*/ 12501184 h 197"/>
                    <a:gd name="T38" fmla="*/ 2590271 w 1752"/>
                    <a:gd name="T39" fmla="*/ 11636810 h 197"/>
                    <a:gd name="T40" fmla="*/ 1470025 w 1752"/>
                    <a:gd name="T41" fmla="*/ 10705907 h 197"/>
                    <a:gd name="T42" fmla="*/ 700088 w 1752"/>
                    <a:gd name="T43" fmla="*/ 9442353 h 197"/>
                    <a:gd name="T44" fmla="*/ 139965 w 1752"/>
                    <a:gd name="T45" fmla="*/ 8112528 h 197"/>
                    <a:gd name="T46" fmla="*/ 0 w 1752"/>
                    <a:gd name="T47" fmla="*/ 6516583 h 197"/>
                    <a:gd name="T48" fmla="*/ 139965 w 1752"/>
                    <a:gd name="T49" fmla="*/ 4987168 h 197"/>
                    <a:gd name="T50" fmla="*/ 700088 w 1752"/>
                    <a:gd name="T51" fmla="*/ 3657342 h 197"/>
                    <a:gd name="T52" fmla="*/ 1470025 w 1752"/>
                    <a:gd name="T53" fmla="*/ 2393789 h 197"/>
                    <a:gd name="T54" fmla="*/ 2590271 w 1752"/>
                    <a:gd name="T55" fmla="*/ 1396355 h 197"/>
                    <a:gd name="T56" fmla="*/ 3850217 w 1752"/>
                    <a:gd name="T57" fmla="*/ 598512 h 197"/>
                    <a:gd name="T58" fmla="*/ 5320242 w 1752"/>
                    <a:gd name="T59" fmla="*/ 133060 h 197"/>
                    <a:gd name="T60" fmla="*/ 6930496 w 1752"/>
                    <a:gd name="T61" fmla="*/ 0 h 19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752"/>
                    <a:gd name="T94" fmla="*/ 0 h 197"/>
                    <a:gd name="T95" fmla="*/ 1752 w 1752"/>
                    <a:gd name="T96" fmla="*/ 197 h 197"/>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752" h="197">
                      <a:moveTo>
                        <a:pt x="99" y="0"/>
                      </a:moveTo>
                      <a:lnTo>
                        <a:pt x="1652" y="0"/>
                      </a:lnTo>
                      <a:lnTo>
                        <a:pt x="1675" y="2"/>
                      </a:lnTo>
                      <a:lnTo>
                        <a:pt x="1696" y="9"/>
                      </a:lnTo>
                      <a:lnTo>
                        <a:pt x="1714" y="21"/>
                      </a:lnTo>
                      <a:lnTo>
                        <a:pt x="1730" y="36"/>
                      </a:lnTo>
                      <a:lnTo>
                        <a:pt x="1741" y="55"/>
                      </a:lnTo>
                      <a:lnTo>
                        <a:pt x="1749" y="75"/>
                      </a:lnTo>
                      <a:lnTo>
                        <a:pt x="1752" y="98"/>
                      </a:lnTo>
                      <a:lnTo>
                        <a:pt x="1749" y="122"/>
                      </a:lnTo>
                      <a:lnTo>
                        <a:pt x="1741" y="142"/>
                      </a:lnTo>
                      <a:lnTo>
                        <a:pt x="1730" y="161"/>
                      </a:lnTo>
                      <a:lnTo>
                        <a:pt x="1714" y="175"/>
                      </a:lnTo>
                      <a:lnTo>
                        <a:pt x="1696" y="188"/>
                      </a:lnTo>
                      <a:lnTo>
                        <a:pt x="1675" y="194"/>
                      </a:lnTo>
                      <a:lnTo>
                        <a:pt x="1652" y="197"/>
                      </a:lnTo>
                      <a:lnTo>
                        <a:pt x="99" y="197"/>
                      </a:lnTo>
                      <a:lnTo>
                        <a:pt x="76" y="194"/>
                      </a:lnTo>
                      <a:lnTo>
                        <a:pt x="55" y="188"/>
                      </a:lnTo>
                      <a:lnTo>
                        <a:pt x="37" y="175"/>
                      </a:lnTo>
                      <a:lnTo>
                        <a:pt x="21" y="161"/>
                      </a:lnTo>
                      <a:lnTo>
                        <a:pt x="10" y="142"/>
                      </a:lnTo>
                      <a:lnTo>
                        <a:pt x="2" y="122"/>
                      </a:lnTo>
                      <a:lnTo>
                        <a:pt x="0" y="98"/>
                      </a:lnTo>
                      <a:lnTo>
                        <a:pt x="2" y="75"/>
                      </a:lnTo>
                      <a:lnTo>
                        <a:pt x="10" y="55"/>
                      </a:lnTo>
                      <a:lnTo>
                        <a:pt x="21" y="36"/>
                      </a:lnTo>
                      <a:lnTo>
                        <a:pt x="37" y="21"/>
                      </a:lnTo>
                      <a:lnTo>
                        <a:pt x="55" y="9"/>
                      </a:lnTo>
                      <a:lnTo>
                        <a:pt x="76" y="2"/>
                      </a:lnTo>
                      <a:lnTo>
                        <a:pt x="9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000">
                    <a:cs typeface="+mn-ea"/>
                    <a:sym typeface="+mn-lt"/>
                  </a:endParaRPr>
                </a:p>
              </p:txBody>
            </p:sp>
            <p:sp>
              <p:nvSpPr>
                <p:cNvPr id="44" name="Freeform 33"/>
                <p:cNvSpPr/>
                <p:nvPr/>
              </p:nvSpPr>
              <p:spPr bwMode="auto">
                <a:xfrm>
                  <a:off x="160338" y="509588"/>
                  <a:ext cx="379413" cy="52388"/>
                </a:xfrm>
                <a:custGeom>
                  <a:avLst/>
                  <a:gdLst>
                    <a:gd name="T0" fmla="*/ 6930505 w 1434"/>
                    <a:gd name="T1" fmla="*/ 0 h 198"/>
                    <a:gd name="T2" fmla="*/ 93455984 w 1434"/>
                    <a:gd name="T3" fmla="*/ 0 h 198"/>
                    <a:gd name="T4" fmla="*/ 94996125 w 1434"/>
                    <a:gd name="T5" fmla="*/ 139966 h 198"/>
                    <a:gd name="T6" fmla="*/ 96466152 w 1434"/>
                    <a:gd name="T7" fmla="*/ 700094 h 198"/>
                    <a:gd name="T8" fmla="*/ 97726364 w 1434"/>
                    <a:gd name="T9" fmla="*/ 1470039 h 198"/>
                    <a:gd name="T10" fmla="*/ 98846347 w 1434"/>
                    <a:gd name="T11" fmla="*/ 2590296 h 198"/>
                    <a:gd name="T12" fmla="*/ 99616550 w 1434"/>
                    <a:gd name="T13" fmla="*/ 3850253 h 198"/>
                    <a:gd name="T14" fmla="*/ 100176409 w 1434"/>
                    <a:gd name="T15" fmla="*/ 5320557 h 198"/>
                    <a:gd name="T16" fmla="*/ 100386489 w 1434"/>
                    <a:gd name="T17" fmla="*/ 7000677 h 198"/>
                    <a:gd name="T18" fmla="*/ 100176409 w 1434"/>
                    <a:gd name="T19" fmla="*/ 8540567 h 198"/>
                    <a:gd name="T20" fmla="*/ 99616550 w 1434"/>
                    <a:gd name="T21" fmla="*/ 10010871 h 198"/>
                    <a:gd name="T22" fmla="*/ 98846347 w 1434"/>
                    <a:gd name="T23" fmla="*/ 11270828 h 198"/>
                    <a:gd name="T24" fmla="*/ 97726364 w 1434"/>
                    <a:gd name="T25" fmla="*/ 12320970 h 198"/>
                    <a:gd name="T26" fmla="*/ 96466152 w 1434"/>
                    <a:gd name="T27" fmla="*/ 13161030 h 198"/>
                    <a:gd name="T28" fmla="*/ 94996125 w 1434"/>
                    <a:gd name="T29" fmla="*/ 13651043 h 198"/>
                    <a:gd name="T30" fmla="*/ 93455984 w 1434"/>
                    <a:gd name="T31" fmla="*/ 13861124 h 198"/>
                    <a:gd name="T32" fmla="*/ 6930505 w 1434"/>
                    <a:gd name="T33" fmla="*/ 13861124 h 198"/>
                    <a:gd name="T34" fmla="*/ 5320249 w 1434"/>
                    <a:gd name="T35" fmla="*/ 13651043 h 198"/>
                    <a:gd name="T36" fmla="*/ 3850222 w 1434"/>
                    <a:gd name="T37" fmla="*/ 13161030 h 198"/>
                    <a:gd name="T38" fmla="*/ 2590274 w 1434"/>
                    <a:gd name="T39" fmla="*/ 12320970 h 198"/>
                    <a:gd name="T40" fmla="*/ 1470027 w 1434"/>
                    <a:gd name="T41" fmla="*/ 11270828 h 198"/>
                    <a:gd name="T42" fmla="*/ 700088 w 1434"/>
                    <a:gd name="T43" fmla="*/ 10010871 h 198"/>
                    <a:gd name="T44" fmla="*/ 139965 w 1434"/>
                    <a:gd name="T45" fmla="*/ 8540567 h 198"/>
                    <a:gd name="T46" fmla="*/ 0 w 1434"/>
                    <a:gd name="T47" fmla="*/ 7000677 h 198"/>
                    <a:gd name="T48" fmla="*/ 139965 w 1434"/>
                    <a:gd name="T49" fmla="*/ 5320557 h 198"/>
                    <a:gd name="T50" fmla="*/ 700088 w 1434"/>
                    <a:gd name="T51" fmla="*/ 3850253 h 198"/>
                    <a:gd name="T52" fmla="*/ 1470027 w 1434"/>
                    <a:gd name="T53" fmla="*/ 2590296 h 198"/>
                    <a:gd name="T54" fmla="*/ 2590274 w 1434"/>
                    <a:gd name="T55" fmla="*/ 1470039 h 198"/>
                    <a:gd name="T56" fmla="*/ 3850222 w 1434"/>
                    <a:gd name="T57" fmla="*/ 700094 h 198"/>
                    <a:gd name="T58" fmla="*/ 5320249 w 1434"/>
                    <a:gd name="T59" fmla="*/ 139966 h 198"/>
                    <a:gd name="T60" fmla="*/ 6930505 w 1434"/>
                    <a:gd name="T61" fmla="*/ 0 h 19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434"/>
                    <a:gd name="T94" fmla="*/ 0 h 198"/>
                    <a:gd name="T95" fmla="*/ 1434 w 1434"/>
                    <a:gd name="T96" fmla="*/ 198 h 198"/>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434" h="198">
                      <a:moveTo>
                        <a:pt x="99" y="0"/>
                      </a:moveTo>
                      <a:lnTo>
                        <a:pt x="1335" y="0"/>
                      </a:lnTo>
                      <a:lnTo>
                        <a:pt x="1357" y="2"/>
                      </a:lnTo>
                      <a:lnTo>
                        <a:pt x="1378" y="10"/>
                      </a:lnTo>
                      <a:lnTo>
                        <a:pt x="1396" y="21"/>
                      </a:lnTo>
                      <a:lnTo>
                        <a:pt x="1412" y="37"/>
                      </a:lnTo>
                      <a:lnTo>
                        <a:pt x="1423" y="55"/>
                      </a:lnTo>
                      <a:lnTo>
                        <a:pt x="1431" y="76"/>
                      </a:lnTo>
                      <a:lnTo>
                        <a:pt x="1434" y="100"/>
                      </a:lnTo>
                      <a:lnTo>
                        <a:pt x="1431" y="122"/>
                      </a:lnTo>
                      <a:lnTo>
                        <a:pt x="1423" y="143"/>
                      </a:lnTo>
                      <a:lnTo>
                        <a:pt x="1412" y="161"/>
                      </a:lnTo>
                      <a:lnTo>
                        <a:pt x="1396" y="176"/>
                      </a:lnTo>
                      <a:lnTo>
                        <a:pt x="1378" y="188"/>
                      </a:lnTo>
                      <a:lnTo>
                        <a:pt x="1357" y="195"/>
                      </a:lnTo>
                      <a:lnTo>
                        <a:pt x="1335" y="198"/>
                      </a:lnTo>
                      <a:lnTo>
                        <a:pt x="99" y="198"/>
                      </a:lnTo>
                      <a:lnTo>
                        <a:pt x="76" y="195"/>
                      </a:lnTo>
                      <a:lnTo>
                        <a:pt x="55" y="188"/>
                      </a:lnTo>
                      <a:lnTo>
                        <a:pt x="37" y="176"/>
                      </a:lnTo>
                      <a:lnTo>
                        <a:pt x="21" y="161"/>
                      </a:lnTo>
                      <a:lnTo>
                        <a:pt x="10" y="143"/>
                      </a:lnTo>
                      <a:lnTo>
                        <a:pt x="2" y="122"/>
                      </a:lnTo>
                      <a:lnTo>
                        <a:pt x="0" y="100"/>
                      </a:lnTo>
                      <a:lnTo>
                        <a:pt x="2" y="76"/>
                      </a:lnTo>
                      <a:lnTo>
                        <a:pt x="10" y="55"/>
                      </a:lnTo>
                      <a:lnTo>
                        <a:pt x="21" y="37"/>
                      </a:lnTo>
                      <a:lnTo>
                        <a:pt x="37" y="21"/>
                      </a:lnTo>
                      <a:lnTo>
                        <a:pt x="55" y="10"/>
                      </a:lnTo>
                      <a:lnTo>
                        <a:pt x="76" y="2"/>
                      </a:lnTo>
                      <a:lnTo>
                        <a:pt x="9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000">
                    <a:cs typeface="+mn-ea"/>
                    <a:sym typeface="+mn-lt"/>
                  </a:endParaRPr>
                </a:p>
              </p:txBody>
            </p:sp>
          </p:grpSp>
        </p:grpSp>
        <p:grpSp>
          <p:nvGrpSpPr>
            <p:cNvPr id="5" name="组合 4"/>
            <p:cNvGrpSpPr/>
            <p:nvPr/>
          </p:nvGrpSpPr>
          <p:grpSpPr>
            <a:xfrm>
              <a:off x="8212930" y="3832679"/>
              <a:ext cx="784471" cy="784471"/>
              <a:chOff x="8230235" y="3687763"/>
              <a:chExt cx="933450" cy="933450"/>
            </a:xfrm>
          </p:grpSpPr>
          <p:sp>
            <p:nvSpPr>
              <p:cNvPr id="14" name="Oval 42"/>
              <p:cNvSpPr/>
              <p:nvPr/>
            </p:nvSpPr>
            <p:spPr>
              <a:xfrm>
                <a:off x="8230235" y="3687763"/>
                <a:ext cx="933450" cy="933450"/>
              </a:xfrm>
              <a:prstGeom prst="ellipse">
                <a:avLst/>
              </a:prstGeom>
              <a:solidFill>
                <a:srgbClr val="FFFFFF"/>
              </a:solidFill>
              <a:ln w="139700" cap="flat" cmpd="sng" algn="ctr">
                <a:solidFill>
                  <a:srgbClr val="901B21"/>
                </a:solidFill>
                <a:prstDash val="solid"/>
                <a:miter lim="800000"/>
              </a:ln>
              <a:effectLst/>
            </p:spPr>
            <p:txBody>
              <a:bodyPr anchor="ctr"/>
              <a:lstStyle/>
              <a:p>
                <a:pPr algn="ctr" defTabSz="914400" eaLnBrk="1" fontAlgn="auto" hangingPunct="1">
                  <a:spcBef>
                    <a:spcPts val="0"/>
                  </a:spcBef>
                  <a:spcAft>
                    <a:spcPts val="0"/>
                  </a:spcAft>
                  <a:defRPr/>
                </a:pPr>
                <a:endParaRPr lang="en-US" sz="2400" kern="0" dirty="0">
                  <a:solidFill>
                    <a:srgbClr val="404040"/>
                  </a:solidFill>
                  <a:cs typeface="+mn-ea"/>
                  <a:sym typeface="+mn-lt"/>
                </a:endParaRPr>
              </a:p>
            </p:txBody>
          </p:sp>
          <p:grpSp>
            <p:nvGrpSpPr>
              <p:cNvPr id="45" name="그룹 62"/>
              <p:cNvGrpSpPr/>
              <p:nvPr/>
            </p:nvGrpSpPr>
            <p:grpSpPr bwMode="auto">
              <a:xfrm>
                <a:off x="8514935" y="3933453"/>
                <a:ext cx="430272" cy="340470"/>
                <a:chOff x="0" y="0"/>
                <a:chExt cx="874713" cy="692150"/>
              </a:xfrm>
              <a:solidFill>
                <a:srgbClr val="901B21"/>
              </a:solidFill>
            </p:grpSpPr>
            <p:sp>
              <p:nvSpPr>
                <p:cNvPr id="46" name="Freeform 38"/>
                <p:cNvSpPr>
                  <a:spLocks noEditPoints="1"/>
                </p:cNvSpPr>
                <p:nvPr/>
              </p:nvSpPr>
              <p:spPr bwMode="auto">
                <a:xfrm>
                  <a:off x="0" y="0"/>
                  <a:ext cx="874713" cy="692150"/>
                </a:xfrm>
                <a:custGeom>
                  <a:avLst/>
                  <a:gdLst>
                    <a:gd name="T0" fmla="*/ 75349106 w 3307"/>
                    <a:gd name="T1" fmla="*/ 21297575 h 2615"/>
                    <a:gd name="T2" fmla="*/ 73180442 w 3307"/>
                    <a:gd name="T3" fmla="*/ 35099019 h 2615"/>
                    <a:gd name="T4" fmla="*/ 71221529 w 3307"/>
                    <a:gd name="T5" fmla="*/ 39022173 h 2615"/>
                    <a:gd name="T6" fmla="*/ 68142973 w 3307"/>
                    <a:gd name="T7" fmla="*/ 42104689 h 2615"/>
                    <a:gd name="T8" fmla="*/ 64225147 w 3307"/>
                    <a:gd name="T9" fmla="*/ 44066530 h 2615"/>
                    <a:gd name="T10" fmla="*/ 59817461 w 3307"/>
                    <a:gd name="T11" fmla="*/ 44907168 h 2615"/>
                    <a:gd name="T12" fmla="*/ 13852576 w 3307"/>
                    <a:gd name="T13" fmla="*/ 169119640 h 2615"/>
                    <a:gd name="T14" fmla="*/ 217372132 w 3307"/>
                    <a:gd name="T15" fmla="*/ 44907168 h 2615"/>
                    <a:gd name="T16" fmla="*/ 169098396 w 3307"/>
                    <a:gd name="T17" fmla="*/ 44626868 h 2615"/>
                    <a:gd name="T18" fmla="*/ 164970554 w 3307"/>
                    <a:gd name="T19" fmla="*/ 43225628 h 2615"/>
                    <a:gd name="T20" fmla="*/ 161472496 w 3307"/>
                    <a:gd name="T21" fmla="*/ 40703714 h 2615"/>
                    <a:gd name="T22" fmla="*/ 158883800 w 3307"/>
                    <a:gd name="T23" fmla="*/ 37200614 h 2615"/>
                    <a:gd name="T24" fmla="*/ 157554670 w 3307"/>
                    <a:gd name="T25" fmla="*/ 32927283 h 2615"/>
                    <a:gd name="T26" fmla="*/ 154616301 w 3307"/>
                    <a:gd name="T27" fmla="*/ 14081745 h 2615"/>
                    <a:gd name="T28" fmla="*/ 76048717 w 3307"/>
                    <a:gd name="T29" fmla="*/ 0 h 2615"/>
                    <a:gd name="T30" fmla="*/ 157204732 w 3307"/>
                    <a:gd name="T31" fmla="*/ 210160 h 2615"/>
                    <a:gd name="T32" fmla="*/ 161542589 w 3307"/>
                    <a:gd name="T33" fmla="*/ 1961577 h 2615"/>
                    <a:gd name="T34" fmla="*/ 165040648 w 3307"/>
                    <a:gd name="T35" fmla="*/ 4833933 h 2615"/>
                    <a:gd name="T36" fmla="*/ 167279405 w 3307"/>
                    <a:gd name="T37" fmla="*/ 7846572 h 2615"/>
                    <a:gd name="T38" fmla="*/ 168398784 w 3307"/>
                    <a:gd name="T39" fmla="*/ 11419549 h 2615"/>
                    <a:gd name="T40" fmla="*/ 171267324 w 3307"/>
                    <a:gd name="T41" fmla="*/ 30895564 h 2615"/>
                    <a:gd name="T42" fmla="*/ 221779818 w 3307"/>
                    <a:gd name="T43" fmla="*/ 31105724 h 2615"/>
                    <a:gd name="T44" fmla="*/ 225627814 w 3307"/>
                    <a:gd name="T45" fmla="*/ 32506964 h 2615"/>
                    <a:gd name="T46" fmla="*/ 228636012 w 3307"/>
                    <a:gd name="T47" fmla="*/ 34959001 h 2615"/>
                    <a:gd name="T48" fmla="*/ 230594925 w 3307"/>
                    <a:gd name="T49" fmla="*/ 38391694 h 2615"/>
                    <a:gd name="T50" fmla="*/ 231364630 w 3307"/>
                    <a:gd name="T51" fmla="*/ 42314848 h 2615"/>
                    <a:gd name="T52" fmla="*/ 231154615 w 3307"/>
                    <a:gd name="T53" fmla="*/ 173603395 h 2615"/>
                    <a:gd name="T54" fmla="*/ 229755391 w 3307"/>
                    <a:gd name="T55" fmla="*/ 177456673 h 2615"/>
                    <a:gd name="T56" fmla="*/ 227236789 w 3307"/>
                    <a:gd name="T57" fmla="*/ 180469047 h 2615"/>
                    <a:gd name="T58" fmla="*/ 223808824 w 3307"/>
                    <a:gd name="T59" fmla="*/ 182500765 h 2615"/>
                    <a:gd name="T60" fmla="*/ 219750812 w 3307"/>
                    <a:gd name="T61" fmla="*/ 183201385 h 2615"/>
                    <a:gd name="T62" fmla="*/ 9444890 w 3307"/>
                    <a:gd name="T63" fmla="*/ 183061367 h 2615"/>
                    <a:gd name="T64" fmla="*/ 5736816 w 3307"/>
                    <a:gd name="T65" fmla="*/ 181589986 h 2615"/>
                    <a:gd name="T66" fmla="*/ 2728618 w 3307"/>
                    <a:gd name="T67" fmla="*/ 179068072 h 2615"/>
                    <a:gd name="T68" fmla="*/ 699612 w 3307"/>
                    <a:gd name="T69" fmla="*/ 175635114 h 2615"/>
                    <a:gd name="T70" fmla="*/ 0 w 3307"/>
                    <a:gd name="T71" fmla="*/ 171501800 h 2615"/>
                    <a:gd name="T72" fmla="*/ 210016 w 3307"/>
                    <a:gd name="T73" fmla="*/ 40283395 h 2615"/>
                    <a:gd name="T74" fmla="*/ 1539146 w 3307"/>
                    <a:gd name="T75" fmla="*/ 36640277 h 2615"/>
                    <a:gd name="T76" fmla="*/ 4127841 w 3307"/>
                    <a:gd name="T77" fmla="*/ 33627903 h 2615"/>
                    <a:gd name="T78" fmla="*/ 7485977 w 3307"/>
                    <a:gd name="T79" fmla="*/ 31666061 h 2615"/>
                    <a:gd name="T80" fmla="*/ 11613819 w 3307"/>
                    <a:gd name="T81" fmla="*/ 30895564 h 2615"/>
                    <a:gd name="T82" fmla="*/ 61566623 w 3307"/>
                    <a:gd name="T83" fmla="*/ 19335998 h 2615"/>
                    <a:gd name="T84" fmla="*/ 63245691 w 3307"/>
                    <a:gd name="T85" fmla="*/ 9597990 h 2615"/>
                    <a:gd name="T86" fmla="*/ 64715008 w 3307"/>
                    <a:gd name="T87" fmla="*/ 6375191 h 2615"/>
                    <a:gd name="T88" fmla="*/ 67303439 w 3307"/>
                    <a:gd name="T89" fmla="*/ 3432958 h 2615"/>
                    <a:gd name="T90" fmla="*/ 71571202 w 3307"/>
                    <a:gd name="T91" fmla="*/ 840638 h 2615"/>
                    <a:gd name="T92" fmla="*/ 76048717 w 3307"/>
                    <a:gd name="T93" fmla="*/ 0 h 261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307"/>
                    <a:gd name="T142" fmla="*/ 0 h 2615"/>
                    <a:gd name="T143" fmla="*/ 3307 w 3307"/>
                    <a:gd name="T144" fmla="*/ 2615 h 261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307" h="2615">
                      <a:moveTo>
                        <a:pt x="1094" y="201"/>
                      </a:moveTo>
                      <a:lnTo>
                        <a:pt x="1077" y="304"/>
                      </a:lnTo>
                      <a:lnTo>
                        <a:pt x="1053" y="470"/>
                      </a:lnTo>
                      <a:lnTo>
                        <a:pt x="1046" y="501"/>
                      </a:lnTo>
                      <a:lnTo>
                        <a:pt x="1034" y="531"/>
                      </a:lnTo>
                      <a:lnTo>
                        <a:pt x="1018" y="557"/>
                      </a:lnTo>
                      <a:lnTo>
                        <a:pt x="998" y="581"/>
                      </a:lnTo>
                      <a:lnTo>
                        <a:pt x="974" y="601"/>
                      </a:lnTo>
                      <a:lnTo>
                        <a:pt x="947" y="617"/>
                      </a:lnTo>
                      <a:lnTo>
                        <a:pt x="918" y="629"/>
                      </a:lnTo>
                      <a:lnTo>
                        <a:pt x="887" y="637"/>
                      </a:lnTo>
                      <a:lnTo>
                        <a:pt x="855" y="641"/>
                      </a:lnTo>
                      <a:lnTo>
                        <a:pt x="198" y="641"/>
                      </a:lnTo>
                      <a:lnTo>
                        <a:pt x="198" y="2414"/>
                      </a:lnTo>
                      <a:lnTo>
                        <a:pt x="3107" y="2414"/>
                      </a:lnTo>
                      <a:lnTo>
                        <a:pt x="3107" y="641"/>
                      </a:lnTo>
                      <a:lnTo>
                        <a:pt x="2448" y="641"/>
                      </a:lnTo>
                      <a:lnTo>
                        <a:pt x="2417" y="637"/>
                      </a:lnTo>
                      <a:lnTo>
                        <a:pt x="2387" y="629"/>
                      </a:lnTo>
                      <a:lnTo>
                        <a:pt x="2358" y="617"/>
                      </a:lnTo>
                      <a:lnTo>
                        <a:pt x="2331" y="601"/>
                      </a:lnTo>
                      <a:lnTo>
                        <a:pt x="2308" y="581"/>
                      </a:lnTo>
                      <a:lnTo>
                        <a:pt x="2288" y="557"/>
                      </a:lnTo>
                      <a:lnTo>
                        <a:pt x="2271" y="531"/>
                      </a:lnTo>
                      <a:lnTo>
                        <a:pt x="2259" y="501"/>
                      </a:lnTo>
                      <a:lnTo>
                        <a:pt x="2252" y="470"/>
                      </a:lnTo>
                      <a:lnTo>
                        <a:pt x="2227" y="304"/>
                      </a:lnTo>
                      <a:lnTo>
                        <a:pt x="2210" y="201"/>
                      </a:lnTo>
                      <a:lnTo>
                        <a:pt x="1094" y="201"/>
                      </a:lnTo>
                      <a:close/>
                      <a:moveTo>
                        <a:pt x="1087" y="0"/>
                      </a:moveTo>
                      <a:lnTo>
                        <a:pt x="2214" y="0"/>
                      </a:lnTo>
                      <a:lnTo>
                        <a:pt x="2247" y="3"/>
                      </a:lnTo>
                      <a:lnTo>
                        <a:pt x="2278" y="12"/>
                      </a:lnTo>
                      <a:lnTo>
                        <a:pt x="2309" y="28"/>
                      </a:lnTo>
                      <a:lnTo>
                        <a:pt x="2338" y="49"/>
                      </a:lnTo>
                      <a:lnTo>
                        <a:pt x="2359" y="69"/>
                      </a:lnTo>
                      <a:lnTo>
                        <a:pt x="2377" y="90"/>
                      </a:lnTo>
                      <a:lnTo>
                        <a:pt x="2391" y="112"/>
                      </a:lnTo>
                      <a:lnTo>
                        <a:pt x="2401" y="136"/>
                      </a:lnTo>
                      <a:lnTo>
                        <a:pt x="2407" y="163"/>
                      </a:lnTo>
                      <a:lnTo>
                        <a:pt x="2425" y="276"/>
                      </a:lnTo>
                      <a:lnTo>
                        <a:pt x="2448" y="441"/>
                      </a:lnTo>
                      <a:lnTo>
                        <a:pt x="3141" y="441"/>
                      </a:lnTo>
                      <a:lnTo>
                        <a:pt x="3170" y="444"/>
                      </a:lnTo>
                      <a:lnTo>
                        <a:pt x="3199" y="452"/>
                      </a:lnTo>
                      <a:lnTo>
                        <a:pt x="3225" y="464"/>
                      </a:lnTo>
                      <a:lnTo>
                        <a:pt x="3248" y="480"/>
                      </a:lnTo>
                      <a:lnTo>
                        <a:pt x="3268" y="499"/>
                      </a:lnTo>
                      <a:lnTo>
                        <a:pt x="3284" y="523"/>
                      </a:lnTo>
                      <a:lnTo>
                        <a:pt x="3296" y="548"/>
                      </a:lnTo>
                      <a:lnTo>
                        <a:pt x="3304" y="575"/>
                      </a:lnTo>
                      <a:lnTo>
                        <a:pt x="3307" y="604"/>
                      </a:lnTo>
                      <a:lnTo>
                        <a:pt x="3307" y="2448"/>
                      </a:lnTo>
                      <a:lnTo>
                        <a:pt x="3304" y="2478"/>
                      </a:lnTo>
                      <a:lnTo>
                        <a:pt x="3296" y="2507"/>
                      </a:lnTo>
                      <a:lnTo>
                        <a:pt x="3284" y="2533"/>
                      </a:lnTo>
                      <a:lnTo>
                        <a:pt x="3268" y="2556"/>
                      </a:lnTo>
                      <a:lnTo>
                        <a:pt x="3248" y="2576"/>
                      </a:lnTo>
                      <a:lnTo>
                        <a:pt x="3225" y="2592"/>
                      </a:lnTo>
                      <a:lnTo>
                        <a:pt x="3199" y="2605"/>
                      </a:lnTo>
                      <a:lnTo>
                        <a:pt x="3170" y="2613"/>
                      </a:lnTo>
                      <a:lnTo>
                        <a:pt x="3141" y="2615"/>
                      </a:lnTo>
                      <a:lnTo>
                        <a:pt x="166" y="2615"/>
                      </a:lnTo>
                      <a:lnTo>
                        <a:pt x="135" y="2613"/>
                      </a:lnTo>
                      <a:lnTo>
                        <a:pt x="107" y="2605"/>
                      </a:lnTo>
                      <a:lnTo>
                        <a:pt x="82" y="2592"/>
                      </a:lnTo>
                      <a:lnTo>
                        <a:pt x="59" y="2576"/>
                      </a:lnTo>
                      <a:lnTo>
                        <a:pt x="39" y="2556"/>
                      </a:lnTo>
                      <a:lnTo>
                        <a:pt x="22" y="2533"/>
                      </a:lnTo>
                      <a:lnTo>
                        <a:pt x="10" y="2507"/>
                      </a:lnTo>
                      <a:lnTo>
                        <a:pt x="3" y="2478"/>
                      </a:lnTo>
                      <a:lnTo>
                        <a:pt x="0" y="2448"/>
                      </a:lnTo>
                      <a:lnTo>
                        <a:pt x="0" y="604"/>
                      </a:lnTo>
                      <a:lnTo>
                        <a:pt x="3" y="575"/>
                      </a:lnTo>
                      <a:lnTo>
                        <a:pt x="10" y="548"/>
                      </a:lnTo>
                      <a:lnTo>
                        <a:pt x="22" y="523"/>
                      </a:lnTo>
                      <a:lnTo>
                        <a:pt x="39" y="499"/>
                      </a:lnTo>
                      <a:lnTo>
                        <a:pt x="59" y="480"/>
                      </a:lnTo>
                      <a:lnTo>
                        <a:pt x="82" y="464"/>
                      </a:lnTo>
                      <a:lnTo>
                        <a:pt x="107" y="452"/>
                      </a:lnTo>
                      <a:lnTo>
                        <a:pt x="135" y="444"/>
                      </a:lnTo>
                      <a:lnTo>
                        <a:pt x="166" y="441"/>
                      </a:lnTo>
                      <a:lnTo>
                        <a:pt x="855" y="441"/>
                      </a:lnTo>
                      <a:lnTo>
                        <a:pt x="880" y="276"/>
                      </a:lnTo>
                      <a:lnTo>
                        <a:pt x="898" y="163"/>
                      </a:lnTo>
                      <a:lnTo>
                        <a:pt x="904" y="137"/>
                      </a:lnTo>
                      <a:lnTo>
                        <a:pt x="913" y="113"/>
                      </a:lnTo>
                      <a:lnTo>
                        <a:pt x="925" y="91"/>
                      </a:lnTo>
                      <a:lnTo>
                        <a:pt x="942" y="69"/>
                      </a:lnTo>
                      <a:lnTo>
                        <a:pt x="962" y="49"/>
                      </a:lnTo>
                      <a:lnTo>
                        <a:pt x="992" y="28"/>
                      </a:lnTo>
                      <a:lnTo>
                        <a:pt x="1023" y="12"/>
                      </a:lnTo>
                      <a:lnTo>
                        <a:pt x="1054" y="3"/>
                      </a:lnTo>
                      <a:lnTo>
                        <a:pt x="108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000">
                    <a:cs typeface="+mn-ea"/>
                    <a:sym typeface="+mn-lt"/>
                  </a:endParaRPr>
                </a:p>
              </p:txBody>
            </p:sp>
            <p:sp>
              <p:nvSpPr>
                <p:cNvPr id="47" name="Freeform 39"/>
                <p:cNvSpPr/>
                <p:nvPr/>
              </p:nvSpPr>
              <p:spPr bwMode="auto">
                <a:xfrm>
                  <a:off x="695325" y="209550"/>
                  <a:ext cx="84138" cy="85725"/>
                </a:xfrm>
                <a:custGeom>
                  <a:avLst/>
                  <a:gdLst>
                    <a:gd name="T0" fmla="*/ 11130635 w 317"/>
                    <a:gd name="T1" fmla="*/ 0 h 323"/>
                    <a:gd name="T2" fmla="*/ 13173569 w 317"/>
                    <a:gd name="T3" fmla="*/ 140929 h 323"/>
                    <a:gd name="T4" fmla="*/ 15075831 w 317"/>
                    <a:gd name="T5" fmla="*/ 704378 h 323"/>
                    <a:gd name="T6" fmla="*/ 16766554 w 317"/>
                    <a:gd name="T7" fmla="*/ 1549685 h 323"/>
                    <a:gd name="T8" fmla="*/ 18316338 w 317"/>
                    <a:gd name="T9" fmla="*/ 2676584 h 323"/>
                    <a:gd name="T10" fmla="*/ 19725185 w 317"/>
                    <a:gd name="T11" fmla="*/ 4085340 h 323"/>
                    <a:gd name="T12" fmla="*/ 20852422 w 317"/>
                    <a:gd name="T13" fmla="*/ 5635025 h 323"/>
                    <a:gd name="T14" fmla="*/ 21627447 w 317"/>
                    <a:gd name="T15" fmla="*/ 7536900 h 323"/>
                    <a:gd name="T16" fmla="*/ 22190933 w 317"/>
                    <a:gd name="T17" fmla="*/ 9438774 h 323"/>
                    <a:gd name="T18" fmla="*/ 22331871 w 317"/>
                    <a:gd name="T19" fmla="*/ 11410979 h 323"/>
                    <a:gd name="T20" fmla="*/ 22120597 w 317"/>
                    <a:gd name="T21" fmla="*/ 13453782 h 323"/>
                    <a:gd name="T22" fmla="*/ 21627447 w 317"/>
                    <a:gd name="T23" fmla="*/ 15355657 h 323"/>
                    <a:gd name="T24" fmla="*/ 20782086 w 317"/>
                    <a:gd name="T25" fmla="*/ 17116602 h 323"/>
                    <a:gd name="T26" fmla="*/ 19725185 w 317"/>
                    <a:gd name="T27" fmla="*/ 18666287 h 323"/>
                    <a:gd name="T28" fmla="*/ 18246002 w 317"/>
                    <a:gd name="T29" fmla="*/ 20075043 h 323"/>
                    <a:gd name="T30" fmla="*/ 16695952 w 317"/>
                    <a:gd name="T31" fmla="*/ 21201942 h 323"/>
                    <a:gd name="T32" fmla="*/ 15005229 w 317"/>
                    <a:gd name="T33" fmla="*/ 22047249 h 323"/>
                    <a:gd name="T34" fmla="*/ 13103233 w 317"/>
                    <a:gd name="T35" fmla="*/ 22540367 h 323"/>
                    <a:gd name="T36" fmla="*/ 11130635 w 317"/>
                    <a:gd name="T37" fmla="*/ 22751627 h 323"/>
                    <a:gd name="T38" fmla="*/ 9158302 w 317"/>
                    <a:gd name="T39" fmla="*/ 22540367 h 323"/>
                    <a:gd name="T40" fmla="*/ 7326641 w 317"/>
                    <a:gd name="T41" fmla="*/ 22047249 h 323"/>
                    <a:gd name="T42" fmla="*/ 5565317 w 317"/>
                    <a:gd name="T43" fmla="*/ 21201942 h 323"/>
                    <a:gd name="T44" fmla="*/ 4015532 w 317"/>
                    <a:gd name="T45" fmla="*/ 20075043 h 323"/>
                    <a:gd name="T46" fmla="*/ 2677022 w 317"/>
                    <a:gd name="T47" fmla="*/ 18666287 h 323"/>
                    <a:gd name="T48" fmla="*/ 1549785 w 317"/>
                    <a:gd name="T49" fmla="*/ 17116602 h 323"/>
                    <a:gd name="T50" fmla="*/ 704424 w 317"/>
                    <a:gd name="T51" fmla="*/ 15355657 h 323"/>
                    <a:gd name="T52" fmla="*/ 211274 w 317"/>
                    <a:gd name="T53" fmla="*/ 13453782 h 323"/>
                    <a:gd name="T54" fmla="*/ 0 w 317"/>
                    <a:gd name="T55" fmla="*/ 11410979 h 323"/>
                    <a:gd name="T56" fmla="*/ 211274 w 317"/>
                    <a:gd name="T57" fmla="*/ 9438774 h 323"/>
                    <a:gd name="T58" fmla="*/ 704424 w 317"/>
                    <a:gd name="T59" fmla="*/ 7536900 h 323"/>
                    <a:gd name="T60" fmla="*/ 1549785 w 317"/>
                    <a:gd name="T61" fmla="*/ 5635025 h 323"/>
                    <a:gd name="T62" fmla="*/ 2606685 w 317"/>
                    <a:gd name="T63" fmla="*/ 4085340 h 323"/>
                    <a:gd name="T64" fmla="*/ 3944931 w 317"/>
                    <a:gd name="T65" fmla="*/ 2676584 h 323"/>
                    <a:gd name="T66" fmla="*/ 5494981 w 317"/>
                    <a:gd name="T67" fmla="*/ 1549685 h 323"/>
                    <a:gd name="T68" fmla="*/ 7256040 w 317"/>
                    <a:gd name="T69" fmla="*/ 704378 h 323"/>
                    <a:gd name="T70" fmla="*/ 9158302 w 317"/>
                    <a:gd name="T71" fmla="*/ 140929 h 323"/>
                    <a:gd name="T72" fmla="*/ 11130635 w 317"/>
                    <a:gd name="T73" fmla="*/ 0 h 32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17"/>
                    <a:gd name="T112" fmla="*/ 0 h 323"/>
                    <a:gd name="T113" fmla="*/ 317 w 317"/>
                    <a:gd name="T114" fmla="*/ 323 h 32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17" h="323">
                      <a:moveTo>
                        <a:pt x="158" y="0"/>
                      </a:moveTo>
                      <a:lnTo>
                        <a:pt x="187" y="2"/>
                      </a:lnTo>
                      <a:lnTo>
                        <a:pt x="214" y="10"/>
                      </a:lnTo>
                      <a:lnTo>
                        <a:pt x="238" y="22"/>
                      </a:lnTo>
                      <a:lnTo>
                        <a:pt x="260" y="38"/>
                      </a:lnTo>
                      <a:lnTo>
                        <a:pt x="280" y="58"/>
                      </a:lnTo>
                      <a:lnTo>
                        <a:pt x="296" y="80"/>
                      </a:lnTo>
                      <a:lnTo>
                        <a:pt x="307" y="107"/>
                      </a:lnTo>
                      <a:lnTo>
                        <a:pt x="315" y="134"/>
                      </a:lnTo>
                      <a:lnTo>
                        <a:pt x="317" y="162"/>
                      </a:lnTo>
                      <a:lnTo>
                        <a:pt x="314" y="191"/>
                      </a:lnTo>
                      <a:lnTo>
                        <a:pt x="307" y="218"/>
                      </a:lnTo>
                      <a:lnTo>
                        <a:pt x="295" y="243"/>
                      </a:lnTo>
                      <a:lnTo>
                        <a:pt x="280" y="265"/>
                      </a:lnTo>
                      <a:lnTo>
                        <a:pt x="259" y="285"/>
                      </a:lnTo>
                      <a:lnTo>
                        <a:pt x="237" y="301"/>
                      </a:lnTo>
                      <a:lnTo>
                        <a:pt x="213" y="313"/>
                      </a:lnTo>
                      <a:lnTo>
                        <a:pt x="186" y="320"/>
                      </a:lnTo>
                      <a:lnTo>
                        <a:pt x="158" y="323"/>
                      </a:lnTo>
                      <a:lnTo>
                        <a:pt x="130" y="320"/>
                      </a:lnTo>
                      <a:lnTo>
                        <a:pt x="104" y="313"/>
                      </a:lnTo>
                      <a:lnTo>
                        <a:pt x="79" y="301"/>
                      </a:lnTo>
                      <a:lnTo>
                        <a:pt x="57" y="285"/>
                      </a:lnTo>
                      <a:lnTo>
                        <a:pt x="38" y="265"/>
                      </a:lnTo>
                      <a:lnTo>
                        <a:pt x="22" y="243"/>
                      </a:lnTo>
                      <a:lnTo>
                        <a:pt x="10" y="218"/>
                      </a:lnTo>
                      <a:lnTo>
                        <a:pt x="3" y="191"/>
                      </a:lnTo>
                      <a:lnTo>
                        <a:pt x="0" y="162"/>
                      </a:lnTo>
                      <a:lnTo>
                        <a:pt x="3" y="134"/>
                      </a:lnTo>
                      <a:lnTo>
                        <a:pt x="10" y="107"/>
                      </a:lnTo>
                      <a:lnTo>
                        <a:pt x="22" y="80"/>
                      </a:lnTo>
                      <a:lnTo>
                        <a:pt x="37" y="58"/>
                      </a:lnTo>
                      <a:lnTo>
                        <a:pt x="56" y="38"/>
                      </a:lnTo>
                      <a:lnTo>
                        <a:pt x="78" y="22"/>
                      </a:lnTo>
                      <a:lnTo>
                        <a:pt x="103" y="10"/>
                      </a:lnTo>
                      <a:lnTo>
                        <a:pt x="130" y="2"/>
                      </a:lnTo>
                      <a:lnTo>
                        <a:pt x="15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000">
                    <a:cs typeface="+mn-ea"/>
                    <a:sym typeface="+mn-lt"/>
                  </a:endParaRPr>
                </a:p>
              </p:txBody>
            </p:sp>
            <p:sp>
              <p:nvSpPr>
                <p:cNvPr id="48" name="Freeform 40"/>
                <p:cNvSpPr>
                  <a:spLocks noEditPoints="1"/>
                </p:cNvSpPr>
                <p:nvPr/>
              </p:nvSpPr>
              <p:spPr bwMode="auto">
                <a:xfrm>
                  <a:off x="239713" y="184150"/>
                  <a:ext cx="393700" cy="395288"/>
                </a:xfrm>
                <a:custGeom>
                  <a:avLst/>
                  <a:gdLst>
                    <a:gd name="T0" fmla="*/ 44483347 w 1491"/>
                    <a:gd name="T1" fmla="*/ 14751249 h 1495"/>
                    <a:gd name="T2" fmla="*/ 34233945 w 1491"/>
                    <a:gd name="T3" fmla="*/ 18456380 h 1495"/>
                    <a:gd name="T4" fmla="*/ 25309550 w 1491"/>
                    <a:gd name="T5" fmla="*/ 25307686 h 1495"/>
                    <a:gd name="T6" fmla="*/ 18476703 w 1491"/>
                    <a:gd name="T7" fmla="*/ 34326334 h 1495"/>
                    <a:gd name="T8" fmla="*/ 14920728 w 1491"/>
                    <a:gd name="T9" fmla="*/ 44673097 h 1495"/>
                    <a:gd name="T10" fmla="*/ 14363053 w 1491"/>
                    <a:gd name="T11" fmla="*/ 56278171 h 1495"/>
                    <a:gd name="T12" fmla="*/ 16942567 w 1491"/>
                    <a:gd name="T13" fmla="*/ 67114350 h 1495"/>
                    <a:gd name="T14" fmla="*/ 22590353 w 1491"/>
                    <a:gd name="T15" fmla="*/ 76622414 h 1495"/>
                    <a:gd name="T16" fmla="*/ 31096491 w 1491"/>
                    <a:gd name="T17" fmla="*/ 84382486 h 1495"/>
                    <a:gd name="T18" fmla="*/ 40857663 w 1491"/>
                    <a:gd name="T19" fmla="*/ 89066451 h 1495"/>
                    <a:gd name="T20" fmla="*/ 52013289 w 1491"/>
                    <a:gd name="T21" fmla="*/ 90674308 h 1495"/>
                    <a:gd name="T22" fmla="*/ 63168914 w 1491"/>
                    <a:gd name="T23" fmla="*/ 89066451 h 1495"/>
                    <a:gd name="T24" fmla="*/ 72999796 w 1491"/>
                    <a:gd name="T25" fmla="*/ 84382486 h 1495"/>
                    <a:gd name="T26" fmla="*/ 81506198 w 1491"/>
                    <a:gd name="T27" fmla="*/ 76622414 h 1495"/>
                    <a:gd name="T28" fmla="*/ 87223430 w 1491"/>
                    <a:gd name="T29" fmla="*/ 67114350 h 1495"/>
                    <a:gd name="T30" fmla="*/ 89872917 w 1491"/>
                    <a:gd name="T31" fmla="*/ 56278171 h 1495"/>
                    <a:gd name="T32" fmla="*/ 89314977 w 1491"/>
                    <a:gd name="T33" fmla="*/ 44673097 h 1495"/>
                    <a:gd name="T34" fmla="*/ 85619848 w 1491"/>
                    <a:gd name="T35" fmla="*/ 34326334 h 1495"/>
                    <a:gd name="T36" fmla="*/ 78787001 w 1491"/>
                    <a:gd name="T37" fmla="*/ 25307686 h 1495"/>
                    <a:gd name="T38" fmla="*/ 69862342 w 1491"/>
                    <a:gd name="T39" fmla="*/ 18456380 h 1495"/>
                    <a:gd name="T40" fmla="*/ 59543494 w 1491"/>
                    <a:gd name="T41" fmla="*/ 14751249 h 1495"/>
                    <a:gd name="T42" fmla="*/ 52013289 w 1491"/>
                    <a:gd name="T43" fmla="*/ 0 h 1495"/>
                    <a:gd name="T44" fmla="*/ 65609273 w 1491"/>
                    <a:gd name="T45" fmla="*/ 1677925 h 1495"/>
                    <a:gd name="T46" fmla="*/ 77741095 w 1491"/>
                    <a:gd name="T47" fmla="*/ 6851306 h 1495"/>
                    <a:gd name="T48" fmla="*/ 88617883 w 1491"/>
                    <a:gd name="T49" fmla="*/ 15450340 h 1495"/>
                    <a:gd name="T50" fmla="*/ 97054311 w 1491"/>
                    <a:gd name="T51" fmla="*/ 26356323 h 1495"/>
                    <a:gd name="T52" fmla="*/ 102213867 w 1491"/>
                    <a:gd name="T53" fmla="*/ 38590685 h 1495"/>
                    <a:gd name="T54" fmla="*/ 103956868 w 1491"/>
                    <a:gd name="T55" fmla="*/ 52293297 h 1495"/>
                    <a:gd name="T56" fmla="*/ 102213867 w 1491"/>
                    <a:gd name="T57" fmla="*/ 65995910 h 1495"/>
                    <a:gd name="T58" fmla="*/ 96845183 w 1491"/>
                    <a:gd name="T59" fmla="*/ 78439946 h 1495"/>
                    <a:gd name="T60" fmla="*/ 88617883 w 1491"/>
                    <a:gd name="T61" fmla="*/ 89066451 h 1495"/>
                    <a:gd name="T62" fmla="*/ 78019933 w 1491"/>
                    <a:gd name="T63" fmla="*/ 97386007 h 1495"/>
                    <a:gd name="T64" fmla="*/ 65609273 w 1491"/>
                    <a:gd name="T65" fmla="*/ 102769063 h 1495"/>
                    <a:gd name="T66" fmla="*/ 52013289 w 1491"/>
                    <a:gd name="T67" fmla="*/ 104516791 h 1495"/>
                    <a:gd name="T68" fmla="*/ 38417304 w 1491"/>
                    <a:gd name="T69" fmla="*/ 102769063 h 1495"/>
                    <a:gd name="T70" fmla="*/ 26215773 w 1491"/>
                    <a:gd name="T71" fmla="*/ 97665485 h 1495"/>
                    <a:gd name="T72" fmla="*/ 15338985 w 1491"/>
                    <a:gd name="T73" fmla="*/ 89206322 h 1495"/>
                    <a:gd name="T74" fmla="*/ 6902556 w 1491"/>
                    <a:gd name="T75" fmla="*/ 78300075 h 1495"/>
                    <a:gd name="T76" fmla="*/ 1743000 w 1491"/>
                    <a:gd name="T77" fmla="*/ 65995910 h 1495"/>
                    <a:gd name="T78" fmla="*/ 0 w 1491"/>
                    <a:gd name="T79" fmla="*/ 52293297 h 1495"/>
                    <a:gd name="T80" fmla="*/ 1743000 w 1491"/>
                    <a:gd name="T81" fmla="*/ 38660753 h 1495"/>
                    <a:gd name="T82" fmla="*/ 6902556 w 1491"/>
                    <a:gd name="T83" fmla="*/ 26356323 h 1495"/>
                    <a:gd name="T84" fmla="*/ 15338985 w 1491"/>
                    <a:gd name="T85" fmla="*/ 15450340 h 1495"/>
                    <a:gd name="T86" fmla="*/ 26215773 w 1491"/>
                    <a:gd name="T87" fmla="*/ 6851306 h 1495"/>
                    <a:gd name="T88" fmla="*/ 38417304 w 1491"/>
                    <a:gd name="T89" fmla="*/ 1677925 h 1495"/>
                    <a:gd name="T90" fmla="*/ 52013289 w 1491"/>
                    <a:gd name="T91" fmla="*/ 0 h 149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491"/>
                    <a:gd name="T139" fmla="*/ 0 h 1495"/>
                    <a:gd name="T140" fmla="*/ 1491 w 1491"/>
                    <a:gd name="T141" fmla="*/ 1495 h 149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491" h="1495">
                      <a:moveTo>
                        <a:pt x="746" y="201"/>
                      </a:moveTo>
                      <a:lnTo>
                        <a:pt x="691" y="203"/>
                      </a:lnTo>
                      <a:lnTo>
                        <a:pt x="638" y="211"/>
                      </a:lnTo>
                      <a:lnTo>
                        <a:pt x="586" y="223"/>
                      </a:lnTo>
                      <a:lnTo>
                        <a:pt x="537" y="241"/>
                      </a:lnTo>
                      <a:lnTo>
                        <a:pt x="491" y="264"/>
                      </a:lnTo>
                      <a:lnTo>
                        <a:pt x="446" y="291"/>
                      </a:lnTo>
                      <a:lnTo>
                        <a:pt x="403" y="324"/>
                      </a:lnTo>
                      <a:lnTo>
                        <a:pt x="363" y="362"/>
                      </a:lnTo>
                      <a:lnTo>
                        <a:pt x="324" y="402"/>
                      </a:lnTo>
                      <a:lnTo>
                        <a:pt x="292" y="446"/>
                      </a:lnTo>
                      <a:lnTo>
                        <a:pt x="265" y="491"/>
                      </a:lnTo>
                      <a:lnTo>
                        <a:pt x="243" y="538"/>
                      </a:lnTo>
                      <a:lnTo>
                        <a:pt x="226" y="588"/>
                      </a:lnTo>
                      <a:lnTo>
                        <a:pt x="214" y="639"/>
                      </a:lnTo>
                      <a:lnTo>
                        <a:pt x="206" y="693"/>
                      </a:lnTo>
                      <a:lnTo>
                        <a:pt x="204" y="748"/>
                      </a:lnTo>
                      <a:lnTo>
                        <a:pt x="206" y="805"/>
                      </a:lnTo>
                      <a:lnTo>
                        <a:pt x="214" y="858"/>
                      </a:lnTo>
                      <a:lnTo>
                        <a:pt x="226" y="910"/>
                      </a:lnTo>
                      <a:lnTo>
                        <a:pt x="243" y="960"/>
                      </a:lnTo>
                      <a:lnTo>
                        <a:pt x="265" y="1007"/>
                      </a:lnTo>
                      <a:lnTo>
                        <a:pt x="292" y="1053"/>
                      </a:lnTo>
                      <a:lnTo>
                        <a:pt x="324" y="1096"/>
                      </a:lnTo>
                      <a:lnTo>
                        <a:pt x="363" y="1137"/>
                      </a:lnTo>
                      <a:lnTo>
                        <a:pt x="403" y="1175"/>
                      </a:lnTo>
                      <a:lnTo>
                        <a:pt x="446" y="1207"/>
                      </a:lnTo>
                      <a:lnTo>
                        <a:pt x="491" y="1234"/>
                      </a:lnTo>
                      <a:lnTo>
                        <a:pt x="537" y="1257"/>
                      </a:lnTo>
                      <a:lnTo>
                        <a:pt x="586" y="1274"/>
                      </a:lnTo>
                      <a:lnTo>
                        <a:pt x="638" y="1286"/>
                      </a:lnTo>
                      <a:lnTo>
                        <a:pt x="691" y="1293"/>
                      </a:lnTo>
                      <a:lnTo>
                        <a:pt x="746" y="1297"/>
                      </a:lnTo>
                      <a:lnTo>
                        <a:pt x="801" y="1293"/>
                      </a:lnTo>
                      <a:lnTo>
                        <a:pt x="854" y="1286"/>
                      </a:lnTo>
                      <a:lnTo>
                        <a:pt x="906" y="1274"/>
                      </a:lnTo>
                      <a:lnTo>
                        <a:pt x="955" y="1257"/>
                      </a:lnTo>
                      <a:lnTo>
                        <a:pt x="1002" y="1234"/>
                      </a:lnTo>
                      <a:lnTo>
                        <a:pt x="1047" y="1207"/>
                      </a:lnTo>
                      <a:lnTo>
                        <a:pt x="1090" y="1175"/>
                      </a:lnTo>
                      <a:lnTo>
                        <a:pt x="1130" y="1137"/>
                      </a:lnTo>
                      <a:lnTo>
                        <a:pt x="1169" y="1096"/>
                      </a:lnTo>
                      <a:lnTo>
                        <a:pt x="1201" y="1053"/>
                      </a:lnTo>
                      <a:lnTo>
                        <a:pt x="1228" y="1007"/>
                      </a:lnTo>
                      <a:lnTo>
                        <a:pt x="1251" y="960"/>
                      </a:lnTo>
                      <a:lnTo>
                        <a:pt x="1268" y="910"/>
                      </a:lnTo>
                      <a:lnTo>
                        <a:pt x="1281" y="858"/>
                      </a:lnTo>
                      <a:lnTo>
                        <a:pt x="1289" y="805"/>
                      </a:lnTo>
                      <a:lnTo>
                        <a:pt x="1291" y="748"/>
                      </a:lnTo>
                      <a:lnTo>
                        <a:pt x="1289" y="693"/>
                      </a:lnTo>
                      <a:lnTo>
                        <a:pt x="1281" y="639"/>
                      </a:lnTo>
                      <a:lnTo>
                        <a:pt x="1268" y="588"/>
                      </a:lnTo>
                      <a:lnTo>
                        <a:pt x="1251" y="538"/>
                      </a:lnTo>
                      <a:lnTo>
                        <a:pt x="1228" y="491"/>
                      </a:lnTo>
                      <a:lnTo>
                        <a:pt x="1201" y="446"/>
                      </a:lnTo>
                      <a:lnTo>
                        <a:pt x="1169" y="402"/>
                      </a:lnTo>
                      <a:lnTo>
                        <a:pt x="1130" y="362"/>
                      </a:lnTo>
                      <a:lnTo>
                        <a:pt x="1090" y="324"/>
                      </a:lnTo>
                      <a:lnTo>
                        <a:pt x="1047" y="291"/>
                      </a:lnTo>
                      <a:lnTo>
                        <a:pt x="1002" y="264"/>
                      </a:lnTo>
                      <a:lnTo>
                        <a:pt x="955" y="241"/>
                      </a:lnTo>
                      <a:lnTo>
                        <a:pt x="906" y="223"/>
                      </a:lnTo>
                      <a:lnTo>
                        <a:pt x="854" y="211"/>
                      </a:lnTo>
                      <a:lnTo>
                        <a:pt x="801" y="203"/>
                      </a:lnTo>
                      <a:lnTo>
                        <a:pt x="746" y="201"/>
                      </a:lnTo>
                      <a:close/>
                      <a:moveTo>
                        <a:pt x="746" y="0"/>
                      </a:moveTo>
                      <a:lnTo>
                        <a:pt x="813" y="3"/>
                      </a:lnTo>
                      <a:lnTo>
                        <a:pt x="877" y="11"/>
                      </a:lnTo>
                      <a:lnTo>
                        <a:pt x="941" y="24"/>
                      </a:lnTo>
                      <a:lnTo>
                        <a:pt x="1001" y="43"/>
                      </a:lnTo>
                      <a:lnTo>
                        <a:pt x="1059" y="69"/>
                      </a:lnTo>
                      <a:lnTo>
                        <a:pt x="1115" y="98"/>
                      </a:lnTo>
                      <a:lnTo>
                        <a:pt x="1170" y="133"/>
                      </a:lnTo>
                      <a:lnTo>
                        <a:pt x="1222" y="174"/>
                      </a:lnTo>
                      <a:lnTo>
                        <a:pt x="1271" y="221"/>
                      </a:lnTo>
                      <a:lnTo>
                        <a:pt x="1317" y="270"/>
                      </a:lnTo>
                      <a:lnTo>
                        <a:pt x="1357" y="323"/>
                      </a:lnTo>
                      <a:lnTo>
                        <a:pt x="1392" y="377"/>
                      </a:lnTo>
                      <a:lnTo>
                        <a:pt x="1422" y="433"/>
                      </a:lnTo>
                      <a:lnTo>
                        <a:pt x="1447" y="492"/>
                      </a:lnTo>
                      <a:lnTo>
                        <a:pt x="1466" y="552"/>
                      </a:lnTo>
                      <a:lnTo>
                        <a:pt x="1479" y="616"/>
                      </a:lnTo>
                      <a:lnTo>
                        <a:pt x="1488" y="680"/>
                      </a:lnTo>
                      <a:lnTo>
                        <a:pt x="1491" y="748"/>
                      </a:lnTo>
                      <a:lnTo>
                        <a:pt x="1489" y="815"/>
                      </a:lnTo>
                      <a:lnTo>
                        <a:pt x="1480" y="880"/>
                      </a:lnTo>
                      <a:lnTo>
                        <a:pt x="1466" y="944"/>
                      </a:lnTo>
                      <a:lnTo>
                        <a:pt x="1446" y="1005"/>
                      </a:lnTo>
                      <a:lnTo>
                        <a:pt x="1419" y="1065"/>
                      </a:lnTo>
                      <a:lnTo>
                        <a:pt x="1389" y="1122"/>
                      </a:lnTo>
                      <a:lnTo>
                        <a:pt x="1354" y="1176"/>
                      </a:lnTo>
                      <a:lnTo>
                        <a:pt x="1315" y="1227"/>
                      </a:lnTo>
                      <a:lnTo>
                        <a:pt x="1271" y="1274"/>
                      </a:lnTo>
                      <a:lnTo>
                        <a:pt x="1224" y="1319"/>
                      </a:lnTo>
                      <a:lnTo>
                        <a:pt x="1174" y="1358"/>
                      </a:lnTo>
                      <a:lnTo>
                        <a:pt x="1119" y="1393"/>
                      </a:lnTo>
                      <a:lnTo>
                        <a:pt x="1062" y="1425"/>
                      </a:lnTo>
                      <a:lnTo>
                        <a:pt x="1003" y="1450"/>
                      </a:lnTo>
                      <a:lnTo>
                        <a:pt x="941" y="1470"/>
                      </a:lnTo>
                      <a:lnTo>
                        <a:pt x="877" y="1484"/>
                      </a:lnTo>
                      <a:lnTo>
                        <a:pt x="812" y="1493"/>
                      </a:lnTo>
                      <a:lnTo>
                        <a:pt x="746" y="1495"/>
                      </a:lnTo>
                      <a:lnTo>
                        <a:pt x="679" y="1492"/>
                      </a:lnTo>
                      <a:lnTo>
                        <a:pt x="615" y="1483"/>
                      </a:lnTo>
                      <a:lnTo>
                        <a:pt x="551" y="1470"/>
                      </a:lnTo>
                      <a:lnTo>
                        <a:pt x="491" y="1451"/>
                      </a:lnTo>
                      <a:lnTo>
                        <a:pt x="432" y="1427"/>
                      </a:lnTo>
                      <a:lnTo>
                        <a:pt x="376" y="1397"/>
                      </a:lnTo>
                      <a:lnTo>
                        <a:pt x="321" y="1363"/>
                      </a:lnTo>
                      <a:lnTo>
                        <a:pt x="270" y="1323"/>
                      </a:lnTo>
                      <a:lnTo>
                        <a:pt x="220" y="1276"/>
                      </a:lnTo>
                      <a:lnTo>
                        <a:pt x="174" y="1226"/>
                      </a:lnTo>
                      <a:lnTo>
                        <a:pt x="134" y="1175"/>
                      </a:lnTo>
                      <a:lnTo>
                        <a:pt x="99" y="1120"/>
                      </a:lnTo>
                      <a:lnTo>
                        <a:pt x="69" y="1064"/>
                      </a:lnTo>
                      <a:lnTo>
                        <a:pt x="44" y="1004"/>
                      </a:lnTo>
                      <a:lnTo>
                        <a:pt x="25" y="944"/>
                      </a:lnTo>
                      <a:lnTo>
                        <a:pt x="11" y="880"/>
                      </a:lnTo>
                      <a:lnTo>
                        <a:pt x="3" y="816"/>
                      </a:lnTo>
                      <a:lnTo>
                        <a:pt x="0" y="748"/>
                      </a:lnTo>
                      <a:lnTo>
                        <a:pt x="3" y="682"/>
                      </a:lnTo>
                      <a:lnTo>
                        <a:pt x="11" y="616"/>
                      </a:lnTo>
                      <a:lnTo>
                        <a:pt x="25" y="553"/>
                      </a:lnTo>
                      <a:lnTo>
                        <a:pt x="44" y="492"/>
                      </a:lnTo>
                      <a:lnTo>
                        <a:pt x="69" y="433"/>
                      </a:lnTo>
                      <a:lnTo>
                        <a:pt x="99" y="377"/>
                      </a:lnTo>
                      <a:lnTo>
                        <a:pt x="134" y="323"/>
                      </a:lnTo>
                      <a:lnTo>
                        <a:pt x="174" y="270"/>
                      </a:lnTo>
                      <a:lnTo>
                        <a:pt x="220" y="221"/>
                      </a:lnTo>
                      <a:lnTo>
                        <a:pt x="270" y="174"/>
                      </a:lnTo>
                      <a:lnTo>
                        <a:pt x="321" y="133"/>
                      </a:lnTo>
                      <a:lnTo>
                        <a:pt x="376" y="98"/>
                      </a:lnTo>
                      <a:lnTo>
                        <a:pt x="432" y="69"/>
                      </a:lnTo>
                      <a:lnTo>
                        <a:pt x="491" y="43"/>
                      </a:lnTo>
                      <a:lnTo>
                        <a:pt x="551" y="24"/>
                      </a:lnTo>
                      <a:lnTo>
                        <a:pt x="615" y="11"/>
                      </a:lnTo>
                      <a:lnTo>
                        <a:pt x="679" y="3"/>
                      </a:lnTo>
                      <a:lnTo>
                        <a:pt x="74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000">
                    <a:cs typeface="+mn-ea"/>
                    <a:sym typeface="+mn-lt"/>
                  </a:endParaRPr>
                </a:p>
              </p:txBody>
            </p:sp>
          </p:grpSp>
        </p:grpSp>
        <p:grpSp>
          <p:nvGrpSpPr>
            <p:cNvPr id="6" name="组合 5"/>
            <p:cNvGrpSpPr/>
            <p:nvPr/>
          </p:nvGrpSpPr>
          <p:grpSpPr>
            <a:xfrm>
              <a:off x="4431897" y="3848058"/>
              <a:ext cx="784471" cy="784471"/>
              <a:chOff x="4823460" y="4103688"/>
              <a:chExt cx="933450" cy="933450"/>
            </a:xfrm>
          </p:grpSpPr>
          <p:sp>
            <p:nvSpPr>
              <p:cNvPr id="17" name="Oval 41"/>
              <p:cNvSpPr/>
              <p:nvPr/>
            </p:nvSpPr>
            <p:spPr>
              <a:xfrm>
                <a:off x="4823460" y="4103688"/>
                <a:ext cx="933450" cy="933450"/>
              </a:xfrm>
              <a:prstGeom prst="ellipse">
                <a:avLst/>
              </a:prstGeom>
              <a:solidFill>
                <a:srgbClr val="FFFFFF"/>
              </a:solidFill>
              <a:ln w="139700" cap="flat" cmpd="sng" algn="ctr">
                <a:solidFill>
                  <a:srgbClr val="901B21"/>
                </a:solidFill>
                <a:prstDash val="solid"/>
                <a:miter lim="800000"/>
              </a:ln>
              <a:effectLst/>
            </p:spPr>
            <p:txBody>
              <a:bodyPr anchor="ctr"/>
              <a:lstStyle/>
              <a:p>
                <a:pPr algn="ctr" defTabSz="914400" eaLnBrk="1" fontAlgn="auto" hangingPunct="1">
                  <a:spcBef>
                    <a:spcPts val="0"/>
                  </a:spcBef>
                  <a:spcAft>
                    <a:spcPts val="0"/>
                  </a:spcAft>
                  <a:defRPr/>
                </a:pPr>
                <a:endParaRPr lang="en-US" sz="2400" kern="0" dirty="0">
                  <a:solidFill>
                    <a:srgbClr val="7E7E7E"/>
                  </a:solidFill>
                  <a:cs typeface="+mn-ea"/>
                  <a:sym typeface="+mn-lt"/>
                </a:endParaRPr>
              </a:p>
            </p:txBody>
          </p:sp>
          <p:grpSp>
            <p:nvGrpSpPr>
              <p:cNvPr id="52" name="그룹 104"/>
              <p:cNvGrpSpPr/>
              <p:nvPr/>
            </p:nvGrpSpPr>
            <p:grpSpPr bwMode="auto">
              <a:xfrm>
                <a:off x="5167419" y="4373629"/>
                <a:ext cx="300643" cy="393569"/>
                <a:chOff x="0" y="0"/>
                <a:chExt cx="742950" cy="973138"/>
              </a:xfrm>
              <a:solidFill>
                <a:srgbClr val="901B21"/>
              </a:solidFill>
            </p:grpSpPr>
            <p:sp>
              <p:nvSpPr>
                <p:cNvPr id="53" name="Freeform 76"/>
                <p:cNvSpPr/>
                <p:nvPr/>
              </p:nvSpPr>
              <p:spPr bwMode="auto">
                <a:xfrm>
                  <a:off x="501650" y="733425"/>
                  <a:ext cx="241300" cy="239713"/>
                </a:xfrm>
                <a:custGeom>
                  <a:avLst/>
                  <a:gdLst>
                    <a:gd name="T0" fmla="*/ 24361510 w 912"/>
                    <a:gd name="T1" fmla="*/ 0 h 905"/>
                    <a:gd name="T2" fmla="*/ 39622413 w 912"/>
                    <a:gd name="T3" fmla="*/ 0 h 905"/>
                    <a:gd name="T4" fmla="*/ 39622413 w 912"/>
                    <a:gd name="T5" fmla="*/ 23924417 h 905"/>
                    <a:gd name="T6" fmla="*/ 63843958 w 912"/>
                    <a:gd name="T7" fmla="*/ 23924417 h 905"/>
                    <a:gd name="T8" fmla="*/ 63843958 w 912"/>
                    <a:gd name="T9" fmla="*/ 39499670 h 905"/>
                    <a:gd name="T10" fmla="*/ 39622413 w 912"/>
                    <a:gd name="T11" fmla="*/ 39499670 h 905"/>
                    <a:gd name="T12" fmla="*/ 39622413 w 912"/>
                    <a:gd name="T13" fmla="*/ 63494279 h 905"/>
                    <a:gd name="T14" fmla="*/ 24361510 w 912"/>
                    <a:gd name="T15" fmla="*/ 63494279 h 905"/>
                    <a:gd name="T16" fmla="*/ 24361510 w 912"/>
                    <a:gd name="T17" fmla="*/ 39499670 h 905"/>
                    <a:gd name="T18" fmla="*/ 0 w 912"/>
                    <a:gd name="T19" fmla="*/ 39499670 h 905"/>
                    <a:gd name="T20" fmla="*/ 0 w 912"/>
                    <a:gd name="T21" fmla="*/ 23924417 h 905"/>
                    <a:gd name="T22" fmla="*/ 24361510 w 912"/>
                    <a:gd name="T23" fmla="*/ 23924417 h 905"/>
                    <a:gd name="T24" fmla="*/ 24361510 w 912"/>
                    <a:gd name="T25" fmla="*/ 0 h 90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12"/>
                    <a:gd name="T40" fmla="*/ 0 h 905"/>
                    <a:gd name="T41" fmla="*/ 912 w 912"/>
                    <a:gd name="T42" fmla="*/ 905 h 90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12" h="905">
                      <a:moveTo>
                        <a:pt x="348" y="0"/>
                      </a:moveTo>
                      <a:lnTo>
                        <a:pt x="566" y="0"/>
                      </a:lnTo>
                      <a:lnTo>
                        <a:pt x="566" y="341"/>
                      </a:lnTo>
                      <a:lnTo>
                        <a:pt x="912" y="341"/>
                      </a:lnTo>
                      <a:lnTo>
                        <a:pt x="912" y="563"/>
                      </a:lnTo>
                      <a:lnTo>
                        <a:pt x="566" y="563"/>
                      </a:lnTo>
                      <a:lnTo>
                        <a:pt x="566" y="905"/>
                      </a:lnTo>
                      <a:lnTo>
                        <a:pt x="348" y="905"/>
                      </a:lnTo>
                      <a:lnTo>
                        <a:pt x="348" y="563"/>
                      </a:lnTo>
                      <a:lnTo>
                        <a:pt x="0" y="563"/>
                      </a:lnTo>
                      <a:lnTo>
                        <a:pt x="0" y="341"/>
                      </a:lnTo>
                      <a:lnTo>
                        <a:pt x="348" y="341"/>
                      </a:lnTo>
                      <a:lnTo>
                        <a:pt x="34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000">
                    <a:cs typeface="+mn-ea"/>
                    <a:sym typeface="+mn-lt"/>
                  </a:endParaRPr>
                </a:p>
              </p:txBody>
            </p:sp>
            <p:sp>
              <p:nvSpPr>
                <p:cNvPr id="54" name="Freeform 77"/>
                <p:cNvSpPr>
                  <a:spLocks noEditPoints="1"/>
                </p:cNvSpPr>
                <p:nvPr/>
              </p:nvSpPr>
              <p:spPr bwMode="auto">
                <a:xfrm>
                  <a:off x="0" y="0"/>
                  <a:ext cx="647700" cy="973138"/>
                </a:xfrm>
                <a:custGeom>
                  <a:avLst/>
                  <a:gdLst>
                    <a:gd name="T0" fmla="*/ 80936603 w 2451"/>
                    <a:gd name="T1" fmla="*/ 20091146 h 3678"/>
                    <a:gd name="T2" fmla="*/ 80936603 w 2451"/>
                    <a:gd name="T3" fmla="*/ 88695523 h 3678"/>
                    <a:gd name="T4" fmla="*/ 81006367 w 2451"/>
                    <a:gd name="T5" fmla="*/ 89465725 h 3678"/>
                    <a:gd name="T6" fmla="*/ 81215925 w 2451"/>
                    <a:gd name="T7" fmla="*/ 89885619 h 3678"/>
                    <a:gd name="T8" fmla="*/ 81565012 w 2451"/>
                    <a:gd name="T9" fmla="*/ 90165813 h 3678"/>
                    <a:gd name="T10" fmla="*/ 82193421 w 2451"/>
                    <a:gd name="T11" fmla="*/ 90235663 h 3678"/>
                    <a:gd name="T12" fmla="*/ 151258430 w 2451"/>
                    <a:gd name="T13" fmla="*/ 90235663 h 3678"/>
                    <a:gd name="T14" fmla="*/ 80936603 w 2451"/>
                    <a:gd name="T15" fmla="*/ 20091146 h 3678"/>
                    <a:gd name="T16" fmla="*/ 15293489 w 2451"/>
                    <a:gd name="T17" fmla="*/ 0 h 3678"/>
                    <a:gd name="T18" fmla="*/ 80657280 w 2451"/>
                    <a:gd name="T19" fmla="*/ 0 h 3678"/>
                    <a:gd name="T20" fmla="*/ 80936603 w 2451"/>
                    <a:gd name="T21" fmla="*/ 350044 h 3678"/>
                    <a:gd name="T22" fmla="*/ 170881547 w 2451"/>
                    <a:gd name="T23" fmla="*/ 90235663 h 3678"/>
                    <a:gd name="T24" fmla="*/ 171160869 w 2451"/>
                    <a:gd name="T25" fmla="*/ 90235663 h 3678"/>
                    <a:gd name="T26" fmla="*/ 171160869 w 2451"/>
                    <a:gd name="T27" fmla="*/ 180611291 h 3678"/>
                    <a:gd name="T28" fmla="*/ 157124462 w 2451"/>
                    <a:gd name="T29" fmla="*/ 180611291 h 3678"/>
                    <a:gd name="T30" fmla="*/ 157124462 w 2451"/>
                    <a:gd name="T31" fmla="*/ 104306477 h 3678"/>
                    <a:gd name="T32" fmla="*/ 82193421 w 2451"/>
                    <a:gd name="T33" fmla="*/ 104306477 h 3678"/>
                    <a:gd name="T34" fmla="*/ 79679520 w 2451"/>
                    <a:gd name="T35" fmla="*/ 104026547 h 3678"/>
                    <a:gd name="T36" fmla="*/ 77235384 w 2451"/>
                    <a:gd name="T37" fmla="*/ 103466424 h 3678"/>
                    <a:gd name="T38" fmla="*/ 75140335 w 2451"/>
                    <a:gd name="T39" fmla="*/ 102556521 h 3678"/>
                    <a:gd name="T40" fmla="*/ 73115315 w 2451"/>
                    <a:gd name="T41" fmla="*/ 101296310 h 3678"/>
                    <a:gd name="T42" fmla="*/ 71369352 w 2451"/>
                    <a:gd name="T43" fmla="*/ 99686320 h 3678"/>
                    <a:gd name="T44" fmla="*/ 69832947 w 2451"/>
                    <a:gd name="T45" fmla="*/ 97936100 h 3678"/>
                    <a:gd name="T46" fmla="*/ 68645894 w 2451"/>
                    <a:gd name="T47" fmla="*/ 95905951 h 3678"/>
                    <a:gd name="T48" fmla="*/ 67807927 w 2451"/>
                    <a:gd name="T49" fmla="*/ 93665988 h 3678"/>
                    <a:gd name="T50" fmla="*/ 67249282 w 2451"/>
                    <a:gd name="T51" fmla="*/ 91285795 h 3678"/>
                    <a:gd name="T52" fmla="*/ 66969960 w 2451"/>
                    <a:gd name="T53" fmla="*/ 88695523 h 3678"/>
                    <a:gd name="T54" fmla="*/ 66969960 w 2451"/>
                    <a:gd name="T55" fmla="*/ 13930849 h 3678"/>
                    <a:gd name="T56" fmla="*/ 15293489 w 2451"/>
                    <a:gd name="T57" fmla="*/ 13930849 h 3678"/>
                    <a:gd name="T58" fmla="*/ 14874374 w 2451"/>
                    <a:gd name="T59" fmla="*/ 13930849 h 3678"/>
                    <a:gd name="T60" fmla="*/ 14595051 w 2451"/>
                    <a:gd name="T61" fmla="*/ 14070813 h 3678"/>
                    <a:gd name="T62" fmla="*/ 14315729 w 2451"/>
                    <a:gd name="T63" fmla="*/ 14210778 h 3678"/>
                    <a:gd name="T64" fmla="*/ 14176200 w 2451"/>
                    <a:gd name="T65" fmla="*/ 14490972 h 3678"/>
                    <a:gd name="T66" fmla="*/ 14036407 w 2451"/>
                    <a:gd name="T67" fmla="*/ 14770901 h 3678"/>
                    <a:gd name="T68" fmla="*/ 14036407 w 2451"/>
                    <a:gd name="T69" fmla="*/ 15191060 h 3678"/>
                    <a:gd name="T70" fmla="*/ 14036407 w 2451"/>
                    <a:gd name="T71" fmla="*/ 242355283 h 3678"/>
                    <a:gd name="T72" fmla="*/ 14176200 w 2451"/>
                    <a:gd name="T73" fmla="*/ 243055371 h 3678"/>
                    <a:gd name="T74" fmla="*/ 14595051 w 2451"/>
                    <a:gd name="T75" fmla="*/ 243545379 h 3678"/>
                    <a:gd name="T76" fmla="*/ 15293489 w 2451"/>
                    <a:gd name="T77" fmla="*/ 243615229 h 3678"/>
                    <a:gd name="T78" fmla="*/ 132403516 w 2451"/>
                    <a:gd name="T79" fmla="*/ 243615229 h 3678"/>
                    <a:gd name="T80" fmla="*/ 132403516 w 2451"/>
                    <a:gd name="T81" fmla="*/ 257476228 h 3678"/>
                    <a:gd name="T82" fmla="*/ 15293489 w 2451"/>
                    <a:gd name="T83" fmla="*/ 257476228 h 3678"/>
                    <a:gd name="T84" fmla="*/ 12709560 w 2451"/>
                    <a:gd name="T85" fmla="*/ 257266149 h 3678"/>
                    <a:gd name="T86" fmla="*/ 10405217 w 2451"/>
                    <a:gd name="T87" fmla="*/ 256706290 h 3678"/>
                    <a:gd name="T88" fmla="*/ 8170375 w 2451"/>
                    <a:gd name="T89" fmla="*/ 255866238 h 3678"/>
                    <a:gd name="T90" fmla="*/ 6215119 w 2451"/>
                    <a:gd name="T91" fmla="*/ 254676141 h 3678"/>
                    <a:gd name="T92" fmla="*/ 4399392 w 2451"/>
                    <a:gd name="T93" fmla="*/ 253136001 h 3678"/>
                    <a:gd name="T94" fmla="*/ 2863252 w 2451"/>
                    <a:gd name="T95" fmla="*/ 251385781 h 3678"/>
                    <a:gd name="T96" fmla="*/ 1675934 w 2451"/>
                    <a:gd name="T97" fmla="*/ 249425747 h 3678"/>
                    <a:gd name="T98" fmla="*/ 768202 w 2451"/>
                    <a:gd name="T99" fmla="*/ 247185519 h 3678"/>
                    <a:gd name="T100" fmla="*/ 139793 w 2451"/>
                    <a:gd name="T101" fmla="*/ 244875440 h 3678"/>
                    <a:gd name="T102" fmla="*/ 0 w 2451"/>
                    <a:gd name="T103" fmla="*/ 242355283 h 3678"/>
                    <a:gd name="T104" fmla="*/ 0 w 2451"/>
                    <a:gd name="T105" fmla="*/ 15191060 h 3678"/>
                    <a:gd name="T106" fmla="*/ 139793 w 2451"/>
                    <a:gd name="T107" fmla="*/ 12740752 h 3678"/>
                    <a:gd name="T108" fmla="*/ 698438 w 2451"/>
                    <a:gd name="T109" fmla="*/ 10430674 h 3678"/>
                    <a:gd name="T110" fmla="*/ 1606169 w 2451"/>
                    <a:gd name="T111" fmla="*/ 8260560 h 3678"/>
                    <a:gd name="T112" fmla="*/ 2863252 w 2451"/>
                    <a:gd name="T113" fmla="*/ 6300526 h 3678"/>
                    <a:gd name="T114" fmla="*/ 4399392 w 2451"/>
                    <a:gd name="T115" fmla="*/ 4480192 h 3678"/>
                    <a:gd name="T116" fmla="*/ 6215119 w 2451"/>
                    <a:gd name="T117" fmla="*/ 2870201 h 3678"/>
                    <a:gd name="T118" fmla="*/ 8310168 w 2451"/>
                    <a:gd name="T119" fmla="*/ 1680105 h 3678"/>
                    <a:gd name="T120" fmla="*/ 10405217 w 2451"/>
                    <a:gd name="T121" fmla="*/ 700088 h 3678"/>
                    <a:gd name="T122" fmla="*/ 12779324 w 2451"/>
                    <a:gd name="T123" fmla="*/ 279929 h 3678"/>
                    <a:gd name="T124" fmla="*/ 15293489 w 2451"/>
                    <a:gd name="T125" fmla="*/ 0 h 367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451"/>
                    <a:gd name="T190" fmla="*/ 0 h 3678"/>
                    <a:gd name="T191" fmla="*/ 2451 w 2451"/>
                    <a:gd name="T192" fmla="*/ 3678 h 367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451" h="3678">
                      <a:moveTo>
                        <a:pt x="1159" y="287"/>
                      </a:moveTo>
                      <a:lnTo>
                        <a:pt x="1159" y="1267"/>
                      </a:lnTo>
                      <a:lnTo>
                        <a:pt x="1160" y="1278"/>
                      </a:lnTo>
                      <a:lnTo>
                        <a:pt x="1163" y="1284"/>
                      </a:lnTo>
                      <a:lnTo>
                        <a:pt x="1168" y="1288"/>
                      </a:lnTo>
                      <a:lnTo>
                        <a:pt x="1177" y="1289"/>
                      </a:lnTo>
                      <a:lnTo>
                        <a:pt x="2166" y="1289"/>
                      </a:lnTo>
                      <a:lnTo>
                        <a:pt x="1159" y="287"/>
                      </a:lnTo>
                      <a:close/>
                      <a:moveTo>
                        <a:pt x="219" y="0"/>
                      </a:moveTo>
                      <a:lnTo>
                        <a:pt x="1155" y="0"/>
                      </a:lnTo>
                      <a:lnTo>
                        <a:pt x="1159" y="5"/>
                      </a:lnTo>
                      <a:lnTo>
                        <a:pt x="2447" y="1289"/>
                      </a:lnTo>
                      <a:lnTo>
                        <a:pt x="2451" y="1289"/>
                      </a:lnTo>
                      <a:lnTo>
                        <a:pt x="2451" y="2580"/>
                      </a:lnTo>
                      <a:lnTo>
                        <a:pt x="2250" y="2580"/>
                      </a:lnTo>
                      <a:lnTo>
                        <a:pt x="2250" y="1490"/>
                      </a:lnTo>
                      <a:lnTo>
                        <a:pt x="1177" y="1490"/>
                      </a:lnTo>
                      <a:lnTo>
                        <a:pt x="1141" y="1486"/>
                      </a:lnTo>
                      <a:lnTo>
                        <a:pt x="1106" y="1478"/>
                      </a:lnTo>
                      <a:lnTo>
                        <a:pt x="1076" y="1465"/>
                      </a:lnTo>
                      <a:lnTo>
                        <a:pt x="1047" y="1447"/>
                      </a:lnTo>
                      <a:lnTo>
                        <a:pt x="1022" y="1424"/>
                      </a:lnTo>
                      <a:lnTo>
                        <a:pt x="1000" y="1399"/>
                      </a:lnTo>
                      <a:lnTo>
                        <a:pt x="983" y="1370"/>
                      </a:lnTo>
                      <a:lnTo>
                        <a:pt x="971" y="1338"/>
                      </a:lnTo>
                      <a:lnTo>
                        <a:pt x="963" y="1304"/>
                      </a:lnTo>
                      <a:lnTo>
                        <a:pt x="959" y="1267"/>
                      </a:lnTo>
                      <a:lnTo>
                        <a:pt x="959" y="199"/>
                      </a:lnTo>
                      <a:lnTo>
                        <a:pt x="219" y="199"/>
                      </a:lnTo>
                      <a:lnTo>
                        <a:pt x="213" y="199"/>
                      </a:lnTo>
                      <a:lnTo>
                        <a:pt x="209" y="201"/>
                      </a:lnTo>
                      <a:lnTo>
                        <a:pt x="205" y="203"/>
                      </a:lnTo>
                      <a:lnTo>
                        <a:pt x="203" y="207"/>
                      </a:lnTo>
                      <a:lnTo>
                        <a:pt x="201" y="211"/>
                      </a:lnTo>
                      <a:lnTo>
                        <a:pt x="201" y="217"/>
                      </a:lnTo>
                      <a:lnTo>
                        <a:pt x="201" y="3462"/>
                      </a:lnTo>
                      <a:lnTo>
                        <a:pt x="203" y="3472"/>
                      </a:lnTo>
                      <a:lnTo>
                        <a:pt x="209" y="3479"/>
                      </a:lnTo>
                      <a:lnTo>
                        <a:pt x="219" y="3480"/>
                      </a:lnTo>
                      <a:lnTo>
                        <a:pt x="1896" y="3480"/>
                      </a:lnTo>
                      <a:lnTo>
                        <a:pt x="1896" y="3678"/>
                      </a:lnTo>
                      <a:lnTo>
                        <a:pt x="219" y="3678"/>
                      </a:lnTo>
                      <a:lnTo>
                        <a:pt x="182" y="3675"/>
                      </a:lnTo>
                      <a:lnTo>
                        <a:pt x="149" y="3667"/>
                      </a:lnTo>
                      <a:lnTo>
                        <a:pt x="117" y="3655"/>
                      </a:lnTo>
                      <a:lnTo>
                        <a:pt x="89" y="3638"/>
                      </a:lnTo>
                      <a:lnTo>
                        <a:pt x="63" y="3616"/>
                      </a:lnTo>
                      <a:lnTo>
                        <a:pt x="41" y="3591"/>
                      </a:lnTo>
                      <a:lnTo>
                        <a:pt x="24" y="3563"/>
                      </a:lnTo>
                      <a:lnTo>
                        <a:pt x="11" y="3531"/>
                      </a:lnTo>
                      <a:lnTo>
                        <a:pt x="2" y="3498"/>
                      </a:lnTo>
                      <a:lnTo>
                        <a:pt x="0" y="3462"/>
                      </a:lnTo>
                      <a:lnTo>
                        <a:pt x="0" y="217"/>
                      </a:lnTo>
                      <a:lnTo>
                        <a:pt x="2" y="182"/>
                      </a:lnTo>
                      <a:lnTo>
                        <a:pt x="10" y="149"/>
                      </a:lnTo>
                      <a:lnTo>
                        <a:pt x="23" y="118"/>
                      </a:lnTo>
                      <a:lnTo>
                        <a:pt x="41" y="90"/>
                      </a:lnTo>
                      <a:lnTo>
                        <a:pt x="63" y="64"/>
                      </a:lnTo>
                      <a:lnTo>
                        <a:pt x="89" y="41"/>
                      </a:lnTo>
                      <a:lnTo>
                        <a:pt x="119" y="24"/>
                      </a:lnTo>
                      <a:lnTo>
                        <a:pt x="149" y="10"/>
                      </a:lnTo>
                      <a:lnTo>
                        <a:pt x="183" y="4"/>
                      </a:lnTo>
                      <a:lnTo>
                        <a:pt x="21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000">
                    <a:cs typeface="+mn-ea"/>
                    <a:sym typeface="+mn-lt"/>
                  </a:endParaRPr>
                </a:p>
              </p:txBody>
            </p:sp>
          </p:grpSp>
        </p:grpSp>
        <p:sp>
          <p:nvSpPr>
            <p:cNvPr id="63" name="任意多边形: 形状 62"/>
            <p:cNvSpPr/>
            <p:nvPr/>
          </p:nvSpPr>
          <p:spPr>
            <a:xfrm>
              <a:off x="453309" y="3638611"/>
              <a:ext cx="3700346" cy="1230322"/>
            </a:xfrm>
            <a:custGeom>
              <a:avLst/>
              <a:gdLst>
                <a:gd name="connsiteX0" fmla="*/ 1543263 w 4403081"/>
                <a:gd name="connsiteY0" fmla="*/ 0 h 1463973"/>
                <a:gd name="connsiteX1" fmla="*/ 4403081 w 4403081"/>
                <a:gd name="connsiteY1" fmla="*/ 0 h 1463973"/>
                <a:gd name="connsiteX2" fmla="*/ 4403081 w 4403081"/>
                <a:gd name="connsiteY2" fmla="*/ 1463973 h 1463973"/>
                <a:gd name="connsiteX3" fmla="*/ 1543263 w 4403081"/>
                <a:gd name="connsiteY3" fmla="*/ 1463973 h 1463973"/>
                <a:gd name="connsiteX4" fmla="*/ 1543263 w 4403081"/>
                <a:gd name="connsiteY4" fmla="*/ 859760 h 1463973"/>
                <a:gd name="connsiteX5" fmla="*/ 1326019 w 4403081"/>
                <a:gd name="connsiteY5" fmla="*/ 859760 h 1463973"/>
                <a:gd name="connsiteX6" fmla="*/ 1324880 w 4403081"/>
                <a:gd name="connsiteY6" fmla="*/ 871063 h 1463973"/>
                <a:gd name="connsiteX7" fmla="*/ 669238 w 4403081"/>
                <a:gd name="connsiteY7" fmla="*/ 1405426 h 1463973"/>
                <a:gd name="connsiteX8" fmla="*/ 0 w 4403081"/>
                <a:gd name="connsiteY8" fmla="*/ 736188 h 1463973"/>
                <a:gd name="connsiteX9" fmla="*/ 669238 w 4403081"/>
                <a:gd name="connsiteY9" fmla="*/ 66950 h 1463973"/>
                <a:gd name="connsiteX10" fmla="*/ 1324880 w 4403081"/>
                <a:gd name="connsiteY10" fmla="*/ 601313 h 1463973"/>
                <a:gd name="connsiteX11" fmla="*/ 1325172 w 4403081"/>
                <a:gd name="connsiteY11" fmla="*/ 604211 h 1463973"/>
                <a:gd name="connsiteX12" fmla="*/ 1543263 w 4403081"/>
                <a:gd name="connsiteY12" fmla="*/ 604211 h 1463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03081" h="1463973">
                  <a:moveTo>
                    <a:pt x="1543263" y="0"/>
                  </a:moveTo>
                  <a:lnTo>
                    <a:pt x="4403081" y="0"/>
                  </a:lnTo>
                  <a:lnTo>
                    <a:pt x="4403081" y="1463973"/>
                  </a:lnTo>
                  <a:lnTo>
                    <a:pt x="1543263" y="1463973"/>
                  </a:lnTo>
                  <a:lnTo>
                    <a:pt x="1543263" y="859760"/>
                  </a:lnTo>
                  <a:lnTo>
                    <a:pt x="1326019" y="859760"/>
                  </a:lnTo>
                  <a:lnTo>
                    <a:pt x="1324880" y="871063"/>
                  </a:lnTo>
                  <a:cubicBezTo>
                    <a:pt x="1262476" y="1176023"/>
                    <a:pt x="992647" y="1405426"/>
                    <a:pt x="669238" y="1405426"/>
                  </a:cubicBezTo>
                  <a:cubicBezTo>
                    <a:pt x="299628" y="1405426"/>
                    <a:pt x="0" y="1105798"/>
                    <a:pt x="0" y="736188"/>
                  </a:cubicBezTo>
                  <a:cubicBezTo>
                    <a:pt x="0" y="366578"/>
                    <a:pt x="299628" y="66950"/>
                    <a:pt x="669238" y="66950"/>
                  </a:cubicBezTo>
                  <a:cubicBezTo>
                    <a:pt x="992647" y="66950"/>
                    <a:pt x="1262476" y="296353"/>
                    <a:pt x="1324880" y="601313"/>
                  </a:cubicBezTo>
                  <a:lnTo>
                    <a:pt x="1325172" y="604211"/>
                  </a:lnTo>
                  <a:lnTo>
                    <a:pt x="1543263" y="604211"/>
                  </a:lnTo>
                  <a:close/>
                </a:path>
              </a:pathLst>
            </a:custGeom>
            <a:noFill/>
            <a:ln w="38100">
              <a:solidFill>
                <a:srgbClr val="901B2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sp>
          <p:nvSpPr>
            <p:cNvPr id="64" name="任意多边形: 形状 63"/>
            <p:cNvSpPr/>
            <p:nvPr/>
          </p:nvSpPr>
          <p:spPr>
            <a:xfrm>
              <a:off x="4252751" y="3638611"/>
              <a:ext cx="3700346" cy="1230322"/>
            </a:xfrm>
            <a:custGeom>
              <a:avLst/>
              <a:gdLst>
                <a:gd name="connsiteX0" fmla="*/ 1543263 w 4403081"/>
                <a:gd name="connsiteY0" fmla="*/ 0 h 1463973"/>
                <a:gd name="connsiteX1" fmla="*/ 4403081 w 4403081"/>
                <a:gd name="connsiteY1" fmla="*/ 0 h 1463973"/>
                <a:gd name="connsiteX2" fmla="*/ 4403081 w 4403081"/>
                <a:gd name="connsiteY2" fmla="*/ 1463973 h 1463973"/>
                <a:gd name="connsiteX3" fmla="*/ 1543263 w 4403081"/>
                <a:gd name="connsiteY3" fmla="*/ 1463973 h 1463973"/>
                <a:gd name="connsiteX4" fmla="*/ 1543263 w 4403081"/>
                <a:gd name="connsiteY4" fmla="*/ 859760 h 1463973"/>
                <a:gd name="connsiteX5" fmla="*/ 1326019 w 4403081"/>
                <a:gd name="connsiteY5" fmla="*/ 859760 h 1463973"/>
                <a:gd name="connsiteX6" fmla="*/ 1324880 w 4403081"/>
                <a:gd name="connsiteY6" fmla="*/ 871063 h 1463973"/>
                <a:gd name="connsiteX7" fmla="*/ 669238 w 4403081"/>
                <a:gd name="connsiteY7" fmla="*/ 1405426 h 1463973"/>
                <a:gd name="connsiteX8" fmla="*/ 0 w 4403081"/>
                <a:gd name="connsiteY8" fmla="*/ 736188 h 1463973"/>
                <a:gd name="connsiteX9" fmla="*/ 669238 w 4403081"/>
                <a:gd name="connsiteY9" fmla="*/ 66950 h 1463973"/>
                <a:gd name="connsiteX10" fmla="*/ 1324880 w 4403081"/>
                <a:gd name="connsiteY10" fmla="*/ 601313 h 1463973"/>
                <a:gd name="connsiteX11" fmla="*/ 1325172 w 4403081"/>
                <a:gd name="connsiteY11" fmla="*/ 604211 h 1463973"/>
                <a:gd name="connsiteX12" fmla="*/ 1543263 w 4403081"/>
                <a:gd name="connsiteY12" fmla="*/ 604211 h 1463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03081" h="1463973">
                  <a:moveTo>
                    <a:pt x="1543263" y="0"/>
                  </a:moveTo>
                  <a:lnTo>
                    <a:pt x="4403081" y="0"/>
                  </a:lnTo>
                  <a:lnTo>
                    <a:pt x="4403081" y="1463973"/>
                  </a:lnTo>
                  <a:lnTo>
                    <a:pt x="1543263" y="1463973"/>
                  </a:lnTo>
                  <a:lnTo>
                    <a:pt x="1543263" y="859760"/>
                  </a:lnTo>
                  <a:lnTo>
                    <a:pt x="1326019" y="859760"/>
                  </a:lnTo>
                  <a:lnTo>
                    <a:pt x="1324880" y="871063"/>
                  </a:lnTo>
                  <a:cubicBezTo>
                    <a:pt x="1262476" y="1176023"/>
                    <a:pt x="992647" y="1405426"/>
                    <a:pt x="669238" y="1405426"/>
                  </a:cubicBezTo>
                  <a:cubicBezTo>
                    <a:pt x="299628" y="1405426"/>
                    <a:pt x="0" y="1105798"/>
                    <a:pt x="0" y="736188"/>
                  </a:cubicBezTo>
                  <a:cubicBezTo>
                    <a:pt x="0" y="366578"/>
                    <a:pt x="299628" y="66950"/>
                    <a:pt x="669238" y="66950"/>
                  </a:cubicBezTo>
                  <a:cubicBezTo>
                    <a:pt x="992647" y="66950"/>
                    <a:pt x="1262476" y="296353"/>
                    <a:pt x="1324880" y="601313"/>
                  </a:cubicBezTo>
                  <a:lnTo>
                    <a:pt x="1325172" y="604211"/>
                  </a:lnTo>
                  <a:lnTo>
                    <a:pt x="1543263" y="604211"/>
                  </a:lnTo>
                  <a:close/>
                </a:path>
              </a:pathLst>
            </a:custGeom>
            <a:noFill/>
            <a:ln w="38100">
              <a:solidFill>
                <a:srgbClr val="901B2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sp>
          <p:nvSpPr>
            <p:cNvPr id="65" name="任意多边形: 形状 64"/>
            <p:cNvSpPr/>
            <p:nvPr/>
          </p:nvSpPr>
          <p:spPr>
            <a:xfrm>
              <a:off x="8052193" y="3593634"/>
              <a:ext cx="3700346" cy="1230322"/>
            </a:xfrm>
            <a:custGeom>
              <a:avLst/>
              <a:gdLst>
                <a:gd name="connsiteX0" fmla="*/ 1543263 w 4403081"/>
                <a:gd name="connsiteY0" fmla="*/ 0 h 1463973"/>
                <a:gd name="connsiteX1" fmla="*/ 4403081 w 4403081"/>
                <a:gd name="connsiteY1" fmla="*/ 0 h 1463973"/>
                <a:gd name="connsiteX2" fmla="*/ 4403081 w 4403081"/>
                <a:gd name="connsiteY2" fmla="*/ 1463973 h 1463973"/>
                <a:gd name="connsiteX3" fmla="*/ 1543263 w 4403081"/>
                <a:gd name="connsiteY3" fmla="*/ 1463973 h 1463973"/>
                <a:gd name="connsiteX4" fmla="*/ 1543263 w 4403081"/>
                <a:gd name="connsiteY4" fmla="*/ 859760 h 1463973"/>
                <a:gd name="connsiteX5" fmla="*/ 1326019 w 4403081"/>
                <a:gd name="connsiteY5" fmla="*/ 859760 h 1463973"/>
                <a:gd name="connsiteX6" fmla="*/ 1324880 w 4403081"/>
                <a:gd name="connsiteY6" fmla="*/ 871063 h 1463973"/>
                <a:gd name="connsiteX7" fmla="*/ 669238 w 4403081"/>
                <a:gd name="connsiteY7" fmla="*/ 1405426 h 1463973"/>
                <a:gd name="connsiteX8" fmla="*/ 0 w 4403081"/>
                <a:gd name="connsiteY8" fmla="*/ 736188 h 1463973"/>
                <a:gd name="connsiteX9" fmla="*/ 669238 w 4403081"/>
                <a:gd name="connsiteY9" fmla="*/ 66950 h 1463973"/>
                <a:gd name="connsiteX10" fmla="*/ 1324880 w 4403081"/>
                <a:gd name="connsiteY10" fmla="*/ 601313 h 1463973"/>
                <a:gd name="connsiteX11" fmla="*/ 1325172 w 4403081"/>
                <a:gd name="connsiteY11" fmla="*/ 604211 h 1463973"/>
                <a:gd name="connsiteX12" fmla="*/ 1543263 w 4403081"/>
                <a:gd name="connsiteY12" fmla="*/ 604211 h 1463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03081" h="1463973">
                  <a:moveTo>
                    <a:pt x="1543263" y="0"/>
                  </a:moveTo>
                  <a:lnTo>
                    <a:pt x="4403081" y="0"/>
                  </a:lnTo>
                  <a:lnTo>
                    <a:pt x="4403081" y="1463973"/>
                  </a:lnTo>
                  <a:lnTo>
                    <a:pt x="1543263" y="1463973"/>
                  </a:lnTo>
                  <a:lnTo>
                    <a:pt x="1543263" y="859760"/>
                  </a:lnTo>
                  <a:lnTo>
                    <a:pt x="1326019" y="859760"/>
                  </a:lnTo>
                  <a:lnTo>
                    <a:pt x="1324880" y="871063"/>
                  </a:lnTo>
                  <a:cubicBezTo>
                    <a:pt x="1262476" y="1176023"/>
                    <a:pt x="992647" y="1405426"/>
                    <a:pt x="669238" y="1405426"/>
                  </a:cubicBezTo>
                  <a:cubicBezTo>
                    <a:pt x="299628" y="1405426"/>
                    <a:pt x="0" y="1105798"/>
                    <a:pt x="0" y="736188"/>
                  </a:cubicBezTo>
                  <a:cubicBezTo>
                    <a:pt x="0" y="366578"/>
                    <a:pt x="299628" y="66950"/>
                    <a:pt x="669238" y="66950"/>
                  </a:cubicBezTo>
                  <a:cubicBezTo>
                    <a:pt x="992647" y="66950"/>
                    <a:pt x="1262476" y="296353"/>
                    <a:pt x="1324880" y="601313"/>
                  </a:cubicBezTo>
                  <a:lnTo>
                    <a:pt x="1325172" y="604211"/>
                  </a:lnTo>
                  <a:lnTo>
                    <a:pt x="1543263" y="604211"/>
                  </a:lnTo>
                  <a:close/>
                </a:path>
              </a:pathLst>
            </a:custGeom>
            <a:noFill/>
            <a:ln w="38100">
              <a:solidFill>
                <a:srgbClr val="901B2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grpSp>
          <p:nvGrpSpPr>
            <p:cNvPr id="66" name="组合 65"/>
            <p:cNvGrpSpPr/>
            <p:nvPr/>
          </p:nvGrpSpPr>
          <p:grpSpPr>
            <a:xfrm>
              <a:off x="5843361" y="3924742"/>
              <a:ext cx="1866074" cy="598591"/>
              <a:chOff x="9628187" y="3835400"/>
              <a:chExt cx="1866074" cy="598591"/>
            </a:xfrm>
          </p:grpSpPr>
          <p:sp>
            <p:nvSpPr>
              <p:cNvPr id="67" name="TextBox 13"/>
              <p:cNvSpPr txBox="1">
                <a:spLocks noChangeArrowheads="1"/>
              </p:cNvSpPr>
              <p:nvPr/>
            </p:nvSpPr>
            <p:spPr bwMode="auto">
              <a:xfrm>
                <a:off x="9628187" y="3835400"/>
                <a:ext cx="99227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charset="0"/>
                    <a:ea typeface="宋体" panose="02010600030101010101" pitchFamily="2" charset="-122"/>
                  </a:defRPr>
                </a:lvl1pPr>
                <a:lvl2pPr marL="742950" indent="-285750" defTabSz="1216025">
                  <a:defRPr>
                    <a:solidFill>
                      <a:schemeClr val="tx1"/>
                    </a:solidFill>
                    <a:latin typeface="Calibri" panose="020F0502020204030204" charset="0"/>
                    <a:ea typeface="宋体" panose="02010600030101010101" pitchFamily="2" charset="-122"/>
                  </a:defRPr>
                </a:lvl2pPr>
                <a:lvl3pPr marL="1143000" indent="-228600" defTabSz="1216025">
                  <a:defRPr>
                    <a:solidFill>
                      <a:schemeClr val="tx1"/>
                    </a:solidFill>
                    <a:latin typeface="Calibri" panose="020F0502020204030204" charset="0"/>
                    <a:ea typeface="宋体" panose="02010600030101010101" pitchFamily="2" charset="-122"/>
                  </a:defRPr>
                </a:lvl3pPr>
                <a:lvl4pPr marL="1600200" indent="-228600" defTabSz="1216025">
                  <a:defRPr>
                    <a:solidFill>
                      <a:schemeClr val="tx1"/>
                    </a:solidFill>
                    <a:latin typeface="Calibri" panose="020F0502020204030204" charset="0"/>
                    <a:ea typeface="宋体" panose="02010600030101010101" pitchFamily="2" charset="-122"/>
                  </a:defRPr>
                </a:lvl4pPr>
                <a:lvl5pPr marL="2057400" indent="-228600" defTabSz="1216025">
                  <a:defRPr>
                    <a:solidFill>
                      <a:schemeClr val="tx1"/>
                    </a:solidFill>
                    <a:latin typeface="Calibri" panose="020F0502020204030204" charset="0"/>
                    <a:ea typeface="宋体" panose="02010600030101010101" pitchFamily="2" charset="-122"/>
                  </a:defRPr>
                </a:lvl5pPr>
                <a:lvl6pPr marL="2514600" indent="-228600" defTabSz="1216025"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defTabSz="1216025"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defTabSz="1216025"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defTabSz="1216025"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algn="ctr">
                  <a:spcBef>
                    <a:spcPct val="20000"/>
                  </a:spcBef>
                </a:pPr>
                <a:r>
                  <a:rPr lang="zh-CN" altLang="en-US" sz="2000" dirty="0">
                    <a:solidFill>
                      <a:schemeClr val="tx1">
                        <a:lumMod val="75000"/>
                        <a:lumOff val="25000"/>
                      </a:schemeClr>
                    </a:solidFill>
                    <a:latin typeface="+mn-lt"/>
                    <a:ea typeface="+mn-ea"/>
                    <a:cs typeface="+mn-ea"/>
                    <a:sym typeface="+mn-lt"/>
                  </a:rPr>
                  <a:t>关键词</a:t>
                </a:r>
                <a:endParaRPr lang="en-US" altLang="zh-CN" sz="2000" dirty="0">
                  <a:solidFill>
                    <a:schemeClr val="tx1">
                      <a:lumMod val="75000"/>
                      <a:lumOff val="25000"/>
                    </a:schemeClr>
                  </a:solidFill>
                  <a:latin typeface="+mn-lt"/>
                  <a:ea typeface="+mn-ea"/>
                  <a:cs typeface="+mn-ea"/>
                  <a:sym typeface="+mn-lt"/>
                </a:endParaRPr>
              </a:p>
            </p:txBody>
          </p:sp>
          <p:sp>
            <p:nvSpPr>
              <p:cNvPr id="68" name="TextBox 13"/>
              <p:cNvSpPr txBox="1">
                <a:spLocks noChangeArrowheads="1"/>
              </p:cNvSpPr>
              <p:nvPr/>
            </p:nvSpPr>
            <p:spPr bwMode="auto">
              <a:xfrm>
                <a:off x="9708924" y="4145642"/>
                <a:ext cx="1785337" cy="288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charset="0"/>
                    <a:ea typeface="宋体" panose="02010600030101010101" pitchFamily="2" charset="-122"/>
                  </a:defRPr>
                </a:lvl1pPr>
                <a:lvl2pPr marL="742950" indent="-285750" defTabSz="1216025">
                  <a:defRPr>
                    <a:solidFill>
                      <a:schemeClr val="tx1"/>
                    </a:solidFill>
                    <a:latin typeface="Calibri" panose="020F0502020204030204" charset="0"/>
                    <a:ea typeface="宋体" panose="02010600030101010101" pitchFamily="2" charset="-122"/>
                  </a:defRPr>
                </a:lvl2pPr>
                <a:lvl3pPr marL="1143000" indent="-228600" defTabSz="1216025">
                  <a:defRPr>
                    <a:solidFill>
                      <a:schemeClr val="tx1"/>
                    </a:solidFill>
                    <a:latin typeface="Calibri" panose="020F0502020204030204" charset="0"/>
                    <a:ea typeface="宋体" panose="02010600030101010101" pitchFamily="2" charset="-122"/>
                  </a:defRPr>
                </a:lvl3pPr>
                <a:lvl4pPr marL="1600200" indent="-228600" defTabSz="1216025">
                  <a:defRPr>
                    <a:solidFill>
                      <a:schemeClr val="tx1"/>
                    </a:solidFill>
                    <a:latin typeface="Calibri" panose="020F0502020204030204" charset="0"/>
                    <a:ea typeface="宋体" panose="02010600030101010101" pitchFamily="2" charset="-122"/>
                  </a:defRPr>
                </a:lvl4pPr>
                <a:lvl5pPr marL="2057400" indent="-228600" defTabSz="1216025">
                  <a:defRPr>
                    <a:solidFill>
                      <a:schemeClr val="tx1"/>
                    </a:solidFill>
                    <a:latin typeface="Calibri" panose="020F0502020204030204" charset="0"/>
                    <a:ea typeface="宋体" panose="02010600030101010101" pitchFamily="2" charset="-122"/>
                  </a:defRPr>
                </a:lvl5pPr>
                <a:lvl6pPr marL="2514600" indent="-228600" defTabSz="1216025"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defTabSz="1216025"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defTabSz="1216025"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defTabSz="1216025"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lnSpc>
                    <a:spcPct val="150000"/>
                  </a:lnSpc>
                  <a:spcBef>
                    <a:spcPct val="20000"/>
                  </a:spcBef>
                </a:pPr>
                <a:r>
                  <a:rPr lang="zh-CN" altLang="en-US" sz="1400" dirty="0">
                    <a:solidFill>
                      <a:schemeClr val="tx1">
                        <a:lumMod val="75000"/>
                        <a:lumOff val="25000"/>
                      </a:schemeClr>
                    </a:solidFill>
                    <a:latin typeface="+mn-lt"/>
                    <a:ea typeface="+mn-ea"/>
                    <a:cs typeface="+mn-ea"/>
                    <a:sym typeface="+mn-lt"/>
                  </a:rPr>
                  <a:t>单击此处可编辑内容，</a:t>
                </a:r>
                <a:endParaRPr lang="en-US" altLang="zh-CN" sz="1400" dirty="0">
                  <a:solidFill>
                    <a:schemeClr val="tx1">
                      <a:lumMod val="75000"/>
                      <a:lumOff val="25000"/>
                    </a:schemeClr>
                  </a:solidFill>
                  <a:latin typeface="+mn-lt"/>
                  <a:ea typeface="+mn-ea"/>
                  <a:cs typeface="+mn-ea"/>
                  <a:sym typeface="+mn-lt"/>
                </a:endParaRPr>
              </a:p>
            </p:txBody>
          </p:sp>
        </p:grpSp>
        <p:grpSp>
          <p:nvGrpSpPr>
            <p:cNvPr id="69" name="组合 68"/>
            <p:cNvGrpSpPr/>
            <p:nvPr/>
          </p:nvGrpSpPr>
          <p:grpSpPr>
            <a:xfrm>
              <a:off x="2012429" y="3901018"/>
              <a:ext cx="1866074" cy="598591"/>
              <a:chOff x="9628187" y="3835400"/>
              <a:chExt cx="1866074" cy="598591"/>
            </a:xfrm>
          </p:grpSpPr>
          <p:sp>
            <p:nvSpPr>
              <p:cNvPr id="70" name="TextBox 13"/>
              <p:cNvSpPr txBox="1">
                <a:spLocks noChangeArrowheads="1"/>
              </p:cNvSpPr>
              <p:nvPr/>
            </p:nvSpPr>
            <p:spPr bwMode="auto">
              <a:xfrm>
                <a:off x="9628187" y="3835400"/>
                <a:ext cx="99227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charset="0"/>
                    <a:ea typeface="宋体" panose="02010600030101010101" pitchFamily="2" charset="-122"/>
                  </a:defRPr>
                </a:lvl1pPr>
                <a:lvl2pPr marL="742950" indent="-285750" defTabSz="1216025">
                  <a:defRPr>
                    <a:solidFill>
                      <a:schemeClr val="tx1"/>
                    </a:solidFill>
                    <a:latin typeface="Calibri" panose="020F0502020204030204" charset="0"/>
                    <a:ea typeface="宋体" panose="02010600030101010101" pitchFamily="2" charset="-122"/>
                  </a:defRPr>
                </a:lvl2pPr>
                <a:lvl3pPr marL="1143000" indent="-228600" defTabSz="1216025">
                  <a:defRPr>
                    <a:solidFill>
                      <a:schemeClr val="tx1"/>
                    </a:solidFill>
                    <a:latin typeface="Calibri" panose="020F0502020204030204" charset="0"/>
                    <a:ea typeface="宋体" panose="02010600030101010101" pitchFamily="2" charset="-122"/>
                  </a:defRPr>
                </a:lvl3pPr>
                <a:lvl4pPr marL="1600200" indent="-228600" defTabSz="1216025">
                  <a:defRPr>
                    <a:solidFill>
                      <a:schemeClr val="tx1"/>
                    </a:solidFill>
                    <a:latin typeface="Calibri" panose="020F0502020204030204" charset="0"/>
                    <a:ea typeface="宋体" panose="02010600030101010101" pitchFamily="2" charset="-122"/>
                  </a:defRPr>
                </a:lvl4pPr>
                <a:lvl5pPr marL="2057400" indent="-228600" defTabSz="1216025">
                  <a:defRPr>
                    <a:solidFill>
                      <a:schemeClr val="tx1"/>
                    </a:solidFill>
                    <a:latin typeface="Calibri" panose="020F0502020204030204" charset="0"/>
                    <a:ea typeface="宋体" panose="02010600030101010101" pitchFamily="2" charset="-122"/>
                  </a:defRPr>
                </a:lvl5pPr>
                <a:lvl6pPr marL="2514600" indent="-228600" defTabSz="1216025"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defTabSz="1216025"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defTabSz="1216025"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defTabSz="1216025"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algn="ctr">
                  <a:spcBef>
                    <a:spcPct val="20000"/>
                  </a:spcBef>
                </a:pPr>
                <a:r>
                  <a:rPr lang="zh-CN" altLang="en-US" sz="2000" dirty="0">
                    <a:solidFill>
                      <a:schemeClr val="tx1">
                        <a:lumMod val="75000"/>
                        <a:lumOff val="25000"/>
                      </a:schemeClr>
                    </a:solidFill>
                    <a:latin typeface="+mn-lt"/>
                    <a:ea typeface="+mn-ea"/>
                    <a:cs typeface="+mn-ea"/>
                    <a:sym typeface="+mn-lt"/>
                  </a:rPr>
                  <a:t>关键词</a:t>
                </a:r>
                <a:endParaRPr lang="en-US" altLang="zh-CN" sz="2000" dirty="0">
                  <a:solidFill>
                    <a:schemeClr val="tx1">
                      <a:lumMod val="75000"/>
                      <a:lumOff val="25000"/>
                    </a:schemeClr>
                  </a:solidFill>
                  <a:latin typeface="+mn-lt"/>
                  <a:ea typeface="+mn-ea"/>
                  <a:cs typeface="+mn-ea"/>
                  <a:sym typeface="+mn-lt"/>
                </a:endParaRPr>
              </a:p>
            </p:txBody>
          </p:sp>
          <p:sp>
            <p:nvSpPr>
              <p:cNvPr id="71" name="TextBox 13"/>
              <p:cNvSpPr txBox="1">
                <a:spLocks noChangeArrowheads="1"/>
              </p:cNvSpPr>
              <p:nvPr/>
            </p:nvSpPr>
            <p:spPr bwMode="auto">
              <a:xfrm>
                <a:off x="9708924" y="4145642"/>
                <a:ext cx="1785337" cy="288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charset="0"/>
                    <a:ea typeface="宋体" panose="02010600030101010101" pitchFamily="2" charset="-122"/>
                  </a:defRPr>
                </a:lvl1pPr>
                <a:lvl2pPr marL="742950" indent="-285750" defTabSz="1216025">
                  <a:defRPr>
                    <a:solidFill>
                      <a:schemeClr val="tx1"/>
                    </a:solidFill>
                    <a:latin typeface="Calibri" panose="020F0502020204030204" charset="0"/>
                    <a:ea typeface="宋体" panose="02010600030101010101" pitchFamily="2" charset="-122"/>
                  </a:defRPr>
                </a:lvl2pPr>
                <a:lvl3pPr marL="1143000" indent="-228600" defTabSz="1216025">
                  <a:defRPr>
                    <a:solidFill>
                      <a:schemeClr val="tx1"/>
                    </a:solidFill>
                    <a:latin typeface="Calibri" panose="020F0502020204030204" charset="0"/>
                    <a:ea typeface="宋体" panose="02010600030101010101" pitchFamily="2" charset="-122"/>
                  </a:defRPr>
                </a:lvl3pPr>
                <a:lvl4pPr marL="1600200" indent="-228600" defTabSz="1216025">
                  <a:defRPr>
                    <a:solidFill>
                      <a:schemeClr val="tx1"/>
                    </a:solidFill>
                    <a:latin typeface="Calibri" panose="020F0502020204030204" charset="0"/>
                    <a:ea typeface="宋体" panose="02010600030101010101" pitchFamily="2" charset="-122"/>
                  </a:defRPr>
                </a:lvl4pPr>
                <a:lvl5pPr marL="2057400" indent="-228600" defTabSz="1216025">
                  <a:defRPr>
                    <a:solidFill>
                      <a:schemeClr val="tx1"/>
                    </a:solidFill>
                    <a:latin typeface="Calibri" panose="020F0502020204030204" charset="0"/>
                    <a:ea typeface="宋体" panose="02010600030101010101" pitchFamily="2" charset="-122"/>
                  </a:defRPr>
                </a:lvl5pPr>
                <a:lvl6pPr marL="2514600" indent="-228600" defTabSz="1216025"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defTabSz="1216025"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defTabSz="1216025"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defTabSz="1216025"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lnSpc>
                    <a:spcPct val="150000"/>
                  </a:lnSpc>
                  <a:spcBef>
                    <a:spcPct val="20000"/>
                  </a:spcBef>
                </a:pPr>
                <a:r>
                  <a:rPr lang="zh-CN" altLang="en-US" sz="1400" dirty="0">
                    <a:solidFill>
                      <a:schemeClr val="tx1">
                        <a:lumMod val="75000"/>
                        <a:lumOff val="25000"/>
                      </a:schemeClr>
                    </a:solidFill>
                    <a:latin typeface="+mn-lt"/>
                    <a:ea typeface="+mn-ea"/>
                    <a:cs typeface="+mn-ea"/>
                    <a:sym typeface="+mn-lt"/>
                  </a:rPr>
                  <a:t>单击此处可编辑内容，</a:t>
                </a:r>
                <a:endParaRPr lang="en-US" altLang="zh-CN" sz="1400" dirty="0">
                  <a:solidFill>
                    <a:schemeClr val="tx1">
                      <a:lumMod val="75000"/>
                      <a:lumOff val="25000"/>
                    </a:schemeClr>
                  </a:solidFill>
                  <a:latin typeface="+mn-lt"/>
                  <a:ea typeface="+mn-ea"/>
                  <a:cs typeface="+mn-ea"/>
                  <a:sym typeface="+mn-lt"/>
                </a:endParaRPr>
              </a:p>
            </p:txBody>
          </p:sp>
        </p:grpSp>
      </p:grpSp>
    </p:spTree>
  </p:cSld>
  <p:clrMapOvr>
    <a:masterClrMapping/>
  </p:clrMapOvr>
  <p:transition advClick="0" advTm="3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500" fill="hold"/>
                                        <p:tgtEl>
                                          <p:spTgt spid="72"/>
                                        </p:tgtEl>
                                        <p:attrNameLst>
                                          <p:attrName>ppt_x</p:attrName>
                                        </p:attrNameLst>
                                      </p:cBhvr>
                                      <p:tavLst>
                                        <p:tav tm="0">
                                          <p:val>
                                            <p:strVal val="1+#ppt_w/2"/>
                                          </p:val>
                                        </p:tav>
                                        <p:tav tm="100000">
                                          <p:val>
                                            <p:strVal val="#ppt_x"/>
                                          </p:val>
                                        </p:tav>
                                      </p:tavLst>
                                    </p:anim>
                                    <p:anim calcmode="lin" valueType="num">
                                      <p:cBhvr additive="base">
                                        <p:cTn id="8" dur="500" fill="hold"/>
                                        <p:tgtEl>
                                          <p:spTgt spid="7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25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1+#ppt_w/2"/>
                                          </p:val>
                                        </p:tav>
                                        <p:tav tm="100000">
                                          <p:val>
                                            <p:strVal val="#ppt_x"/>
                                          </p:val>
                                        </p:tav>
                                      </p:tavLst>
                                    </p:anim>
                                    <p:anim calcmode="lin" valueType="num">
                                      <p:cBhvr additive="base">
                                        <p:cTn id="12" dur="500" fill="hold"/>
                                        <p:tgtEl>
                                          <p:spTgt spid="7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PA_矩形 40"/>
          <p:cNvSpPr/>
          <p:nvPr>
            <p:custDataLst>
              <p:tags r:id="rId1"/>
            </p:custDataLst>
          </p:nvPr>
        </p:nvSpPr>
        <p:spPr>
          <a:xfrm>
            <a:off x="197963" y="1113414"/>
            <a:ext cx="11761509" cy="2200166"/>
          </a:xfrm>
          <a:prstGeom prst="rect">
            <a:avLst/>
          </a:prstGeom>
          <a:solidFill>
            <a:srgbClr val="901B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3" name="PA_矩形 41"/>
          <p:cNvSpPr/>
          <p:nvPr>
            <p:custDataLst>
              <p:tags r:id="rId2"/>
            </p:custDataLst>
          </p:nvPr>
        </p:nvSpPr>
        <p:spPr>
          <a:xfrm>
            <a:off x="2830214" y="1332079"/>
            <a:ext cx="5506252" cy="184937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4" name="文本框 217"/>
          <p:cNvSpPr txBox="1"/>
          <p:nvPr/>
        </p:nvSpPr>
        <p:spPr>
          <a:xfrm>
            <a:off x="3104062" y="1495253"/>
            <a:ext cx="1817034" cy="4616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400" dirty="0">
                <a:solidFill>
                  <a:srgbClr val="FFFFFF"/>
                </a:solidFill>
                <a:cs typeface="+mn-ea"/>
                <a:sym typeface="+mn-lt"/>
              </a:rPr>
              <a:t>添加标题</a:t>
            </a:r>
          </a:p>
        </p:txBody>
      </p:sp>
      <p:cxnSp>
        <p:nvCxnSpPr>
          <p:cNvPr id="65" name="直接连接符 64"/>
          <p:cNvCxnSpPr/>
          <p:nvPr/>
        </p:nvCxnSpPr>
        <p:spPr>
          <a:xfrm>
            <a:off x="650449" y="1566482"/>
            <a:ext cx="1244166" cy="0"/>
          </a:xfrm>
          <a:prstGeom prst="line">
            <a:avLst/>
          </a:pr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cxnSp>
      <p:sp>
        <p:nvSpPr>
          <p:cNvPr id="66" name="矩形 65"/>
          <p:cNvSpPr/>
          <p:nvPr/>
        </p:nvSpPr>
        <p:spPr>
          <a:xfrm>
            <a:off x="3104063" y="1997196"/>
            <a:ext cx="5100426" cy="628442"/>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zh-CN" altLang="en-US" sz="1400" dirty="0">
                <a:solidFill>
                  <a:srgbClr val="FFFFFF"/>
                </a:solidFill>
                <a:cs typeface="+mn-ea"/>
                <a:sym typeface="+mn-lt"/>
              </a:rPr>
              <a:t>点击添加相关标题文字，点击添加相关标题文字，点击添加相关标题文字，点击添加相关标题文字，点击添加相关标题文字。</a:t>
            </a:r>
          </a:p>
        </p:txBody>
      </p:sp>
      <p:sp>
        <p:nvSpPr>
          <p:cNvPr id="67" name="椭圆 66"/>
          <p:cNvSpPr/>
          <p:nvPr/>
        </p:nvSpPr>
        <p:spPr>
          <a:xfrm>
            <a:off x="2189386" y="4094209"/>
            <a:ext cx="1021080" cy="1021080"/>
          </a:xfrm>
          <a:prstGeom prst="ellipse">
            <a:avLst/>
          </a:prstGeom>
          <a:solidFill>
            <a:srgbClr val="901B2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68" name="椭圆 67"/>
          <p:cNvSpPr/>
          <p:nvPr/>
        </p:nvSpPr>
        <p:spPr>
          <a:xfrm>
            <a:off x="2321861" y="4226684"/>
            <a:ext cx="756130" cy="7561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9" name="Freeform 85"/>
          <p:cNvSpPr>
            <a:spLocks noChangeArrowheads="1"/>
          </p:cNvSpPr>
          <p:nvPr/>
        </p:nvSpPr>
        <p:spPr bwMode="auto">
          <a:xfrm>
            <a:off x="2517161" y="4475679"/>
            <a:ext cx="365530" cy="293810"/>
          </a:xfrm>
          <a:custGeom>
            <a:avLst/>
            <a:gdLst>
              <a:gd name="T0" fmla="*/ 250282 w 462"/>
              <a:gd name="T1" fmla="*/ 24258 h 374"/>
              <a:gd name="T2" fmla="*/ 250282 w 462"/>
              <a:gd name="T3" fmla="*/ 24258 h 374"/>
              <a:gd name="T4" fmla="*/ 221508 w 462"/>
              <a:gd name="T5" fmla="*/ 33962 h 374"/>
              <a:gd name="T6" fmla="*/ 240510 w 462"/>
              <a:gd name="T7" fmla="*/ 5391 h 374"/>
              <a:gd name="T8" fmla="*/ 211192 w 462"/>
              <a:gd name="T9" fmla="*/ 19407 h 374"/>
              <a:gd name="T10" fmla="*/ 173189 w 462"/>
              <a:gd name="T11" fmla="*/ 0 h 374"/>
              <a:gd name="T12" fmla="*/ 119983 w 462"/>
              <a:gd name="T13" fmla="*/ 52829 h 374"/>
              <a:gd name="T14" fmla="*/ 124870 w 462"/>
              <a:gd name="T15" fmla="*/ 62532 h 374"/>
              <a:gd name="T16" fmla="*/ 19002 w 462"/>
              <a:gd name="T17" fmla="*/ 10242 h 374"/>
              <a:gd name="T18" fmla="*/ 9229 w 462"/>
              <a:gd name="T19" fmla="*/ 38813 h 374"/>
              <a:gd name="T20" fmla="*/ 33118 w 462"/>
              <a:gd name="T21" fmla="*/ 81400 h 374"/>
              <a:gd name="T22" fmla="*/ 9229 w 462"/>
              <a:gd name="T23" fmla="*/ 72236 h 374"/>
              <a:gd name="T24" fmla="*/ 9229 w 462"/>
              <a:gd name="T25" fmla="*/ 72236 h 374"/>
              <a:gd name="T26" fmla="*/ 53205 w 462"/>
              <a:gd name="T27" fmla="*/ 124526 h 374"/>
              <a:gd name="T28" fmla="*/ 38004 w 462"/>
              <a:gd name="T29" fmla="*/ 124526 h 374"/>
              <a:gd name="T30" fmla="*/ 28774 w 462"/>
              <a:gd name="T31" fmla="*/ 124526 h 374"/>
              <a:gd name="T32" fmla="*/ 77093 w 462"/>
              <a:gd name="T33" fmla="*/ 158487 h 374"/>
              <a:gd name="T34" fmla="*/ 14116 w 462"/>
              <a:gd name="T35" fmla="*/ 182206 h 374"/>
              <a:gd name="T36" fmla="*/ 0 w 462"/>
              <a:gd name="T37" fmla="*/ 182206 h 374"/>
              <a:gd name="T38" fmla="*/ 77093 w 462"/>
              <a:gd name="T39" fmla="*/ 201074 h 374"/>
              <a:gd name="T40" fmla="*/ 221508 w 462"/>
              <a:gd name="T41" fmla="*/ 57681 h 374"/>
              <a:gd name="T42" fmla="*/ 221508 w 462"/>
              <a:gd name="T43" fmla="*/ 52829 h 374"/>
              <a:gd name="T44" fmla="*/ 250282 w 462"/>
              <a:gd name="T45" fmla="*/ 24258 h 37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62" h="374">
                <a:moveTo>
                  <a:pt x="461" y="45"/>
                </a:moveTo>
                <a:lnTo>
                  <a:pt x="461" y="45"/>
                </a:lnTo>
                <a:cubicBezTo>
                  <a:pt x="443" y="54"/>
                  <a:pt x="425" y="63"/>
                  <a:pt x="408" y="63"/>
                </a:cubicBezTo>
                <a:cubicBezTo>
                  <a:pt x="425" y="54"/>
                  <a:pt x="443" y="36"/>
                  <a:pt x="443" y="10"/>
                </a:cubicBezTo>
                <a:cubicBezTo>
                  <a:pt x="425" y="19"/>
                  <a:pt x="408" y="27"/>
                  <a:pt x="389" y="36"/>
                </a:cubicBezTo>
                <a:cubicBezTo>
                  <a:pt x="372" y="19"/>
                  <a:pt x="345" y="0"/>
                  <a:pt x="319" y="0"/>
                </a:cubicBezTo>
                <a:cubicBezTo>
                  <a:pt x="265" y="0"/>
                  <a:pt x="221" y="45"/>
                  <a:pt x="221" y="98"/>
                </a:cubicBezTo>
                <a:cubicBezTo>
                  <a:pt x="221" y="107"/>
                  <a:pt x="221" y="116"/>
                  <a:pt x="230" y="116"/>
                </a:cubicBezTo>
                <a:cubicBezTo>
                  <a:pt x="151" y="116"/>
                  <a:pt x="79" y="81"/>
                  <a:pt x="35" y="19"/>
                </a:cubicBezTo>
                <a:cubicBezTo>
                  <a:pt x="26" y="36"/>
                  <a:pt x="17" y="54"/>
                  <a:pt x="17" y="72"/>
                </a:cubicBezTo>
                <a:cubicBezTo>
                  <a:pt x="17" y="98"/>
                  <a:pt x="35" y="134"/>
                  <a:pt x="61" y="151"/>
                </a:cubicBezTo>
                <a:cubicBezTo>
                  <a:pt x="44" y="143"/>
                  <a:pt x="35" y="143"/>
                  <a:pt x="17" y="134"/>
                </a:cubicBezTo>
                <a:cubicBezTo>
                  <a:pt x="17" y="178"/>
                  <a:pt x="53" y="222"/>
                  <a:pt x="98" y="231"/>
                </a:cubicBezTo>
                <a:cubicBezTo>
                  <a:pt x="89" y="231"/>
                  <a:pt x="79" y="231"/>
                  <a:pt x="70" y="231"/>
                </a:cubicBezTo>
                <a:cubicBezTo>
                  <a:pt x="61" y="231"/>
                  <a:pt x="61" y="231"/>
                  <a:pt x="53" y="231"/>
                </a:cubicBezTo>
                <a:cubicBezTo>
                  <a:pt x="61" y="266"/>
                  <a:pt x="98" y="294"/>
                  <a:pt x="142" y="294"/>
                </a:cubicBezTo>
                <a:cubicBezTo>
                  <a:pt x="106" y="319"/>
                  <a:pt x="70" y="338"/>
                  <a:pt x="26" y="338"/>
                </a:cubicBezTo>
                <a:cubicBezTo>
                  <a:pt x="17" y="338"/>
                  <a:pt x="8" y="338"/>
                  <a:pt x="0" y="338"/>
                </a:cubicBezTo>
                <a:cubicBezTo>
                  <a:pt x="44" y="364"/>
                  <a:pt x="89" y="373"/>
                  <a:pt x="142" y="373"/>
                </a:cubicBezTo>
                <a:cubicBezTo>
                  <a:pt x="319" y="373"/>
                  <a:pt x="408" y="231"/>
                  <a:pt x="408" y="107"/>
                </a:cubicBezTo>
                <a:lnTo>
                  <a:pt x="408" y="98"/>
                </a:lnTo>
                <a:cubicBezTo>
                  <a:pt x="434" y="81"/>
                  <a:pt x="443" y="72"/>
                  <a:pt x="461" y="45"/>
                </a:cubicBezTo>
              </a:path>
            </a:pathLst>
          </a:custGeom>
          <a:solidFill>
            <a:srgbClr val="901B21"/>
          </a:solidFill>
          <a:ln>
            <a:noFill/>
          </a:ln>
          <a:effectLst/>
        </p:spPr>
        <p:txBody>
          <a:bodyPr wrap="none" lIns="34290" tIns="17145" rIns="34290" bIns="17145" anchor="ctr"/>
          <a:lstStyle/>
          <a:p>
            <a:pPr eaLnBrk="1" hangingPunct="1">
              <a:defRPr/>
            </a:pPr>
            <a:endParaRPr lang="zh-CN" altLang="en-US">
              <a:cs typeface="+mn-ea"/>
              <a:sym typeface="+mn-lt"/>
            </a:endParaRPr>
          </a:p>
        </p:txBody>
      </p:sp>
      <p:sp>
        <p:nvSpPr>
          <p:cNvPr id="70" name="TextBox 64"/>
          <p:cNvSpPr txBox="1"/>
          <p:nvPr/>
        </p:nvSpPr>
        <p:spPr>
          <a:xfrm>
            <a:off x="1934958" y="5316966"/>
            <a:ext cx="1499936" cy="461665"/>
          </a:xfrm>
          <a:prstGeom prst="rect">
            <a:avLst/>
          </a:prstGeom>
          <a:noFill/>
        </p:spPr>
        <p:txBody>
          <a:bodyPr wrap="square" rtlCol="0">
            <a:spAutoFit/>
          </a:bodyPr>
          <a:lstStyle/>
          <a:p>
            <a:pPr algn="ctr"/>
            <a:r>
              <a:rPr lang="en-US" altLang="zh-CN" sz="2400" spc="75" dirty="0">
                <a:solidFill>
                  <a:schemeClr val="tx1">
                    <a:lumMod val="75000"/>
                    <a:lumOff val="25000"/>
                  </a:schemeClr>
                </a:solidFill>
                <a:cs typeface="+mn-ea"/>
                <a:sym typeface="+mn-lt"/>
              </a:rPr>
              <a:t>55%</a:t>
            </a:r>
            <a:endParaRPr lang="zh-CN" altLang="en-US" sz="2400" spc="75" dirty="0">
              <a:solidFill>
                <a:schemeClr val="tx1">
                  <a:lumMod val="75000"/>
                  <a:lumOff val="25000"/>
                </a:schemeClr>
              </a:solidFill>
              <a:cs typeface="+mn-ea"/>
              <a:sym typeface="+mn-lt"/>
            </a:endParaRPr>
          </a:p>
        </p:txBody>
      </p:sp>
      <p:sp>
        <p:nvSpPr>
          <p:cNvPr id="71" name="TextBox 64"/>
          <p:cNvSpPr txBox="1"/>
          <p:nvPr/>
        </p:nvSpPr>
        <p:spPr>
          <a:xfrm>
            <a:off x="5442677" y="5316966"/>
            <a:ext cx="1499936" cy="461665"/>
          </a:xfrm>
          <a:prstGeom prst="rect">
            <a:avLst/>
          </a:prstGeom>
          <a:noFill/>
        </p:spPr>
        <p:txBody>
          <a:bodyPr wrap="square" rtlCol="0">
            <a:spAutoFit/>
          </a:bodyPr>
          <a:lstStyle/>
          <a:p>
            <a:pPr algn="ctr"/>
            <a:r>
              <a:rPr lang="en-US" altLang="zh-CN" sz="2400" spc="75" dirty="0">
                <a:solidFill>
                  <a:schemeClr val="tx1">
                    <a:lumMod val="75000"/>
                    <a:lumOff val="25000"/>
                  </a:schemeClr>
                </a:solidFill>
                <a:cs typeface="+mn-ea"/>
                <a:sym typeface="+mn-lt"/>
              </a:rPr>
              <a:t>45%</a:t>
            </a:r>
            <a:endParaRPr lang="zh-CN" altLang="en-US" sz="2400" spc="75" dirty="0">
              <a:solidFill>
                <a:schemeClr val="tx1">
                  <a:lumMod val="75000"/>
                  <a:lumOff val="25000"/>
                </a:schemeClr>
              </a:solidFill>
              <a:cs typeface="+mn-ea"/>
              <a:sym typeface="+mn-lt"/>
            </a:endParaRPr>
          </a:p>
        </p:txBody>
      </p:sp>
      <p:sp>
        <p:nvSpPr>
          <p:cNvPr id="72" name="TextBox 64"/>
          <p:cNvSpPr txBox="1"/>
          <p:nvPr/>
        </p:nvSpPr>
        <p:spPr>
          <a:xfrm>
            <a:off x="8950395" y="5316966"/>
            <a:ext cx="1499936" cy="461665"/>
          </a:xfrm>
          <a:prstGeom prst="rect">
            <a:avLst/>
          </a:prstGeom>
          <a:noFill/>
        </p:spPr>
        <p:txBody>
          <a:bodyPr wrap="square" rtlCol="0">
            <a:spAutoFit/>
          </a:bodyPr>
          <a:lstStyle/>
          <a:p>
            <a:pPr algn="ctr"/>
            <a:r>
              <a:rPr lang="en-US" altLang="zh-CN" sz="2400" spc="75" dirty="0">
                <a:solidFill>
                  <a:schemeClr val="tx1">
                    <a:lumMod val="75000"/>
                    <a:lumOff val="25000"/>
                  </a:schemeClr>
                </a:solidFill>
                <a:cs typeface="+mn-ea"/>
                <a:sym typeface="+mn-lt"/>
              </a:rPr>
              <a:t>99%</a:t>
            </a:r>
            <a:endParaRPr lang="zh-CN" altLang="en-US" sz="2400" spc="75" dirty="0">
              <a:solidFill>
                <a:schemeClr val="tx1">
                  <a:lumMod val="75000"/>
                  <a:lumOff val="25000"/>
                </a:schemeClr>
              </a:solidFill>
              <a:cs typeface="+mn-ea"/>
              <a:sym typeface="+mn-lt"/>
            </a:endParaRPr>
          </a:p>
        </p:txBody>
      </p:sp>
      <p:sp>
        <p:nvSpPr>
          <p:cNvPr id="73" name="文本框 217"/>
          <p:cNvSpPr txBox="1"/>
          <p:nvPr/>
        </p:nvSpPr>
        <p:spPr>
          <a:xfrm>
            <a:off x="521554" y="1177853"/>
            <a:ext cx="1752983" cy="369332"/>
          </a:xfrm>
          <a:prstGeom prst="rect">
            <a:avLst/>
          </a:prstGeom>
          <a:noFill/>
        </p:spPr>
        <p:txBody>
          <a:bodyPr vert="horz"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dirty="0">
                <a:solidFill>
                  <a:srgbClr val="FFFFFF"/>
                </a:solidFill>
                <a:cs typeface="+mn-ea"/>
                <a:sym typeface="+mn-lt"/>
              </a:rPr>
              <a:t>Deficiencies</a:t>
            </a:r>
            <a:endParaRPr lang="zh-CN" altLang="en-US" dirty="0">
              <a:solidFill>
                <a:srgbClr val="FFFFFF"/>
              </a:solidFill>
              <a:cs typeface="+mn-ea"/>
              <a:sym typeface="+mn-lt"/>
            </a:endParaRPr>
          </a:p>
        </p:txBody>
      </p:sp>
      <p:cxnSp>
        <p:nvCxnSpPr>
          <p:cNvPr id="74" name="直接连接符 73"/>
          <p:cNvCxnSpPr/>
          <p:nvPr/>
        </p:nvCxnSpPr>
        <p:spPr>
          <a:xfrm>
            <a:off x="3104062" y="1587917"/>
            <a:ext cx="0" cy="369001"/>
          </a:xfrm>
          <a:prstGeom prst="line">
            <a:avLst/>
          </a:prstGeom>
          <a:ln w="38100">
            <a:solidFill>
              <a:srgbClr val="FFFFFF">
                <a:alpha val="99000"/>
              </a:srgbClr>
            </a:solidFill>
          </a:ln>
        </p:spPr>
        <p:style>
          <a:lnRef idx="1">
            <a:schemeClr val="accent1"/>
          </a:lnRef>
          <a:fillRef idx="0">
            <a:schemeClr val="accent1"/>
          </a:fillRef>
          <a:effectRef idx="0">
            <a:schemeClr val="accent1"/>
          </a:effectRef>
          <a:fontRef idx="minor">
            <a:schemeClr val="tx1"/>
          </a:fontRef>
        </p:style>
      </p:cxnSp>
      <p:sp>
        <p:nvSpPr>
          <p:cNvPr id="75" name="椭圆 74"/>
          <p:cNvSpPr/>
          <p:nvPr/>
        </p:nvSpPr>
        <p:spPr>
          <a:xfrm>
            <a:off x="5676842" y="4093710"/>
            <a:ext cx="1021080" cy="1021080"/>
          </a:xfrm>
          <a:prstGeom prst="ellipse">
            <a:avLst/>
          </a:prstGeom>
          <a:solidFill>
            <a:srgbClr val="901B2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6" name="椭圆 75"/>
          <p:cNvSpPr/>
          <p:nvPr/>
        </p:nvSpPr>
        <p:spPr>
          <a:xfrm>
            <a:off x="9164298" y="4097115"/>
            <a:ext cx="1021080" cy="1021080"/>
          </a:xfrm>
          <a:prstGeom prst="ellipse">
            <a:avLst/>
          </a:prstGeom>
          <a:solidFill>
            <a:srgbClr val="901B2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7" name="椭圆 76"/>
          <p:cNvSpPr/>
          <p:nvPr/>
        </p:nvSpPr>
        <p:spPr>
          <a:xfrm>
            <a:off x="5814330" y="4220290"/>
            <a:ext cx="756130" cy="7561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8" name="椭圆 77"/>
          <p:cNvSpPr/>
          <p:nvPr/>
        </p:nvSpPr>
        <p:spPr>
          <a:xfrm>
            <a:off x="9296773" y="4229590"/>
            <a:ext cx="756130" cy="7561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79" name="Freeform 64"/>
          <p:cNvSpPr>
            <a:spLocks noChangeArrowheads="1"/>
          </p:cNvSpPr>
          <p:nvPr/>
        </p:nvSpPr>
        <p:spPr bwMode="auto">
          <a:xfrm>
            <a:off x="9517597" y="4428361"/>
            <a:ext cx="365532" cy="358588"/>
          </a:xfrm>
          <a:custGeom>
            <a:avLst/>
            <a:gdLst>
              <a:gd name="T0" fmla="*/ 67467 w 461"/>
              <a:gd name="T1" fmla="*/ 14666 h 453"/>
              <a:gd name="T2" fmla="*/ 67467 w 461"/>
              <a:gd name="T3" fmla="*/ 14666 h 453"/>
              <a:gd name="T4" fmla="*/ 0 w 461"/>
              <a:gd name="T5" fmla="*/ 120587 h 453"/>
              <a:gd name="T6" fmla="*/ 4897 w 461"/>
              <a:gd name="T7" fmla="*/ 149375 h 453"/>
              <a:gd name="T8" fmla="*/ 110994 w 461"/>
              <a:gd name="T9" fmla="*/ 53232 h 453"/>
              <a:gd name="T10" fmla="*/ 67467 w 461"/>
              <a:gd name="T11" fmla="*/ 14666 h 453"/>
              <a:gd name="T12" fmla="*/ 178461 w 461"/>
              <a:gd name="T13" fmla="*/ 9777 h 453"/>
              <a:gd name="T14" fmla="*/ 178461 w 461"/>
              <a:gd name="T15" fmla="*/ 9777 h 453"/>
              <a:gd name="T16" fmla="*/ 125685 w 461"/>
              <a:gd name="T17" fmla="*/ 0 h 453"/>
              <a:gd name="T18" fmla="*/ 87054 w 461"/>
              <a:gd name="T19" fmla="*/ 4889 h 453"/>
              <a:gd name="T20" fmla="*/ 178461 w 461"/>
              <a:gd name="T21" fmla="*/ 86366 h 453"/>
              <a:gd name="T22" fmla="*/ 178461 w 461"/>
              <a:gd name="T23" fmla="*/ 9777 h 453"/>
              <a:gd name="T24" fmla="*/ 197504 w 461"/>
              <a:gd name="T25" fmla="*/ 19555 h 453"/>
              <a:gd name="T26" fmla="*/ 197504 w 461"/>
              <a:gd name="T27" fmla="*/ 19555 h 453"/>
              <a:gd name="T28" fmla="*/ 197504 w 461"/>
              <a:gd name="T29" fmla="*/ 164041 h 453"/>
              <a:gd name="T30" fmla="*/ 241031 w 461"/>
              <a:gd name="T31" fmla="*/ 164041 h 453"/>
              <a:gd name="T32" fmla="*/ 250281 w 461"/>
              <a:gd name="T33" fmla="*/ 120587 h 453"/>
              <a:gd name="T34" fmla="*/ 197504 w 461"/>
              <a:gd name="T35" fmla="*/ 19555 h 453"/>
              <a:gd name="T36" fmla="*/ 9794 w 461"/>
              <a:gd name="T37" fmla="*/ 168387 h 453"/>
              <a:gd name="T38" fmla="*/ 9794 w 461"/>
              <a:gd name="T39" fmla="*/ 168387 h 453"/>
              <a:gd name="T40" fmla="*/ 57673 w 461"/>
              <a:gd name="T41" fmla="*/ 226507 h 453"/>
              <a:gd name="T42" fmla="*/ 57673 w 461"/>
              <a:gd name="T43" fmla="*/ 125475 h 453"/>
              <a:gd name="T44" fmla="*/ 28837 w 461"/>
              <a:gd name="T45" fmla="*/ 154264 h 453"/>
              <a:gd name="T46" fmla="*/ 9794 w 461"/>
              <a:gd name="T47" fmla="*/ 168387 h 453"/>
              <a:gd name="T48" fmla="*/ 72364 w 461"/>
              <a:gd name="T49" fmla="*/ 235742 h 453"/>
              <a:gd name="T50" fmla="*/ 72364 w 461"/>
              <a:gd name="T51" fmla="*/ 235742 h 453"/>
              <a:gd name="T52" fmla="*/ 115891 w 461"/>
              <a:gd name="T53" fmla="*/ 245519 h 453"/>
              <a:gd name="T54" fmla="*/ 134934 w 461"/>
              <a:gd name="T55" fmla="*/ 245519 h 453"/>
              <a:gd name="T56" fmla="*/ 236135 w 461"/>
              <a:gd name="T57" fmla="*/ 183053 h 453"/>
              <a:gd name="T58" fmla="*/ 72364 w 461"/>
              <a:gd name="T59" fmla="*/ 183053 h 453"/>
              <a:gd name="T60" fmla="*/ 72364 w 461"/>
              <a:gd name="T61" fmla="*/ 235742 h 45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461" h="453">
                <a:moveTo>
                  <a:pt x="124" y="27"/>
                </a:moveTo>
                <a:lnTo>
                  <a:pt x="124" y="27"/>
                </a:lnTo>
                <a:cubicBezTo>
                  <a:pt x="53" y="62"/>
                  <a:pt x="0" y="142"/>
                  <a:pt x="0" y="222"/>
                </a:cubicBezTo>
                <a:cubicBezTo>
                  <a:pt x="0" y="240"/>
                  <a:pt x="0" y="257"/>
                  <a:pt x="9" y="275"/>
                </a:cubicBezTo>
                <a:cubicBezTo>
                  <a:pt x="204" y="98"/>
                  <a:pt x="204" y="98"/>
                  <a:pt x="204" y="98"/>
                </a:cubicBezTo>
                <a:cubicBezTo>
                  <a:pt x="186" y="71"/>
                  <a:pt x="124" y="27"/>
                  <a:pt x="124" y="27"/>
                </a:cubicBezTo>
                <a:close/>
                <a:moveTo>
                  <a:pt x="328" y="18"/>
                </a:moveTo>
                <a:lnTo>
                  <a:pt x="328" y="18"/>
                </a:lnTo>
                <a:cubicBezTo>
                  <a:pt x="293" y="0"/>
                  <a:pt x="266" y="0"/>
                  <a:pt x="231" y="0"/>
                </a:cubicBezTo>
                <a:cubicBezTo>
                  <a:pt x="204" y="0"/>
                  <a:pt x="186" y="0"/>
                  <a:pt x="160" y="9"/>
                </a:cubicBezTo>
                <a:cubicBezTo>
                  <a:pt x="328" y="159"/>
                  <a:pt x="328" y="159"/>
                  <a:pt x="328" y="159"/>
                </a:cubicBezTo>
                <a:lnTo>
                  <a:pt x="328" y="18"/>
                </a:lnTo>
                <a:close/>
                <a:moveTo>
                  <a:pt x="363" y="36"/>
                </a:moveTo>
                <a:lnTo>
                  <a:pt x="363" y="36"/>
                </a:lnTo>
                <a:cubicBezTo>
                  <a:pt x="363" y="302"/>
                  <a:pt x="363" y="302"/>
                  <a:pt x="363" y="302"/>
                </a:cubicBezTo>
                <a:cubicBezTo>
                  <a:pt x="443" y="302"/>
                  <a:pt x="443" y="302"/>
                  <a:pt x="443" y="302"/>
                </a:cubicBezTo>
                <a:cubicBezTo>
                  <a:pt x="452" y="275"/>
                  <a:pt x="460" y="248"/>
                  <a:pt x="460" y="222"/>
                </a:cubicBezTo>
                <a:cubicBezTo>
                  <a:pt x="460" y="151"/>
                  <a:pt x="416" y="80"/>
                  <a:pt x="363" y="36"/>
                </a:cubicBezTo>
                <a:close/>
                <a:moveTo>
                  <a:pt x="18" y="310"/>
                </a:moveTo>
                <a:lnTo>
                  <a:pt x="18" y="310"/>
                </a:lnTo>
                <a:cubicBezTo>
                  <a:pt x="35" y="355"/>
                  <a:pt x="62" y="390"/>
                  <a:pt x="106" y="417"/>
                </a:cubicBezTo>
                <a:cubicBezTo>
                  <a:pt x="106" y="231"/>
                  <a:pt x="106" y="231"/>
                  <a:pt x="106" y="231"/>
                </a:cubicBezTo>
                <a:cubicBezTo>
                  <a:pt x="53" y="284"/>
                  <a:pt x="53" y="284"/>
                  <a:pt x="53" y="284"/>
                </a:cubicBezTo>
                <a:cubicBezTo>
                  <a:pt x="35" y="293"/>
                  <a:pt x="18" y="310"/>
                  <a:pt x="18" y="310"/>
                </a:cubicBezTo>
                <a:close/>
                <a:moveTo>
                  <a:pt x="133" y="434"/>
                </a:moveTo>
                <a:lnTo>
                  <a:pt x="133" y="434"/>
                </a:lnTo>
                <a:cubicBezTo>
                  <a:pt x="160" y="443"/>
                  <a:pt x="186" y="452"/>
                  <a:pt x="213" y="452"/>
                </a:cubicBezTo>
                <a:cubicBezTo>
                  <a:pt x="248" y="452"/>
                  <a:pt x="248" y="452"/>
                  <a:pt x="248" y="452"/>
                </a:cubicBezTo>
                <a:cubicBezTo>
                  <a:pt x="328" y="443"/>
                  <a:pt x="390" y="399"/>
                  <a:pt x="434" y="337"/>
                </a:cubicBezTo>
                <a:cubicBezTo>
                  <a:pt x="133" y="337"/>
                  <a:pt x="133" y="337"/>
                  <a:pt x="133" y="337"/>
                </a:cubicBezTo>
                <a:lnTo>
                  <a:pt x="133" y="434"/>
                </a:lnTo>
                <a:close/>
              </a:path>
            </a:pathLst>
          </a:custGeom>
          <a:solidFill>
            <a:srgbClr val="901B21"/>
          </a:solidFill>
          <a:ln>
            <a:noFill/>
          </a:ln>
          <a:effectLst/>
        </p:spPr>
        <p:txBody>
          <a:bodyPr wrap="none" lIns="34290" tIns="17145" rIns="34290" bIns="17145" anchor="ctr"/>
          <a:lstStyle/>
          <a:p>
            <a:endParaRPr lang="zh-CN" altLang="en-US">
              <a:cs typeface="+mn-ea"/>
              <a:sym typeface="+mn-lt"/>
            </a:endParaRPr>
          </a:p>
        </p:txBody>
      </p:sp>
      <p:sp>
        <p:nvSpPr>
          <p:cNvPr id="80" name="Freeform 120"/>
          <p:cNvSpPr>
            <a:spLocks noChangeArrowheads="1"/>
          </p:cNvSpPr>
          <p:nvPr/>
        </p:nvSpPr>
        <p:spPr bwMode="auto">
          <a:xfrm>
            <a:off x="5992224" y="4443836"/>
            <a:ext cx="393292" cy="344708"/>
          </a:xfrm>
          <a:custGeom>
            <a:avLst/>
            <a:gdLst>
              <a:gd name="T0" fmla="*/ 197112 w 497"/>
              <a:gd name="T1" fmla="*/ 120716 h 435"/>
              <a:gd name="T2" fmla="*/ 197112 w 497"/>
              <a:gd name="T3" fmla="*/ 120716 h 435"/>
              <a:gd name="T4" fmla="*/ 192225 w 497"/>
              <a:gd name="T5" fmla="*/ 110384 h 435"/>
              <a:gd name="T6" fmla="*/ 192225 w 497"/>
              <a:gd name="T7" fmla="*/ 86459 h 435"/>
              <a:gd name="T8" fmla="*/ 134123 w 497"/>
              <a:gd name="T9" fmla="*/ 86459 h 435"/>
              <a:gd name="T10" fmla="*/ 129779 w 497"/>
              <a:gd name="T11" fmla="*/ 81565 h 435"/>
              <a:gd name="T12" fmla="*/ 124892 w 497"/>
              <a:gd name="T13" fmla="*/ 48395 h 435"/>
              <a:gd name="T14" fmla="*/ 38554 w 497"/>
              <a:gd name="T15" fmla="*/ 86459 h 435"/>
              <a:gd name="T16" fmla="*/ 0 w 497"/>
              <a:gd name="T17" fmla="*/ 159323 h 435"/>
              <a:gd name="T18" fmla="*/ 110231 w 497"/>
              <a:gd name="T19" fmla="*/ 235994 h 435"/>
              <a:gd name="T20" fmla="*/ 230778 w 497"/>
              <a:gd name="T21" fmla="*/ 154429 h 435"/>
              <a:gd name="T22" fmla="*/ 197112 w 497"/>
              <a:gd name="T23" fmla="*/ 120716 h 435"/>
              <a:gd name="T24" fmla="*/ 110231 w 497"/>
              <a:gd name="T25" fmla="*/ 212069 h 435"/>
              <a:gd name="T26" fmla="*/ 110231 w 497"/>
              <a:gd name="T27" fmla="*/ 212069 h 435"/>
              <a:gd name="T28" fmla="*/ 28779 w 497"/>
              <a:gd name="T29" fmla="*/ 168567 h 435"/>
              <a:gd name="T30" fmla="*/ 100999 w 497"/>
              <a:gd name="T31" fmla="*/ 110384 h 435"/>
              <a:gd name="T32" fmla="*/ 182451 w 497"/>
              <a:gd name="T33" fmla="*/ 154429 h 435"/>
              <a:gd name="T34" fmla="*/ 110231 w 497"/>
              <a:gd name="T35" fmla="*/ 212069 h 435"/>
              <a:gd name="T36" fmla="*/ 269332 w 497"/>
              <a:gd name="T37" fmla="*/ 81565 h 435"/>
              <a:gd name="T38" fmla="*/ 269332 w 497"/>
              <a:gd name="T39" fmla="*/ 81565 h 435"/>
              <a:gd name="T40" fmla="*/ 187338 w 497"/>
              <a:gd name="T41" fmla="*/ 0 h 435"/>
              <a:gd name="T42" fmla="*/ 177564 w 497"/>
              <a:gd name="T43" fmla="*/ 9788 h 435"/>
              <a:gd name="T44" fmla="*/ 187338 w 497"/>
              <a:gd name="T45" fmla="*/ 19576 h 435"/>
              <a:gd name="T46" fmla="*/ 249784 w 497"/>
              <a:gd name="T47" fmla="*/ 81565 h 435"/>
              <a:gd name="T48" fmla="*/ 259558 w 497"/>
              <a:gd name="T49" fmla="*/ 91353 h 435"/>
              <a:gd name="T50" fmla="*/ 269332 w 497"/>
              <a:gd name="T51" fmla="*/ 81565 h 435"/>
              <a:gd name="T52" fmla="*/ 230778 w 497"/>
              <a:gd name="T53" fmla="*/ 81565 h 435"/>
              <a:gd name="T54" fmla="*/ 230778 w 497"/>
              <a:gd name="T55" fmla="*/ 81565 h 435"/>
              <a:gd name="T56" fmla="*/ 187338 w 497"/>
              <a:gd name="T57" fmla="*/ 38607 h 435"/>
              <a:gd name="T58" fmla="*/ 177564 w 497"/>
              <a:gd name="T59" fmla="*/ 48395 h 435"/>
              <a:gd name="T60" fmla="*/ 187338 w 497"/>
              <a:gd name="T61" fmla="*/ 57639 h 435"/>
              <a:gd name="T62" fmla="*/ 211773 w 497"/>
              <a:gd name="T63" fmla="*/ 86459 h 435"/>
              <a:gd name="T64" fmla="*/ 225891 w 497"/>
              <a:gd name="T65" fmla="*/ 91353 h 435"/>
              <a:gd name="T66" fmla="*/ 230778 w 497"/>
              <a:gd name="T67" fmla="*/ 81565 h 435"/>
              <a:gd name="T68" fmla="*/ 86338 w 497"/>
              <a:gd name="T69" fmla="*/ 139748 h 435"/>
              <a:gd name="T70" fmla="*/ 86338 w 497"/>
              <a:gd name="T71" fmla="*/ 139748 h 435"/>
              <a:gd name="T72" fmla="*/ 62446 w 497"/>
              <a:gd name="T73" fmla="*/ 168567 h 435"/>
              <a:gd name="T74" fmla="*/ 100999 w 497"/>
              <a:gd name="T75" fmla="*/ 192493 h 435"/>
              <a:gd name="T76" fmla="*/ 124892 w 497"/>
              <a:gd name="T77" fmla="*/ 159323 h 435"/>
              <a:gd name="T78" fmla="*/ 86338 w 497"/>
              <a:gd name="T79" fmla="*/ 139748 h 43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497" h="435">
                <a:moveTo>
                  <a:pt x="363" y="222"/>
                </a:moveTo>
                <a:lnTo>
                  <a:pt x="363" y="222"/>
                </a:lnTo>
                <a:cubicBezTo>
                  <a:pt x="354" y="213"/>
                  <a:pt x="354" y="213"/>
                  <a:pt x="354" y="203"/>
                </a:cubicBezTo>
                <a:cubicBezTo>
                  <a:pt x="363" y="186"/>
                  <a:pt x="363" y="168"/>
                  <a:pt x="354" y="159"/>
                </a:cubicBezTo>
                <a:cubicBezTo>
                  <a:pt x="336" y="133"/>
                  <a:pt x="300" y="133"/>
                  <a:pt x="247" y="159"/>
                </a:cubicBezTo>
                <a:cubicBezTo>
                  <a:pt x="247" y="159"/>
                  <a:pt x="230" y="159"/>
                  <a:pt x="239" y="150"/>
                </a:cubicBezTo>
                <a:cubicBezTo>
                  <a:pt x="247" y="124"/>
                  <a:pt x="239" y="106"/>
                  <a:pt x="230" y="89"/>
                </a:cubicBezTo>
                <a:cubicBezTo>
                  <a:pt x="203" y="62"/>
                  <a:pt x="132" y="97"/>
                  <a:pt x="71" y="159"/>
                </a:cubicBezTo>
                <a:cubicBezTo>
                  <a:pt x="26" y="203"/>
                  <a:pt x="0" y="248"/>
                  <a:pt x="0" y="293"/>
                </a:cubicBezTo>
                <a:cubicBezTo>
                  <a:pt x="0" y="372"/>
                  <a:pt x="106" y="434"/>
                  <a:pt x="203" y="434"/>
                </a:cubicBezTo>
                <a:cubicBezTo>
                  <a:pt x="336" y="434"/>
                  <a:pt x="425" y="346"/>
                  <a:pt x="425" y="284"/>
                </a:cubicBezTo>
                <a:cubicBezTo>
                  <a:pt x="425" y="248"/>
                  <a:pt x="390" y="231"/>
                  <a:pt x="363" y="222"/>
                </a:cubicBezTo>
                <a:close/>
                <a:moveTo>
                  <a:pt x="203" y="390"/>
                </a:moveTo>
                <a:lnTo>
                  <a:pt x="203" y="390"/>
                </a:lnTo>
                <a:cubicBezTo>
                  <a:pt x="124" y="399"/>
                  <a:pt x="53" y="363"/>
                  <a:pt x="53" y="310"/>
                </a:cubicBezTo>
                <a:cubicBezTo>
                  <a:pt x="44" y="257"/>
                  <a:pt x="106" y="213"/>
                  <a:pt x="186" y="203"/>
                </a:cubicBezTo>
                <a:cubicBezTo>
                  <a:pt x="265" y="195"/>
                  <a:pt x="336" y="231"/>
                  <a:pt x="336" y="284"/>
                </a:cubicBezTo>
                <a:cubicBezTo>
                  <a:pt x="345" y="337"/>
                  <a:pt x="283" y="381"/>
                  <a:pt x="203" y="390"/>
                </a:cubicBezTo>
                <a:close/>
                <a:moveTo>
                  <a:pt x="496" y="150"/>
                </a:moveTo>
                <a:lnTo>
                  <a:pt x="496" y="150"/>
                </a:lnTo>
                <a:cubicBezTo>
                  <a:pt x="496" y="71"/>
                  <a:pt x="425" y="0"/>
                  <a:pt x="345" y="0"/>
                </a:cubicBezTo>
                <a:cubicBezTo>
                  <a:pt x="336" y="0"/>
                  <a:pt x="327" y="9"/>
                  <a:pt x="327" y="18"/>
                </a:cubicBezTo>
                <a:cubicBezTo>
                  <a:pt x="327" y="27"/>
                  <a:pt x="336" y="36"/>
                  <a:pt x="345" y="36"/>
                </a:cubicBezTo>
                <a:cubicBezTo>
                  <a:pt x="407" y="36"/>
                  <a:pt x="460" y="89"/>
                  <a:pt x="460" y="150"/>
                </a:cubicBezTo>
                <a:cubicBezTo>
                  <a:pt x="460" y="159"/>
                  <a:pt x="469" y="168"/>
                  <a:pt x="478" y="168"/>
                </a:cubicBezTo>
                <a:cubicBezTo>
                  <a:pt x="487" y="168"/>
                  <a:pt x="496" y="159"/>
                  <a:pt x="496" y="150"/>
                </a:cubicBezTo>
                <a:close/>
                <a:moveTo>
                  <a:pt x="425" y="150"/>
                </a:moveTo>
                <a:lnTo>
                  <a:pt x="425" y="150"/>
                </a:lnTo>
                <a:cubicBezTo>
                  <a:pt x="416" y="106"/>
                  <a:pt x="390" y="80"/>
                  <a:pt x="345" y="71"/>
                </a:cubicBezTo>
                <a:cubicBezTo>
                  <a:pt x="336" y="71"/>
                  <a:pt x="327" y="80"/>
                  <a:pt x="327" y="89"/>
                </a:cubicBezTo>
                <a:cubicBezTo>
                  <a:pt x="327" y="97"/>
                  <a:pt x="327" y="106"/>
                  <a:pt x="345" y="106"/>
                </a:cubicBezTo>
                <a:cubicBezTo>
                  <a:pt x="363" y="115"/>
                  <a:pt x="390" y="133"/>
                  <a:pt x="390" y="159"/>
                </a:cubicBezTo>
                <a:cubicBezTo>
                  <a:pt x="390" y="168"/>
                  <a:pt x="398" y="168"/>
                  <a:pt x="416" y="168"/>
                </a:cubicBezTo>
                <a:cubicBezTo>
                  <a:pt x="425" y="168"/>
                  <a:pt x="425" y="159"/>
                  <a:pt x="425" y="150"/>
                </a:cubicBezTo>
                <a:close/>
                <a:moveTo>
                  <a:pt x="159" y="257"/>
                </a:moveTo>
                <a:lnTo>
                  <a:pt x="159" y="257"/>
                </a:lnTo>
                <a:cubicBezTo>
                  <a:pt x="132" y="257"/>
                  <a:pt x="106" y="284"/>
                  <a:pt x="115" y="310"/>
                </a:cubicBezTo>
                <a:cubicBezTo>
                  <a:pt x="124" y="337"/>
                  <a:pt x="150" y="354"/>
                  <a:pt x="186" y="354"/>
                </a:cubicBezTo>
                <a:cubicBezTo>
                  <a:pt x="212" y="346"/>
                  <a:pt x="239" y="319"/>
                  <a:pt x="230" y="293"/>
                </a:cubicBezTo>
                <a:cubicBezTo>
                  <a:pt x="221" y="266"/>
                  <a:pt x="194" y="248"/>
                  <a:pt x="159" y="257"/>
                </a:cubicBezTo>
                <a:close/>
              </a:path>
            </a:pathLst>
          </a:custGeom>
          <a:solidFill>
            <a:srgbClr val="901B21"/>
          </a:solidFill>
          <a:ln>
            <a:noFill/>
          </a:ln>
          <a:effectLst/>
        </p:spPr>
        <p:txBody>
          <a:bodyPr wrap="none" lIns="34290" tIns="17145" rIns="34290" bIns="17145" anchor="ctr"/>
          <a:lstStyle/>
          <a:p>
            <a:endParaRPr lang="zh-CN" altLang="en-US">
              <a:cs typeface="+mn-ea"/>
              <a:sym typeface="+mn-lt"/>
            </a:endParaRPr>
          </a:p>
        </p:txBody>
      </p:sp>
    </p:spTree>
  </p:cSld>
  <p:clrMapOvr>
    <a:masterClrMapping/>
  </p:clrMapOvr>
  <p:transition advClick="0" advTm="3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62"/>
                                        </p:tgtEl>
                                        <p:attrNameLst>
                                          <p:attrName>style.visibility</p:attrName>
                                        </p:attrNameLst>
                                      </p:cBhvr>
                                      <p:to>
                                        <p:strVal val="visible"/>
                                      </p:to>
                                    </p:set>
                                    <p:anim calcmode="lin" valueType="num">
                                      <p:cBhvr additive="base">
                                        <p:cTn id="7" dur="750" fill="hold"/>
                                        <p:tgtEl>
                                          <p:spTgt spid="62"/>
                                        </p:tgtEl>
                                        <p:attrNameLst>
                                          <p:attrName>ppt_x</p:attrName>
                                        </p:attrNameLst>
                                      </p:cBhvr>
                                      <p:tavLst>
                                        <p:tav tm="0">
                                          <p:val>
                                            <p:strVal val="0-#ppt_w/2"/>
                                          </p:val>
                                        </p:tav>
                                        <p:tav tm="100000">
                                          <p:val>
                                            <p:strVal val="#ppt_x"/>
                                          </p:val>
                                        </p:tav>
                                      </p:tavLst>
                                    </p:anim>
                                    <p:anim calcmode="lin" valueType="num">
                                      <p:cBhvr additive="base">
                                        <p:cTn id="8" dur="750" fill="hold"/>
                                        <p:tgtEl>
                                          <p:spTgt spid="62"/>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100"/>
                                  </p:stCondLst>
                                  <p:childTnLst>
                                    <p:set>
                                      <p:cBhvr>
                                        <p:cTn id="10" dur="1" fill="hold">
                                          <p:stCondLst>
                                            <p:cond delay="0"/>
                                          </p:stCondLst>
                                        </p:cTn>
                                        <p:tgtEl>
                                          <p:spTgt spid="63"/>
                                        </p:tgtEl>
                                        <p:attrNameLst>
                                          <p:attrName>style.visibility</p:attrName>
                                        </p:attrNameLst>
                                      </p:cBhvr>
                                      <p:to>
                                        <p:strVal val="visible"/>
                                      </p:to>
                                    </p:set>
                                    <p:anim calcmode="lin" valueType="num">
                                      <p:cBhvr additive="base">
                                        <p:cTn id="11" dur="750" fill="hold"/>
                                        <p:tgtEl>
                                          <p:spTgt spid="63"/>
                                        </p:tgtEl>
                                        <p:attrNameLst>
                                          <p:attrName>ppt_x</p:attrName>
                                        </p:attrNameLst>
                                      </p:cBhvr>
                                      <p:tavLst>
                                        <p:tav tm="0">
                                          <p:val>
                                            <p:strVal val="0-#ppt_w/2"/>
                                          </p:val>
                                        </p:tav>
                                        <p:tav tm="100000">
                                          <p:val>
                                            <p:strVal val="#ppt_x"/>
                                          </p:val>
                                        </p:tav>
                                      </p:tavLst>
                                    </p:anim>
                                    <p:anim calcmode="lin" valueType="num">
                                      <p:cBhvr additive="base">
                                        <p:cTn id="12" dur="750" fill="hold"/>
                                        <p:tgtEl>
                                          <p:spTgt spid="63"/>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300"/>
                                  </p:stCondLst>
                                  <p:iterate type="lt">
                                    <p:tmPct val="10000"/>
                                  </p:iterate>
                                  <p:childTnLst>
                                    <p:set>
                                      <p:cBhvr>
                                        <p:cTn id="14" dur="1" fill="hold">
                                          <p:stCondLst>
                                            <p:cond delay="0"/>
                                          </p:stCondLst>
                                        </p:cTn>
                                        <p:tgtEl>
                                          <p:spTgt spid="64"/>
                                        </p:tgtEl>
                                        <p:attrNameLst>
                                          <p:attrName>style.visibility</p:attrName>
                                        </p:attrNameLst>
                                      </p:cBhvr>
                                      <p:to>
                                        <p:strVal val="visible"/>
                                      </p:to>
                                    </p:set>
                                    <p:anim calcmode="lin" valueType="num">
                                      <p:cBhvr additive="base">
                                        <p:cTn id="15" dur="750" fill="hold"/>
                                        <p:tgtEl>
                                          <p:spTgt spid="64"/>
                                        </p:tgtEl>
                                        <p:attrNameLst>
                                          <p:attrName>ppt_x</p:attrName>
                                        </p:attrNameLst>
                                      </p:cBhvr>
                                      <p:tavLst>
                                        <p:tav tm="0">
                                          <p:val>
                                            <p:strVal val="0-#ppt_w/2"/>
                                          </p:val>
                                        </p:tav>
                                        <p:tav tm="100000">
                                          <p:val>
                                            <p:strVal val="#ppt_x"/>
                                          </p:val>
                                        </p:tav>
                                      </p:tavLst>
                                    </p:anim>
                                    <p:anim calcmode="lin" valueType="num">
                                      <p:cBhvr additive="base">
                                        <p:cTn id="16" dur="750" fill="hold"/>
                                        <p:tgtEl>
                                          <p:spTgt spid="64"/>
                                        </p:tgtEl>
                                        <p:attrNameLst>
                                          <p:attrName>ppt_y</p:attrName>
                                        </p:attrNameLst>
                                      </p:cBhvr>
                                      <p:tavLst>
                                        <p:tav tm="0">
                                          <p:val>
                                            <p:strVal val="#ppt_y"/>
                                          </p:val>
                                        </p:tav>
                                        <p:tav tm="100000">
                                          <p:val>
                                            <p:strVal val="#ppt_y"/>
                                          </p:val>
                                        </p:tav>
                                      </p:tavLst>
                                    </p:anim>
                                  </p:childTnLst>
                                </p:cTn>
                              </p:par>
                              <p:par>
                                <p:cTn id="17" presetID="2" presetClass="entr" presetSubtype="8" decel="100000" fill="hold" nodeType="withEffect">
                                  <p:stCondLst>
                                    <p:cond delay="200"/>
                                  </p:stCondLst>
                                  <p:childTnLst>
                                    <p:set>
                                      <p:cBhvr>
                                        <p:cTn id="18" dur="1" fill="hold">
                                          <p:stCondLst>
                                            <p:cond delay="0"/>
                                          </p:stCondLst>
                                        </p:cTn>
                                        <p:tgtEl>
                                          <p:spTgt spid="65"/>
                                        </p:tgtEl>
                                        <p:attrNameLst>
                                          <p:attrName>style.visibility</p:attrName>
                                        </p:attrNameLst>
                                      </p:cBhvr>
                                      <p:to>
                                        <p:strVal val="visible"/>
                                      </p:to>
                                    </p:set>
                                    <p:anim calcmode="lin" valueType="num">
                                      <p:cBhvr additive="base">
                                        <p:cTn id="19" dur="750" fill="hold"/>
                                        <p:tgtEl>
                                          <p:spTgt spid="65"/>
                                        </p:tgtEl>
                                        <p:attrNameLst>
                                          <p:attrName>ppt_x</p:attrName>
                                        </p:attrNameLst>
                                      </p:cBhvr>
                                      <p:tavLst>
                                        <p:tav tm="0">
                                          <p:val>
                                            <p:strVal val="0-#ppt_w/2"/>
                                          </p:val>
                                        </p:tav>
                                        <p:tav tm="100000">
                                          <p:val>
                                            <p:strVal val="#ppt_x"/>
                                          </p:val>
                                        </p:tav>
                                      </p:tavLst>
                                    </p:anim>
                                    <p:anim calcmode="lin" valueType="num">
                                      <p:cBhvr additive="base">
                                        <p:cTn id="20" dur="750" fill="hold"/>
                                        <p:tgtEl>
                                          <p:spTgt spid="65"/>
                                        </p:tgtEl>
                                        <p:attrNameLst>
                                          <p:attrName>ppt_y</p:attrName>
                                        </p:attrNameLst>
                                      </p:cBhvr>
                                      <p:tavLst>
                                        <p:tav tm="0">
                                          <p:val>
                                            <p:strVal val="#ppt_y"/>
                                          </p:val>
                                        </p:tav>
                                        <p:tav tm="100000">
                                          <p:val>
                                            <p:strVal val="#ppt_y"/>
                                          </p:val>
                                        </p:tav>
                                      </p:tavLst>
                                    </p:anim>
                                  </p:childTnLst>
                                </p:cTn>
                              </p:par>
                              <p:par>
                                <p:cTn id="21" presetID="2" presetClass="entr" presetSubtype="8" decel="100000" fill="hold" grpId="0" nodeType="withEffect">
                                  <p:stCondLst>
                                    <p:cond delay="400"/>
                                  </p:stCondLst>
                                  <p:childTnLst>
                                    <p:set>
                                      <p:cBhvr>
                                        <p:cTn id="22" dur="1" fill="hold">
                                          <p:stCondLst>
                                            <p:cond delay="0"/>
                                          </p:stCondLst>
                                        </p:cTn>
                                        <p:tgtEl>
                                          <p:spTgt spid="66"/>
                                        </p:tgtEl>
                                        <p:attrNameLst>
                                          <p:attrName>style.visibility</p:attrName>
                                        </p:attrNameLst>
                                      </p:cBhvr>
                                      <p:to>
                                        <p:strVal val="visible"/>
                                      </p:to>
                                    </p:set>
                                    <p:anim calcmode="lin" valueType="num">
                                      <p:cBhvr additive="base">
                                        <p:cTn id="23" dur="750" fill="hold"/>
                                        <p:tgtEl>
                                          <p:spTgt spid="66"/>
                                        </p:tgtEl>
                                        <p:attrNameLst>
                                          <p:attrName>ppt_x</p:attrName>
                                        </p:attrNameLst>
                                      </p:cBhvr>
                                      <p:tavLst>
                                        <p:tav tm="0">
                                          <p:val>
                                            <p:strVal val="0-#ppt_w/2"/>
                                          </p:val>
                                        </p:tav>
                                        <p:tav tm="100000">
                                          <p:val>
                                            <p:strVal val="#ppt_x"/>
                                          </p:val>
                                        </p:tav>
                                      </p:tavLst>
                                    </p:anim>
                                    <p:anim calcmode="lin" valueType="num">
                                      <p:cBhvr additive="base">
                                        <p:cTn id="24" dur="750" fill="hold"/>
                                        <p:tgtEl>
                                          <p:spTgt spid="66"/>
                                        </p:tgtEl>
                                        <p:attrNameLst>
                                          <p:attrName>ppt_y</p:attrName>
                                        </p:attrNameLst>
                                      </p:cBhvr>
                                      <p:tavLst>
                                        <p:tav tm="0">
                                          <p:val>
                                            <p:strVal val="#ppt_y"/>
                                          </p:val>
                                        </p:tav>
                                        <p:tav tm="100000">
                                          <p:val>
                                            <p:strVal val="#ppt_y"/>
                                          </p:val>
                                        </p:tav>
                                      </p:tavLst>
                                    </p:anim>
                                  </p:childTnLst>
                                </p:cTn>
                              </p:par>
                              <p:par>
                                <p:cTn id="25" presetID="2" presetClass="entr" presetSubtype="2" decel="100000" fill="hold" grpId="0" nodeType="withEffect">
                                  <p:stCondLst>
                                    <p:cond delay="100"/>
                                  </p:stCondLst>
                                  <p:childTnLst>
                                    <p:set>
                                      <p:cBhvr>
                                        <p:cTn id="26" dur="1" fill="hold">
                                          <p:stCondLst>
                                            <p:cond delay="0"/>
                                          </p:stCondLst>
                                        </p:cTn>
                                        <p:tgtEl>
                                          <p:spTgt spid="67"/>
                                        </p:tgtEl>
                                        <p:attrNameLst>
                                          <p:attrName>style.visibility</p:attrName>
                                        </p:attrNameLst>
                                      </p:cBhvr>
                                      <p:to>
                                        <p:strVal val="visible"/>
                                      </p:to>
                                    </p:set>
                                    <p:anim calcmode="lin" valueType="num">
                                      <p:cBhvr additive="base">
                                        <p:cTn id="27" dur="750" fill="hold"/>
                                        <p:tgtEl>
                                          <p:spTgt spid="67"/>
                                        </p:tgtEl>
                                        <p:attrNameLst>
                                          <p:attrName>ppt_x</p:attrName>
                                        </p:attrNameLst>
                                      </p:cBhvr>
                                      <p:tavLst>
                                        <p:tav tm="0">
                                          <p:val>
                                            <p:strVal val="1+#ppt_w/2"/>
                                          </p:val>
                                        </p:tav>
                                        <p:tav tm="100000">
                                          <p:val>
                                            <p:strVal val="#ppt_x"/>
                                          </p:val>
                                        </p:tav>
                                      </p:tavLst>
                                    </p:anim>
                                    <p:anim calcmode="lin" valueType="num">
                                      <p:cBhvr additive="base">
                                        <p:cTn id="28" dur="750" fill="hold"/>
                                        <p:tgtEl>
                                          <p:spTgt spid="67"/>
                                        </p:tgtEl>
                                        <p:attrNameLst>
                                          <p:attrName>ppt_y</p:attrName>
                                        </p:attrNameLst>
                                      </p:cBhvr>
                                      <p:tavLst>
                                        <p:tav tm="0">
                                          <p:val>
                                            <p:strVal val="#ppt_y"/>
                                          </p:val>
                                        </p:tav>
                                        <p:tav tm="100000">
                                          <p:val>
                                            <p:strVal val="#ppt_y"/>
                                          </p:val>
                                        </p:tav>
                                      </p:tavLst>
                                    </p:anim>
                                  </p:childTnLst>
                                </p:cTn>
                              </p:par>
                              <p:par>
                                <p:cTn id="29" presetID="2" presetClass="entr" presetSubtype="2" decel="100000" fill="hold" grpId="0" nodeType="withEffect">
                                  <p:stCondLst>
                                    <p:cond delay="100"/>
                                  </p:stCondLst>
                                  <p:childTnLst>
                                    <p:set>
                                      <p:cBhvr>
                                        <p:cTn id="30" dur="1" fill="hold">
                                          <p:stCondLst>
                                            <p:cond delay="0"/>
                                          </p:stCondLst>
                                        </p:cTn>
                                        <p:tgtEl>
                                          <p:spTgt spid="68"/>
                                        </p:tgtEl>
                                        <p:attrNameLst>
                                          <p:attrName>style.visibility</p:attrName>
                                        </p:attrNameLst>
                                      </p:cBhvr>
                                      <p:to>
                                        <p:strVal val="visible"/>
                                      </p:to>
                                    </p:set>
                                    <p:anim calcmode="lin" valueType="num">
                                      <p:cBhvr additive="base">
                                        <p:cTn id="31" dur="750" fill="hold"/>
                                        <p:tgtEl>
                                          <p:spTgt spid="68"/>
                                        </p:tgtEl>
                                        <p:attrNameLst>
                                          <p:attrName>ppt_x</p:attrName>
                                        </p:attrNameLst>
                                      </p:cBhvr>
                                      <p:tavLst>
                                        <p:tav tm="0">
                                          <p:val>
                                            <p:strVal val="1+#ppt_w/2"/>
                                          </p:val>
                                        </p:tav>
                                        <p:tav tm="100000">
                                          <p:val>
                                            <p:strVal val="#ppt_x"/>
                                          </p:val>
                                        </p:tav>
                                      </p:tavLst>
                                    </p:anim>
                                    <p:anim calcmode="lin" valueType="num">
                                      <p:cBhvr additive="base">
                                        <p:cTn id="32" dur="750" fill="hold"/>
                                        <p:tgtEl>
                                          <p:spTgt spid="68"/>
                                        </p:tgtEl>
                                        <p:attrNameLst>
                                          <p:attrName>ppt_y</p:attrName>
                                        </p:attrNameLst>
                                      </p:cBhvr>
                                      <p:tavLst>
                                        <p:tav tm="0">
                                          <p:val>
                                            <p:strVal val="#ppt_y"/>
                                          </p:val>
                                        </p:tav>
                                        <p:tav tm="100000">
                                          <p:val>
                                            <p:strVal val="#ppt_y"/>
                                          </p:val>
                                        </p:tav>
                                      </p:tavLst>
                                    </p:anim>
                                  </p:childTnLst>
                                </p:cTn>
                              </p:par>
                              <p:par>
                                <p:cTn id="33" presetID="2" presetClass="entr" presetSubtype="2" decel="100000" fill="hold" grpId="0" nodeType="withEffect">
                                  <p:stCondLst>
                                    <p:cond delay="100"/>
                                  </p:stCondLst>
                                  <p:childTnLst>
                                    <p:set>
                                      <p:cBhvr>
                                        <p:cTn id="34" dur="1" fill="hold">
                                          <p:stCondLst>
                                            <p:cond delay="0"/>
                                          </p:stCondLst>
                                        </p:cTn>
                                        <p:tgtEl>
                                          <p:spTgt spid="69"/>
                                        </p:tgtEl>
                                        <p:attrNameLst>
                                          <p:attrName>style.visibility</p:attrName>
                                        </p:attrNameLst>
                                      </p:cBhvr>
                                      <p:to>
                                        <p:strVal val="visible"/>
                                      </p:to>
                                    </p:set>
                                    <p:anim calcmode="lin" valueType="num">
                                      <p:cBhvr additive="base">
                                        <p:cTn id="35" dur="750" fill="hold"/>
                                        <p:tgtEl>
                                          <p:spTgt spid="69"/>
                                        </p:tgtEl>
                                        <p:attrNameLst>
                                          <p:attrName>ppt_x</p:attrName>
                                        </p:attrNameLst>
                                      </p:cBhvr>
                                      <p:tavLst>
                                        <p:tav tm="0">
                                          <p:val>
                                            <p:strVal val="1+#ppt_w/2"/>
                                          </p:val>
                                        </p:tav>
                                        <p:tav tm="100000">
                                          <p:val>
                                            <p:strVal val="#ppt_x"/>
                                          </p:val>
                                        </p:tav>
                                      </p:tavLst>
                                    </p:anim>
                                    <p:anim calcmode="lin" valueType="num">
                                      <p:cBhvr additive="base">
                                        <p:cTn id="36" dur="750" fill="hold"/>
                                        <p:tgtEl>
                                          <p:spTgt spid="69"/>
                                        </p:tgtEl>
                                        <p:attrNameLst>
                                          <p:attrName>ppt_y</p:attrName>
                                        </p:attrNameLst>
                                      </p:cBhvr>
                                      <p:tavLst>
                                        <p:tav tm="0">
                                          <p:val>
                                            <p:strVal val="#ppt_y"/>
                                          </p:val>
                                        </p:tav>
                                        <p:tav tm="100000">
                                          <p:val>
                                            <p:strVal val="#ppt_y"/>
                                          </p:val>
                                        </p:tav>
                                      </p:tavLst>
                                    </p:anim>
                                  </p:childTnLst>
                                </p:cTn>
                              </p:par>
                              <p:par>
                                <p:cTn id="37" presetID="2" presetClass="entr" presetSubtype="2" decel="100000" fill="hold" grpId="0" nodeType="withEffect">
                                  <p:stCondLst>
                                    <p:cond delay="100"/>
                                  </p:stCondLst>
                                  <p:iterate type="lt">
                                    <p:tmPct val="10000"/>
                                  </p:iterate>
                                  <p:childTnLst>
                                    <p:set>
                                      <p:cBhvr>
                                        <p:cTn id="38" dur="1" fill="hold">
                                          <p:stCondLst>
                                            <p:cond delay="0"/>
                                          </p:stCondLst>
                                        </p:cTn>
                                        <p:tgtEl>
                                          <p:spTgt spid="70"/>
                                        </p:tgtEl>
                                        <p:attrNameLst>
                                          <p:attrName>style.visibility</p:attrName>
                                        </p:attrNameLst>
                                      </p:cBhvr>
                                      <p:to>
                                        <p:strVal val="visible"/>
                                      </p:to>
                                    </p:set>
                                    <p:anim calcmode="lin" valueType="num">
                                      <p:cBhvr additive="base">
                                        <p:cTn id="39" dur="750" fill="hold"/>
                                        <p:tgtEl>
                                          <p:spTgt spid="70"/>
                                        </p:tgtEl>
                                        <p:attrNameLst>
                                          <p:attrName>ppt_x</p:attrName>
                                        </p:attrNameLst>
                                      </p:cBhvr>
                                      <p:tavLst>
                                        <p:tav tm="0">
                                          <p:val>
                                            <p:strVal val="1+#ppt_w/2"/>
                                          </p:val>
                                        </p:tav>
                                        <p:tav tm="100000">
                                          <p:val>
                                            <p:strVal val="#ppt_x"/>
                                          </p:val>
                                        </p:tav>
                                      </p:tavLst>
                                    </p:anim>
                                    <p:anim calcmode="lin" valueType="num">
                                      <p:cBhvr additive="base">
                                        <p:cTn id="40" dur="750" fill="hold"/>
                                        <p:tgtEl>
                                          <p:spTgt spid="70"/>
                                        </p:tgtEl>
                                        <p:attrNameLst>
                                          <p:attrName>ppt_y</p:attrName>
                                        </p:attrNameLst>
                                      </p:cBhvr>
                                      <p:tavLst>
                                        <p:tav tm="0">
                                          <p:val>
                                            <p:strVal val="#ppt_y"/>
                                          </p:val>
                                        </p:tav>
                                        <p:tav tm="100000">
                                          <p:val>
                                            <p:strVal val="#ppt_y"/>
                                          </p:val>
                                        </p:tav>
                                      </p:tavLst>
                                    </p:anim>
                                  </p:childTnLst>
                                </p:cTn>
                              </p:par>
                              <p:par>
                                <p:cTn id="41" presetID="2" presetClass="entr" presetSubtype="2" decel="100000" fill="hold" grpId="0" nodeType="withEffect">
                                  <p:stCondLst>
                                    <p:cond delay="200"/>
                                  </p:stCondLst>
                                  <p:iterate type="lt">
                                    <p:tmPct val="10000"/>
                                  </p:iterate>
                                  <p:childTnLst>
                                    <p:set>
                                      <p:cBhvr>
                                        <p:cTn id="42" dur="1" fill="hold">
                                          <p:stCondLst>
                                            <p:cond delay="0"/>
                                          </p:stCondLst>
                                        </p:cTn>
                                        <p:tgtEl>
                                          <p:spTgt spid="71"/>
                                        </p:tgtEl>
                                        <p:attrNameLst>
                                          <p:attrName>style.visibility</p:attrName>
                                        </p:attrNameLst>
                                      </p:cBhvr>
                                      <p:to>
                                        <p:strVal val="visible"/>
                                      </p:to>
                                    </p:set>
                                    <p:anim calcmode="lin" valueType="num">
                                      <p:cBhvr additive="base">
                                        <p:cTn id="43" dur="750" fill="hold"/>
                                        <p:tgtEl>
                                          <p:spTgt spid="71"/>
                                        </p:tgtEl>
                                        <p:attrNameLst>
                                          <p:attrName>ppt_x</p:attrName>
                                        </p:attrNameLst>
                                      </p:cBhvr>
                                      <p:tavLst>
                                        <p:tav tm="0">
                                          <p:val>
                                            <p:strVal val="1+#ppt_w/2"/>
                                          </p:val>
                                        </p:tav>
                                        <p:tav tm="100000">
                                          <p:val>
                                            <p:strVal val="#ppt_x"/>
                                          </p:val>
                                        </p:tav>
                                      </p:tavLst>
                                    </p:anim>
                                    <p:anim calcmode="lin" valueType="num">
                                      <p:cBhvr additive="base">
                                        <p:cTn id="44" dur="750" fill="hold"/>
                                        <p:tgtEl>
                                          <p:spTgt spid="71"/>
                                        </p:tgtEl>
                                        <p:attrNameLst>
                                          <p:attrName>ppt_y</p:attrName>
                                        </p:attrNameLst>
                                      </p:cBhvr>
                                      <p:tavLst>
                                        <p:tav tm="0">
                                          <p:val>
                                            <p:strVal val="#ppt_y"/>
                                          </p:val>
                                        </p:tav>
                                        <p:tav tm="100000">
                                          <p:val>
                                            <p:strVal val="#ppt_y"/>
                                          </p:val>
                                        </p:tav>
                                      </p:tavLst>
                                    </p:anim>
                                  </p:childTnLst>
                                </p:cTn>
                              </p:par>
                              <p:par>
                                <p:cTn id="45" presetID="2" presetClass="entr" presetSubtype="2" decel="100000" fill="hold" grpId="0" nodeType="withEffect">
                                  <p:stCondLst>
                                    <p:cond delay="300"/>
                                  </p:stCondLst>
                                  <p:iterate type="lt">
                                    <p:tmPct val="10000"/>
                                  </p:iterate>
                                  <p:childTnLst>
                                    <p:set>
                                      <p:cBhvr>
                                        <p:cTn id="46" dur="1" fill="hold">
                                          <p:stCondLst>
                                            <p:cond delay="0"/>
                                          </p:stCondLst>
                                        </p:cTn>
                                        <p:tgtEl>
                                          <p:spTgt spid="72"/>
                                        </p:tgtEl>
                                        <p:attrNameLst>
                                          <p:attrName>style.visibility</p:attrName>
                                        </p:attrNameLst>
                                      </p:cBhvr>
                                      <p:to>
                                        <p:strVal val="visible"/>
                                      </p:to>
                                    </p:set>
                                    <p:anim calcmode="lin" valueType="num">
                                      <p:cBhvr additive="base">
                                        <p:cTn id="47" dur="750" fill="hold"/>
                                        <p:tgtEl>
                                          <p:spTgt spid="72"/>
                                        </p:tgtEl>
                                        <p:attrNameLst>
                                          <p:attrName>ppt_x</p:attrName>
                                        </p:attrNameLst>
                                      </p:cBhvr>
                                      <p:tavLst>
                                        <p:tav tm="0">
                                          <p:val>
                                            <p:strVal val="1+#ppt_w/2"/>
                                          </p:val>
                                        </p:tav>
                                        <p:tav tm="100000">
                                          <p:val>
                                            <p:strVal val="#ppt_x"/>
                                          </p:val>
                                        </p:tav>
                                      </p:tavLst>
                                    </p:anim>
                                    <p:anim calcmode="lin" valueType="num">
                                      <p:cBhvr additive="base">
                                        <p:cTn id="48" dur="750" fill="hold"/>
                                        <p:tgtEl>
                                          <p:spTgt spid="72"/>
                                        </p:tgtEl>
                                        <p:attrNameLst>
                                          <p:attrName>ppt_y</p:attrName>
                                        </p:attrNameLst>
                                      </p:cBhvr>
                                      <p:tavLst>
                                        <p:tav tm="0">
                                          <p:val>
                                            <p:strVal val="#ppt_y"/>
                                          </p:val>
                                        </p:tav>
                                        <p:tav tm="100000">
                                          <p:val>
                                            <p:strVal val="#ppt_y"/>
                                          </p:val>
                                        </p:tav>
                                      </p:tavLst>
                                    </p:anim>
                                  </p:childTnLst>
                                </p:cTn>
                              </p:par>
                              <p:par>
                                <p:cTn id="49" presetID="2" presetClass="entr" presetSubtype="8" decel="100000" fill="hold" grpId="0" nodeType="withEffect">
                                  <p:stCondLst>
                                    <p:cond delay="500"/>
                                  </p:stCondLst>
                                  <p:childTnLst>
                                    <p:set>
                                      <p:cBhvr>
                                        <p:cTn id="50" dur="1" fill="hold">
                                          <p:stCondLst>
                                            <p:cond delay="0"/>
                                          </p:stCondLst>
                                        </p:cTn>
                                        <p:tgtEl>
                                          <p:spTgt spid="73"/>
                                        </p:tgtEl>
                                        <p:attrNameLst>
                                          <p:attrName>style.visibility</p:attrName>
                                        </p:attrNameLst>
                                      </p:cBhvr>
                                      <p:to>
                                        <p:strVal val="visible"/>
                                      </p:to>
                                    </p:set>
                                    <p:anim calcmode="lin" valueType="num">
                                      <p:cBhvr additive="base">
                                        <p:cTn id="51" dur="750" fill="hold"/>
                                        <p:tgtEl>
                                          <p:spTgt spid="73"/>
                                        </p:tgtEl>
                                        <p:attrNameLst>
                                          <p:attrName>ppt_x</p:attrName>
                                        </p:attrNameLst>
                                      </p:cBhvr>
                                      <p:tavLst>
                                        <p:tav tm="0">
                                          <p:val>
                                            <p:strVal val="0-#ppt_w/2"/>
                                          </p:val>
                                        </p:tav>
                                        <p:tav tm="100000">
                                          <p:val>
                                            <p:strVal val="#ppt_x"/>
                                          </p:val>
                                        </p:tav>
                                      </p:tavLst>
                                    </p:anim>
                                    <p:anim calcmode="lin" valueType="num">
                                      <p:cBhvr additive="base">
                                        <p:cTn id="52" dur="750" fill="hold"/>
                                        <p:tgtEl>
                                          <p:spTgt spid="73"/>
                                        </p:tgtEl>
                                        <p:attrNameLst>
                                          <p:attrName>ppt_y</p:attrName>
                                        </p:attrNameLst>
                                      </p:cBhvr>
                                      <p:tavLst>
                                        <p:tav tm="0">
                                          <p:val>
                                            <p:strVal val="#ppt_y"/>
                                          </p:val>
                                        </p:tav>
                                        <p:tav tm="100000">
                                          <p:val>
                                            <p:strVal val="#ppt_y"/>
                                          </p:val>
                                        </p:tav>
                                      </p:tavLst>
                                    </p:anim>
                                  </p:childTnLst>
                                </p:cTn>
                              </p:par>
                              <p:par>
                                <p:cTn id="53" presetID="2" presetClass="entr" presetSubtype="8" decel="100000" fill="hold" nodeType="withEffect">
                                  <p:stCondLst>
                                    <p:cond delay="500"/>
                                  </p:stCondLst>
                                  <p:childTnLst>
                                    <p:set>
                                      <p:cBhvr>
                                        <p:cTn id="54" dur="1" fill="hold">
                                          <p:stCondLst>
                                            <p:cond delay="0"/>
                                          </p:stCondLst>
                                        </p:cTn>
                                        <p:tgtEl>
                                          <p:spTgt spid="74"/>
                                        </p:tgtEl>
                                        <p:attrNameLst>
                                          <p:attrName>style.visibility</p:attrName>
                                        </p:attrNameLst>
                                      </p:cBhvr>
                                      <p:to>
                                        <p:strVal val="visible"/>
                                      </p:to>
                                    </p:set>
                                    <p:anim calcmode="lin" valueType="num">
                                      <p:cBhvr additive="base">
                                        <p:cTn id="55" dur="750" fill="hold"/>
                                        <p:tgtEl>
                                          <p:spTgt spid="74"/>
                                        </p:tgtEl>
                                        <p:attrNameLst>
                                          <p:attrName>ppt_x</p:attrName>
                                        </p:attrNameLst>
                                      </p:cBhvr>
                                      <p:tavLst>
                                        <p:tav tm="0">
                                          <p:val>
                                            <p:strVal val="0-#ppt_w/2"/>
                                          </p:val>
                                        </p:tav>
                                        <p:tav tm="100000">
                                          <p:val>
                                            <p:strVal val="#ppt_x"/>
                                          </p:val>
                                        </p:tav>
                                      </p:tavLst>
                                    </p:anim>
                                    <p:anim calcmode="lin" valueType="num">
                                      <p:cBhvr additive="base">
                                        <p:cTn id="56" dur="750" fill="hold"/>
                                        <p:tgtEl>
                                          <p:spTgt spid="74"/>
                                        </p:tgtEl>
                                        <p:attrNameLst>
                                          <p:attrName>ppt_y</p:attrName>
                                        </p:attrNameLst>
                                      </p:cBhvr>
                                      <p:tavLst>
                                        <p:tav tm="0">
                                          <p:val>
                                            <p:strVal val="#ppt_y"/>
                                          </p:val>
                                        </p:tav>
                                        <p:tav tm="100000">
                                          <p:val>
                                            <p:strVal val="#ppt_y"/>
                                          </p:val>
                                        </p:tav>
                                      </p:tavLst>
                                    </p:anim>
                                  </p:childTnLst>
                                </p:cTn>
                              </p:par>
                              <p:par>
                                <p:cTn id="57" presetID="2" presetClass="entr" presetSubtype="2" decel="100000" fill="hold" grpId="0" nodeType="withEffect">
                                  <p:stCondLst>
                                    <p:cond delay="200"/>
                                  </p:stCondLst>
                                  <p:childTnLst>
                                    <p:set>
                                      <p:cBhvr>
                                        <p:cTn id="58" dur="1" fill="hold">
                                          <p:stCondLst>
                                            <p:cond delay="0"/>
                                          </p:stCondLst>
                                        </p:cTn>
                                        <p:tgtEl>
                                          <p:spTgt spid="75"/>
                                        </p:tgtEl>
                                        <p:attrNameLst>
                                          <p:attrName>style.visibility</p:attrName>
                                        </p:attrNameLst>
                                      </p:cBhvr>
                                      <p:to>
                                        <p:strVal val="visible"/>
                                      </p:to>
                                    </p:set>
                                    <p:anim calcmode="lin" valueType="num">
                                      <p:cBhvr additive="base">
                                        <p:cTn id="59" dur="750" fill="hold"/>
                                        <p:tgtEl>
                                          <p:spTgt spid="75"/>
                                        </p:tgtEl>
                                        <p:attrNameLst>
                                          <p:attrName>ppt_x</p:attrName>
                                        </p:attrNameLst>
                                      </p:cBhvr>
                                      <p:tavLst>
                                        <p:tav tm="0">
                                          <p:val>
                                            <p:strVal val="1+#ppt_w/2"/>
                                          </p:val>
                                        </p:tav>
                                        <p:tav tm="100000">
                                          <p:val>
                                            <p:strVal val="#ppt_x"/>
                                          </p:val>
                                        </p:tav>
                                      </p:tavLst>
                                    </p:anim>
                                    <p:anim calcmode="lin" valueType="num">
                                      <p:cBhvr additive="base">
                                        <p:cTn id="60" dur="750" fill="hold"/>
                                        <p:tgtEl>
                                          <p:spTgt spid="75"/>
                                        </p:tgtEl>
                                        <p:attrNameLst>
                                          <p:attrName>ppt_y</p:attrName>
                                        </p:attrNameLst>
                                      </p:cBhvr>
                                      <p:tavLst>
                                        <p:tav tm="0">
                                          <p:val>
                                            <p:strVal val="#ppt_y"/>
                                          </p:val>
                                        </p:tav>
                                        <p:tav tm="100000">
                                          <p:val>
                                            <p:strVal val="#ppt_y"/>
                                          </p:val>
                                        </p:tav>
                                      </p:tavLst>
                                    </p:anim>
                                  </p:childTnLst>
                                </p:cTn>
                              </p:par>
                              <p:par>
                                <p:cTn id="61" presetID="2" presetClass="entr" presetSubtype="2" decel="100000" fill="hold" grpId="0" nodeType="withEffect">
                                  <p:stCondLst>
                                    <p:cond delay="30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750" fill="hold"/>
                                        <p:tgtEl>
                                          <p:spTgt spid="76"/>
                                        </p:tgtEl>
                                        <p:attrNameLst>
                                          <p:attrName>ppt_x</p:attrName>
                                        </p:attrNameLst>
                                      </p:cBhvr>
                                      <p:tavLst>
                                        <p:tav tm="0">
                                          <p:val>
                                            <p:strVal val="1+#ppt_w/2"/>
                                          </p:val>
                                        </p:tav>
                                        <p:tav tm="100000">
                                          <p:val>
                                            <p:strVal val="#ppt_x"/>
                                          </p:val>
                                        </p:tav>
                                      </p:tavLst>
                                    </p:anim>
                                    <p:anim calcmode="lin" valueType="num">
                                      <p:cBhvr additive="base">
                                        <p:cTn id="64" dur="750" fill="hold"/>
                                        <p:tgtEl>
                                          <p:spTgt spid="76"/>
                                        </p:tgtEl>
                                        <p:attrNameLst>
                                          <p:attrName>ppt_y</p:attrName>
                                        </p:attrNameLst>
                                      </p:cBhvr>
                                      <p:tavLst>
                                        <p:tav tm="0">
                                          <p:val>
                                            <p:strVal val="#ppt_y"/>
                                          </p:val>
                                        </p:tav>
                                        <p:tav tm="100000">
                                          <p:val>
                                            <p:strVal val="#ppt_y"/>
                                          </p:val>
                                        </p:tav>
                                      </p:tavLst>
                                    </p:anim>
                                  </p:childTnLst>
                                </p:cTn>
                              </p:par>
                              <p:par>
                                <p:cTn id="65" presetID="2" presetClass="entr" presetSubtype="2" decel="100000" fill="hold" grpId="0" nodeType="withEffect">
                                  <p:stCondLst>
                                    <p:cond delay="200"/>
                                  </p:stCondLst>
                                  <p:childTnLst>
                                    <p:set>
                                      <p:cBhvr>
                                        <p:cTn id="66" dur="1" fill="hold">
                                          <p:stCondLst>
                                            <p:cond delay="0"/>
                                          </p:stCondLst>
                                        </p:cTn>
                                        <p:tgtEl>
                                          <p:spTgt spid="77"/>
                                        </p:tgtEl>
                                        <p:attrNameLst>
                                          <p:attrName>style.visibility</p:attrName>
                                        </p:attrNameLst>
                                      </p:cBhvr>
                                      <p:to>
                                        <p:strVal val="visible"/>
                                      </p:to>
                                    </p:set>
                                    <p:anim calcmode="lin" valueType="num">
                                      <p:cBhvr additive="base">
                                        <p:cTn id="67" dur="750" fill="hold"/>
                                        <p:tgtEl>
                                          <p:spTgt spid="77"/>
                                        </p:tgtEl>
                                        <p:attrNameLst>
                                          <p:attrName>ppt_x</p:attrName>
                                        </p:attrNameLst>
                                      </p:cBhvr>
                                      <p:tavLst>
                                        <p:tav tm="0">
                                          <p:val>
                                            <p:strVal val="1+#ppt_w/2"/>
                                          </p:val>
                                        </p:tav>
                                        <p:tav tm="100000">
                                          <p:val>
                                            <p:strVal val="#ppt_x"/>
                                          </p:val>
                                        </p:tav>
                                      </p:tavLst>
                                    </p:anim>
                                    <p:anim calcmode="lin" valueType="num">
                                      <p:cBhvr additive="base">
                                        <p:cTn id="68" dur="750" fill="hold"/>
                                        <p:tgtEl>
                                          <p:spTgt spid="77"/>
                                        </p:tgtEl>
                                        <p:attrNameLst>
                                          <p:attrName>ppt_y</p:attrName>
                                        </p:attrNameLst>
                                      </p:cBhvr>
                                      <p:tavLst>
                                        <p:tav tm="0">
                                          <p:val>
                                            <p:strVal val="#ppt_y"/>
                                          </p:val>
                                        </p:tav>
                                        <p:tav tm="100000">
                                          <p:val>
                                            <p:strVal val="#ppt_y"/>
                                          </p:val>
                                        </p:tav>
                                      </p:tavLst>
                                    </p:anim>
                                  </p:childTnLst>
                                </p:cTn>
                              </p:par>
                              <p:par>
                                <p:cTn id="69" presetID="2" presetClass="entr" presetSubtype="2" decel="100000" fill="hold" grpId="0" nodeType="withEffect">
                                  <p:stCondLst>
                                    <p:cond delay="300"/>
                                  </p:stCondLst>
                                  <p:childTnLst>
                                    <p:set>
                                      <p:cBhvr>
                                        <p:cTn id="70" dur="1" fill="hold">
                                          <p:stCondLst>
                                            <p:cond delay="0"/>
                                          </p:stCondLst>
                                        </p:cTn>
                                        <p:tgtEl>
                                          <p:spTgt spid="78"/>
                                        </p:tgtEl>
                                        <p:attrNameLst>
                                          <p:attrName>style.visibility</p:attrName>
                                        </p:attrNameLst>
                                      </p:cBhvr>
                                      <p:to>
                                        <p:strVal val="visible"/>
                                      </p:to>
                                    </p:set>
                                    <p:anim calcmode="lin" valueType="num">
                                      <p:cBhvr additive="base">
                                        <p:cTn id="71" dur="750" fill="hold"/>
                                        <p:tgtEl>
                                          <p:spTgt spid="78"/>
                                        </p:tgtEl>
                                        <p:attrNameLst>
                                          <p:attrName>ppt_x</p:attrName>
                                        </p:attrNameLst>
                                      </p:cBhvr>
                                      <p:tavLst>
                                        <p:tav tm="0">
                                          <p:val>
                                            <p:strVal val="1+#ppt_w/2"/>
                                          </p:val>
                                        </p:tav>
                                        <p:tav tm="100000">
                                          <p:val>
                                            <p:strVal val="#ppt_x"/>
                                          </p:val>
                                        </p:tav>
                                      </p:tavLst>
                                    </p:anim>
                                    <p:anim calcmode="lin" valueType="num">
                                      <p:cBhvr additive="base">
                                        <p:cTn id="72" dur="750" fill="hold"/>
                                        <p:tgtEl>
                                          <p:spTgt spid="78"/>
                                        </p:tgtEl>
                                        <p:attrNameLst>
                                          <p:attrName>ppt_y</p:attrName>
                                        </p:attrNameLst>
                                      </p:cBhvr>
                                      <p:tavLst>
                                        <p:tav tm="0">
                                          <p:val>
                                            <p:strVal val="#ppt_y"/>
                                          </p:val>
                                        </p:tav>
                                        <p:tav tm="100000">
                                          <p:val>
                                            <p:strVal val="#ppt_y"/>
                                          </p:val>
                                        </p:tav>
                                      </p:tavLst>
                                    </p:anim>
                                  </p:childTnLst>
                                </p:cTn>
                              </p:par>
                              <p:par>
                                <p:cTn id="73" presetID="2" presetClass="entr" presetSubtype="2" decel="100000" fill="hold" grpId="0" nodeType="withEffect">
                                  <p:stCondLst>
                                    <p:cond delay="300"/>
                                  </p:stCondLst>
                                  <p:childTnLst>
                                    <p:set>
                                      <p:cBhvr>
                                        <p:cTn id="74" dur="1" fill="hold">
                                          <p:stCondLst>
                                            <p:cond delay="0"/>
                                          </p:stCondLst>
                                        </p:cTn>
                                        <p:tgtEl>
                                          <p:spTgt spid="79"/>
                                        </p:tgtEl>
                                        <p:attrNameLst>
                                          <p:attrName>style.visibility</p:attrName>
                                        </p:attrNameLst>
                                      </p:cBhvr>
                                      <p:to>
                                        <p:strVal val="visible"/>
                                      </p:to>
                                    </p:set>
                                    <p:anim calcmode="lin" valueType="num">
                                      <p:cBhvr additive="base">
                                        <p:cTn id="75" dur="750" fill="hold"/>
                                        <p:tgtEl>
                                          <p:spTgt spid="79"/>
                                        </p:tgtEl>
                                        <p:attrNameLst>
                                          <p:attrName>ppt_x</p:attrName>
                                        </p:attrNameLst>
                                      </p:cBhvr>
                                      <p:tavLst>
                                        <p:tav tm="0">
                                          <p:val>
                                            <p:strVal val="1+#ppt_w/2"/>
                                          </p:val>
                                        </p:tav>
                                        <p:tav tm="100000">
                                          <p:val>
                                            <p:strVal val="#ppt_x"/>
                                          </p:val>
                                        </p:tav>
                                      </p:tavLst>
                                    </p:anim>
                                    <p:anim calcmode="lin" valueType="num">
                                      <p:cBhvr additive="base">
                                        <p:cTn id="76" dur="750" fill="hold"/>
                                        <p:tgtEl>
                                          <p:spTgt spid="79"/>
                                        </p:tgtEl>
                                        <p:attrNameLst>
                                          <p:attrName>ppt_y</p:attrName>
                                        </p:attrNameLst>
                                      </p:cBhvr>
                                      <p:tavLst>
                                        <p:tav tm="0">
                                          <p:val>
                                            <p:strVal val="#ppt_y"/>
                                          </p:val>
                                        </p:tav>
                                        <p:tav tm="100000">
                                          <p:val>
                                            <p:strVal val="#ppt_y"/>
                                          </p:val>
                                        </p:tav>
                                      </p:tavLst>
                                    </p:anim>
                                  </p:childTnLst>
                                </p:cTn>
                              </p:par>
                              <p:par>
                                <p:cTn id="77" presetID="2" presetClass="entr" presetSubtype="2" decel="100000" fill="hold" grpId="0" nodeType="withEffect">
                                  <p:stCondLst>
                                    <p:cond delay="200"/>
                                  </p:stCondLst>
                                  <p:childTnLst>
                                    <p:set>
                                      <p:cBhvr>
                                        <p:cTn id="78" dur="1" fill="hold">
                                          <p:stCondLst>
                                            <p:cond delay="0"/>
                                          </p:stCondLst>
                                        </p:cTn>
                                        <p:tgtEl>
                                          <p:spTgt spid="80"/>
                                        </p:tgtEl>
                                        <p:attrNameLst>
                                          <p:attrName>style.visibility</p:attrName>
                                        </p:attrNameLst>
                                      </p:cBhvr>
                                      <p:to>
                                        <p:strVal val="visible"/>
                                      </p:to>
                                    </p:set>
                                    <p:anim calcmode="lin" valueType="num">
                                      <p:cBhvr additive="base">
                                        <p:cTn id="79" dur="750" fill="hold"/>
                                        <p:tgtEl>
                                          <p:spTgt spid="80"/>
                                        </p:tgtEl>
                                        <p:attrNameLst>
                                          <p:attrName>ppt_x</p:attrName>
                                        </p:attrNameLst>
                                      </p:cBhvr>
                                      <p:tavLst>
                                        <p:tav tm="0">
                                          <p:val>
                                            <p:strVal val="1+#ppt_w/2"/>
                                          </p:val>
                                        </p:tav>
                                        <p:tav tm="100000">
                                          <p:val>
                                            <p:strVal val="#ppt_x"/>
                                          </p:val>
                                        </p:tav>
                                      </p:tavLst>
                                    </p:anim>
                                    <p:anim calcmode="lin" valueType="num">
                                      <p:cBhvr additive="base">
                                        <p:cTn id="80" dur="750" fill="hold"/>
                                        <p:tgtEl>
                                          <p:spTgt spid="8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p:bldP spid="66" grpId="0"/>
      <p:bldP spid="67" grpId="0" animBg="1"/>
      <p:bldP spid="68" grpId="0" animBg="1"/>
      <p:bldP spid="69" grpId="0" animBg="1"/>
      <p:bldP spid="70" grpId="0"/>
      <p:bldP spid="71" grpId="0"/>
      <p:bldP spid="72" grpId="0"/>
      <p:bldP spid="73" grpId="0"/>
      <p:bldP spid="75" grpId="0" animBg="1"/>
      <p:bldP spid="76" grpId="0" animBg="1"/>
      <p:bldP spid="77" grpId="0" animBg="1"/>
      <p:bldP spid="78" grpId="0" animBg="1"/>
      <p:bldP spid="79" grpId="0" animBg="1"/>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2"/>
          <p:cNvGrpSpPr/>
          <p:nvPr/>
        </p:nvGrpSpPr>
        <p:grpSpPr>
          <a:xfrm>
            <a:off x="1684498" y="1283113"/>
            <a:ext cx="1881963" cy="2383915"/>
            <a:chOff x="1149380" y="1041226"/>
            <a:chExt cx="1881963" cy="2383915"/>
          </a:xfrm>
          <a:solidFill>
            <a:schemeClr val="bg1"/>
          </a:solidFill>
          <a:effectLst>
            <a:outerShdw blurRad="76200" dir="18900000" sy="23000" kx="-1200000" algn="bl" rotWithShape="0">
              <a:prstClr val="black">
                <a:alpha val="20000"/>
              </a:prstClr>
            </a:outerShdw>
          </a:effectLst>
        </p:grpSpPr>
        <p:sp>
          <p:nvSpPr>
            <p:cNvPr id="3" name="Rounded Rectangle 16"/>
            <p:cNvSpPr/>
            <p:nvPr/>
          </p:nvSpPr>
          <p:spPr>
            <a:xfrm>
              <a:off x="1149380" y="3036481"/>
              <a:ext cx="1881963" cy="38866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chemeClr val="bg1"/>
                </a:solidFill>
                <a:cs typeface="+mn-ea"/>
                <a:sym typeface="+mn-lt"/>
              </a:endParaRPr>
            </a:p>
          </p:txBody>
        </p:sp>
        <p:sp>
          <p:nvSpPr>
            <p:cNvPr id="4" name="Rounded Rectangle 3"/>
            <p:cNvSpPr/>
            <p:nvPr/>
          </p:nvSpPr>
          <p:spPr>
            <a:xfrm>
              <a:off x="1149380" y="1041226"/>
              <a:ext cx="1881963" cy="2329416"/>
            </a:xfrm>
            <a:prstGeom prst="roundRect">
              <a:avLst>
                <a:gd name="adj" fmla="val 367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cs typeface="+mn-ea"/>
                <a:sym typeface="+mn-lt"/>
              </a:endParaRPr>
            </a:p>
          </p:txBody>
        </p:sp>
        <p:sp>
          <p:nvSpPr>
            <p:cNvPr id="5" name="Rectangle 10"/>
            <p:cNvSpPr/>
            <p:nvPr/>
          </p:nvSpPr>
          <p:spPr>
            <a:xfrm>
              <a:off x="1149380" y="2981982"/>
              <a:ext cx="1881963" cy="3886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rgbClr val="901B21"/>
                  </a:solidFill>
                  <a:cs typeface="+mn-ea"/>
                  <a:sym typeface="+mn-lt"/>
                </a:rPr>
                <a:t>添加标题</a:t>
              </a:r>
              <a:endParaRPr lang="en-US" dirty="0">
                <a:solidFill>
                  <a:srgbClr val="901B21"/>
                </a:solidFill>
                <a:cs typeface="+mn-ea"/>
                <a:sym typeface="+mn-lt"/>
              </a:endParaRPr>
            </a:p>
          </p:txBody>
        </p:sp>
        <p:sp>
          <p:nvSpPr>
            <p:cNvPr id="6" name="TextBox 4"/>
            <p:cNvSpPr txBox="1"/>
            <p:nvPr/>
          </p:nvSpPr>
          <p:spPr>
            <a:xfrm>
              <a:off x="1673421" y="1214023"/>
              <a:ext cx="833883" cy="246221"/>
            </a:xfrm>
            <a:prstGeom prst="rect">
              <a:avLst/>
            </a:prstGeom>
            <a:grpFill/>
          </p:spPr>
          <p:txBody>
            <a:bodyPr wrap="none" rtlCol="0">
              <a:spAutoFit/>
            </a:bodyPr>
            <a:lstStyle/>
            <a:p>
              <a:pPr algn="ctr"/>
              <a:r>
                <a:rPr lang="en-US" sz="1000" dirty="0">
                  <a:solidFill>
                    <a:srgbClr val="901B21"/>
                  </a:solidFill>
                  <a:cs typeface="+mn-ea"/>
                  <a:sym typeface="+mn-lt"/>
                </a:rPr>
                <a:t>MONTHLY</a:t>
              </a:r>
            </a:p>
          </p:txBody>
        </p:sp>
        <p:sp>
          <p:nvSpPr>
            <p:cNvPr id="7" name="Rectangle 5"/>
            <p:cNvSpPr/>
            <p:nvPr/>
          </p:nvSpPr>
          <p:spPr>
            <a:xfrm>
              <a:off x="1823661" y="1617651"/>
              <a:ext cx="533400" cy="18288"/>
            </a:xfrm>
            <a:prstGeom prst="rect">
              <a:avLst/>
            </a:prstGeom>
            <a:solidFill>
              <a:srgbClr val="901B21"/>
            </a:solidFill>
            <a:ln>
              <a:solidFill>
                <a:srgbClr val="901B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cs typeface="+mn-ea"/>
                <a:sym typeface="+mn-lt"/>
              </a:endParaRPr>
            </a:p>
          </p:txBody>
        </p:sp>
        <p:sp>
          <p:nvSpPr>
            <p:cNvPr id="8" name="TextBox 14"/>
            <p:cNvSpPr txBox="1"/>
            <p:nvPr/>
          </p:nvSpPr>
          <p:spPr>
            <a:xfrm>
              <a:off x="1149380" y="1823566"/>
              <a:ext cx="1881963" cy="861774"/>
            </a:xfrm>
            <a:prstGeom prst="rect">
              <a:avLst/>
            </a:prstGeom>
            <a:solidFill>
              <a:srgbClr val="901B21"/>
            </a:solidFill>
          </p:spPr>
          <p:txBody>
            <a:bodyPr wrap="square" rtlCol="0">
              <a:spAutoFit/>
            </a:bodyPr>
            <a:lstStyle/>
            <a:p>
              <a:pPr algn="ctr"/>
              <a:r>
                <a:rPr lang="en-US" sz="4000" dirty="0">
                  <a:solidFill>
                    <a:schemeClr val="bg1"/>
                  </a:solidFill>
                  <a:cs typeface="+mn-ea"/>
                  <a:sym typeface="+mn-lt"/>
                </a:rPr>
                <a:t>$0.7</a:t>
              </a:r>
            </a:p>
            <a:p>
              <a:pPr algn="ctr"/>
              <a:r>
                <a:rPr lang="en-US" sz="1000" dirty="0">
                  <a:solidFill>
                    <a:schemeClr val="bg1"/>
                  </a:solidFill>
                  <a:cs typeface="+mn-ea"/>
                  <a:sym typeface="+mn-lt"/>
                </a:rPr>
                <a:t>Official User</a:t>
              </a:r>
            </a:p>
          </p:txBody>
        </p:sp>
      </p:grpSp>
      <p:grpSp>
        <p:nvGrpSpPr>
          <p:cNvPr id="30" name="Group 12"/>
          <p:cNvGrpSpPr/>
          <p:nvPr/>
        </p:nvGrpSpPr>
        <p:grpSpPr>
          <a:xfrm>
            <a:off x="4157137" y="2077751"/>
            <a:ext cx="1881963" cy="2383915"/>
            <a:chOff x="1149380" y="1041226"/>
            <a:chExt cx="1881963" cy="2383915"/>
          </a:xfrm>
          <a:solidFill>
            <a:schemeClr val="bg1"/>
          </a:solidFill>
          <a:effectLst>
            <a:outerShdw blurRad="76200" dir="18900000" sy="23000" kx="-1200000" algn="bl" rotWithShape="0">
              <a:prstClr val="black">
                <a:alpha val="20000"/>
              </a:prstClr>
            </a:outerShdw>
          </a:effectLst>
        </p:grpSpPr>
        <p:sp>
          <p:nvSpPr>
            <p:cNvPr id="31" name="Rounded Rectangle 16"/>
            <p:cNvSpPr/>
            <p:nvPr/>
          </p:nvSpPr>
          <p:spPr>
            <a:xfrm>
              <a:off x="1149380" y="3036481"/>
              <a:ext cx="1881963" cy="38866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chemeClr val="bg1"/>
                </a:solidFill>
                <a:cs typeface="+mn-ea"/>
                <a:sym typeface="+mn-lt"/>
              </a:endParaRPr>
            </a:p>
          </p:txBody>
        </p:sp>
        <p:sp>
          <p:nvSpPr>
            <p:cNvPr id="32" name="Rounded Rectangle 3"/>
            <p:cNvSpPr/>
            <p:nvPr/>
          </p:nvSpPr>
          <p:spPr>
            <a:xfrm>
              <a:off x="1149380" y="1041226"/>
              <a:ext cx="1881963" cy="2329416"/>
            </a:xfrm>
            <a:prstGeom prst="roundRect">
              <a:avLst>
                <a:gd name="adj" fmla="val 367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cs typeface="+mn-ea"/>
                <a:sym typeface="+mn-lt"/>
              </a:endParaRPr>
            </a:p>
          </p:txBody>
        </p:sp>
        <p:sp>
          <p:nvSpPr>
            <p:cNvPr id="33" name="Rectangle 10"/>
            <p:cNvSpPr/>
            <p:nvPr/>
          </p:nvSpPr>
          <p:spPr>
            <a:xfrm>
              <a:off x="1149380" y="2981982"/>
              <a:ext cx="1881963" cy="3886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rgbClr val="901B21"/>
                  </a:solidFill>
                  <a:cs typeface="+mn-ea"/>
                  <a:sym typeface="+mn-lt"/>
                </a:rPr>
                <a:t>添加标题</a:t>
              </a:r>
              <a:endParaRPr lang="en-US" dirty="0">
                <a:solidFill>
                  <a:srgbClr val="901B21"/>
                </a:solidFill>
                <a:cs typeface="+mn-ea"/>
                <a:sym typeface="+mn-lt"/>
              </a:endParaRPr>
            </a:p>
          </p:txBody>
        </p:sp>
        <p:sp>
          <p:nvSpPr>
            <p:cNvPr id="34" name="TextBox 4"/>
            <p:cNvSpPr txBox="1"/>
            <p:nvPr/>
          </p:nvSpPr>
          <p:spPr>
            <a:xfrm>
              <a:off x="1673421" y="1214023"/>
              <a:ext cx="833883" cy="246221"/>
            </a:xfrm>
            <a:prstGeom prst="rect">
              <a:avLst/>
            </a:prstGeom>
            <a:grpFill/>
          </p:spPr>
          <p:txBody>
            <a:bodyPr wrap="none" rtlCol="0">
              <a:spAutoFit/>
            </a:bodyPr>
            <a:lstStyle/>
            <a:p>
              <a:pPr algn="ctr"/>
              <a:r>
                <a:rPr lang="en-US" sz="1000" dirty="0">
                  <a:solidFill>
                    <a:srgbClr val="901B21"/>
                  </a:solidFill>
                  <a:cs typeface="+mn-ea"/>
                  <a:sym typeface="+mn-lt"/>
                </a:rPr>
                <a:t>MONTHLY</a:t>
              </a:r>
            </a:p>
          </p:txBody>
        </p:sp>
        <p:sp>
          <p:nvSpPr>
            <p:cNvPr id="35" name="Rectangle 5"/>
            <p:cNvSpPr/>
            <p:nvPr/>
          </p:nvSpPr>
          <p:spPr>
            <a:xfrm>
              <a:off x="1823661" y="1617651"/>
              <a:ext cx="533400" cy="18288"/>
            </a:xfrm>
            <a:prstGeom prst="rect">
              <a:avLst/>
            </a:prstGeom>
            <a:solidFill>
              <a:srgbClr val="901B21"/>
            </a:solidFill>
            <a:ln>
              <a:solidFill>
                <a:srgbClr val="901B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cs typeface="+mn-ea"/>
                <a:sym typeface="+mn-lt"/>
              </a:endParaRPr>
            </a:p>
          </p:txBody>
        </p:sp>
        <p:sp>
          <p:nvSpPr>
            <p:cNvPr id="36" name="TextBox 14"/>
            <p:cNvSpPr txBox="1"/>
            <p:nvPr/>
          </p:nvSpPr>
          <p:spPr>
            <a:xfrm>
              <a:off x="1149380" y="1823566"/>
              <a:ext cx="1881963" cy="861774"/>
            </a:xfrm>
            <a:prstGeom prst="rect">
              <a:avLst/>
            </a:prstGeom>
            <a:solidFill>
              <a:srgbClr val="901B21"/>
            </a:solidFill>
          </p:spPr>
          <p:txBody>
            <a:bodyPr wrap="square" rtlCol="0">
              <a:spAutoFit/>
            </a:bodyPr>
            <a:lstStyle/>
            <a:p>
              <a:pPr algn="ctr"/>
              <a:r>
                <a:rPr lang="en-US" sz="4000" dirty="0">
                  <a:solidFill>
                    <a:schemeClr val="bg1"/>
                  </a:solidFill>
                  <a:cs typeface="+mn-ea"/>
                  <a:sym typeface="+mn-lt"/>
                </a:rPr>
                <a:t>$1.5</a:t>
              </a:r>
            </a:p>
            <a:p>
              <a:pPr algn="ctr"/>
              <a:r>
                <a:rPr lang="en-US" sz="1000" dirty="0">
                  <a:solidFill>
                    <a:schemeClr val="bg1"/>
                  </a:solidFill>
                  <a:cs typeface="+mn-ea"/>
                  <a:sym typeface="+mn-lt"/>
                </a:rPr>
                <a:t>Official User</a:t>
              </a:r>
            </a:p>
          </p:txBody>
        </p:sp>
      </p:grpSp>
      <p:grpSp>
        <p:nvGrpSpPr>
          <p:cNvPr id="37" name="Group 12"/>
          <p:cNvGrpSpPr/>
          <p:nvPr/>
        </p:nvGrpSpPr>
        <p:grpSpPr>
          <a:xfrm>
            <a:off x="6629776" y="2872389"/>
            <a:ext cx="1881963" cy="2383915"/>
            <a:chOff x="1149380" y="1041226"/>
            <a:chExt cx="1881963" cy="2383915"/>
          </a:xfrm>
          <a:solidFill>
            <a:schemeClr val="bg1"/>
          </a:solidFill>
          <a:effectLst>
            <a:outerShdw blurRad="76200" dir="18900000" sy="23000" kx="-1200000" algn="bl" rotWithShape="0">
              <a:prstClr val="black">
                <a:alpha val="20000"/>
              </a:prstClr>
            </a:outerShdw>
          </a:effectLst>
        </p:grpSpPr>
        <p:sp>
          <p:nvSpPr>
            <p:cNvPr id="38" name="Rounded Rectangle 16"/>
            <p:cNvSpPr/>
            <p:nvPr/>
          </p:nvSpPr>
          <p:spPr>
            <a:xfrm>
              <a:off x="1149380" y="3036481"/>
              <a:ext cx="1881963" cy="38866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chemeClr val="bg1"/>
                </a:solidFill>
                <a:cs typeface="+mn-ea"/>
                <a:sym typeface="+mn-lt"/>
              </a:endParaRPr>
            </a:p>
          </p:txBody>
        </p:sp>
        <p:sp>
          <p:nvSpPr>
            <p:cNvPr id="39" name="Rounded Rectangle 3"/>
            <p:cNvSpPr/>
            <p:nvPr/>
          </p:nvSpPr>
          <p:spPr>
            <a:xfrm>
              <a:off x="1149380" y="1041226"/>
              <a:ext cx="1881963" cy="2329416"/>
            </a:xfrm>
            <a:prstGeom prst="roundRect">
              <a:avLst>
                <a:gd name="adj" fmla="val 367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cs typeface="+mn-ea"/>
                <a:sym typeface="+mn-lt"/>
              </a:endParaRPr>
            </a:p>
          </p:txBody>
        </p:sp>
        <p:sp>
          <p:nvSpPr>
            <p:cNvPr id="40" name="Rectangle 10"/>
            <p:cNvSpPr/>
            <p:nvPr/>
          </p:nvSpPr>
          <p:spPr>
            <a:xfrm>
              <a:off x="1149380" y="2981982"/>
              <a:ext cx="1881963" cy="3886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rgbClr val="901B21"/>
                  </a:solidFill>
                  <a:cs typeface="+mn-ea"/>
                  <a:sym typeface="+mn-lt"/>
                </a:rPr>
                <a:t>添加标题</a:t>
              </a:r>
              <a:endParaRPr lang="en-US" dirty="0">
                <a:solidFill>
                  <a:srgbClr val="901B21"/>
                </a:solidFill>
                <a:cs typeface="+mn-ea"/>
                <a:sym typeface="+mn-lt"/>
              </a:endParaRPr>
            </a:p>
          </p:txBody>
        </p:sp>
        <p:sp>
          <p:nvSpPr>
            <p:cNvPr id="41" name="TextBox 4"/>
            <p:cNvSpPr txBox="1"/>
            <p:nvPr/>
          </p:nvSpPr>
          <p:spPr>
            <a:xfrm>
              <a:off x="1673421" y="1214023"/>
              <a:ext cx="833883" cy="246221"/>
            </a:xfrm>
            <a:prstGeom prst="rect">
              <a:avLst/>
            </a:prstGeom>
            <a:grpFill/>
          </p:spPr>
          <p:txBody>
            <a:bodyPr wrap="none" rtlCol="0">
              <a:spAutoFit/>
            </a:bodyPr>
            <a:lstStyle/>
            <a:p>
              <a:pPr algn="ctr"/>
              <a:r>
                <a:rPr lang="en-US" sz="1000" dirty="0">
                  <a:solidFill>
                    <a:srgbClr val="901B21"/>
                  </a:solidFill>
                  <a:cs typeface="+mn-ea"/>
                  <a:sym typeface="+mn-lt"/>
                </a:rPr>
                <a:t>MONTHLY</a:t>
              </a:r>
            </a:p>
          </p:txBody>
        </p:sp>
        <p:sp>
          <p:nvSpPr>
            <p:cNvPr id="42" name="Rectangle 5"/>
            <p:cNvSpPr/>
            <p:nvPr/>
          </p:nvSpPr>
          <p:spPr>
            <a:xfrm>
              <a:off x="1823661" y="1617651"/>
              <a:ext cx="533400" cy="18288"/>
            </a:xfrm>
            <a:prstGeom prst="rect">
              <a:avLst/>
            </a:prstGeom>
            <a:solidFill>
              <a:srgbClr val="901B21"/>
            </a:solidFill>
            <a:ln>
              <a:solidFill>
                <a:srgbClr val="901B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cs typeface="+mn-ea"/>
                <a:sym typeface="+mn-lt"/>
              </a:endParaRPr>
            </a:p>
          </p:txBody>
        </p:sp>
        <p:sp>
          <p:nvSpPr>
            <p:cNvPr id="43" name="TextBox 14"/>
            <p:cNvSpPr txBox="1"/>
            <p:nvPr/>
          </p:nvSpPr>
          <p:spPr>
            <a:xfrm>
              <a:off x="1149380" y="1823566"/>
              <a:ext cx="1881963" cy="861774"/>
            </a:xfrm>
            <a:prstGeom prst="rect">
              <a:avLst/>
            </a:prstGeom>
            <a:solidFill>
              <a:srgbClr val="901B21"/>
            </a:solidFill>
          </p:spPr>
          <p:txBody>
            <a:bodyPr wrap="square" rtlCol="0">
              <a:spAutoFit/>
            </a:bodyPr>
            <a:lstStyle/>
            <a:p>
              <a:pPr algn="ctr"/>
              <a:r>
                <a:rPr lang="en-US" sz="4000" dirty="0">
                  <a:solidFill>
                    <a:schemeClr val="bg1"/>
                  </a:solidFill>
                  <a:cs typeface="+mn-ea"/>
                  <a:sym typeface="+mn-lt"/>
                </a:rPr>
                <a:t>$2.5</a:t>
              </a:r>
            </a:p>
            <a:p>
              <a:pPr algn="ctr"/>
              <a:r>
                <a:rPr lang="en-US" sz="1000" dirty="0">
                  <a:solidFill>
                    <a:schemeClr val="bg1"/>
                  </a:solidFill>
                  <a:cs typeface="+mn-ea"/>
                  <a:sym typeface="+mn-lt"/>
                </a:rPr>
                <a:t>Official User</a:t>
              </a:r>
            </a:p>
          </p:txBody>
        </p:sp>
      </p:grpSp>
      <p:grpSp>
        <p:nvGrpSpPr>
          <p:cNvPr id="44" name="Group 12"/>
          <p:cNvGrpSpPr/>
          <p:nvPr/>
        </p:nvGrpSpPr>
        <p:grpSpPr>
          <a:xfrm>
            <a:off x="9102416" y="3667028"/>
            <a:ext cx="1881963" cy="2383915"/>
            <a:chOff x="1149380" y="1041226"/>
            <a:chExt cx="1881963" cy="2383915"/>
          </a:xfrm>
          <a:solidFill>
            <a:schemeClr val="bg1"/>
          </a:solidFill>
          <a:effectLst>
            <a:outerShdw blurRad="76200" dir="18900000" sy="23000" kx="-1200000" algn="bl" rotWithShape="0">
              <a:prstClr val="black">
                <a:alpha val="20000"/>
              </a:prstClr>
            </a:outerShdw>
          </a:effectLst>
        </p:grpSpPr>
        <p:sp>
          <p:nvSpPr>
            <p:cNvPr id="45" name="Rounded Rectangle 16"/>
            <p:cNvSpPr/>
            <p:nvPr/>
          </p:nvSpPr>
          <p:spPr>
            <a:xfrm>
              <a:off x="1149380" y="3036481"/>
              <a:ext cx="1881963" cy="38866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chemeClr val="bg1"/>
                </a:solidFill>
                <a:cs typeface="+mn-ea"/>
                <a:sym typeface="+mn-lt"/>
              </a:endParaRPr>
            </a:p>
          </p:txBody>
        </p:sp>
        <p:sp>
          <p:nvSpPr>
            <p:cNvPr id="46" name="Rounded Rectangle 3"/>
            <p:cNvSpPr/>
            <p:nvPr/>
          </p:nvSpPr>
          <p:spPr>
            <a:xfrm>
              <a:off x="1149380" y="1041226"/>
              <a:ext cx="1881963" cy="2329416"/>
            </a:xfrm>
            <a:prstGeom prst="roundRect">
              <a:avLst>
                <a:gd name="adj" fmla="val 367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cs typeface="+mn-ea"/>
                <a:sym typeface="+mn-lt"/>
              </a:endParaRPr>
            </a:p>
          </p:txBody>
        </p:sp>
        <p:sp>
          <p:nvSpPr>
            <p:cNvPr id="47" name="Rectangle 10"/>
            <p:cNvSpPr/>
            <p:nvPr/>
          </p:nvSpPr>
          <p:spPr>
            <a:xfrm>
              <a:off x="1149380" y="2981982"/>
              <a:ext cx="1881963" cy="3886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rgbClr val="901B21"/>
                  </a:solidFill>
                  <a:cs typeface="+mn-ea"/>
                  <a:sym typeface="+mn-lt"/>
                </a:rPr>
                <a:t>添加标题</a:t>
              </a:r>
              <a:endParaRPr lang="en-US" dirty="0">
                <a:solidFill>
                  <a:srgbClr val="901B21"/>
                </a:solidFill>
                <a:cs typeface="+mn-ea"/>
                <a:sym typeface="+mn-lt"/>
              </a:endParaRPr>
            </a:p>
          </p:txBody>
        </p:sp>
        <p:sp>
          <p:nvSpPr>
            <p:cNvPr id="48" name="TextBox 4"/>
            <p:cNvSpPr txBox="1"/>
            <p:nvPr/>
          </p:nvSpPr>
          <p:spPr>
            <a:xfrm>
              <a:off x="1673421" y="1214023"/>
              <a:ext cx="833883" cy="246221"/>
            </a:xfrm>
            <a:prstGeom prst="rect">
              <a:avLst/>
            </a:prstGeom>
            <a:grpFill/>
          </p:spPr>
          <p:txBody>
            <a:bodyPr wrap="none" rtlCol="0">
              <a:spAutoFit/>
            </a:bodyPr>
            <a:lstStyle/>
            <a:p>
              <a:pPr algn="ctr"/>
              <a:r>
                <a:rPr lang="en-US" sz="1000" dirty="0">
                  <a:solidFill>
                    <a:srgbClr val="901B21"/>
                  </a:solidFill>
                  <a:cs typeface="+mn-ea"/>
                  <a:sym typeface="+mn-lt"/>
                </a:rPr>
                <a:t>MONTHLY</a:t>
              </a:r>
            </a:p>
          </p:txBody>
        </p:sp>
        <p:sp>
          <p:nvSpPr>
            <p:cNvPr id="49" name="Rectangle 5"/>
            <p:cNvSpPr/>
            <p:nvPr/>
          </p:nvSpPr>
          <p:spPr>
            <a:xfrm>
              <a:off x="1823661" y="1617651"/>
              <a:ext cx="533400" cy="18288"/>
            </a:xfrm>
            <a:prstGeom prst="rect">
              <a:avLst/>
            </a:prstGeom>
            <a:solidFill>
              <a:srgbClr val="901B21"/>
            </a:solidFill>
            <a:ln>
              <a:solidFill>
                <a:srgbClr val="901B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cs typeface="+mn-ea"/>
                <a:sym typeface="+mn-lt"/>
              </a:endParaRPr>
            </a:p>
          </p:txBody>
        </p:sp>
        <p:sp>
          <p:nvSpPr>
            <p:cNvPr id="50" name="TextBox 14"/>
            <p:cNvSpPr txBox="1"/>
            <p:nvPr/>
          </p:nvSpPr>
          <p:spPr>
            <a:xfrm>
              <a:off x="1149380" y="1823566"/>
              <a:ext cx="1881963" cy="861774"/>
            </a:xfrm>
            <a:prstGeom prst="rect">
              <a:avLst/>
            </a:prstGeom>
            <a:solidFill>
              <a:srgbClr val="901B21"/>
            </a:solidFill>
          </p:spPr>
          <p:txBody>
            <a:bodyPr wrap="square" rtlCol="0">
              <a:spAutoFit/>
            </a:bodyPr>
            <a:lstStyle/>
            <a:p>
              <a:pPr algn="ctr"/>
              <a:r>
                <a:rPr lang="en-US" sz="4000" dirty="0">
                  <a:solidFill>
                    <a:schemeClr val="bg1"/>
                  </a:solidFill>
                  <a:cs typeface="+mn-ea"/>
                  <a:sym typeface="+mn-lt"/>
                </a:rPr>
                <a:t>$6.2</a:t>
              </a:r>
            </a:p>
            <a:p>
              <a:pPr algn="ctr"/>
              <a:r>
                <a:rPr lang="en-US" sz="1000" dirty="0">
                  <a:solidFill>
                    <a:schemeClr val="bg1"/>
                  </a:solidFill>
                  <a:cs typeface="+mn-ea"/>
                  <a:sym typeface="+mn-lt"/>
                </a:rPr>
                <a:t>Official User</a:t>
              </a:r>
            </a:p>
          </p:txBody>
        </p:sp>
      </p:grpSp>
    </p:spTree>
  </p:cSld>
  <p:clrMapOvr>
    <a:masterClrMapping/>
  </p:clrMapOvr>
  <p:transition advClick="0" advTm="3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300"/>
                                        <p:tgtEl>
                                          <p:spTgt spid="2"/>
                                        </p:tgtEl>
                                        <p:attrNameLst>
                                          <p:attrName>ppt_y</p:attrName>
                                        </p:attrNameLst>
                                      </p:cBhvr>
                                      <p:tavLst>
                                        <p:tav tm="0">
                                          <p:val>
                                            <p:strVal val="#ppt_y+#ppt_h*1.125000"/>
                                          </p:val>
                                        </p:tav>
                                        <p:tav tm="100000">
                                          <p:val>
                                            <p:strVal val="#ppt_y"/>
                                          </p:val>
                                        </p:tav>
                                      </p:tavLst>
                                    </p:anim>
                                    <p:animEffect transition="in" filter="wipe(up)">
                                      <p:cBhvr>
                                        <p:cTn id="8" dur="300"/>
                                        <p:tgtEl>
                                          <p:spTgt spid="2"/>
                                        </p:tgtEl>
                                      </p:cBhvr>
                                    </p:animEffect>
                                  </p:childTnLst>
                                </p:cTn>
                              </p:par>
                            </p:childTnLst>
                          </p:cTn>
                        </p:par>
                        <p:par>
                          <p:cTn id="9" fill="hold">
                            <p:stCondLst>
                              <p:cond delay="500"/>
                            </p:stCondLst>
                            <p:childTnLst>
                              <p:par>
                                <p:cTn id="10" presetID="12" presetClass="entr" presetSubtype="4" fill="hold" nodeType="after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300"/>
                                        <p:tgtEl>
                                          <p:spTgt spid="30"/>
                                        </p:tgtEl>
                                        <p:attrNameLst>
                                          <p:attrName>ppt_y</p:attrName>
                                        </p:attrNameLst>
                                      </p:cBhvr>
                                      <p:tavLst>
                                        <p:tav tm="0">
                                          <p:val>
                                            <p:strVal val="#ppt_y+#ppt_h*1.125000"/>
                                          </p:val>
                                        </p:tav>
                                        <p:tav tm="100000">
                                          <p:val>
                                            <p:strVal val="#ppt_y"/>
                                          </p:val>
                                        </p:tav>
                                      </p:tavLst>
                                    </p:anim>
                                    <p:animEffect transition="in" filter="wipe(up)">
                                      <p:cBhvr>
                                        <p:cTn id="13" dur="300"/>
                                        <p:tgtEl>
                                          <p:spTgt spid="30"/>
                                        </p:tgtEl>
                                      </p:cBhvr>
                                    </p:animEffect>
                                  </p:childTnLst>
                                </p:cTn>
                              </p:par>
                            </p:childTnLst>
                          </p:cTn>
                        </p:par>
                        <p:par>
                          <p:cTn id="14" fill="hold">
                            <p:stCondLst>
                              <p:cond delay="1000"/>
                            </p:stCondLst>
                            <p:childTnLst>
                              <p:par>
                                <p:cTn id="15" presetID="12" presetClass="entr" presetSubtype="4"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additive="base">
                                        <p:cTn id="17" dur="300"/>
                                        <p:tgtEl>
                                          <p:spTgt spid="37"/>
                                        </p:tgtEl>
                                        <p:attrNameLst>
                                          <p:attrName>ppt_y</p:attrName>
                                        </p:attrNameLst>
                                      </p:cBhvr>
                                      <p:tavLst>
                                        <p:tav tm="0">
                                          <p:val>
                                            <p:strVal val="#ppt_y+#ppt_h*1.125000"/>
                                          </p:val>
                                        </p:tav>
                                        <p:tav tm="100000">
                                          <p:val>
                                            <p:strVal val="#ppt_y"/>
                                          </p:val>
                                        </p:tav>
                                      </p:tavLst>
                                    </p:anim>
                                    <p:animEffect transition="in" filter="wipe(up)">
                                      <p:cBhvr>
                                        <p:cTn id="18" dur="300"/>
                                        <p:tgtEl>
                                          <p:spTgt spid="37"/>
                                        </p:tgtEl>
                                      </p:cBhvr>
                                    </p:animEffect>
                                  </p:childTnLst>
                                </p:cTn>
                              </p:par>
                            </p:childTnLst>
                          </p:cTn>
                        </p:par>
                        <p:par>
                          <p:cTn id="19" fill="hold">
                            <p:stCondLst>
                              <p:cond delay="1500"/>
                            </p:stCondLst>
                            <p:childTnLst>
                              <p:par>
                                <p:cTn id="20" presetID="12" presetClass="entr" presetSubtype="4" fill="hold" nodeType="after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additive="base">
                                        <p:cTn id="22" dur="300"/>
                                        <p:tgtEl>
                                          <p:spTgt spid="44"/>
                                        </p:tgtEl>
                                        <p:attrNameLst>
                                          <p:attrName>ppt_y</p:attrName>
                                        </p:attrNameLst>
                                      </p:cBhvr>
                                      <p:tavLst>
                                        <p:tav tm="0">
                                          <p:val>
                                            <p:strVal val="#ppt_y+#ppt_h*1.125000"/>
                                          </p:val>
                                        </p:tav>
                                        <p:tav tm="100000">
                                          <p:val>
                                            <p:strVal val="#ppt_y"/>
                                          </p:val>
                                        </p:tav>
                                      </p:tavLst>
                                    </p:anim>
                                    <p:animEffect transition="in" filter="wipe(up)">
                                      <p:cBhvr>
                                        <p:cTn id="23" dur="3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矩形 32"/>
          <p:cNvSpPr/>
          <p:nvPr/>
        </p:nvSpPr>
        <p:spPr>
          <a:xfrm>
            <a:off x="1189752" y="1522719"/>
            <a:ext cx="2506374" cy="3812562"/>
          </a:xfrm>
          <a:prstGeom prst="rect">
            <a:avLst/>
          </a:prstGeom>
          <a:noFill/>
          <a:ln w="38100">
            <a:solidFill>
              <a:srgbClr val="901B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34" name="图片 33"/>
          <p:cNvPicPr>
            <a:picLocks noChangeAspect="1"/>
          </p:cNvPicPr>
          <p:nvPr/>
        </p:nvPicPr>
        <p:blipFill rotWithShape="1">
          <a:blip r:embed="rId3" cstate="screen"/>
          <a:srcRect/>
          <a:stretch>
            <a:fillRect/>
          </a:stretch>
        </p:blipFill>
        <p:spPr>
          <a:xfrm>
            <a:off x="4630653" y="1348613"/>
            <a:ext cx="7156078" cy="3017946"/>
          </a:xfrm>
          <a:prstGeom prst="rect">
            <a:avLst/>
          </a:prstGeom>
        </p:spPr>
      </p:pic>
      <p:sp>
        <p:nvSpPr>
          <p:cNvPr id="35" name="矩形 34"/>
          <p:cNvSpPr/>
          <p:nvPr/>
        </p:nvSpPr>
        <p:spPr>
          <a:xfrm>
            <a:off x="4630652" y="4358616"/>
            <a:ext cx="7156411" cy="1364344"/>
          </a:xfrm>
          <a:prstGeom prst="rect">
            <a:avLst/>
          </a:prstGeom>
          <a:solidFill>
            <a:srgbClr val="901B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6" name="矩形 35"/>
          <p:cNvSpPr/>
          <p:nvPr/>
        </p:nvSpPr>
        <p:spPr>
          <a:xfrm>
            <a:off x="2127558" y="1756779"/>
            <a:ext cx="1477328" cy="3474807"/>
          </a:xfrm>
          <a:prstGeom prst="rect">
            <a:avLst/>
          </a:prstGeom>
        </p:spPr>
        <p:txBody>
          <a:bodyPr vert="eaVert"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zh-CN" altLang="en-US" sz="1400" spc="300" dirty="0">
                <a:solidFill>
                  <a:schemeClr val="tx1">
                    <a:lumMod val="75000"/>
                    <a:lumOff val="25000"/>
                  </a:schemeClr>
                </a:solidFill>
                <a:cs typeface="+mn-ea"/>
                <a:sym typeface="+mn-lt"/>
              </a:rPr>
              <a:t>点击添加相关标题文字，点击添加相关标题文字，点击添加相关标题文字，点击添加相关标题文字。点击添加相关标题文字，点击</a:t>
            </a:r>
          </a:p>
        </p:txBody>
      </p:sp>
      <p:cxnSp>
        <p:nvCxnSpPr>
          <p:cNvPr id="37" name="直接连接符 36"/>
          <p:cNvCxnSpPr/>
          <p:nvPr/>
        </p:nvCxnSpPr>
        <p:spPr>
          <a:xfrm rot="5400000">
            <a:off x="1231227" y="2142021"/>
            <a:ext cx="635794" cy="0"/>
          </a:xfrm>
          <a:prstGeom prst="line">
            <a:avLst/>
          </a:prstGeom>
          <a:ln w="53975">
            <a:solidFill>
              <a:srgbClr val="901B21"/>
            </a:solidFill>
          </a:ln>
        </p:spPr>
        <p:style>
          <a:lnRef idx="1">
            <a:schemeClr val="accent1"/>
          </a:lnRef>
          <a:fillRef idx="0">
            <a:schemeClr val="accent1"/>
          </a:fillRef>
          <a:effectRef idx="0">
            <a:schemeClr val="accent1"/>
          </a:effectRef>
          <a:fontRef idx="minor">
            <a:schemeClr val="tx1"/>
          </a:fontRef>
        </p:style>
      </p:cxnSp>
      <p:grpSp>
        <p:nvGrpSpPr>
          <p:cNvPr id="38" name="组合 37"/>
          <p:cNvGrpSpPr/>
          <p:nvPr/>
        </p:nvGrpSpPr>
        <p:grpSpPr>
          <a:xfrm>
            <a:off x="6894768" y="4666109"/>
            <a:ext cx="536892" cy="536892"/>
            <a:chOff x="5996075" y="4350817"/>
            <a:chExt cx="536892" cy="536892"/>
          </a:xfrm>
        </p:grpSpPr>
        <p:sp>
          <p:nvSpPr>
            <p:cNvPr id="39" name="椭圆 38"/>
            <p:cNvSpPr/>
            <p:nvPr/>
          </p:nvSpPr>
          <p:spPr>
            <a:xfrm>
              <a:off x="5996075" y="4350817"/>
              <a:ext cx="536892" cy="536892"/>
            </a:xfrm>
            <a:prstGeom prst="ellipse">
              <a:avLst/>
            </a:prstGeom>
            <a:solidFill>
              <a:srgbClr val="E9DFD0"/>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40" name="Group 274"/>
            <p:cNvGrpSpPr/>
            <p:nvPr/>
          </p:nvGrpSpPr>
          <p:grpSpPr>
            <a:xfrm>
              <a:off x="6126408" y="4473212"/>
              <a:ext cx="276226" cy="292100"/>
              <a:chOff x="1497013" y="1843088"/>
              <a:chExt cx="276226" cy="292100"/>
            </a:xfrm>
            <a:solidFill>
              <a:srgbClr val="FFFFFF"/>
            </a:solidFill>
          </p:grpSpPr>
          <p:sp>
            <p:nvSpPr>
              <p:cNvPr id="41" name="Freeform 23"/>
              <p:cNvSpPr>
                <a:spLocks noEditPoints="1"/>
              </p:cNvSpPr>
              <p:nvPr/>
            </p:nvSpPr>
            <p:spPr bwMode="auto">
              <a:xfrm>
                <a:off x="1663701" y="1951038"/>
                <a:ext cx="109538" cy="184150"/>
              </a:xfrm>
              <a:custGeom>
                <a:avLst/>
                <a:gdLst/>
                <a:ahLst/>
                <a:cxnLst>
                  <a:cxn ang="0">
                    <a:pos x="22" y="0"/>
                  </a:cxn>
                  <a:cxn ang="0">
                    <a:pos x="0" y="22"/>
                  </a:cxn>
                  <a:cxn ang="0">
                    <a:pos x="7" y="38"/>
                  </a:cxn>
                  <a:cxn ang="0">
                    <a:pos x="7" y="73"/>
                  </a:cxn>
                  <a:cxn ang="0">
                    <a:pos x="22" y="58"/>
                  </a:cxn>
                  <a:cxn ang="0">
                    <a:pos x="36" y="73"/>
                  </a:cxn>
                  <a:cxn ang="0">
                    <a:pos x="36" y="38"/>
                  </a:cxn>
                  <a:cxn ang="0">
                    <a:pos x="43" y="22"/>
                  </a:cxn>
                  <a:cxn ang="0">
                    <a:pos x="22" y="0"/>
                  </a:cxn>
                  <a:cxn ang="0">
                    <a:pos x="22" y="37"/>
                  </a:cxn>
                  <a:cxn ang="0">
                    <a:pos x="7" y="22"/>
                  </a:cxn>
                  <a:cxn ang="0">
                    <a:pos x="22" y="7"/>
                  </a:cxn>
                  <a:cxn ang="0">
                    <a:pos x="36" y="22"/>
                  </a:cxn>
                  <a:cxn ang="0">
                    <a:pos x="22" y="37"/>
                  </a:cxn>
                </a:cxnLst>
                <a:rect l="0" t="0" r="r" b="b"/>
                <a:pathLst>
                  <a:path w="43" h="73">
                    <a:moveTo>
                      <a:pt x="22" y="0"/>
                    </a:moveTo>
                    <a:cubicBezTo>
                      <a:pt x="10" y="0"/>
                      <a:pt x="0" y="10"/>
                      <a:pt x="0" y="22"/>
                    </a:cubicBezTo>
                    <a:cubicBezTo>
                      <a:pt x="0" y="28"/>
                      <a:pt x="3" y="34"/>
                      <a:pt x="7" y="38"/>
                    </a:cubicBezTo>
                    <a:cubicBezTo>
                      <a:pt x="7" y="73"/>
                      <a:pt x="7" y="73"/>
                      <a:pt x="7" y="73"/>
                    </a:cubicBezTo>
                    <a:cubicBezTo>
                      <a:pt x="22" y="58"/>
                      <a:pt x="22" y="58"/>
                      <a:pt x="22" y="58"/>
                    </a:cubicBezTo>
                    <a:cubicBezTo>
                      <a:pt x="36" y="73"/>
                      <a:pt x="36" y="73"/>
                      <a:pt x="36" y="73"/>
                    </a:cubicBezTo>
                    <a:cubicBezTo>
                      <a:pt x="36" y="38"/>
                      <a:pt x="36" y="38"/>
                      <a:pt x="36" y="38"/>
                    </a:cubicBezTo>
                    <a:cubicBezTo>
                      <a:pt x="40" y="34"/>
                      <a:pt x="43" y="28"/>
                      <a:pt x="43" y="22"/>
                    </a:cubicBezTo>
                    <a:cubicBezTo>
                      <a:pt x="43" y="10"/>
                      <a:pt x="34" y="0"/>
                      <a:pt x="22" y="0"/>
                    </a:cubicBezTo>
                    <a:close/>
                    <a:moveTo>
                      <a:pt x="22" y="37"/>
                    </a:moveTo>
                    <a:cubicBezTo>
                      <a:pt x="14" y="37"/>
                      <a:pt x="7" y="30"/>
                      <a:pt x="7" y="22"/>
                    </a:cubicBezTo>
                    <a:cubicBezTo>
                      <a:pt x="7" y="14"/>
                      <a:pt x="14" y="7"/>
                      <a:pt x="22" y="7"/>
                    </a:cubicBezTo>
                    <a:cubicBezTo>
                      <a:pt x="30" y="7"/>
                      <a:pt x="36" y="14"/>
                      <a:pt x="36" y="22"/>
                    </a:cubicBezTo>
                    <a:cubicBezTo>
                      <a:pt x="36" y="30"/>
                      <a:pt x="30" y="37"/>
                      <a:pt x="22" y="37"/>
                    </a:cubicBezTo>
                    <a:close/>
                  </a:path>
                </a:pathLst>
              </a:custGeom>
              <a:solidFill>
                <a:srgbClr val="901B21"/>
              </a:solidFill>
              <a:ln w="9525">
                <a:noFill/>
                <a:round/>
              </a:ln>
            </p:spPr>
            <p:txBody>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charset="0"/>
                    <a:ea typeface="MS PGothic" panose="020B0600070205080204" pitchFamily="34" charset="-128"/>
                    <a:cs typeface="+mn-cs"/>
                  </a:defRPr>
                </a:lvl9pPr>
              </a:lstStyle>
              <a:p>
                <a:pPr eaLnBrk="1" fontAlgn="auto" hangingPunct="1">
                  <a:spcBef>
                    <a:spcPts val="0"/>
                  </a:spcBef>
                  <a:spcAft>
                    <a:spcPts val="0"/>
                  </a:spcAft>
                  <a:defRPr/>
                </a:pPr>
                <a:endParaRPr lang="en-US">
                  <a:latin typeface="+mn-lt"/>
                  <a:ea typeface="+mn-ea"/>
                  <a:cs typeface="+mn-ea"/>
                  <a:sym typeface="+mn-lt"/>
                </a:endParaRPr>
              </a:p>
            </p:txBody>
          </p:sp>
          <p:sp>
            <p:nvSpPr>
              <p:cNvPr id="42" name="Freeform 24"/>
              <p:cNvSpPr/>
              <p:nvPr/>
            </p:nvSpPr>
            <p:spPr bwMode="auto">
              <a:xfrm>
                <a:off x="1497013" y="1843088"/>
                <a:ext cx="239713" cy="292100"/>
              </a:xfrm>
              <a:custGeom>
                <a:avLst/>
                <a:gdLst/>
                <a:ahLst/>
                <a:cxnLst>
                  <a:cxn ang="0">
                    <a:pos x="78" y="160"/>
                  </a:cxn>
                  <a:cxn ang="0">
                    <a:pos x="24" y="160"/>
                  </a:cxn>
                  <a:cxn ang="0">
                    <a:pos x="24" y="22"/>
                  </a:cxn>
                  <a:cxn ang="0">
                    <a:pos x="89" y="22"/>
                  </a:cxn>
                  <a:cxn ang="0">
                    <a:pos x="123" y="57"/>
                  </a:cxn>
                  <a:cxn ang="0">
                    <a:pos x="151" y="57"/>
                  </a:cxn>
                  <a:cxn ang="0">
                    <a:pos x="151" y="52"/>
                  </a:cxn>
                  <a:cxn ang="0">
                    <a:pos x="99" y="0"/>
                  </a:cxn>
                  <a:cxn ang="0">
                    <a:pos x="0" y="0"/>
                  </a:cxn>
                  <a:cxn ang="0">
                    <a:pos x="0" y="184"/>
                  </a:cxn>
                  <a:cxn ang="0">
                    <a:pos x="101" y="184"/>
                  </a:cxn>
                  <a:cxn ang="0">
                    <a:pos x="78" y="162"/>
                  </a:cxn>
                  <a:cxn ang="0">
                    <a:pos x="78" y="160"/>
                  </a:cxn>
                </a:cxnLst>
                <a:rect l="0" t="0" r="r" b="b"/>
                <a:pathLst>
                  <a:path w="151" h="184">
                    <a:moveTo>
                      <a:pt x="78" y="160"/>
                    </a:moveTo>
                    <a:lnTo>
                      <a:pt x="24" y="160"/>
                    </a:lnTo>
                    <a:lnTo>
                      <a:pt x="24" y="22"/>
                    </a:lnTo>
                    <a:lnTo>
                      <a:pt x="89" y="22"/>
                    </a:lnTo>
                    <a:lnTo>
                      <a:pt x="123" y="57"/>
                    </a:lnTo>
                    <a:lnTo>
                      <a:pt x="151" y="57"/>
                    </a:lnTo>
                    <a:lnTo>
                      <a:pt x="151" y="52"/>
                    </a:lnTo>
                    <a:lnTo>
                      <a:pt x="99" y="0"/>
                    </a:lnTo>
                    <a:lnTo>
                      <a:pt x="0" y="0"/>
                    </a:lnTo>
                    <a:lnTo>
                      <a:pt x="0" y="184"/>
                    </a:lnTo>
                    <a:lnTo>
                      <a:pt x="101" y="184"/>
                    </a:lnTo>
                    <a:lnTo>
                      <a:pt x="78" y="162"/>
                    </a:lnTo>
                    <a:lnTo>
                      <a:pt x="78" y="160"/>
                    </a:lnTo>
                    <a:close/>
                  </a:path>
                </a:pathLst>
              </a:custGeom>
              <a:solidFill>
                <a:srgbClr val="901B21"/>
              </a:solidFill>
              <a:ln w="9525">
                <a:noFill/>
                <a:round/>
              </a:ln>
            </p:spPr>
            <p:txBody>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charset="0"/>
                    <a:ea typeface="MS PGothic" panose="020B0600070205080204" pitchFamily="34" charset="-128"/>
                    <a:cs typeface="+mn-cs"/>
                  </a:defRPr>
                </a:lvl9pPr>
              </a:lstStyle>
              <a:p>
                <a:pPr eaLnBrk="1" fontAlgn="auto" hangingPunct="1">
                  <a:spcBef>
                    <a:spcPts val="0"/>
                  </a:spcBef>
                  <a:spcAft>
                    <a:spcPts val="0"/>
                  </a:spcAft>
                  <a:defRPr/>
                </a:pPr>
                <a:endParaRPr lang="en-US">
                  <a:latin typeface="+mn-lt"/>
                  <a:ea typeface="+mn-ea"/>
                  <a:cs typeface="+mn-ea"/>
                  <a:sym typeface="+mn-lt"/>
                </a:endParaRPr>
              </a:p>
            </p:txBody>
          </p:sp>
          <p:sp>
            <p:nvSpPr>
              <p:cNvPr id="43" name="Rectangle 25"/>
              <p:cNvSpPr>
                <a:spLocks noChangeArrowheads="1"/>
              </p:cNvSpPr>
              <p:nvPr/>
            </p:nvSpPr>
            <p:spPr bwMode="auto">
              <a:xfrm>
                <a:off x="1552576" y="1933575"/>
                <a:ext cx="93663" cy="17463"/>
              </a:xfrm>
              <a:prstGeom prst="rect">
                <a:avLst/>
              </a:prstGeom>
              <a:solidFill>
                <a:srgbClr val="901B21"/>
              </a:solidFill>
              <a:ln w="9525">
                <a:noFill/>
                <a:miter lim="800000"/>
              </a:ln>
            </p:spPr>
            <p:txBody>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charset="0"/>
                    <a:ea typeface="MS PGothic" panose="020B0600070205080204" pitchFamily="34" charset="-128"/>
                    <a:cs typeface="+mn-cs"/>
                  </a:defRPr>
                </a:lvl9pPr>
              </a:lstStyle>
              <a:p>
                <a:pPr eaLnBrk="1" fontAlgn="auto" hangingPunct="1">
                  <a:spcBef>
                    <a:spcPts val="0"/>
                  </a:spcBef>
                  <a:spcAft>
                    <a:spcPts val="0"/>
                  </a:spcAft>
                  <a:defRPr/>
                </a:pPr>
                <a:endParaRPr lang="en-US">
                  <a:latin typeface="+mn-lt"/>
                  <a:ea typeface="+mn-ea"/>
                  <a:cs typeface="+mn-ea"/>
                  <a:sym typeface="+mn-lt"/>
                </a:endParaRPr>
              </a:p>
            </p:txBody>
          </p:sp>
          <p:sp>
            <p:nvSpPr>
              <p:cNvPr id="44" name="Rectangle 26"/>
              <p:cNvSpPr>
                <a:spLocks noChangeArrowheads="1"/>
              </p:cNvSpPr>
              <p:nvPr/>
            </p:nvSpPr>
            <p:spPr bwMode="auto">
              <a:xfrm>
                <a:off x="1552576" y="1968500"/>
                <a:ext cx="93663" cy="20638"/>
              </a:xfrm>
              <a:prstGeom prst="rect">
                <a:avLst/>
              </a:prstGeom>
              <a:solidFill>
                <a:srgbClr val="901B21"/>
              </a:solidFill>
              <a:ln w="9525">
                <a:noFill/>
                <a:miter lim="800000"/>
              </a:ln>
            </p:spPr>
            <p:txBody>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charset="0"/>
                    <a:ea typeface="MS PGothic" panose="020B0600070205080204" pitchFamily="34" charset="-128"/>
                    <a:cs typeface="+mn-cs"/>
                  </a:defRPr>
                </a:lvl9pPr>
              </a:lstStyle>
              <a:p>
                <a:pPr eaLnBrk="1" fontAlgn="auto" hangingPunct="1">
                  <a:spcBef>
                    <a:spcPts val="0"/>
                  </a:spcBef>
                  <a:spcAft>
                    <a:spcPts val="0"/>
                  </a:spcAft>
                  <a:defRPr/>
                </a:pPr>
                <a:endParaRPr lang="en-US">
                  <a:latin typeface="+mn-lt"/>
                  <a:ea typeface="+mn-ea"/>
                  <a:cs typeface="+mn-ea"/>
                  <a:sym typeface="+mn-lt"/>
                </a:endParaRPr>
              </a:p>
            </p:txBody>
          </p:sp>
          <p:sp>
            <p:nvSpPr>
              <p:cNvPr id="45" name="Rectangle 27"/>
              <p:cNvSpPr>
                <a:spLocks noChangeArrowheads="1"/>
              </p:cNvSpPr>
              <p:nvPr/>
            </p:nvSpPr>
            <p:spPr bwMode="auto">
              <a:xfrm>
                <a:off x="1552576" y="2006600"/>
                <a:ext cx="93663" cy="17463"/>
              </a:xfrm>
              <a:prstGeom prst="rect">
                <a:avLst/>
              </a:prstGeom>
              <a:solidFill>
                <a:srgbClr val="901B21"/>
              </a:solidFill>
              <a:ln w="9525">
                <a:noFill/>
                <a:miter lim="800000"/>
              </a:ln>
            </p:spPr>
            <p:txBody>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charset="0"/>
                    <a:ea typeface="MS PGothic" panose="020B0600070205080204" pitchFamily="34" charset="-128"/>
                    <a:cs typeface="+mn-cs"/>
                  </a:defRPr>
                </a:lvl9pPr>
              </a:lstStyle>
              <a:p>
                <a:pPr eaLnBrk="1" fontAlgn="auto" hangingPunct="1">
                  <a:spcBef>
                    <a:spcPts val="0"/>
                  </a:spcBef>
                  <a:spcAft>
                    <a:spcPts val="0"/>
                  </a:spcAft>
                  <a:defRPr/>
                </a:pPr>
                <a:endParaRPr lang="en-US">
                  <a:latin typeface="+mn-lt"/>
                  <a:ea typeface="+mn-ea"/>
                  <a:cs typeface="+mn-ea"/>
                  <a:sym typeface="+mn-lt"/>
                </a:endParaRPr>
              </a:p>
            </p:txBody>
          </p:sp>
        </p:grpSp>
      </p:grpSp>
      <p:grpSp>
        <p:nvGrpSpPr>
          <p:cNvPr id="46" name="组合 45"/>
          <p:cNvGrpSpPr/>
          <p:nvPr/>
        </p:nvGrpSpPr>
        <p:grpSpPr>
          <a:xfrm>
            <a:off x="8952100" y="4666109"/>
            <a:ext cx="536892" cy="536892"/>
            <a:chOff x="8053407" y="4350817"/>
            <a:chExt cx="536892" cy="536892"/>
          </a:xfrm>
        </p:grpSpPr>
        <p:sp>
          <p:nvSpPr>
            <p:cNvPr id="47" name="椭圆 46"/>
            <p:cNvSpPr/>
            <p:nvPr/>
          </p:nvSpPr>
          <p:spPr>
            <a:xfrm>
              <a:off x="8053407" y="4350817"/>
              <a:ext cx="536892" cy="536892"/>
            </a:xfrm>
            <a:prstGeom prst="ellipse">
              <a:avLst/>
            </a:prstGeom>
            <a:solidFill>
              <a:srgbClr val="E9DFD0"/>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48" name="Group 313"/>
            <p:cNvGrpSpPr/>
            <p:nvPr/>
          </p:nvGrpSpPr>
          <p:grpSpPr>
            <a:xfrm>
              <a:off x="8175803" y="4508931"/>
              <a:ext cx="292100" cy="220663"/>
              <a:chOff x="6769101" y="3673475"/>
              <a:chExt cx="292100" cy="220663"/>
            </a:xfrm>
            <a:solidFill>
              <a:srgbClr val="FFFFFF"/>
            </a:solidFill>
          </p:grpSpPr>
          <p:sp>
            <p:nvSpPr>
              <p:cNvPr id="49" name="Freeform 92"/>
              <p:cNvSpPr>
                <a:spLocks noEditPoints="1"/>
              </p:cNvSpPr>
              <p:nvPr/>
            </p:nvSpPr>
            <p:spPr bwMode="auto">
              <a:xfrm>
                <a:off x="6769101" y="3673475"/>
                <a:ext cx="292100" cy="220663"/>
              </a:xfrm>
              <a:custGeom>
                <a:avLst/>
                <a:gdLst/>
                <a:ahLst/>
                <a:cxnLst>
                  <a:cxn ang="0">
                    <a:pos x="91" y="36"/>
                  </a:cxn>
                  <a:cxn ang="0">
                    <a:pos x="83" y="37"/>
                  </a:cxn>
                  <a:cxn ang="0">
                    <a:pos x="79" y="29"/>
                  </a:cxn>
                  <a:cxn ang="0">
                    <a:pos x="90" y="7"/>
                  </a:cxn>
                  <a:cxn ang="0">
                    <a:pos x="91" y="5"/>
                  </a:cxn>
                  <a:cxn ang="0">
                    <a:pos x="90" y="1"/>
                  </a:cxn>
                  <a:cxn ang="0">
                    <a:pos x="87" y="0"/>
                  </a:cxn>
                  <a:cxn ang="0">
                    <a:pos x="85" y="0"/>
                  </a:cxn>
                  <a:cxn ang="0">
                    <a:pos x="69" y="0"/>
                  </a:cxn>
                  <a:cxn ang="0">
                    <a:pos x="65" y="3"/>
                  </a:cxn>
                  <a:cxn ang="0">
                    <a:pos x="69" y="7"/>
                  </a:cxn>
                  <a:cxn ang="0">
                    <a:pos x="82" y="7"/>
                  </a:cxn>
                  <a:cxn ang="0">
                    <a:pos x="75" y="21"/>
                  </a:cxn>
                  <a:cxn ang="0">
                    <a:pos x="36" y="21"/>
                  </a:cxn>
                  <a:cxn ang="0">
                    <a:pos x="33" y="24"/>
                  </a:cxn>
                  <a:cxn ang="0">
                    <a:pos x="29" y="36"/>
                  </a:cxn>
                  <a:cxn ang="0">
                    <a:pos x="26" y="36"/>
                  </a:cxn>
                  <a:cxn ang="0">
                    <a:pos x="0" y="61"/>
                  </a:cxn>
                  <a:cxn ang="0">
                    <a:pos x="26" y="87"/>
                  </a:cxn>
                  <a:cxn ang="0">
                    <a:pos x="51" y="61"/>
                  </a:cxn>
                  <a:cxn ang="0">
                    <a:pos x="36" y="38"/>
                  </a:cxn>
                  <a:cxn ang="0">
                    <a:pos x="37" y="33"/>
                  </a:cxn>
                  <a:cxn ang="0">
                    <a:pos x="44" y="29"/>
                  </a:cxn>
                  <a:cxn ang="0">
                    <a:pos x="70" y="29"/>
                  </a:cxn>
                  <a:cxn ang="0">
                    <a:pos x="71" y="30"/>
                  </a:cxn>
                  <a:cxn ang="0">
                    <a:pos x="75" y="37"/>
                  </a:cxn>
                  <a:cxn ang="0">
                    <a:pos x="77" y="40"/>
                  </a:cxn>
                  <a:cxn ang="0">
                    <a:pos x="65" y="61"/>
                  </a:cxn>
                  <a:cxn ang="0">
                    <a:pos x="91" y="87"/>
                  </a:cxn>
                  <a:cxn ang="0">
                    <a:pos x="116" y="61"/>
                  </a:cxn>
                  <a:cxn ang="0">
                    <a:pos x="91" y="36"/>
                  </a:cxn>
                  <a:cxn ang="0">
                    <a:pos x="44" y="61"/>
                  </a:cxn>
                  <a:cxn ang="0">
                    <a:pos x="26" y="79"/>
                  </a:cxn>
                  <a:cxn ang="0">
                    <a:pos x="7" y="61"/>
                  </a:cxn>
                  <a:cxn ang="0">
                    <a:pos x="26" y="43"/>
                  </a:cxn>
                  <a:cxn ang="0">
                    <a:pos x="27" y="43"/>
                  </a:cxn>
                  <a:cxn ang="0">
                    <a:pos x="23" y="54"/>
                  </a:cxn>
                  <a:cxn ang="0">
                    <a:pos x="25" y="59"/>
                  </a:cxn>
                  <a:cxn ang="0">
                    <a:pos x="28" y="59"/>
                  </a:cxn>
                  <a:cxn ang="0">
                    <a:pos x="30" y="57"/>
                  </a:cxn>
                  <a:cxn ang="0">
                    <a:pos x="34" y="45"/>
                  </a:cxn>
                  <a:cxn ang="0">
                    <a:pos x="44" y="61"/>
                  </a:cxn>
                  <a:cxn ang="0">
                    <a:pos x="91" y="79"/>
                  </a:cxn>
                  <a:cxn ang="0">
                    <a:pos x="73" y="61"/>
                  </a:cxn>
                  <a:cxn ang="0">
                    <a:pos x="80" y="47"/>
                  </a:cxn>
                  <a:cxn ang="0">
                    <a:pos x="90" y="63"/>
                  </a:cxn>
                  <a:cxn ang="0">
                    <a:pos x="94" y="65"/>
                  </a:cxn>
                  <a:cxn ang="0">
                    <a:pos x="94" y="65"/>
                  </a:cxn>
                  <a:cxn ang="0">
                    <a:pos x="96" y="63"/>
                  </a:cxn>
                  <a:cxn ang="0">
                    <a:pos x="96" y="60"/>
                  </a:cxn>
                  <a:cxn ang="0">
                    <a:pos x="87" y="44"/>
                  </a:cxn>
                  <a:cxn ang="0">
                    <a:pos x="91" y="43"/>
                  </a:cxn>
                  <a:cxn ang="0">
                    <a:pos x="109" y="61"/>
                  </a:cxn>
                  <a:cxn ang="0">
                    <a:pos x="91" y="79"/>
                  </a:cxn>
                </a:cxnLst>
                <a:rect l="0" t="0" r="r" b="b"/>
                <a:pathLst>
                  <a:path w="116" h="87">
                    <a:moveTo>
                      <a:pt x="91" y="36"/>
                    </a:moveTo>
                    <a:cubicBezTo>
                      <a:pt x="88" y="36"/>
                      <a:pt x="86" y="36"/>
                      <a:pt x="83" y="37"/>
                    </a:cubicBezTo>
                    <a:cubicBezTo>
                      <a:pt x="79" y="29"/>
                      <a:pt x="79" y="29"/>
                      <a:pt x="79" y="29"/>
                    </a:cubicBezTo>
                    <a:cubicBezTo>
                      <a:pt x="90" y="7"/>
                      <a:pt x="90" y="7"/>
                      <a:pt x="90" y="7"/>
                    </a:cubicBezTo>
                    <a:cubicBezTo>
                      <a:pt x="91" y="5"/>
                      <a:pt x="91" y="5"/>
                      <a:pt x="91" y="5"/>
                    </a:cubicBezTo>
                    <a:cubicBezTo>
                      <a:pt x="91" y="4"/>
                      <a:pt x="91" y="2"/>
                      <a:pt x="90" y="1"/>
                    </a:cubicBezTo>
                    <a:cubicBezTo>
                      <a:pt x="90" y="0"/>
                      <a:pt x="88" y="0"/>
                      <a:pt x="87" y="0"/>
                    </a:cubicBezTo>
                    <a:cubicBezTo>
                      <a:pt x="85" y="0"/>
                      <a:pt x="85" y="0"/>
                      <a:pt x="85" y="0"/>
                    </a:cubicBezTo>
                    <a:cubicBezTo>
                      <a:pt x="69" y="0"/>
                      <a:pt x="69" y="0"/>
                      <a:pt x="69" y="0"/>
                    </a:cubicBezTo>
                    <a:cubicBezTo>
                      <a:pt x="67" y="0"/>
                      <a:pt x="65" y="1"/>
                      <a:pt x="65" y="3"/>
                    </a:cubicBezTo>
                    <a:cubicBezTo>
                      <a:pt x="65" y="5"/>
                      <a:pt x="67" y="7"/>
                      <a:pt x="69" y="7"/>
                    </a:cubicBezTo>
                    <a:cubicBezTo>
                      <a:pt x="82" y="7"/>
                      <a:pt x="82" y="7"/>
                      <a:pt x="82" y="7"/>
                    </a:cubicBezTo>
                    <a:cubicBezTo>
                      <a:pt x="75" y="21"/>
                      <a:pt x="75" y="21"/>
                      <a:pt x="75" y="21"/>
                    </a:cubicBezTo>
                    <a:cubicBezTo>
                      <a:pt x="36" y="21"/>
                      <a:pt x="36" y="21"/>
                      <a:pt x="36" y="21"/>
                    </a:cubicBezTo>
                    <a:cubicBezTo>
                      <a:pt x="35" y="21"/>
                      <a:pt x="33" y="22"/>
                      <a:pt x="33" y="24"/>
                    </a:cubicBezTo>
                    <a:cubicBezTo>
                      <a:pt x="29" y="36"/>
                      <a:pt x="29" y="36"/>
                      <a:pt x="29" y="36"/>
                    </a:cubicBezTo>
                    <a:cubicBezTo>
                      <a:pt x="28" y="36"/>
                      <a:pt x="27" y="36"/>
                      <a:pt x="26" y="36"/>
                    </a:cubicBezTo>
                    <a:cubicBezTo>
                      <a:pt x="11" y="36"/>
                      <a:pt x="0" y="47"/>
                      <a:pt x="0" y="61"/>
                    </a:cubicBezTo>
                    <a:cubicBezTo>
                      <a:pt x="0" y="75"/>
                      <a:pt x="11" y="87"/>
                      <a:pt x="26" y="87"/>
                    </a:cubicBezTo>
                    <a:cubicBezTo>
                      <a:pt x="40" y="87"/>
                      <a:pt x="51" y="75"/>
                      <a:pt x="51" y="61"/>
                    </a:cubicBezTo>
                    <a:cubicBezTo>
                      <a:pt x="51" y="51"/>
                      <a:pt x="45" y="42"/>
                      <a:pt x="36" y="38"/>
                    </a:cubicBezTo>
                    <a:cubicBezTo>
                      <a:pt x="37" y="33"/>
                      <a:pt x="37" y="33"/>
                      <a:pt x="37" y="33"/>
                    </a:cubicBezTo>
                    <a:cubicBezTo>
                      <a:pt x="38" y="31"/>
                      <a:pt x="41" y="29"/>
                      <a:pt x="44" y="29"/>
                    </a:cubicBezTo>
                    <a:cubicBezTo>
                      <a:pt x="70" y="29"/>
                      <a:pt x="70" y="29"/>
                      <a:pt x="70" y="29"/>
                    </a:cubicBezTo>
                    <a:cubicBezTo>
                      <a:pt x="71" y="30"/>
                      <a:pt x="71" y="30"/>
                      <a:pt x="71" y="30"/>
                    </a:cubicBezTo>
                    <a:cubicBezTo>
                      <a:pt x="75" y="37"/>
                      <a:pt x="75" y="37"/>
                      <a:pt x="75" y="37"/>
                    </a:cubicBezTo>
                    <a:cubicBezTo>
                      <a:pt x="77" y="40"/>
                      <a:pt x="77" y="40"/>
                      <a:pt x="77" y="40"/>
                    </a:cubicBezTo>
                    <a:cubicBezTo>
                      <a:pt x="70" y="45"/>
                      <a:pt x="65" y="52"/>
                      <a:pt x="65" y="61"/>
                    </a:cubicBezTo>
                    <a:cubicBezTo>
                      <a:pt x="65" y="75"/>
                      <a:pt x="77" y="87"/>
                      <a:pt x="91" y="87"/>
                    </a:cubicBezTo>
                    <a:cubicBezTo>
                      <a:pt x="105" y="87"/>
                      <a:pt x="116" y="75"/>
                      <a:pt x="116" y="61"/>
                    </a:cubicBezTo>
                    <a:cubicBezTo>
                      <a:pt x="116" y="47"/>
                      <a:pt x="105" y="36"/>
                      <a:pt x="91" y="36"/>
                    </a:cubicBezTo>
                    <a:close/>
                    <a:moveTo>
                      <a:pt x="44" y="61"/>
                    </a:moveTo>
                    <a:cubicBezTo>
                      <a:pt x="44" y="71"/>
                      <a:pt x="36" y="79"/>
                      <a:pt x="26" y="79"/>
                    </a:cubicBezTo>
                    <a:cubicBezTo>
                      <a:pt x="16" y="79"/>
                      <a:pt x="7" y="71"/>
                      <a:pt x="7" y="61"/>
                    </a:cubicBezTo>
                    <a:cubicBezTo>
                      <a:pt x="7" y="51"/>
                      <a:pt x="16" y="43"/>
                      <a:pt x="26" y="43"/>
                    </a:cubicBezTo>
                    <a:cubicBezTo>
                      <a:pt x="26" y="43"/>
                      <a:pt x="26" y="43"/>
                      <a:pt x="27" y="43"/>
                    </a:cubicBezTo>
                    <a:cubicBezTo>
                      <a:pt x="23" y="54"/>
                      <a:pt x="23" y="54"/>
                      <a:pt x="23" y="54"/>
                    </a:cubicBezTo>
                    <a:cubicBezTo>
                      <a:pt x="22" y="56"/>
                      <a:pt x="23" y="58"/>
                      <a:pt x="25" y="59"/>
                    </a:cubicBezTo>
                    <a:cubicBezTo>
                      <a:pt x="26" y="59"/>
                      <a:pt x="27" y="59"/>
                      <a:pt x="28" y="59"/>
                    </a:cubicBezTo>
                    <a:cubicBezTo>
                      <a:pt x="29" y="58"/>
                      <a:pt x="30" y="57"/>
                      <a:pt x="30" y="57"/>
                    </a:cubicBezTo>
                    <a:cubicBezTo>
                      <a:pt x="34" y="45"/>
                      <a:pt x="34" y="45"/>
                      <a:pt x="34" y="45"/>
                    </a:cubicBezTo>
                    <a:cubicBezTo>
                      <a:pt x="40" y="48"/>
                      <a:pt x="44" y="54"/>
                      <a:pt x="44" y="61"/>
                    </a:cubicBezTo>
                    <a:close/>
                    <a:moveTo>
                      <a:pt x="91" y="79"/>
                    </a:moveTo>
                    <a:cubicBezTo>
                      <a:pt x="81" y="79"/>
                      <a:pt x="73" y="71"/>
                      <a:pt x="73" y="61"/>
                    </a:cubicBezTo>
                    <a:cubicBezTo>
                      <a:pt x="73" y="55"/>
                      <a:pt x="76" y="50"/>
                      <a:pt x="80" y="47"/>
                    </a:cubicBezTo>
                    <a:cubicBezTo>
                      <a:pt x="90" y="63"/>
                      <a:pt x="90" y="63"/>
                      <a:pt x="90" y="63"/>
                    </a:cubicBezTo>
                    <a:cubicBezTo>
                      <a:pt x="90" y="65"/>
                      <a:pt x="93" y="66"/>
                      <a:pt x="94" y="65"/>
                    </a:cubicBezTo>
                    <a:cubicBezTo>
                      <a:pt x="94" y="65"/>
                      <a:pt x="94" y="65"/>
                      <a:pt x="94" y="65"/>
                    </a:cubicBezTo>
                    <a:cubicBezTo>
                      <a:pt x="95" y="65"/>
                      <a:pt x="96" y="64"/>
                      <a:pt x="96" y="63"/>
                    </a:cubicBezTo>
                    <a:cubicBezTo>
                      <a:pt x="97" y="62"/>
                      <a:pt x="96" y="61"/>
                      <a:pt x="96" y="60"/>
                    </a:cubicBezTo>
                    <a:cubicBezTo>
                      <a:pt x="87" y="44"/>
                      <a:pt x="87" y="44"/>
                      <a:pt x="87" y="44"/>
                    </a:cubicBezTo>
                    <a:cubicBezTo>
                      <a:pt x="88" y="43"/>
                      <a:pt x="90" y="43"/>
                      <a:pt x="91" y="43"/>
                    </a:cubicBezTo>
                    <a:cubicBezTo>
                      <a:pt x="101" y="43"/>
                      <a:pt x="109" y="51"/>
                      <a:pt x="109" y="61"/>
                    </a:cubicBezTo>
                    <a:cubicBezTo>
                      <a:pt x="109" y="71"/>
                      <a:pt x="101" y="79"/>
                      <a:pt x="91" y="79"/>
                    </a:cubicBezTo>
                    <a:close/>
                  </a:path>
                </a:pathLst>
              </a:custGeom>
              <a:solidFill>
                <a:srgbClr val="901B21"/>
              </a:solidFill>
              <a:ln w="9525">
                <a:noFill/>
                <a:round/>
              </a:ln>
            </p:spPr>
            <p:txBody>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charset="0"/>
                    <a:ea typeface="MS PGothic" panose="020B0600070205080204" pitchFamily="34" charset="-128"/>
                    <a:cs typeface="+mn-cs"/>
                  </a:defRPr>
                </a:lvl9pPr>
              </a:lstStyle>
              <a:p>
                <a:pPr eaLnBrk="1" fontAlgn="auto" hangingPunct="1">
                  <a:spcBef>
                    <a:spcPts val="0"/>
                  </a:spcBef>
                  <a:spcAft>
                    <a:spcPts val="0"/>
                  </a:spcAft>
                  <a:defRPr/>
                </a:pPr>
                <a:endParaRPr lang="en-US">
                  <a:latin typeface="+mn-lt"/>
                  <a:ea typeface="+mn-ea"/>
                  <a:cs typeface="+mn-ea"/>
                  <a:sym typeface="+mn-lt"/>
                </a:endParaRPr>
              </a:p>
            </p:txBody>
          </p:sp>
          <p:sp>
            <p:nvSpPr>
              <p:cNvPr id="50" name="Freeform 93"/>
              <p:cNvSpPr/>
              <p:nvPr/>
            </p:nvSpPr>
            <p:spPr bwMode="auto">
              <a:xfrm>
                <a:off x="6824663" y="3692525"/>
                <a:ext cx="68263" cy="17463"/>
              </a:xfrm>
              <a:custGeom>
                <a:avLst/>
                <a:gdLst/>
                <a:ahLst/>
                <a:cxnLst>
                  <a:cxn ang="0">
                    <a:pos x="4" y="7"/>
                  </a:cxn>
                  <a:cxn ang="0">
                    <a:pos x="14" y="7"/>
                  </a:cxn>
                  <a:cxn ang="0">
                    <a:pos x="26" y="2"/>
                  </a:cxn>
                  <a:cxn ang="0">
                    <a:pos x="27" y="1"/>
                  </a:cxn>
                  <a:cxn ang="0">
                    <a:pos x="25" y="0"/>
                  </a:cxn>
                  <a:cxn ang="0">
                    <a:pos x="4" y="0"/>
                  </a:cxn>
                  <a:cxn ang="0">
                    <a:pos x="0" y="3"/>
                  </a:cxn>
                  <a:cxn ang="0">
                    <a:pos x="4" y="7"/>
                  </a:cxn>
                </a:cxnLst>
                <a:rect l="0" t="0" r="r" b="b"/>
                <a:pathLst>
                  <a:path w="27" h="7">
                    <a:moveTo>
                      <a:pt x="4" y="7"/>
                    </a:moveTo>
                    <a:cubicBezTo>
                      <a:pt x="14" y="7"/>
                      <a:pt x="14" y="7"/>
                      <a:pt x="14" y="7"/>
                    </a:cubicBezTo>
                    <a:cubicBezTo>
                      <a:pt x="20" y="7"/>
                      <a:pt x="23" y="5"/>
                      <a:pt x="26" y="2"/>
                    </a:cubicBezTo>
                    <a:cubicBezTo>
                      <a:pt x="27" y="2"/>
                      <a:pt x="27" y="1"/>
                      <a:pt x="27" y="1"/>
                    </a:cubicBezTo>
                    <a:cubicBezTo>
                      <a:pt x="26" y="0"/>
                      <a:pt x="26" y="0"/>
                      <a:pt x="25" y="0"/>
                    </a:cubicBezTo>
                    <a:cubicBezTo>
                      <a:pt x="4" y="0"/>
                      <a:pt x="4" y="0"/>
                      <a:pt x="4" y="0"/>
                    </a:cubicBezTo>
                    <a:cubicBezTo>
                      <a:pt x="2" y="0"/>
                      <a:pt x="0" y="1"/>
                      <a:pt x="0" y="3"/>
                    </a:cubicBezTo>
                    <a:cubicBezTo>
                      <a:pt x="0" y="5"/>
                      <a:pt x="2" y="7"/>
                      <a:pt x="4" y="7"/>
                    </a:cubicBezTo>
                    <a:close/>
                  </a:path>
                </a:pathLst>
              </a:custGeom>
              <a:solidFill>
                <a:srgbClr val="901B21"/>
              </a:solidFill>
              <a:ln w="9525">
                <a:noFill/>
                <a:round/>
              </a:ln>
            </p:spPr>
            <p:txBody>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charset="0"/>
                    <a:ea typeface="MS PGothic" panose="020B0600070205080204" pitchFamily="34" charset="-128"/>
                    <a:cs typeface="+mn-cs"/>
                  </a:defRPr>
                </a:lvl9pPr>
              </a:lstStyle>
              <a:p>
                <a:pPr eaLnBrk="1" fontAlgn="auto" hangingPunct="1">
                  <a:spcBef>
                    <a:spcPts val="0"/>
                  </a:spcBef>
                  <a:spcAft>
                    <a:spcPts val="0"/>
                  </a:spcAft>
                  <a:defRPr/>
                </a:pPr>
                <a:endParaRPr lang="en-US">
                  <a:latin typeface="+mn-lt"/>
                  <a:ea typeface="+mn-ea"/>
                  <a:cs typeface="+mn-ea"/>
                  <a:sym typeface="+mn-lt"/>
                </a:endParaRPr>
              </a:p>
            </p:txBody>
          </p:sp>
        </p:grpSp>
      </p:grpSp>
      <p:grpSp>
        <p:nvGrpSpPr>
          <p:cNvPr id="51" name="组合 50"/>
          <p:cNvGrpSpPr/>
          <p:nvPr/>
        </p:nvGrpSpPr>
        <p:grpSpPr>
          <a:xfrm>
            <a:off x="9980766" y="4666109"/>
            <a:ext cx="536892" cy="536892"/>
            <a:chOff x="9082073" y="4350817"/>
            <a:chExt cx="536892" cy="536892"/>
          </a:xfrm>
        </p:grpSpPr>
        <p:sp>
          <p:nvSpPr>
            <p:cNvPr id="52" name="椭圆 51"/>
            <p:cNvSpPr/>
            <p:nvPr/>
          </p:nvSpPr>
          <p:spPr>
            <a:xfrm>
              <a:off x="9082073" y="4350817"/>
              <a:ext cx="536892" cy="536892"/>
            </a:xfrm>
            <a:prstGeom prst="ellipse">
              <a:avLst/>
            </a:prstGeom>
            <a:solidFill>
              <a:srgbClr val="E9DFD0"/>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3" name="Freeform 111"/>
            <p:cNvSpPr>
              <a:spLocks noEditPoints="1"/>
            </p:cNvSpPr>
            <p:nvPr/>
          </p:nvSpPr>
          <p:spPr bwMode="auto">
            <a:xfrm>
              <a:off x="9204469" y="4479563"/>
              <a:ext cx="292100" cy="236537"/>
            </a:xfrm>
            <a:custGeom>
              <a:avLst/>
              <a:gdLst>
                <a:gd name="T0" fmla="*/ 646767316 w 116"/>
                <a:gd name="T1" fmla="*/ 139305195 h 94"/>
                <a:gd name="T2" fmla="*/ 532631759 w 116"/>
                <a:gd name="T3" fmla="*/ 139305195 h 94"/>
                <a:gd name="T4" fmla="*/ 513607488 w 116"/>
                <a:gd name="T5" fmla="*/ 44323008 h 94"/>
                <a:gd name="T6" fmla="*/ 462882812 w 116"/>
                <a:gd name="T7" fmla="*/ 0 h 94"/>
                <a:gd name="T8" fmla="*/ 278998308 w 116"/>
                <a:gd name="T9" fmla="*/ 0 h 94"/>
                <a:gd name="T10" fmla="*/ 221930529 w 116"/>
                <a:gd name="T11" fmla="*/ 44323008 h 94"/>
                <a:gd name="T12" fmla="*/ 202906258 w 116"/>
                <a:gd name="T13" fmla="*/ 139305195 h 94"/>
                <a:gd name="T14" fmla="*/ 95113803 w 116"/>
                <a:gd name="T15" fmla="*/ 139305195 h 94"/>
                <a:gd name="T16" fmla="*/ 0 w 116"/>
                <a:gd name="T17" fmla="*/ 227953727 h 94"/>
                <a:gd name="T18" fmla="*/ 0 w 116"/>
                <a:gd name="T19" fmla="*/ 506561600 h 94"/>
                <a:gd name="T20" fmla="*/ 95113803 w 116"/>
                <a:gd name="T21" fmla="*/ 595210132 h 94"/>
                <a:gd name="T22" fmla="*/ 646767316 w 116"/>
                <a:gd name="T23" fmla="*/ 595210132 h 94"/>
                <a:gd name="T24" fmla="*/ 735538017 w 116"/>
                <a:gd name="T25" fmla="*/ 506561600 h 94"/>
                <a:gd name="T26" fmla="*/ 735538017 w 116"/>
                <a:gd name="T27" fmla="*/ 227953727 h 94"/>
                <a:gd name="T28" fmla="*/ 646767316 w 116"/>
                <a:gd name="T29" fmla="*/ 139305195 h 94"/>
                <a:gd name="T30" fmla="*/ 266314621 w 116"/>
                <a:gd name="T31" fmla="*/ 56987803 h 94"/>
                <a:gd name="T32" fmla="*/ 278998308 w 116"/>
                <a:gd name="T33" fmla="*/ 44323008 h 94"/>
                <a:gd name="T34" fmla="*/ 462882812 w 116"/>
                <a:gd name="T35" fmla="*/ 44323008 h 94"/>
                <a:gd name="T36" fmla="*/ 469223397 w 116"/>
                <a:gd name="T37" fmla="*/ 56987803 h 94"/>
                <a:gd name="T38" fmla="*/ 488245150 w 116"/>
                <a:gd name="T39" fmla="*/ 139305195 h 94"/>
                <a:gd name="T40" fmla="*/ 247292867 w 116"/>
                <a:gd name="T41" fmla="*/ 139305195 h 94"/>
                <a:gd name="T42" fmla="*/ 266314621 w 116"/>
                <a:gd name="T43" fmla="*/ 56987803 h 94"/>
                <a:gd name="T44" fmla="*/ 507266903 w 116"/>
                <a:gd name="T45" fmla="*/ 411581929 h 94"/>
                <a:gd name="T46" fmla="*/ 412155618 w 116"/>
                <a:gd name="T47" fmla="*/ 411581929 h 94"/>
                <a:gd name="T48" fmla="*/ 412155618 w 116"/>
                <a:gd name="T49" fmla="*/ 506561600 h 94"/>
                <a:gd name="T50" fmla="*/ 323382399 w 116"/>
                <a:gd name="T51" fmla="*/ 506561600 h 94"/>
                <a:gd name="T52" fmla="*/ 323382399 w 116"/>
                <a:gd name="T53" fmla="*/ 411581929 h 94"/>
                <a:gd name="T54" fmla="*/ 228271114 w 116"/>
                <a:gd name="T55" fmla="*/ 411581929 h 94"/>
                <a:gd name="T56" fmla="*/ 228271114 w 116"/>
                <a:gd name="T57" fmla="*/ 322933397 h 94"/>
                <a:gd name="T58" fmla="*/ 323382399 w 116"/>
                <a:gd name="T59" fmla="*/ 322933397 h 94"/>
                <a:gd name="T60" fmla="*/ 323382399 w 116"/>
                <a:gd name="T61" fmla="*/ 227953727 h 94"/>
                <a:gd name="T62" fmla="*/ 412155618 w 116"/>
                <a:gd name="T63" fmla="*/ 227953727 h 94"/>
                <a:gd name="T64" fmla="*/ 412155618 w 116"/>
                <a:gd name="T65" fmla="*/ 322933397 h 94"/>
                <a:gd name="T66" fmla="*/ 507266903 w 116"/>
                <a:gd name="T67" fmla="*/ 322933397 h 94"/>
                <a:gd name="T68" fmla="*/ 507266903 w 116"/>
                <a:gd name="T69" fmla="*/ 411581929 h 9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16" h="94">
                  <a:moveTo>
                    <a:pt x="102" y="22"/>
                  </a:moveTo>
                  <a:cubicBezTo>
                    <a:pt x="84" y="22"/>
                    <a:pt x="84" y="22"/>
                    <a:pt x="84" y="22"/>
                  </a:cubicBezTo>
                  <a:cubicBezTo>
                    <a:pt x="81" y="7"/>
                    <a:pt x="81" y="7"/>
                    <a:pt x="81" y="7"/>
                  </a:cubicBezTo>
                  <a:cubicBezTo>
                    <a:pt x="81" y="3"/>
                    <a:pt x="77" y="0"/>
                    <a:pt x="73" y="0"/>
                  </a:cubicBezTo>
                  <a:cubicBezTo>
                    <a:pt x="44" y="0"/>
                    <a:pt x="44" y="0"/>
                    <a:pt x="44" y="0"/>
                  </a:cubicBezTo>
                  <a:cubicBezTo>
                    <a:pt x="40" y="0"/>
                    <a:pt x="36" y="3"/>
                    <a:pt x="35" y="7"/>
                  </a:cubicBezTo>
                  <a:cubicBezTo>
                    <a:pt x="32" y="22"/>
                    <a:pt x="32" y="22"/>
                    <a:pt x="32" y="22"/>
                  </a:cubicBezTo>
                  <a:cubicBezTo>
                    <a:pt x="15" y="22"/>
                    <a:pt x="15" y="22"/>
                    <a:pt x="15" y="22"/>
                  </a:cubicBezTo>
                  <a:cubicBezTo>
                    <a:pt x="7" y="22"/>
                    <a:pt x="0" y="28"/>
                    <a:pt x="0" y="36"/>
                  </a:cubicBezTo>
                  <a:cubicBezTo>
                    <a:pt x="0" y="80"/>
                    <a:pt x="0" y="80"/>
                    <a:pt x="0" y="80"/>
                  </a:cubicBezTo>
                  <a:cubicBezTo>
                    <a:pt x="0" y="88"/>
                    <a:pt x="7" y="94"/>
                    <a:pt x="15" y="94"/>
                  </a:cubicBezTo>
                  <a:cubicBezTo>
                    <a:pt x="102" y="94"/>
                    <a:pt x="102" y="94"/>
                    <a:pt x="102" y="94"/>
                  </a:cubicBezTo>
                  <a:cubicBezTo>
                    <a:pt x="110" y="94"/>
                    <a:pt x="116" y="88"/>
                    <a:pt x="116" y="80"/>
                  </a:cubicBezTo>
                  <a:cubicBezTo>
                    <a:pt x="116" y="36"/>
                    <a:pt x="116" y="36"/>
                    <a:pt x="116" y="36"/>
                  </a:cubicBezTo>
                  <a:cubicBezTo>
                    <a:pt x="116" y="28"/>
                    <a:pt x="110" y="22"/>
                    <a:pt x="102" y="22"/>
                  </a:cubicBezTo>
                  <a:close/>
                  <a:moveTo>
                    <a:pt x="42" y="9"/>
                  </a:moveTo>
                  <a:cubicBezTo>
                    <a:pt x="44" y="7"/>
                    <a:pt x="44" y="7"/>
                    <a:pt x="44" y="7"/>
                  </a:cubicBezTo>
                  <a:cubicBezTo>
                    <a:pt x="73" y="7"/>
                    <a:pt x="73" y="7"/>
                    <a:pt x="73" y="7"/>
                  </a:cubicBezTo>
                  <a:cubicBezTo>
                    <a:pt x="74" y="9"/>
                    <a:pt x="74" y="9"/>
                    <a:pt x="74" y="9"/>
                  </a:cubicBezTo>
                  <a:cubicBezTo>
                    <a:pt x="77" y="22"/>
                    <a:pt x="77" y="22"/>
                    <a:pt x="77" y="22"/>
                  </a:cubicBezTo>
                  <a:cubicBezTo>
                    <a:pt x="39" y="22"/>
                    <a:pt x="39" y="22"/>
                    <a:pt x="39" y="22"/>
                  </a:cubicBezTo>
                  <a:lnTo>
                    <a:pt x="42" y="9"/>
                  </a:lnTo>
                  <a:close/>
                  <a:moveTo>
                    <a:pt x="80" y="65"/>
                  </a:moveTo>
                  <a:cubicBezTo>
                    <a:pt x="65" y="65"/>
                    <a:pt x="65" y="65"/>
                    <a:pt x="65" y="65"/>
                  </a:cubicBezTo>
                  <a:cubicBezTo>
                    <a:pt x="65" y="80"/>
                    <a:pt x="65" y="80"/>
                    <a:pt x="65" y="80"/>
                  </a:cubicBezTo>
                  <a:cubicBezTo>
                    <a:pt x="51" y="80"/>
                    <a:pt x="51" y="80"/>
                    <a:pt x="51" y="80"/>
                  </a:cubicBezTo>
                  <a:cubicBezTo>
                    <a:pt x="51" y="65"/>
                    <a:pt x="51" y="65"/>
                    <a:pt x="51" y="65"/>
                  </a:cubicBezTo>
                  <a:cubicBezTo>
                    <a:pt x="36" y="65"/>
                    <a:pt x="36" y="65"/>
                    <a:pt x="36" y="65"/>
                  </a:cubicBezTo>
                  <a:cubicBezTo>
                    <a:pt x="36" y="51"/>
                    <a:pt x="36" y="51"/>
                    <a:pt x="36" y="51"/>
                  </a:cubicBezTo>
                  <a:cubicBezTo>
                    <a:pt x="51" y="51"/>
                    <a:pt x="51" y="51"/>
                    <a:pt x="51" y="51"/>
                  </a:cubicBezTo>
                  <a:cubicBezTo>
                    <a:pt x="51" y="36"/>
                    <a:pt x="51" y="36"/>
                    <a:pt x="51" y="36"/>
                  </a:cubicBezTo>
                  <a:cubicBezTo>
                    <a:pt x="65" y="36"/>
                    <a:pt x="65" y="36"/>
                    <a:pt x="65" y="36"/>
                  </a:cubicBezTo>
                  <a:cubicBezTo>
                    <a:pt x="65" y="51"/>
                    <a:pt x="65" y="51"/>
                    <a:pt x="65" y="51"/>
                  </a:cubicBezTo>
                  <a:cubicBezTo>
                    <a:pt x="80" y="51"/>
                    <a:pt x="80" y="51"/>
                    <a:pt x="80" y="51"/>
                  </a:cubicBezTo>
                  <a:lnTo>
                    <a:pt x="80" y="65"/>
                  </a:lnTo>
                  <a:close/>
                </a:path>
              </a:pathLst>
            </a:custGeom>
            <a:solidFill>
              <a:srgbClr val="901B21"/>
            </a:solidFill>
            <a:ln>
              <a:noFill/>
            </a:ln>
            <a:extLst>
              <a:ext uri="{91240B29-F687-4F45-9708-019B960494DF}">
                <a14:hiddenLine xmlns:a14="http://schemas.microsoft.com/office/drawing/2010/main" w="9525">
                  <a:solidFill>
                    <a:srgbClr val="000000"/>
                  </a:solidFill>
                  <a:round/>
                </a14:hiddenLine>
              </a:ext>
            </a:extLst>
          </p:spPr>
          <p:txBody>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charset="0"/>
                  <a:ea typeface="MS PGothic" panose="020B0600070205080204" pitchFamily="34" charset="-128"/>
                  <a:cs typeface="+mn-cs"/>
                </a:defRPr>
              </a:lvl9pPr>
            </a:lstStyle>
            <a:p>
              <a:endParaRPr lang="zh-CN" altLang="en-US">
                <a:latin typeface="+mn-lt"/>
                <a:ea typeface="+mn-ea"/>
                <a:cs typeface="+mn-ea"/>
                <a:sym typeface="+mn-lt"/>
              </a:endParaRPr>
            </a:p>
          </p:txBody>
        </p:sp>
      </p:grpSp>
      <p:grpSp>
        <p:nvGrpSpPr>
          <p:cNvPr id="54" name="组合 53"/>
          <p:cNvGrpSpPr/>
          <p:nvPr/>
        </p:nvGrpSpPr>
        <p:grpSpPr>
          <a:xfrm>
            <a:off x="7923434" y="4666109"/>
            <a:ext cx="536892" cy="536892"/>
            <a:chOff x="7024741" y="4350817"/>
            <a:chExt cx="536892" cy="536892"/>
          </a:xfrm>
        </p:grpSpPr>
        <p:sp>
          <p:nvSpPr>
            <p:cNvPr id="55" name="椭圆 54"/>
            <p:cNvSpPr/>
            <p:nvPr/>
          </p:nvSpPr>
          <p:spPr>
            <a:xfrm>
              <a:off x="7024741" y="4350817"/>
              <a:ext cx="536892" cy="536892"/>
            </a:xfrm>
            <a:prstGeom prst="ellipse">
              <a:avLst/>
            </a:prstGeom>
            <a:solidFill>
              <a:srgbClr val="E9DFD0"/>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6" name="Freeform 153"/>
            <p:cNvSpPr/>
            <p:nvPr/>
          </p:nvSpPr>
          <p:spPr bwMode="auto">
            <a:xfrm>
              <a:off x="7155868" y="4479563"/>
              <a:ext cx="274637" cy="293688"/>
            </a:xfrm>
            <a:custGeom>
              <a:avLst/>
              <a:gdLst>
                <a:gd name="T0" fmla="*/ 368207590 w 109"/>
                <a:gd name="T1" fmla="*/ 44870969 h 116"/>
                <a:gd name="T2" fmla="*/ 368207590 w 109"/>
                <a:gd name="T3" fmla="*/ 19228969 h 116"/>
                <a:gd name="T4" fmla="*/ 349161892 w 109"/>
                <a:gd name="T5" fmla="*/ 0 h 116"/>
                <a:gd name="T6" fmla="*/ 323769307 w 109"/>
                <a:gd name="T7" fmla="*/ 19228969 h 116"/>
                <a:gd name="T8" fmla="*/ 323769307 w 109"/>
                <a:gd name="T9" fmla="*/ 44870969 h 116"/>
                <a:gd name="T10" fmla="*/ 0 w 109"/>
                <a:gd name="T11" fmla="*/ 391007595 h 116"/>
                <a:gd name="T12" fmla="*/ 0 w 109"/>
                <a:gd name="T13" fmla="*/ 416649596 h 116"/>
                <a:gd name="T14" fmla="*/ 6349406 w 109"/>
                <a:gd name="T15" fmla="*/ 416649596 h 116"/>
                <a:gd name="T16" fmla="*/ 114271668 w 109"/>
                <a:gd name="T17" fmla="*/ 320499689 h 116"/>
                <a:gd name="T18" fmla="*/ 228543337 w 109"/>
                <a:gd name="T19" fmla="*/ 416649596 h 116"/>
                <a:gd name="T20" fmla="*/ 234890223 w 109"/>
                <a:gd name="T21" fmla="*/ 416649596 h 116"/>
                <a:gd name="T22" fmla="*/ 323769307 w 109"/>
                <a:gd name="T23" fmla="*/ 326907657 h 116"/>
                <a:gd name="T24" fmla="*/ 323769307 w 109"/>
                <a:gd name="T25" fmla="*/ 576896908 h 116"/>
                <a:gd name="T26" fmla="*/ 253935921 w 109"/>
                <a:gd name="T27" fmla="*/ 692278315 h 116"/>
                <a:gd name="T28" fmla="*/ 184105055 w 109"/>
                <a:gd name="T29" fmla="*/ 628178378 h 116"/>
                <a:gd name="T30" fmla="*/ 165059357 w 109"/>
                <a:gd name="T31" fmla="*/ 602538909 h 116"/>
                <a:gd name="T32" fmla="*/ 139664253 w 109"/>
                <a:gd name="T33" fmla="*/ 628178378 h 116"/>
                <a:gd name="T34" fmla="*/ 253935921 w 109"/>
                <a:gd name="T35" fmla="*/ 743557253 h 116"/>
                <a:gd name="T36" fmla="*/ 368207590 w 109"/>
                <a:gd name="T37" fmla="*/ 576896908 h 116"/>
                <a:gd name="T38" fmla="*/ 368207590 w 109"/>
                <a:gd name="T39" fmla="*/ 326907657 h 116"/>
                <a:gd name="T40" fmla="*/ 463433560 w 109"/>
                <a:gd name="T41" fmla="*/ 416649596 h 116"/>
                <a:gd name="T42" fmla="*/ 463433560 w 109"/>
                <a:gd name="T43" fmla="*/ 416649596 h 116"/>
                <a:gd name="T44" fmla="*/ 577705229 w 109"/>
                <a:gd name="T45" fmla="*/ 320499689 h 116"/>
                <a:gd name="T46" fmla="*/ 691976897 w 109"/>
                <a:gd name="T47" fmla="*/ 416649596 h 116"/>
                <a:gd name="T48" fmla="*/ 691976897 w 109"/>
                <a:gd name="T49" fmla="*/ 416649596 h 116"/>
                <a:gd name="T50" fmla="*/ 691976897 w 109"/>
                <a:gd name="T51" fmla="*/ 391007595 h 116"/>
                <a:gd name="T52" fmla="*/ 368207590 w 109"/>
                <a:gd name="T53" fmla="*/ 44870969 h 11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09" h="116">
                  <a:moveTo>
                    <a:pt x="58" y="7"/>
                  </a:moveTo>
                  <a:cubicBezTo>
                    <a:pt x="58" y="3"/>
                    <a:pt x="58" y="3"/>
                    <a:pt x="58" y="3"/>
                  </a:cubicBezTo>
                  <a:cubicBezTo>
                    <a:pt x="58" y="1"/>
                    <a:pt x="57" y="0"/>
                    <a:pt x="55" y="0"/>
                  </a:cubicBezTo>
                  <a:cubicBezTo>
                    <a:pt x="53" y="0"/>
                    <a:pt x="51" y="1"/>
                    <a:pt x="51" y="3"/>
                  </a:cubicBezTo>
                  <a:cubicBezTo>
                    <a:pt x="51" y="7"/>
                    <a:pt x="51" y="7"/>
                    <a:pt x="51" y="7"/>
                  </a:cubicBezTo>
                  <a:cubicBezTo>
                    <a:pt x="23" y="9"/>
                    <a:pt x="0" y="32"/>
                    <a:pt x="0" y="61"/>
                  </a:cubicBezTo>
                  <a:cubicBezTo>
                    <a:pt x="0" y="62"/>
                    <a:pt x="0" y="64"/>
                    <a:pt x="0" y="65"/>
                  </a:cubicBezTo>
                  <a:cubicBezTo>
                    <a:pt x="1" y="65"/>
                    <a:pt x="1" y="65"/>
                    <a:pt x="1" y="65"/>
                  </a:cubicBezTo>
                  <a:cubicBezTo>
                    <a:pt x="2" y="57"/>
                    <a:pt x="10" y="50"/>
                    <a:pt x="18" y="50"/>
                  </a:cubicBezTo>
                  <a:cubicBezTo>
                    <a:pt x="27" y="50"/>
                    <a:pt x="35" y="57"/>
                    <a:pt x="36" y="65"/>
                  </a:cubicBezTo>
                  <a:cubicBezTo>
                    <a:pt x="37" y="65"/>
                    <a:pt x="37" y="65"/>
                    <a:pt x="37" y="65"/>
                  </a:cubicBezTo>
                  <a:cubicBezTo>
                    <a:pt x="38" y="58"/>
                    <a:pt x="44" y="52"/>
                    <a:pt x="51" y="51"/>
                  </a:cubicBezTo>
                  <a:cubicBezTo>
                    <a:pt x="51" y="90"/>
                    <a:pt x="51" y="90"/>
                    <a:pt x="51" y="90"/>
                  </a:cubicBezTo>
                  <a:cubicBezTo>
                    <a:pt x="51" y="108"/>
                    <a:pt x="47" y="108"/>
                    <a:pt x="40" y="108"/>
                  </a:cubicBezTo>
                  <a:cubicBezTo>
                    <a:pt x="29" y="108"/>
                    <a:pt x="29" y="105"/>
                    <a:pt x="29" y="98"/>
                  </a:cubicBezTo>
                  <a:cubicBezTo>
                    <a:pt x="29" y="96"/>
                    <a:pt x="28" y="94"/>
                    <a:pt x="26" y="94"/>
                  </a:cubicBezTo>
                  <a:cubicBezTo>
                    <a:pt x="24" y="94"/>
                    <a:pt x="22" y="96"/>
                    <a:pt x="22" y="98"/>
                  </a:cubicBezTo>
                  <a:cubicBezTo>
                    <a:pt x="22" y="105"/>
                    <a:pt x="22" y="116"/>
                    <a:pt x="40" y="116"/>
                  </a:cubicBezTo>
                  <a:cubicBezTo>
                    <a:pt x="50" y="116"/>
                    <a:pt x="58" y="114"/>
                    <a:pt x="58" y="90"/>
                  </a:cubicBezTo>
                  <a:cubicBezTo>
                    <a:pt x="58" y="51"/>
                    <a:pt x="58" y="51"/>
                    <a:pt x="58" y="51"/>
                  </a:cubicBezTo>
                  <a:cubicBezTo>
                    <a:pt x="65" y="52"/>
                    <a:pt x="71" y="58"/>
                    <a:pt x="73" y="65"/>
                  </a:cubicBezTo>
                  <a:cubicBezTo>
                    <a:pt x="73" y="65"/>
                    <a:pt x="73" y="65"/>
                    <a:pt x="73" y="65"/>
                  </a:cubicBezTo>
                  <a:cubicBezTo>
                    <a:pt x="75" y="57"/>
                    <a:pt x="82" y="50"/>
                    <a:pt x="91" y="50"/>
                  </a:cubicBezTo>
                  <a:cubicBezTo>
                    <a:pt x="100" y="50"/>
                    <a:pt x="107" y="57"/>
                    <a:pt x="109" y="65"/>
                  </a:cubicBezTo>
                  <a:cubicBezTo>
                    <a:pt x="109" y="65"/>
                    <a:pt x="109" y="65"/>
                    <a:pt x="109" y="65"/>
                  </a:cubicBezTo>
                  <a:cubicBezTo>
                    <a:pt x="109" y="64"/>
                    <a:pt x="109" y="62"/>
                    <a:pt x="109" y="61"/>
                  </a:cubicBezTo>
                  <a:cubicBezTo>
                    <a:pt x="109" y="32"/>
                    <a:pt x="87" y="9"/>
                    <a:pt x="58" y="7"/>
                  </a:cubicBezTo>
                  <a:close/>
                </a:path>
              </a:pathLst>
            </a:custGeom>
            <a:solidFill>
              <a:srgbClr val="901B21"/>
            </a:solidFill>
            <a:ln>
              <a:noFill/>
            </a:ln>
            <a:extLst>
              <a:ext uri="{91240B29-F687-4F45-9708-019B960494DF}">
                <a14:hiddenLine xmlns:a14="http://schemas.microsoft.com/office/drawing/2010/main" w="9525">
                  <a:solidFill>
                    <a:srgbClr val="000000"/>
                  </a:solidFill>
                  <a:round/>
                </a14:hiddenLine>
              </a:ext>
            </a:extLst>
          </p:spPr>
          <p:txBody>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charset="0"/>
                  <a:ea typeface="MS PGothic" panose="020B0600070205080204" pitchFamily="34" charset="-128"/>
                  <a:cs typeface="+mn-cs"/>
                </a:defRPr>
              </a:lvl9pPr>
            </a:lstStyle>
            <a:p>
              <a:endParaRPr lang="zh-CN" altLang="en-US">
                <a:latin typeface="+mn-lt"/>
                <a:ea typeface="+mn-ea"/>
                <a:cs typeface="+mn-ea"/>
                <a:sym typeface="+mn-lt"/>
              </a:endParaRPr>
            </a:p>
          </p:txBody>
        </p:sp>
      </p:grpSp>
      <p:grpSp>
        <p:nvGrpSpPr>
          <p:cNvPr id="57" name="组合 56"/>
          <p:cNvGrpSpPr/>
          <p:nvPr/>
        </p:nvGrpSpPr>
        <p:grpSpPr>
          <a:xfrm>
            <a:off x="11009435" y="4666109"/>
            <a:ext cx="536892" cy="536892"/>
            <a:chOff x="10110742" y="4350817"/>
            <a:chExt cx="536892" cy="536892"/>
          </a:xfrm>
        </p:grpSpPr>
        <p:sp>
          <p:nvSpPr>
            <p:cNvPr id="58" name="椭圆 57"/>
            <p:cNvSpPr/>
            <p:nvPr/>
          </p:nvSpPr>
          <p:spPr>
            <a:xfrm>
              <a:off x="10110742" y="4350817"/>
              <a:ext cx="536892" cy="536892"/>
            </a:xfrm>
            <a:prstGeom prst="ellipse">
              <a:avLst/>
            </a:prstGeom>
            <a:solidFill>
              <a:srgbClr val="E9DFD0"/>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59" name="Freeform 153"/>
            <p:cNvSpPr/>
            <p:nvPr/>
          </p:nvSpPr>
          <p:spPr bwMode="auto">
            <a:xfrm>
              <a:off x="10244143" y="4465591"/>
              <a:ext cx="270090" cy="268606"/>
            </a:xfrm>
            <a:custGeom>
              <a:avLst/>
              <a:gdLst>
                <a:gd name="T0" fmla="*/ 594914473 w 113"/>
                <a:gd name="T1" fmla="*/ 585782654 h 112"/>
                <a:gd name="T2" fmla="*/ 523002830 w 113"/>
                <a:gd name="T3" fmla="*/ 645020255 h 112"/>
                <a:gd name="T4" fmla="*/ 281113798 w 113"/>
                <a:gd name="T5" fmla="*/ 645020255 h 112"/>
                <a:gd name="T6" fmla="*/ 248426920 w 113"/>
                <a:gd name="T7" fmla="*/ 598946280 h 112"/>
                <a:gd name="T8" fmla="*/ 281113798 w 113"/>
                <a:gd name="T9" fmla="*/ 500220365 h 112"/>
                <a:gd name="T10" fmla="*/ 660290786 w 113"/>
                <a:gd name="T11" fmla="*/ 500220365 h 112"/>
                <a:gd name="T12" fmla="*/ 738740315 w 113"/>
                <a:gd name="T13" fmla="*/ 171127142 h 112"/>
                <a:gd name="T14" fmla="*/ 137287955 w 113"/>
                <a:gd name="T15" fmla="*/ 85564854 h 112"/>
                <a:gd name="T16" fmla="*/ 84987417 w 113"/>
                <a:gd name="T17" fmla="*/ 52654505 h 112"/>
                <a:gd name="T18" fmla="*/ 91525304 w 113"/>
                <a:gd name="T19" fmla="*/ 46073975 h 112"/>
                <a:gd name="T20" fmla="*/ 45762652 w 113"/>
                <a:gd name="T21" fmla="*/ 0 h 112"/>
                <a:gd name="T22" fmla="*/ 0 w 113"/>
                <a:gd name="T23" fmla="*/ 46073975 h 112"/>
                <a:gd name="T24" fmla="*/ 45762652 w 113"/>
                <a:gd name="T25" fmla="*/ 92145384 h 112"/>
                <a:gd name="T26" fmla="*/ 52300539 w 113"/>
                <a:gd name="T27" fmla="*/ 92145384 h 112"/>
                <a:gd name="T28" fmla="*/ 111138964 w 113"/>
                <a:gd name="T29" fmla="*/ 125055733 h 112"/>
                <a:gd name="T30" fmla="*/ 202664268 w 113"/>
                <a:gd name="T31" fmla="*/ 500220365 h 112"/>
                <a:gd name="T32" fmla="*/ 228813259 w 113"/>
                <a:gd name="T33" fmla="*/ 500220365 h 112"/>
                <a:gd name="T34" fmla="*/ 202664268 w 113"/>
                <a:gd name="T35" fmla="*/ 579202123 h 112"/>
                <a:gd name="T36" fmla="*/ 202664268 w 113"/>
                <a:gd name="T37" fmla="*/ 579202123 h 112"/>
                <a:gd name="T38" fmla="*/ 124212181 w 113"/>
                <a:gd name="T39" fmla="*/ 658183881 h 112"/>
                <a:gd name="T40" fmla="*/ 202664268 w 113"/>
                <a:gd name="T41" fmla="*/ 737165639 h 112"/>
                <a:gd name="T42" fmla="*/ 274575911 w 113"/>
                <a:gd name="T43" fmla="*/ 691091664 h 112"/>
                <a:gd name="T44" fmla="*/ 523002830 w 113"/>
                <a:gd name="T45" fmla="*/ 691091664 h 112"/>
                <a:gd name="T46" fmla="*/ 594914473 w 113"/>
                <a:gd name="T47" fmla="*/ 737165639 h 112"/>
                <a:gd name="T48" fmla="*/ 673364003 w 113"/>
                <a:gd name="T49" fmla="*/ 664764412 h 112"/>
                <a:gd name="T50" fmla="*/ 594914473 w 113"/>
                <a:gd name="T51" fmla="*/ 585782654 h 1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13" h="112">
                  <a:moveTo>
                    <a:pt x="91" y="89"/>
                  </a:moveTo>
                  <a:cubicBezTo>
                    <a:pt x="86" y="89"/>
                    <a:pt x="81" y="93"/>
                    <a:pt x="80" y="98"/>
                  </a:cubicBezTo>
                  <a:cubicBezTo>
                    <a:pt x="43" y="98"/>
                    <a:pt x="43" y="98"/>
                    <a:pt x="43" y="98"/>
                  </a:cubicBezTo>
                  <a:cubicBezTo>
                    <a:pt x="42" y="95"/>
                    <a:pt x="41" y="92"/>
                    <a:pt x="38" y="91"/>
                  </a:cubicBezTo>
                  <a:cubicBezTo>
                    <a:pt x="43" y="76"/>
                    <a:pt x="43" y="76"/>
                    <a:pt x="43" y="76"/>
                  </a:cubicBezTo>
                  <a:cubicBezTo>
                    <a:pt x="101" y="76"/>
                    <a:pt x="101" y="76"/>
                    <a:pt x="101" y="76"/>
                  </a:cubicBezTo>
                  <a:cubicBezTo>
                    <a:pt x="113" y="26"/>
                    <a:pt x="113" y="26"/>
                    <a:pt x="113" y="26"/>
                  </a:cubicBezTo>
                  <a:cubicBezTo>
                    <a:pt x="21" y="13"/>
                    <a:pt x="21" y="13"/>
                    <a:pt x="21" y="13"/>
                  </a:cubicBezTo>
                  <a:cubicBezTo>
                    <a:pt x="13" y="8"/>
                    <a:pt x="13" y="8"/>
                    <a:pt x="13" y="8"/>
                  </a:cubicBezTo>
                  <a:cubicBezTo>
                    <a:pt x="14" y="7"/>
                    <a:pt x="14" y="7"/>
                    <a:pt x="14" y="7"/>
                  </a:cubicBezTo>
                  <a:cubicBezTo>
                    <a:pt x="14" y="3"/>
                    <a:pt x="10" y="0"/>
                    <a:pt x="7" y="0"/>
                  </a:cubicBezTo>
                  <a:cubicBezTo>
                    <a:pt x="3" y="0"/>
                    <a:pt x="0" y="3"/>
                    <a:pt x="0" y="7"/>
                  </a:cubicBezTo>
                  <a:cubicBezTo>
                    <a:pt x="0" y="11"/>
                    <a:pt x="3" y="14"/>
                    <a:pt x="7" y="14"/>
                  </a:cubicBezTo>
                  <a:cubicBezTo>
                    <a:pt x="8" y="14"/>
                    <a:pt x="8" y="14"/>
                    <a:pt x="8" y="14"/>
                  </a:cubicBezTo>
                  <a:cubicBezTo>
                    <a:pt x="17" y="19"/>
                    <a:pt x="17" y="19"/>
                    <a:pt x="17" y="19"/>
                  </a:cubicBezTo>
                  <a:cubicBezTo>
                    <a:pt x="31" y="76"/>
                    <a:pt x="31" y="76"/>
                    <a:pt x="31" y="76"/>
                  </a:cubicBezTo>
                  <a:cubicBezTo>
                    <a:pt x="35" y="76"/>
                    <a:pt x="35" y="76"/>
                    <a:pt x="35" y="76"/>
                  </a:cubicBezTo>
                  <a:cubicBezTo>
                    <a:pt x="31" y="88"/>
                    <a:pt x="31" y="88"/>
                    <a:pt x="31" y="88"/>
                  </a:cubicBezTo>
                  <a:cubicBezTo>
                    <a:pt x="31" y="88"/>
                    <a:pt x="31" y="88"/>
                    <a:pt x="31" y="88"/>
                  </a:cubicBezTo>
                  <a:cubicBezTo>
                    <a:pt x="24" y="88"/>
                    <a:pt x="19" y="94"/>
                    <a:pt x="19" y="100"/>
                  </a:cubicBezTo>
                  <a:cubicBezTo>
                    <a:pt x="19" y="107"/>
                    <a:pt x="24" y="112"/>
                    <a:pt x="31" y="112"/>
                  </a:cubicBezTo>
                  <a:cubicBezTo>
                    <a:pt x="36" y="112"/>
                    <a:pt x="40" y="109"/>
                    <a:pt x="42" y="105"/>
                  </a:cubicBezTo>
                  <a:cubicBezTo>
                    <a:pt x="80" y="105"/>
                    <a:pt x="80" y="105"/>
                    <a:pt x="80" y="105"/>
                  </a:cubicBezTo>
                  <a:cubicBezTo>
                    <a:pt x="82" y="109"/>
                    <a:pt x="86" y="112"/>
                    <a:pt x="91" y="112"/>
                  </a:cubicBezTo>
                  <a:cubicBezTo>
                    <a:pt x="98" y="112"/>
                    <a:pt x="103" y="107"/>
                    <a:pt x="103" y="101"/>
                  </a:cubicBezTo>
                  <a:cubicBezTo>
                    <a:pt x="103" y="94"/>
                    <a:pt x="98" y="89"/>
                    <a:pt x="91" y="89"/>
                  </a:cubicBezTo>
                  <a:close/>
                </a:path>
              </a:pathLst>
            </a:custGeom>
            <a:solidFill>
              <a:srgbClr val="901B21"/>
            </a:solidFill>
            <a:ln>
              <a:noFill/>
            </a:ln>
            <a:extLst>
              <a:ext uri="{91240B29-F687-4F45-9708-019B960494DF}">
                <a14:hiddenLine xmlns:a14="http://schemas.microsoft.com/office/drawing/2010/main" w="9525">
                  <a:solidFill>
                    <a:srgbClr val="000000"/>
                  </a:solidFill>
                  <a:round/>
                </a14:hiddenLine>
              </a:ext>
            </a:extLst>
          </p:spPr>
          <p:txBody>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charset="0"/>
                  <a:ea typeface="MS PGothic" panose="020B0600070205080204" pitchFamily="34" charset="-128"/>
                  <a:cs typeface="+mn-cs"/>
                </a:defRPr>
              </a:lvl9pPr>
            </a:lstStyle>
            <a:p>
              <a:endParaRPr lang="zh-CN" altLang="en-US">
                <a:latin typeface="+mn-lt"/>
                <a:ea typeface="+mn-ea"/>
                <a:cs typeface="+mn-ea"/>
                <a:sym typeface="+mn-lt"/>
              </a:endParaRPr>
            </a:p>
          </p:txBody>
        </p:sp>
      </p:grpSp>
      <p:grpSp>
        <p:nvGrpSpPr>
          <p:cNvPr id="60" name="组合 59"/>
          <p:cNvGrpSpPr/>
          <p:nvPr/>
        </p:nvGrpSpPr>
        <p:grpSpPr>
          <a:xfrm>
            <a:off x="5866102" y="4666109"/>
            <a:ext cx="536892" cy="536892"/>
            <a:chOff x="4967409" y="4350817"/>
            <a:chExt cx="536892" cy="536892"/>
          </a:xfrm>
        </p:grpSpPr>
        <p:sp>
          <p:nvSpPr>
            <p:cNvPr id="61" name="椭圆 60"/>
            <p:cNvSpPr/>
            <p:nvPr/>
          </p:nvSpPr>
          <p:spPr>
            <a:xfrm>
              <a:off x="4967409" y="4350817"/>
              <a:ext cx="536892" cy="536892"/>
            </a:xfrm>
            <a:prstGeom prst="ellipse">
              <a:avLst/>
            </a:prstGeom>
            <a:solidFill>
              <a:srgbClr val="E9DFD0"/>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2" name="Freeform 166"/>
            <p:cNvSpPr>
              <a:spLocks noEditPoints="1"/>
            </p:cNvSpPr>
            <p:nvPr/>
          </p:nvSpPr>
          <p:spPr bwMode="auto">
            <a:xfrm>
              <a:off x="5133461" y="4473212"/>
              <a:ext cx="204787" cy="300037"/>
            </a:xfrm>
            <a:custGeom>
              <a:avLst/>
              <a:gdLst>
                <a:gd name="T0" fmla="*/ 262112001 w 80"/>
                <a:gd name="T1" fmla="*/ 0 h 117"/>
                <a:gd name="T2" fmla="*/ 0 w 80"/>
                <a:gd name="T3" fmla="*/ 263050388 h 117"/>
                <a:gd name="T4" fmla="*/ 262112001 w 80"/>
                <a:gd name="T5" fmla="*/ 769420525 h 117"/>
                <a:gd name="T6" fmla="*/ 524221442 w 80"/>
                <a:gd name="T7" fmla="*/ 263050388 h 117"/>
                <a:gd name="T8" fmla="*/ 262112001 w 80"/>
                <a:gd name="T9" fmla="*/ 0 h 117"/>
                <a:gd name="T10" fmla="*/ 45869728 w 80"/>
                <a:gd name="T11" fmla="*/ 210438771 h 117"/>
                <a:gd name="T12" fmla="*/ 209689089 w 80"/>
                <a:gd name="T13" fmla="*/ 210438771 h 117"/>
                <a:gd name="T14" fmla="*/ 262112001 w 80"/>
                <a:gd name="T15" fmla="*/ 52609052 h 117"/>
                <a:gd name="T16" fmla="*/ 314532353 w 80"/>
                <a:gd name="T17" fmla="*/ 210438771 h 117"/>
                <a:gd name="T18" fmla="*/ 478351714 w 80"/>
                <a:gd name="T19" fmla="*/ 210438771 h 117"/>
                <a:gd name="T20" fmla="*/ 340745089 w 80"/>
                <a:gd name="T21" fmla="*/ 302506535 h 117"/>
                <a:gd name="T22" fmla="*/ 412824994 w 80"/>
                <a:gd name="T23" fmla="*/ 453761085 h 117"/>
                <a:gd name="T24" fmla="*/ 262112001 w 80"/>
                <a:gd name="T25" fmla="*/ 355118151 h 117"/>
                <a:gd name="T26" fmla="*/ 111396448 w 80"/>
                <a:gd name="T27" fmla="*/ 453761085 h 117"/>
                <a:gd name="T28" fmla="*/ 183476353 w 80"/>
                <a:gd name="T29" fmla="*/ 302506535 h 117"/>
                <a:gd name="T30" fmla="*/ 45869728 w 80"/>
                <a:gd name="T31" fmla="*/ 210438771 h 11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80" h="117">
                  <a:moveTo>
                    <a:pt x="40" y="0"/>
                  </a:moveTo>
                  <a:cubicBezTo>
                    <a:pt x="18" y="0"/>
                    <a:pt x="0" y="18"/>
                    <a:pt x="0" y="40"/>
                  </a:cubicBezTo>
                  <a:cubicBezTo>
                    <a:pt x="0" y="66"/>
                    <a:pt x="27" y="85"/>
                    <a:pt x="40" y="117"/>
                  </a:cubicBezTo>
                  <a:cubicBezTo>
                    <a:pt x="53" y="85"/>
                    <a:pt x="80" y="66"/>
                    <a:pt x="80" y="40"/>
                  </a:cubicBezTo>
                  <a:cubicBezTo>
                    <a:pt x="80" y="18"/>
                    <a:pt x="62" y="0"/>
                    <a:pt x="40" y="0"/>
                  </a:cubicBezTo>
                  <a:close/>
                  <a:moveTo>
                    <a:pt x="7" y="32"/>
                  </a:moveTo>
                  <a:cubicBezTo>
                    <a:pt x="32" y="32"/>
                    <a:pt x="32" y="32"/>
                    <a:pt x="32" y="32"/>
                  </a:cubicBezTo>
                  <a:cubicBezTo>
                    <a:pt x="40" y="8"/>
                    <a:pt x="40" y="8"/>
                    <a:pt x="40" y="8"/>
                  </a:cubicBezTo>
                  <a:cubicBezTo>
                    <a:pt x="48" y="32"/>
                    <a:pt x="48" y="32"/>
                    <a:pt x="48" y="32"/>
                  </a:cubicBezTo>
                  <a:cubicBezTo>
                    <a:pt x="73" y="32"/>
                    <a:pt x="73" y="32"/>
                    <a:pt x="73" y="32"/>
                  </a:cubicBezTo>
                  <a:cubicBezTo>
                    <a:pt x="52" y="46"/>
                    <a:pt x="52" y="46"/>
                    <a:pt x="52" y="46"/>
                  </a:cubicBezTo>
                  <a:cubicBezTo>
                    <a:pt x="63" y="69"/>
                    <a:pt x="63" y="69"/>
                    <a:pt x="63" y="69"/>
                  </a:cubicBezTo>
                  <a:cubicBezTo>
                    <a:pt x="40" y="54"/>
                    <a:pt x="40" y="54"/>
                    <a:pt x="40" y="54"/>
                  </a:cubicBezTo>
                  <a:cubicBezTo>
                    <a:pt x="17" y="69"/>
                    <a:pt x="17" y="69"/>
                    <a:pt x="17" y="69"/>
                  </a:cubicBezTo>
                  <a:cubicBezTo>
                    <a:pt x="28" y="46"/>
                    <a:pt x="28" y="46"/>
                    <a:pt x="28" y="46"/>
                  </a:cubicBezTo>
                  <a:lnTo>
                    <a:pt x="7" y="32"/>
                  </a:lnTo>
                  <a:close/>
                </a:path>
              </a:pathLst>
            </a:custGeom>
            <a:solidFill>
              <a:srgbClr val="901B21"/>
            </a:solidFill>
            <a:ln>
              <a:noFill/>
            </a:ln>
            <a:extLst>
              <a:ext uri="{91240B29-F687-4F45-9708-019B960494DF}">
                <a14:hiddenLine xmlns:a14="http://schemas.microsoft.com/office/drawing/2010/main" w="9525">
                  <a:solidFill>
                    <a:srgbClr val="000000"/>
                  </a:solidFill>
                  <a:round/>
                </a14:hiddenLine>
              </a:ext>
            </a:extLst>
          </p:spPr>
          <p:txBody>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charset="0"/>
                  <a:ea typeface="MS PGothic" panose="020B0600070205080204" pitchFamily="34" charset="-128"/>
                  <a:cs typeface="+mn-cs"/>
                </a:defRPr>
              </a:lvl9pPr>
            </a:lstStyle>
            <a:p>
              <a:endParaRPr lang="zh-CN" altLang="en-US">
                <a:latin typeface="+mn-lt"/>
                <a:ea typeface="+mn-ea"/>
                <a:cs typeface="+mn-ea"/>
                <a:sym typeface="+mn-lt"/>
              </a:endParaRPr>
            </a:p>
          </p:txBody>
        </p:sp>
      </p:grpSp>
      <p:grpSp>
        <p:nvGrpSpPr>
          <p:cNvPr id="63" name="组合 62"/>
          <p:cNvGrpSpPr/>
          <p:nvPr/>
        </p:nvGrpSpPr>
        <p:grpSpPr>
          <a:xfrm>
            <a:off x="4837436" y="4666109"/>
            <a:ext cx="536892" cy="536892"/>
            <a:chOff x="3938743" y="4350817"/>
            <a:chExt cx="536892" cy="536892"/>
          </a:xfrm>
        </p:grpSpPr>
        <p:sp>
          <p:nvSpPr>
            <p:cNvPr id="64" name="椭圆 63"/>
            <p:cNvSpPr/>
            <p:nvPr/>
          </p:nvSpPr>
          <p:spPr>
            <a:xfrm>
              <a:off x="3938743" y="4350817"/>
              <a:ext cx="536892" cy="536892"/>
            </a:xfrm>
            <a:prstGeom prst="ellipse">
              <a:avLst/>
            </a:prstGeom>
            <a:solidFill>
              <a:srgbClr val="E9DFD0"/>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5" name="Freeform 169"/>
            <p:cNvSpPr/>
            <p:nvPr/>
          </p:nvSpPr>
          <p:spPr bwMode="auto">
            <a:xfrm>
              <a:off x="4059351" y="4447814"/>
              <a:ext cx="295275" cy="300037"/>
            </a:xfrm>
            <a:custGeom>
              <a:avLst/>
              <a:gdLst>
                <a:gd name="T0" fmla="*/ 468749063 w 186"/>
                <a:gd name="T1" fmla="*/ 385582470 h 189"/>
                <a:gd name="T2" fmla="*/ 322580000 w 186"/>
                <a:gd name="T3" fmla="*/ 239413651 h 189"/>
                <a:gd name="T4" fmla="*/ 413305625 w 186"/>
                <a:gd name="T5" fmla="*/ 239413651 h 189"/>
                <a:gd name="T6" fmla="*/ 294859075 w 186"/>
                <a:gd name="T7" fmla="*/ 120967298 h 189"/>
                <a:gd name="T8" fmla="*/ 352821875 w 186"/>
                <a:gd name="T9" fmla="*/ 120967298 h 189"/>
                <a:gd name="T10" fmla="*/ 234375325 w 186"/>
                <a:gd name="T11" fmla="*/ 0 h 189"/>
                <a:gd name="T12" fmla="*/ 115927188 w 186"/>
                <a:gd name="T13" fmla="*/ 120967298 h 189"/>
                <a:gd name="T14" fmla="*/ 173891575 w 186"/>
                <a:gd name="T15" fmla="*/ 120967298 h 189"/>
                <a:gd name="T16" fmla="*/ 55443438 w 186"/>
                <a:gd name="T17" fmla="*/ 239413651 h 189"/>
                <a:gd name="T18" fmla="*/ 146169063 w 186"/>
                <a:gd name="T19" fmla="*/ 239413651 h 189"/>
                <a:gd name="T20" fmla="*/ 0 w 186"/>
                <a:gd name="T21" fmla="*/ 385582470 h 189"/>
                <a:gd name="T22" fmla="*/ 173891575 w 186"/>
                <a:gd name="T23" fmla="*/ 385582470 h 189"/>
                <a:gd name="T24" fmla="*/ 173891575 w 186"/>
                <a:gd name="T25" fmla="*/ 476307944 h 189"/>
                <a:gd name="T26" fmla="*/ 294859075 w 186"/>
                <a:gd name="T27" fmla="*/ 476307944 h 189"/>
                <a:gd name="T28" fmla="*/ 294859075 w 186"/>
                <a:gd name="T29" fmla="*/ 385582470 h 189"/>
                <a:gd name="T30" fmla="*/ 468749063 w 186"/>
                <a:gd name="T31" fmla="*/ 385582470 h 18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6" h="189">
                  <a:moveTo>
                    <a:pt x="186" y="153"/>
                  </a:moveTo>
                  <a:lnTo>
                    <a:pt x="128" y="95"/>
                  </a:lnTo>
                  <a:lnTo>
                    <a:pt x="164" y="95"/>
                  </a:lnTo>
                  <a:lnTo>
                    <a:pt x="117" y="48"/>
                  </a:lnTo>
                  <a:lnTo>
                    <a:pt x="140" y="48"/>
                  </a:lnTo>
                  <a:lnTo>
                    <a:pt x="93" y="0"/>
                  </a:lnTo>
                  <a:lnTo>
                    <a:pt x="46" y="48"/>
                  </a:lnTo>
                  <a:lnTo>
                    <a:pt x="69" y="48"/>
                  </a:lnTo>
                  <a:lnTo>
                    <a:pt x="22" y="95"/>
                  </a:lnTo>
                  <a:lnTo>
                    <a:pt x="58" y="95"/>
                  </a:lnTo>
                  <a:lnTo>
                    <a:pt x="0" y="153"/>
                  </a:lnTo>
                  <a:lnTo>
                    <a:pt x="69" y="153"/>
                  </a:lnTo>
                  <a:lnTo>
                    <a:pt x="69" y="189"/>
                  </a:lnTo>
                  <a:lnTo>
                    <a:pt x="117" y="189"/>
                  </a:lnTo>
                  <a:lnTo>
                    <a:pt x="117" y="153"/>
                  </a:lnTo>
                  <a:lnTo>
                    <a:pt x="186" y="153"/>
                  </a:lnTo>
                  <a:close/>
                </a:path>
              </a:pathLst>
            </a:custGeom>
            <a:solidFill>
              <a:srgbClr val="901B21"/>
            </a:solidFill>
            <a:ln>
              <a:noFill/>
            </a:ln>
            <a:extLst>
              <a:ext uri="{91240B29-F687-4F45-9708-019B960494DF}">
                <a14:hiddenLine xmlns:a14="http://schemas.microsoft.com/office/drawing/2010/main" w="9525">
                  <a:solidFill>
                    <a:srgbClr val="000000"/>
                  </a:solidFill>
                  <a:round/>
                </a14:hiddenLine>
              </a:ext>
            </a:extLst>
          </p:spPr>
          <p:txBody>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charset="0"/>
                  <a:ea typeface="MS PGothic" panose="020B0600070205080204" pitchFamily="34" charset="-128"/>
                  <a:cs typeface="+mn-cs"/>
                </a:defRPr>
              </a:lvl9pPr>
            </a:lstStyle>
            <a:p>
              <a:endParaRPr lang="zh-CN" altLang="en-US">
                <a:latin typeface="+mn-lt"/>
                <a:ea typeface="+mn-ea"/>
                <a:cs typeface="+mn-ea"/>
                <a:sym typeface="+mn-lt"/>
              </a:endParaRPr>
            </a:p>
          </p:txBody>
        </p:sp>
      </p:grpSp>
      <p:sp>
        <p:nvSpPr>
          <p:cNvPr id="66" name="矩形 65"/>
          <p:cNvSpPr/>
          <p:nvPr/>
        </p:nvSpPr>
        <p:spPr>
          <a:xfrm>
            <a:off x="4769856" y="5238075"/>
            <a:ext cx="915112" cy="369332"/>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dirty="0">
                <a:solidFill>
                  <a:schemeClr val="bg1"/>
                </a:solidFill>
                <a:cs typeface="+mn-ea"/>
                <a:sym typeface="+mn-lt"/>
              </a:rPr>
              <a:t>标题</a:t>
            </a:r>
          </a:p>
        </p:txBody>
      </p:sp>
      <p:sp>
        <p:nvSpPr>
          <p:cNvPr id="67" name="矩形 66"/>
          <p:cNvSpPr/>
          <p:nvPr/>
        </p:nvSpPr>
        <p:spPr>
          <a:xfrm>
            <a:off x="5825666" y="5255905"/>
            <a:ext cx="650644" cy="369332"/>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dirty="0">
                <a:solidFill>
                  <a:schemeClr val="bg1"/>
                </a:solidFill>
                <a:cs typeface="+mn-ea"/>
                <a:sym typeface="+mn-lt"/>
              </a:rPr>
              <a:t>标题</a:t>
            </a:r>
          </a:p>
        </p:txBody>
      </p:sp>
      <p:sp>
        <p:nvSpPr>
          <p:cNvPr id="68" name="矩形 67"/>
          <p:cNvSpPr/>
          <p:nvPr/>
        </p:nvSpPr>
        <p:spPr>
          <a:xfrm>
            <a:off x="6798929" y="5255905"/>
            <a:ext cx="650644" cy="369332"/>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dirty="0">
                <a:solidFill>
                  <a:schemeClr val="bg1"/>
                </a:solidFill>
                <a:cs typeface="+mn-ea"/>
                <a:sym typeface="+mn-lt"/>
              </a:rPr>
              <a:t>标题</a:t>
            </a:r>
          </a:p>
        </p:txBody>
      </p:sp>
      <p:sp>
        <p:nvSpPr>
          <p:cNvPr id="69" name="矩形 68"/>
          <p:cNvSpPr/>
          <p:nvPr/>
        </p:nvSpPr>
        <p:spPr>
          <a:xfrm>
            <a:off x="7853825" y="5255905"/>
            <a:ext cx="650644" cy="369332"/>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dirty="0">
                <a:solidFill>
                  <a:schemeClr val="bg1"/>
                </a:solidFill>
                <a:cs typeface="+mn-ea"/>
                <a:sym typeface="+mn-lt"/>
              </a:rPr>
              <a:t>标题</a:t>
            </a:r>
          </a:p>
        </p:txBody>
      </p:sp>
      <p:sp>
        <p:nvSpPr>
          <p:cNvPr id="70" name="矩形 69"/>
          <p:cNvSpPr/>
          <p:nvPr/>
        </p:nvSpPr>
        <p:spPr>
          <a:xfrm>
            <a:off x="8908721" y="5255905"/>
            <a:ext cx="650644" cy="369332"/>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dirty="0">
                <a:solidFill>
                  <a:schemeClr val="bg1"/>
                </a:solidFill>
                <a:cs typeface="+mn-ea"/>
                <a:sym typeface="+mn-lt"/>
              </a:rPr>
              <a:t>标题</a:t>
            </a:r>
          </a:p>
        </p:txBody>
      </p:sp>
      <p:sp>
        <p:nvSpPr>
          <p:cNvPr id="71" name="矩形 70"/>
          <p:cNvSpPr/>
          <p:nvPr/>
        </p:nvSpPr>
        <p:spPr>
          <a:xfrm>
            <a:off x="9919936" y="5255905"/>
            <a:ext cx="650644" cy="369332"/>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dirty="0">
                <a:solidFill>
                  <a:schemeClr val="bg1"/>
                </a:solidFill>
                <a:cs typeface="+mn-ea"/>
                <a:sym typeface="+mn-lt"/>
              </a:rPr>
              <a:t>标题</a:t>
            </a:r>
          </a:p>
        </p:txBody>
      </p:sp>
      <p:sp>
        <p:nvSpPr>
          <p:cNvPr id="72" name="矩形 71"/>
          <p:cNvSpPr/>
          <p:nvPr/>
        </p:nvSpPr>
        <p:spPr>
          <a:xfrm>
            <a:off x="10969000" y="5255905"/>
            <a:ext cx="650644" cy="369332"/>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dirty="0">
                <a:solidFill>
                  <a:schemeClr val="bg1"/>
                </a:solidFill>
                <a:cs typeface="+mn-ea"/>
                <a:sym typeface="+mn-lt"/>
              </a:rPr>
              <a:t>标题</a:t>
            </a:r>
          </a:p>
        </p:txBody>
      </p:sp>
      <p:sp>
        <p:nvSpPr>
          <p:cNvPr id="73" name="文本框 217"/>
          <p:cNvSpPr txBox="1"/>
          <p:nvPr/>
        </p:nvSpPr>
        <p:spPr>
          <a:xfrm>
            <a:off x="1635114" y="1756779"/>
            <a:ext cx="492443" cy="1842694"/>
          </a:xfrm>
          <a:prstGeom prst="rect">
            <a:avLst/>
          </a:prstGeom>
          <a:noFill/>
        </p:spPr>
        <p:txBody>
          <a:bodyPr vert="eaVert"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dirty="0">
                <a:solidFill>
                  <a:schemeClr val="tx1">
                    <a:lumMod val="75000"/>
                    <a:lumOff val="25000"/>
                  </a:schemeClr>
                </a:solidFill>
                <a:cs typeface="+mn-ea"/>
                <a:sym typeface="+mn-lt"/>
              </a:rPr>
              <a:t>此处添加标题</a:t>
            </a:r>
          </a:p>
        </p:txBody>
      </p:sp>
    </p:spTree>
  </p:cSld>
  <p:clrMapOvr>
    <a:masterClrMapping/>
  </p:clrMapOvr>
  <p:transition advClick="0" advTm="3000">
    <p:random/>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decel="100000"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750" fill="hold"/>
                                            <p:tgtEl>
                                              <p:spTgt spid="33"/>
                                            </p:tgtEl>
                                            <p:attrNameLst>
                                              <p:attrName>ppt_x</p:attrName>
                                            </p:attrNameLst>
                                          </p:cBhvr>
                                          <p:tavLst>
                                            <p:tav tm="0">
                                              <p:val>
                                                <p:strVal val="0-#ppt_w/2"/>
                                              </p:val>
                                            </p:tav>
                                            <p:tav tm="100000">
                                              <p:val>
                                                <p:strVal val="#ppt_x"/>
                                              </p:val>
                                            </p:tav>
                                          </p:tavLst>
                                        </p:anim>
                                        <p:anim calcmode="lin" valueType="num">
                                          <p:cBhvr additive="base">
                                            <p:cTn id="8" dur="750" fill="hold"/>
                                            <p:tgtEl>
                                              <p:spTgt spid="33"/>
                                            </p:tgtEl>
                                            <p:attrNameLst>
                                              <p:attrName>ppt_y</p:attrName>
                                            </p:attrNameLst>
                                          </p:cBhvr>
                                          <p:tavLst>
                                            <p:tav tm="0">
                                              <p:val>
                                                <p:strVal val="1+#ppt_h/2"/>
                                              </p:val>
                                            </p:tav>
                                            <p:tav tm="100000">
                                              <p:val>
                                                <p:strVal val="#ppt_y"/>
                                              </p:val>
                                            </p:tav>
                                          </p:tavLst>
                                        </p:anim>
                                      </p:childTnLst>
                                    </p:cTn>
                                  </p:par>
                                  <p:par>
                                    <p:cTn id="9" presetID="2" presetClass="entr" presetSubtype="12" decel="100000" fill="hold" nodeType="withEffect">
                                      <p:stCondLst>
                                        <p:cond delay="10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750" fill="hold"/>
                                            <p:tgtEl>
                                              <p:spTgt spid="34"/>
                                            </p:tgtEl>
                                            <p:attrNameLst>
                                              <p:attrName>ppt_x</p:attrName>
                                            </p:attrNameLst>
                                          </p:cBhvr>
                                          <p:tavLst>
                                            <p:tav tm="0">
                                              <p:val>
                                                <p:strVal val="0-#ppt_w/2"/>
                                              </p:val>
                                            </p:tav>
                                            <p:tav tm="100000">
                                              <p:val>
                                                <p:strVal val="#ppt_x"/>
                                              </p:val>
                                            </p:tav>
                                          </p:tavLst>
                                        </p:anim>
                                        <p:anim calcmode="lin" valueType="num">
                                          <p:cBhvr additive="base">
                                            <p:cTn id="12" dur="750" fill="hold"/>
                                            <p:tgtEl>
                                              <p:spTgt spid="34"/>
                                            </p:tgtEl>
                                            <p:attrNameLst>
                                              <p:attrName>ppt_y</p:attrName>
                                            </p:attrNameLst>
                                          </p:cBhvr>
                                          <p:tavLst>
                                            <p:tav tm="0">
                                              <p:val>
                                                <p:strVal val="1+#ppt_h/2"/>
                                              </p:val>
                                            </p:tav>
                                            <p:tav tm="100000">
                                              <p:val>
                                                <p:strVal val="#ppt_y"/>
                                              </p:val>
                                            </p:tav>
                                          </p:tavLst>
                                        </p:anim>
                                      </p:childTnLst>
                                    </p:cTn>
                                  </p:par>
                                  <p:par>
                                    <p:cTn id="13" presetID="2" presetClass="entr" presetSubtype="3" decel="100000" fill="hold" nodeType="withEffect">
                                      <p:stCondLst>
                                        <p:cond delay="0"/>
                                      </p:stCondLst>
                                      <p:childTnLst>
                                        <p:set>
                                          <p:cBhvr>
                                            <p:cTn id="14" dur="1" fill="hold">
                                              <p:stCondLst>
                                                <p:cond delay="0"/>
                                              </p:stCondLst>
                                            </p:cTn>
                                            <p:tgtEl>
                                              <p:spTgt spid="37"/>
                                            </p:tgtEl>
                                            <p:attrNameLst>
                                              <p:attrName>style.visibility</p:attrName>
                                            </p:attrNameLst>
                                          </p:cBhvr>
                                          <p:to>
                                            <p:strVal val="visible"/>
                                          </p:to>
                                        </p:set>
                                        <p:anim calcmode="lin" valueType="num">
                                          <p:cBhvr additive="base">
                                            <p:cTn id="15" dur="750" fill="hold"/>
                                            <p:tgtEl>
                                              <p:spTgt spid="37"/>
                                            </p:tgtEl>
                                            <p:attrNameLst>
                                              <p:attrName>ppt_x</p:attrName>
                                            </p:attrNameLst>
                                          </p:cBhvr>
                                          <p:tavLst>
                                            <p:tav tm="0">
                                              <p:val>
                                                <p:strVal val="1+#ppt_w/2"/>
                                              </p:val>
                                            </p:tav>
                                            <p:tav tm="100000">
                                              <p:val>
                                                <p:strVal val="#ppt_x"/>
                                              </p:val>
                                            </p:tav>
                                          </p:tavLst>
                                        </p:anim>
                                        <p:anim calcmode="lin" valueType="num">
                                          <p:cBhvr additive="base">
                                            <p:cTn id="16" dur="750" fill="hold"/>
                                            <p:tgtEl>
                                              <p:spTgt spid="37"/>
                                            </p:tgtEl>
                                            <p:attrNameLst>
                                              <p:attrName>ppt_y</p:attrName>
                                            </p:attrNameLst>
                                          </p:cBhvr>
                                          <p:tavLst>
                                            <p:tav tm="0">
                                              <p:val>
                                                <p:strVal val="0-#ppt_h/2"/>
                                              </p:val>
                                            </p:tav>
                                            <p:tav tm="100000">
                                              <p:val>
                                                <p:strVal val="#ppt_y"/>
                                              </p:val>
                                            </p:tav>
                                          </p:tavLst>
                                        </p:anim>
                                      </p:childTnLst>
                                    </p:cTn>
                                  </p:par>
                                  <p:par>
                                    <p:cTn id="17" presetID="2" presetClass="entr" presetSubtype="3" decel="100000" fill="hold" grpId="0" nodeType="withEffect">
                                      <p:stCondLst>
                                        <p:cond delay="100"/>
                                      </p:stCondLst>
                                      <p:childTnLst>
                                        <p:set>
                                          <p:cBhvr>
                                            <p:cTn id="18" dur="1" fill="hold">
                                              <p:stCondLst>
                                                <p:cond delay="0"/>
                                              </p:stCondLst>
                                            </p:cTn>
                                            <p:tgtEl>
                                              <p:spTgt spid="73"/>
                                            </p:tgtEl>
                                            <p:attrNameLst>
                                              <p:attrName>style.visibility</p:attrName>
                                            </p:attrNameLst>
                                          </p:cBhvr>
                                          <p:to>
                                            <p:strVal val="visible"/>
                                          </p:to>
                                        </p:set>
                                        <p:anim calcmode="lin" valueType="num">
                                          <p:cBhvr additive="base">
                                            <p:cTn id="19" dur="750" fill="hold"/>
                                            <p:tgtEl>
                                              <p:spTgt spid="73"/>
                                            </p:tgtEl>
                                            <p:attrNameLst>
                                              <p:attrName>ppt_x</p:attrName>
                                            </p:attrNameLst>
                                          </p:cBhvr>
                                          <p:tavLst>
                                            <p:tav tm="0">
                                              <p:val>
                                                <p:strVal val="1+#ppt_w/2"/>
                                              </p:val>
                                            </p:tav>
                                            <p:tav tm="100000">
                                              <p:val>
                                                <p:strVal val="#ppt_x"/>
                                              </p:val>
                                            </p:tav>
                                          </p:tavLst>
                                        </p:anim>
                                        <p:anim calcmode="lin" valueType="num">
                                          <p:cBhvr additive="base">
                                            <p:cTn id="20" dur="750" fill="hold"/>
                                            <p:tgtEl>
                                              <p:spTgt spid="73"/>
                                            </p:tgtEl>
                                            <p:attrNameLst>
                                              <p:attrName>ppt_y</p:attrName>
                                            </p:attrNameLst>
                                          </p:cBhvr>
                                          <p:tavLst>
                                            <p:tav tm="0">
                                              <p:val>
                                                <p:strVal val="0-#ppt_h/2"/>
                                              </p:val>
                                            </p:tav>
                                            <p:tav tm="100000">
                                              <p:val>
                                                <p:strVal val="#ppt_y"/>
                                              </p:val>
                                            </p:tav>
                                          </p:tavLst>
                                        </p:anim>
                                      </p:childTnLst>
                                    </p:cTn>
                                  </p:par>
                                  <p:par>
                                    <p:cTn id="21" presetID="2" presetClass="entr" presetSubtype="3" decel="100000" fill="hold" grpId="0" nodeType="withEffect">
                                      <p:stCondLst>
                                        <p:cond delay="20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750" fill="hold"/>
                                            <p:tgtEl>
                                              <p:spTgt spid="36"/>
                                            </p:tgtEl>
                                            <p:attrNameLst>
                                              <p:attrName>ppt_x</p:attrName>
                                            </p:attrNameLst>
                                          </p:cBhvr>
                                          <p:tavLst>
                                            <p:tav tm="0">
                                              <p:val>
                                                <p:strVal val="1+#ppt_w/2"/>
                                              </p:val>
                                            </p:tav>
                                            <p:tav tm="100000">
                                              <p:val>
                                                <p:strVal val="#ppt_x"/>
                                              </p:val>
                                            </p:tav>
                                          </p:tavLst>
                                        </p:anim>
                                        <p:anim calcmode="lin" valueType="num">
                                          <p:cBhvr additive="base">
                                            <p:cTn id="24" dur="750" fill="hold"/>
                                            <p:tgtEl>
                                              <p:spTgt spid="36"/>
                                            </p:tgtEl>
                                            <p:attrNameLst>
                                              <p:attrName>ppt_y</p:attrName>
                                            </p:attrNameLst>
                                          </p:cBhvr>
                                          <p:tavLst>
                                            <p:tav tm="0">
                                              <p:val>
                                                <p:strVal val="0-#ppt_h/2"/>
                                              </p:val>
                                            </p:tav>
                                            <p:tav tm="100000">
                                              <p:val>
                                                <p:strVal val="#ppt_y"/>
                                              </p:val>
                                            </p:tav>
                                          </p:tavLst>
                                        </p:anim>
                                      </p:childTnLst>
                                    </p:cTn>
                                  </p:par>
                                  <p:par>
                                    <p:cTn id="25" presetID="53" presetClass="entr" presetSubtype="16" fill="hold" grpId="0" nodeType="withEffect">
                                      <p:stCondLst>
                                        <p:cond delay="100"/>
                                      </p:stCondLst>
                                      <p:childTnLst>
                                        <p:set>
                                          <p:cBhvr>
                                            <p:cTn id="26" dur="1" fill="hold">
                                              <p:stCondLst>
                                                <p:cond delay="0"/>
                                              </p:stCondLst>
                                            </p:cTn>
                                            <p:tgtEl>
                                              <p:spTgt spid="35"/>
                                            </p:tgtEl>
                                            <p:attrNameLst>
                                              <p:attrName>style.visibility</p:attrName>
                                            </p:attrNameLst>
                                          </p:cBhvr>
                                          <p:to>
                                            <p:strVal val="visible"/>
                                          </p:to>
                                        </p:set>
                                        <p:anim calcmode="lin" valueType="num">
                                          <p:cBhvr>
                                            <p:cTn id="27" dur="500" fill="hold"/>
                                            <p:tgtEl>
                                              <p:spTgt spid="35"/>
                                            </p:tgtEl>
                                            <p:attrNameLst>
                                              <p:attrName>ppt_w</p:attrName>
                                            </p:attrNameLst>
                                          </p:cBhvr>
                                          <p:tavLst>
                                            <p:tav tm="0">
                                              <p:val>
                                                <p:fltVal val="0"/>
                                              </p:val>
                                            </p:tav>
                                            <p:tav tm="100000">
                                              <p:val>
                                                <p:strVal val="#ppt_w"/>
                                              </p:val>
                                            </p:tav>
                                          </p:tavLst>
                                        </p:anim>
                                        <p:anim calcmode="lin" valueType="num">
                                          <p:cBhvr>
                                            <p:cTn id="28" dur="500" fill="hold"/>
                                            <p:tgtEl>
                                              <p:spTgt spid="35"/>
                                            </p:tgtEl>
                                            <p:attrNameLst>
                                              <p:attrName>ppt_h</p:attrName>
                                            </p:attrNameLst>
                                          </p:cBhvr>
                                          <p:tavLst>
                                            <p:tav tm="0">
                                              <p:val>
                                                <p:fltVal val="0"/>
                                              </p:val>
                                            </p:tav>
                                            <p:tav tm="100000">
                                              <p:val>
                                                <p:strVal val="#ppt_h"/>
                                              </p:val>
                                            </p:tav>
                                          </p:tavLst>
                                        </p:anim>
                                        <p:animEffect transition="in" filter="fade">
                                          <p:cBhvr>
                                            <p:cTn id="29" dur="500"/>
                                            <p:tgtEl>
                                              <p:spTgt spid="35"/>
                                            </p:tgtEl>
                                          </p:cBhvr>
                                        </p:animEffect>
                                      </p:childTnLst>
                                    </p:cTn>
                                  </p:par>
                                  <p:par>
                                    <p:cTn id="30" presetID="53" presetClass="entr" presetSubtype="16" fill="hold" nodeType="withEffect">
                                      <p:stCondLst>
                                        <p:cond delay="400"/>
                                      </p:stCondLst>
                                      <p:childTnLst>
                                        <p:set>
                                          <p:cBhvr>
                                            <p:cTn id="31" dur="1" fill="hold">
                                              <p:stCondLst>
                                                <p:cond delay="0"/>
                                              </p:stCondLst>
                                            </p:cTn>
                                            <p:tgtEl>
                                              <p:spTgt spid="63"/>
                                            </p:tgtEl>
                                            <p:attrNameLst>
                                              <p:attrName>style.visibility</p:attrName>
                                            </p:attrNameLst>
                                          </p:cBhvr>
                                          <p:to>
                                            <p:strVal val="visible"/>
                                          </p:to>
                                        </p:set>
                                        <p:anim calcmode="lin" valueType="num">
                                          <p:cBhvr>
                                            <p:cTn id="32" dur="500" fill="hold"/>
                                            <p:tgtEl>
                                              <p:spTgt spid="63"/>
                                            </p:tgtEl>
                                            <p:attrNameLst>
                                              <p:attrName>ppt_w</p:attrName>
                                            </p:attrNameLst>
                                          </p:cBhvr>
                                          <p:tavLst>
                                            <p:tav tm="0">
                                              <p:val>
                                                <p:fltVal val="0"/>
                                              </p:val>
                                            </p:tav>
                                            <p:tav tm="100000">
                                              <p:val>
                                                <p:strVal val="#ppt_w"/>
                                              </p:val>
                                            </p:tav>
                                          </p:tavLst>
                                        </p:anim>
                                        <p:anim calcmode="lin" valueType="num">
                                          <p:cBhvr>
                                            <p:cTn id="33" dur="500" fill="hold"/>
                                            <p:tgtEl>
                                              <p:spTgt spid="63"/>
                                            </p:tgtEl>
                                            <p:attrNameLst>
                                              <p:attrName>ppt_h</p:attrName>
                                            </p:attrNameLst>
                                          </p:cBhvr>
                                          <p:tavLst>
                                            <p:tav tm="0">
                                              <p:val>
                                                <p:fltVal val="0"/>
                                              </p:val>
                                            </p:tav>
                                            <p:tav tm="100000">
                                              <p:val>
                                                <p:strVal val="#ppt_h"/>
                                              </p:val>
                                            </p:tav>
                                          </p:tavLst>
                                        </p:anim>
                                        <p:animEffect transition="in" filter="fade">
                                          <p:cBhvr>
                                            <p:cTn id="34" dur="500"/>
                                            <p:tgtEl>
                                              <p:spTgt spid="63"/>
                                            </p:tgtEl>
                                          </p:cBhvr>
                                        </p:animEffect>
                                      </p:childTnLst>
                                    </p:cTn>
                                  </p:par>
                                  <p:par>
                                    <p:cTn id="35" presetID="6" presetClass="emph" presetSubtype="0" autoRev="1" fill="hold" nodeType="withEffect" p14:presetBounceEnd="50000">
                                      <p:stCondLst>
                                        <p:cond delay="650"/>
                                      </p:stCondLst>
                                      <p:childTnLst>
                                        <p:animScale p14:bounceEnd="50000">
                                          <p:cBhvr>
                                            <p:cTn id="36" dur="250" fill="hold"/>
                                            <p:tgtEl>
                                              <p:spTgt spid="63"/>
                                            </p:tgtEl>
                                          </p:cBhvr>
                                          <p:by x="110000" y="110000"/>
                                        </p:animScale>
                                      </p:childTnLst>
                                    </p:cTn>
                                  </p:par>
                                  <p:par>
                                    <p:cTn id="37" presetID="53" presetClass="entr" presetSubtype="16" fill="hold" nodeType="withEffect">
                                      <p:stCondLst>
                                        <p:cond delay="50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6" presetClass="emph" presetSubtype="0" autoRev="1" fill="hold" nodeType="withEffect" p14:presetBounceEnd="50000">
                                      <p:stCondLst>
                                        <p:cond delay="750"/>
                                      </p:stCondLst>
                                      <p:childTnLst>
                                        <p:animScale p14:bounceEnd="50000">
                                          <p:cBhvr>
                                            <p:cTn id="43" dur="250" fill="hold"/>
                                            <p:tgtEl>
                                              <p:spTgt spid="60"/>
                                            </p:tgtEl>
                                          </p:cBhvr>
                                          <p:by x="110000" y="110000"/>
                                        </p:animScale>
                                      </p:childTnLst>
                                    </p:cTn>
                                  </p:par>
                                  <p:par>
                                    <p:cTn id="44" presetID="53" presetClass="entr" presetSubtype="16" fill="hold" nodeType="withEffect">
                                      <p:stCondLst>
                                        <p:cond delay="600"/>
                                      </p:stCondLst>
                                      <p:childTnLst>
                                        <p:set>
                                          <p:cBhvr>
                                            <p:cTn id="45" dur="1" fill="hold">
                                              <p:stCondLst>
                                                <p:cond delay="0"/>
                                              </p:stCondLst>
                                            </p:cTn>
                                            <p:tgtEl>
                                              <p:spTgt spid="38"/>
                                            </p:tgtEl>
                                            <p:attrNameLst>
                                              <p:attrName>style.visibility</p:attrName>
                                            </p:attrNameLst>
                                          </p:cBhvr>
                                          <p:to>
                                            <p:strVal val="visible"/>
                                          </p:to>
                                        </p:set>
                                        <p:anim calcmode="lin" valueType="num">
                                          <p:cBhvr>
                                            <p:cTn id="46" dur="500" fill="hold"/>
                                            <p:tgtEl>
                                              <p:spTgt spid="38"/>
                                            </p:tgtEl>
                                            <p:attrNameLst>
                                              <p:attrName>ppt_w</p:attrName>
                                            </p:attrNameLst>
                                          </p:cBhvr>
                                          <p:tavLst>
                                            <p:tav tm="0">
                                              <p:val>
                                                <p:fltVal val="0"/>
                                              </p:val>
                                            </p:tav>
                                            <p:tav tm="100000">
                                              <p:val>
                                                <p:strVal val="#ppt_w"/>
                                              </p:val>
                                            </p:tav>
                                          </p:tavLst>
                                        </p:anim>
                                        <p:anim calcmode="lin" valueType="num">
                                          <p:cBhvr>
                                            <p:cTn id="47" dur="500" fill="hold"/>
                                            <p:tgtEl>
                                              <p:spTgt spid="38"/>
                                            </p:tgtEl>
                                            <p:attrNameLst>
                                              <p:attrName>ppt_h</p:attrName>
                                            </p:attrNameLst>
                                          </p:cBhvr>
                                          <p:tavLst>
                                            <p:tav tm="0">
                                              <p:val>
                                                <p:fltVal val="0"/>
                                              </p:val>
                                            </p:tav>
                                            <p:tav tm="100000">
                                              <p:val>
                                                <p:strVal val="#ppt_h"/>
                                              </p:val>
                                            </p:tav>
                                          </p:tavLst>
                                        </p:anim>
                                        <p:animEffect transition="in" filter="fade">
                                          <p:cBhvr>
                                            <p:cTn id="48" dur="500"/>
                                            <p:tgtEl>
                                              <p:spTgt spid="38"/>
                                            </p:tgtEl>
                                          </p:cBhvr>
                                        </p:animEffect>
                                      </p:childTnLst>
                                    </p:cTn>
                                  </p:par>
                                  <p:par>
                                    <p:cTn id="49" presetID="6" presetClass="emph" presetSubtype="0" autoRev="1" fill="hold" nodeType="withEffect" p14:presetBounceEnd="50000">
                                      <p:stCondLst>
                                        <p:cond delay="850"/>
                                      </p:stCondLst>
                                      <p:childTnLst>
                                        <p:animScale p14:bounceEnd="50000">
                                          <p:cBhvr>
                                            <p:cTn id="50" dur="250" fill="hold"/>
                                            <p:tgtEl>
                                              <p:spTgt spid="38"/>
                                            </p:tgtEl>
                                          </p:cBhvr>
                                          <p:by x="110000" y="110000"/>
                                        </p:animScale>
                                      </p:childTnLst>
                                    </p:cTn>
                                  </p:par>
                                  <p:par>
                                    <p:cTn id="51" presetID="53" presetClass="entr" presetSubtype="16" fill="hold" nodeType="withEffect">
                                      <p:stCondLst>
                                        <p:cond delay="700"/>
                                      </p:stCondLst>
                                      <p:childTnLst>
                                        <p:set>
                                          <p:cBhvr>
                                            <p:cTn id="52" dur="1" fill="hold">
                                              <p:stCondLst>
                                                <p:cond delay="0"/>
                                              </p:stCondLst>
                                            </p:cTn>
                                            <p:tgtEl>
                                              <p:spTgt spid="54"/>
                                            </p:tgtEl>
                                            <p:attrNameLst>
                                              <p:attrName>style.visibility</p:attrName>
                                            </p:attrNameLst>
                                          </p:cBhvr>
                                          <p:to>
                                            <p:strVal val="visible"/>
                                          </p:to>
                                        </p:set>
                                        <p:anim calcmode="lin" valueType="num">
                                          <p:cBhvr>
                                            <p:cTn id="53" dur="500" fill="hold"/>
                                            <p:tgtEl>
                                              <p:spTgt spid="54"/>
                                            </p:tgtEl>
                                            <p:attrNameLst>
                                              <p:attrName>ppt_w</p:attrName>
                                            </p:attrNameLst>
                                          </p:cBhvr>
                                          <p:tavLst>
                                            <p:tav tm="0">
                                              <p:val>
                                                <p:fltVal val="0"/>
                                              </p:val>
                                            </p:tav>
                                            <p:tav tm="100000">
                                              <p:val>
                                                <p:strVal val="#ppt_w"/>
                                              </p:val>
                                            </p:tav>
                                          </p:tavLst>
                                        </p:anim>
                                        <p:anim calcmode="lin" valueType="num">
                                          <p:cBhvr>
                                            <p:cTn id="54" dur="500" fill="hold"/>
                                            <p:tgtEl>
                                              <p:spTgt spid="54"/>
                                            </p:tgtEl>
                                            <p:attrNameLst>
                                              <p:attrName>ppt_h</p:attrName>
                                            </p:attrNameLst>
                                          </p:cBhvr>
                                          <p:tavLst>
                                            <p:tav tm="0">
                                              <p:val>
                                                <p:fltVal val="0"/>
                                              </p:val>
                                            </p:tav>
                                            <p:tav tm="100000">
                                              <p:val>
                                                <p:strVal val="#ppt_h"/>
                                              </p:val>
                                            </p:tav>
                                          </p:tavLst>
                                        </p:anim>
                                        <p:animEffect transition="in" filter="fade">
                                          <p:cBhvr>
                                            <p:cTn id="55" dur="500"/>
                                            <p:tgtEl>
                                              <p:spTgt spid="54"/>
                                            </p:tgtEl>
                                          </p:cBhvr>
                                        </p:animEffect>
                                      </p:childTnLst>
                                    </p:cTn>
                                  </p:par>
                                  <p:par>
                                    <p:cTn id="56" presetID="6" presetClass="emph" presetSubtype="0" autoRev="1" fill="hold" nodeType="withEffect" p14:presetBounceEnd="50000">
                                      <p:stCondLst>
                                        <p:cond delay="950"/>
                                      </p:stCondLst>
                                      <p:childTnLst>
                                        <p:animScale p14:bounceEnd="50000">
                                          <p:cBhvr>
                                            <p:cTn id="57" dur="250" fill="hold"/>
                                            <p:tgtEl>
                                              <p:spTgt spid="54"/>
                                            </p:tgtEl>
                                          </p:cBhvr>
                                          <p:by x="110000" y="110000"/>
                                        </p:animScale>
                                      </p:childTnLst>
                                    </p:cTn>
                                  </p:par>
                                  <p:par>
                                    <p:cTn id="58" presetID="53" presetClass="entr" presetSubtype="16" fill="hold" nodeType="withEffect">
                                      <p:stCondLst>
                                        <p:cond delay="800"/>
                                      </p:stCondLst>
                                      <p:childTnLst>
                                        <p:set>
                                          <p:cBhvr>
                                            <p:cTn id="59" dur="1" fill="hold">
                                              <p:stCondLst>
                                                <p:cond delay="0"/>
                                              </p:stCondLst>
                                            </p:cTn>
                                            <p:tgtEl>
                                              <p:spTgt spid="46"/>
                                            </p:tgtEl>
                                            <p:attrNameLst>
                                              <p:attrName>style.visibility</p:attrName>
                                            </p:attrNameLst>
                                          </p:cBhvr>
                                          <p:to>
                                            <p:strVal val="visible"/>
                                          </p:to>
                                        </p:set>
                                        <p:anim calcmode="lin" valueType="num">
                                          <p:cBhvr>
                                            <p:cTn id="60" dur="500" fill="hold"/>
                                            <p:tgtEl>
                                              <p:spTgt spid="46"/>
                                            </p:tgtEl>
                                            <p:attrNameLst>
                                              <p:attrName>ppt_w</p:attrName>
                                            </p:attrNameLst>
                                          </p:cBhvr>
                                          <p:tavLst>
                                            <p:tav tm="0">
                                              <p:val>
                                                <p:fltVal val="0"/>
                                              </p:val>
                                            </p:tav>
                                            <p:tav tm="100000">
                                              <p:val>
                                                <p:strVal val="#ppt_w"/>
                                              </p:val>
                                            </p:tav>
                                          </p:tavLst>
                                        </p:anim>
                                        <p:anim calcmode="lin" valueType="num">
                                          <p:cBhvr>
                                            <p:cTn id="61" dur="500" fill="hold"/>
                                            <p:tgtEl>
                                              <p:spTgt spid="46"/>
                                            </p:tgtEl>
                                            <p:attrNameLst>
                                              <p:attrName>ppt_h</p:attrName>
                                            </p:attrNameLst>
                                          </p:cBhvr>
                                          <p:tavLst>
                                            <p:tav tm="0">
                                              <p:val>
                                                <p:fltVal val="0"/>
                                              </p:val>
                                            </p:tav>
                                            <p:tav tm="100000">
                                              <p:val>
                                                <p:strVal val="#ppt_h"/>
                                              </p:val>
                                            </p:tav>
                                          </p:tavLst>
                                        </p:anim>
                                        <p:animEffect transition="in" filter="fade">
                                          <p:cBhvr>
                                            <p:cTn id="62" dur="500"/>
                                            <p:tgtEl>
                                              <p:spTgt spid="46"/>
                                            </p:tgtEl>
                                          </p:cBhvr>
                                        </p:animEffect>
                                      </p:childTnLst>
                                    </p:cTn>
                                  </p:par>
                                  <p:par>
                                    <p:cTn id="63" presetID="6" presetClass="emph" presetSubtype="0" autoRev="1" fill="hold" nodeType="withEffect" p14:presetBounceEnd="50000">
                                      <p:stCondLst>
                                        <p:cond delay="1050"/>
                                      </p:stCondLst>
                                      <p:childTnLst>
                                        <p:animScale p14:bounceEnd="50000">
                                          <p:cBhvr>
                                            <p:cTn id="64" dur="250" fill="hold"/>
                                            <p:tgtEl>
                                              <p:spTgt spid="46"/>
                                            </p:tgtEl>
                                          </p:cBhvr>
                                          <p:by x="110000" y="110000"/>
                                        </p:animScale>
                                      </p:childTnLst>
                                    </p:cTn>
                                  </p:par>
                                  <p:par>
                                    <p:cTn id="65" presetID="53" presetClass="entr" presetSubtype="16" fill="hold" nodeType="withEffect">
                                      <p:stCondLst>
                                        <p:cond delay="900"/>
                                      </p:stCondLst>
                                      <p:childTnLst>
                                        <p:set>
                                          <p:cBhvr>
                                            <p:cTn id="66" dur="1" fill="hold">
                                              <p:stCondLst>
                                                <p:cond delay="0"/>
                                              </p:stCondLst>
                                            </p:cTn>
                                            <p:tgtEl>
                                              <p:spTgt spid="51"/>
                                            </p:tgtEl>
                                            <p:attrNameLst>
                                              <p:attrName>style.visibility</p:attrName>
                                            </p:attrNameLst>
                                          </p:cBhvr>
                                          <p:to>
                                            <p:strVal val="visible"/>
                                          </p:to>
                                        </p:set>
                                        <p:anim calcmode="lin" valueType="num">
                                          <p:cBhvr>
                                            <p:cTn id="67" dur="500" fill="hold"/>
                                            <p:tgtEl>
                                              <p:spTgt spid="51"/>
                                            </p:tgtEl>
                                            <p:attrNameLst>
                                              <p:attrName>ppt_w</p:attrName>
                                            </p:attrNameLst>
                                          </p:cBhvr>
                                          <p:tavLst>
                                            <p:tav tm="0">
                                              <p:val>
                                                <p:fltVal val="0"/>
                                              </p:val>
                                            </p:tav>
                                            <p:tav tm="100000">
                                              <p:val>
                                                <p:strVal val="#ppt_w"/>
                                              </p:val>
                                            </p:tav>
                                          </p:tavLst>
                                        </p:anim>
                                        <p:anim calcmode="lin" valueType="num">
                                          <p:cBhvr>
                                            <p:cTn id="68" dur="500" fill="hold"/>
                                            <p:tgtEl>
                                              <p:spTgt spid="51"/>
                                            </p:tgtEl>
                                            <p:attrNameLst>
                                              <p:attrName>ppt_h</p:attrName>
                                            </p:attrNameLst>
                                          </p:cBhvr>
                                          <p:tavLst>
                                            <p:tav tm="0">
                                              <p:val>
                                                <p:fltVal val="0"/>
                                              </p:val>
                                            </p:tav>
                                            <p:tav tm="100000">
                                              <p:val>
                                                <p:strVal val="#ppt_h"/>
                                              </p:val>
                                            </p:tav>
                                          </p:tavLst>
                                        </p:anim>
                                        <p:animEffect transition="in" filter="fade">
                                          <p:cBhvr>
                                            <p:cTn id="69" dur="500"/>
                                            <p:tgtEl>
                                              <p:spTgt spid="51"/>
                                            </p:tgtEl>
                                          </p:cBhvr>
                                        </p:animEffect>
                                      </p:childTnLst>
                                    </p:cTn>
                                  </p:par>
                                  <p:par>
                                    <p:cTn id="70" presetID="6" presetClass="emph" presetSubtype="0" autoRev="1" fill="hold" nodeType="withEffect" p14:presetBounceEnd="50000">
                                      <p:stCondLst>
                                        <p:cond delay="1150"/>
                                      </p:stCondLst>
                                      <p:childTnLst>
                                        <p:animScale p14:bounceEnd="50000">
                                          <p:cBhvr>
                                            <p:cTn id="71" dur="250" fill="hold"/>
                                            <p:tgtEl>
                                              <p:spTgt spid="51"/>
                                            </p:tgtEl>
                                          </p:cBhvr>
                                          <p:by x="110000" y="110000"/>
                                        </p:animScale>
                                      </p:childTnLst>
                                    </p:cTn>
                                  </p:par>
                                  <p:par>
                                    <p:cTn id="72" presetID="53" presetClass="entr" presetSubtype="16" fill="hold" nodeType="withEffect">
                                      <p:stCondLst>
                                        <p:cond delay="1000"/>
                                      </p:stCondLst>
                                      <p:childTnLst>
                                        <p:set>
                                          <p:cBhvr>
                                            <p:cTn id="73" dur="1" fill="hold">
                                              <p:stCondLst>
                                                <p:cond delay="0"/>
                                              </p:stCondLst>
                                            </p:cTn>
                                            <p:tgtEl>
                                              <p:spTgt spid="57"/>
                                            </p:tgtEl>
                                            <p:attrNameLst>
                                              <p:attrName>style.visibility</p:attrName>
                                            </p:attrNameLst>
                                          </p:cBhvr>
                                          <p:to>
                                            <p:strVal val="visible"/>
                                          </p:to>
                                        </p:set>
                                        <p:anim calcmode="lin" valueType="num">
                                          <p:cBhvr>
                                            <p:cTn id="74" dur="500" fill="hold"/>
                                            <p:tgtEl>
                                              <p:spTgt spid="57"/>
                                            </p:tgtEl>
                                            <p:attrNameLst>
                                              <p:attrName>ppt_w</p:attrName>
                                            </p:attrNameLst>
                                          </p:cBhvr>
                                          <p:tavLst>
                                            <p:tav tm="0">
                                              <p:val>
                                                <p:fltVal val="0"/>
                                              </p:val>
                                            </p:tav>
                                            <p:tav tm="100000">
                                              <p:val>
                                                <p:strVal val="#ppt_w"/>
                                              </p:val>
                                            </p:tav>
                                          </p:tavLst>
                                        </p:anim>
                                        <p:anim calcmode="lin" valueType="num">
                                          <p:cBhvr>
                                            <p:cTn id="75" dur="500" fill="hold"/>
                                            <p:tgtEl>
                                              <p:spTgt spid="57"/>
                                            </p:tgtEl>
                                            <p:attrNameLst>
                                              <p:attrName>ppt_h</p:attrName>
                                            </p:attrNameLst>
                                          </p:cBhvr>
                                          <p:tavLst>
                                            <p:tav tm="0">
                                              <p:val>
                                                <p:fltVal val="0"/>
                                              </p:val>
                                            </p:tav>
                                            <p:tav tm="100000">
                                              <p:val>
                                                <p:strVal val="#ppt_h"/>
                                              </p:val>
                                            </p:tav>
                                          </p:tavLst>
                                        </p:anim>
                                        <p:animEffect transition="in" filter="fade">
                                          <p:cBhvr>
                                            <p:cTn id="76" dur="500"/>
                                            <p:tgtEl>
                                              <p:spTgt spid="57"/>
                                            </p:tgtEl>
                                          </p:cBhvr>
                                        </p:animEffect>
                                      </p:childTnLst>
                                    </p:cTn>
                                  </p:par>
                                  <p:par>
                                    <p:cTn id="77" presetID="6" presetClass="emph" presetSubtype="0" autoRev="1" fill="hold" nodeType="withEffect" p14:presetBounceEnd="50000">
                                      <p:stCondLst>
                                        <p:cond delay="1250"/>
                                      </p:stCondLst>
                                      <p:childTnLst>
                                        <p:animScale p14:bounceEnd="50000">
                                          <p:cBhvr>
                                            <p:cTn id="78" dur="250" fill="hold"/>
                                            <p:tgtEl>
                                              <p:spTgt spid="57"/>
                                            </p:tgtEl>
                                          </p:cBhvr>
                                          <p:by x="110000" y="110000"/>
                                        </p:animScale>
                                      </p:childTnLst>
                                    </p:cTn>
                                  </p:par>
                                  <p:par>
                                    <p:cTn id="79" presetID="10" presetClass="entr" presetSubtype="0" fill="hold" grpId="0" nodeType="withEffect">
                                      <p:stCondLst>
                                        <p:cond delay="700"/>
                                      </p:stCondLst>
                                      <p:childTnLst>
                                        <p:set>
                                          <p:cBhvr>
                                            <p:cTn id="80" dur="1" fill="hold">
                                              <p:stCondLst>
                                                <p:cond delay="0"/>
                                              </p:stCondLst>
                                            </p:cTn>
                                            <p:tgtEl>
                                              <p:spTgt spid="66"/>
                                            </p:tgtEl>
                                            <p:attrNameLst>
                                              <p:attrName>style.visibility</p:attrName>
                                            </p:attrNameLst>
                                          </p:cBhvr>
                                          <p:to>
                                            <p:strVal val="visible"/>
                                          </p:to>
                                        </p:set>
                                        <p:animEffect transition="in" filter="fade">
                                          <p:cBhvr>
                                            <p:cTn id="81" dur="500"/>
                                            <p:tgtEl>
                                              <p:spTgt spid="66"/>
                                            </p:tgtEl>
                                          </p:cBhvr>
                                        </p:animEffect>
                                      </p:childTnLst>
                                    </p:cTn>
                                  </p:par>
                                  <p:par>
                                    <p:cTn id="82" presetID="10" presetClass="entr" presetSubtype="0" fill="hold" grpId="0" nodeType="withEffect">
                                      <p:stCondLst>
                                        <p:cond delay="800"/>
                                      </p:stCondLst>
                                      <p:childTnLst>
                                        <p:set>
                                          <p:cBhvr>
                                            <p:cTn id="83" dur="1" fill="hold">
                                              <p:stCondLst>
                                                <p:cond delay="0"/>
                                              </p:stCondLst>
                                            </p:cTn>
                                            <p:tgtEl>
                                              <p:spTgt spid="67"/>
                                            </p:tgtEl>
                                            <p:attrNameLst>
                                              <p:attrName>style.visibility</p:attrName>
                                            </p:attrNameLst>
                                          </p:cBhvr>
                                          <p:to>
                                            <p:strVal val="visible"/>
                                          </p:to>
                                        </p:set>
                                        <p:animEffect transition="in" filter="fade">
                                          <p:cBhvr>
                                            <p:cTn id="84" dur="500"/>
                                            <p:tgtEl>
                                              <p:spTgt spid="67"/>
                                            </p:tgtEl>
                                          </p:cBhvr>
                                        </p:animEffect>
                                      </p:childTnLst>
                                    </p:cTn>
                                  </p:par>
                                  <p:par>
                                    <p:cTn id="85" presetID="10" presetClass="entr" presetSubtype="0" fill="hold" grpId="0" nodeType="withEffect">
                                      <p:stCondLst>
                                        <p:cond delay="900"/>
                                      </p:stCondLst>
                                      <p:childTnLst>
                                        <p:set>
                                          <p:cBhvr>
                                            <p:cTn id="86" dur="1" fill="hold">
                                              <p:stCondLst>
                                                <p:cond delay="0"/>
                                              </p:stCondLst>
                                            </p:cTn>
                                            <p:tgtEl>
                                              <p:spTgt spid="68"/>
                                            </p:tgtEl>
                                            <p:attrNameLst>
                                              <p:attrName>style.visibility</p:attrName>
                                            </p:attrNameLst>
                                          </p:cBhvr>
                                          <p:to>
                                            <p:strVal val="visible"/>
                                          </p:to>
                                        </p:set>
                                        <p:animEffect transition="in" filter="fade">
                                          <p:cBhvr>
                                            <p:cTn id="87" dur="500"/>
                                            <p:tgtEl>
                                              <p:spTgt spid="68"/>
                                            </p:tgtEl>
                                          </p:cBhvr>
                                        </p:animEffect>
                                      </p:childTnLst>
                                    </p:cTn>
                                  </p:par>
                                  <p:par>
                                    <p:cTn id="88" presetID="10" presetClass="entr" presetSubtype="0" fill="hold" grpId="0" nodeType="withEffect">
                                      <p:stCondLst>
                                        <p:cond delay="1000"/>
                                      </p:stCondLst>
                                      <p:childTnLst>
                                        <p:set>
                                          <p:cBhvr>
                                            <p:cTn id="89" dur="1" fill="hold">
                                              <p:stCondLst>
                                                <p:cond delay="0"/>
                                              </p:stCondLst>
                                            </p:cTn>
                                            <p:tgtEl>
                                              <p:spTgt spid="69"/>
                                            </p:tgtEl>
                                            <p:attrNameLst>
                                              <p:attrName>style.visibility</p:attrName>
                                            </p:attrNameLst>
                                          </p:cBhvr>
                                          <p:to>
                                            <p:strVal val="visible"/>
                                          </p:to>
                                        </p:set>
                                        <p:animEffect transition="in" filter="fade">
                                          <p:cBhvr>
                                            <p:cTn id="90" dur="500"/>
                                            <p:tgtEl>
                                              <p:spTgt spid="69"/>
                                            </p:tgtEl>
                                          </p:cBhvr>
                                        </p:animEffect>
                                      </p:childTnLst>
                                    </p:cTn>
                                  </p:par>
                                  <p:par>
                                    <p:cTn id="91" presetID="10" presetClass="entr" presetSubtype="0" fill="hold" grpId="0" nodeType="withEffect">
                                      <p:stCondLst>
                                        <p:cond delay="1100"/>
                                      </p:stCondLst>
                                      <p:childTnLst>
                                        <p:set>
                                          <p:cBhvr>
                                            <p:cTn id="92" dur="1" fill="hold">
                                              <p:stCondLst>
                                                <p:cond delay="0"/>
                                              </p:stCondLst>
                                            </p:cTn>
                                            <p:tgtEl>
                                              <p:spTgt spid="70"/>
                                            </p:tgtEl>
                                            <p:attrNameLst>
                                              <p:attrName>style.visibility</p:attrName>
                                            </p:attrNameLst>
                                          </p:cBhvr>
                                          <p:to>
                                            <p:strVal val="visible"/>
                                          </p:to>
                                        </p:set>
                                        <p:animEffect transition="in" filter="fade">
                                          <p:cBhvr>
                                            <p:cTn id="93" dur="500"/>
                                            <p:tgtEl>
                                              <p:spTgt spid="70"/>
                                            </p:tgtEl>
                                          </p:cBhvr>
                                        </p:animEffect>
                                      </p:childTnLst>
                                    </p:cTn>
                                  </p:par>
                                  <p:par>
                                    <p:cTn id="94" presetID="10" presetClass="entr" presetSubtype="0" fill="hold" grpId="0" nodeType="withEffect">
                                      <p:stCondLst>
                                        <p:cond delay="1200"/>
                                      </p:stCondLst>
                                      <p:childTnLst>
                                        <p:set>
                                          <p:cBhvr>
                                            <p:cTn id="95" dur="1" fill="hold">
                                              <p:stCondLst>
                                                <p:cond delay="0"/>
                                              </p:stCondLst>
                                            </p:cTn>
                                            <p:tgtEl>
                                              <p:spTgt spid="71"/>
                                            </p:tgtEl>
                                            <p:attrNameLst>
                                              <p:attrName>style.visibility</p:attrName>
                                            </p:attrNameLst>
                                          </p:cBhvr>
                                          <p:to>
                                            <p:strVal val="visible"/>
                                          </p:to>
                                        </p:set>
                                        <p:animEffect transition="in" filter="fade">
                                          <p:cBhvr>
                                            <p:cTn id="96" dur="500"/>
                                            <p:tgtEl>
                                              <p:spTgt spid="71"/>
                                            </p:tgtEl>
                                          </p:cBhvr>
                                        </p:animEffect>
                                      </p:childTnLst>
                                    </p:cTn>
                                  </p:par>
                                  <p:par>
                                    <p:cTn id="97" presetID="10" presetClass="entr" presetSubtype="0" fill="hold" grpId="0" nodeType="withEffect">
                                      <p:stCondLst>
                                        <p:cond delay="1300"/>
                                      </p:stCondLst>
                                      <p:childTnLst>
                                        <p:set>
                                          <p:cBhvr>
                                            <p:cTn id="98" dur="1" fill="hold">
                                              <p:stCondLst>
                                                <p:cond delay="0"/>
                                              </p:stCondLst>
                                            </p:cTn>
                                            <p:tgtEl>
                                              <p:spTgt spid="72"/>
                                            </p:tgtEl>
                                            <p:attrNameLst>
                                              <p:attrName>style.visibility</p:attrName>
                                            </p:attrNameLst>
                                          </p:cBhvr>
                                          <p:to>
                                            <p:strVal val="visible"/>
                                          </p:to>
                                        </p:set>
                                        <p:animEffect transition="in" filter="fade">
                                          <p:cBhvr>
                                            <p:cTn id="99"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5" grpId="0" animBg="1"/>
          <p:bldP spid="36" grpId="0"/>
          <p:bldP spid="66" grpId="0"/>
          <p:bldP spid="67" grpId="0"/>
          <p:bldP spid="68" grpId="0"/>
          <p:bldP spid="69" grpId="0"/>
          <p:bldP spid="70" grpId="0"/>
          <p:bldP spid="71" grpId="0"/>
          <p:bldP spid="72" grpId="0"/>
          <p:bldP spid="7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decel="100000"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750" fill="hold"/>
                                            <p:tgtEl>
                                              <p:spTgt spid="33"/>
                                            </p:tgtEl>
                                            <p:attrNameLst>
                                              <p:attrName>ppt_x</p:attrName>
                                            </p:attrNameLst>
                                          </p:cBhvr>
                                          <p:tavLst>
                                            <p:tav tm="0">
                                              <p:val>
                                                <p:strVal val="0-#ppt_w/2"/>
                                              </p:val>
                                            </p:tav>
                                            <p:tav tm="100000">
                                              <p:val>
                                                <p:strVal val="#ppt_x"/>
                                              </p:val>
                                            </p:tav>
                                          </p:tavLst>
                                        </p:anim>
                                        <p:anim calcmode="lin" valueType="num">
                                          <p:cBhvr additive="base">
                                            <p:cTn id="8" dur="750" fill="hold"/>
                                            <p:tgtEl>
                                              <p:spTgt spid="33"/>
                                            </p:tgtEl>
                                            <p:attrNameLst>
                                              <p:attrName>ppt_y</p:attrName>
                                            </p:attrNameLst>
                                          </p:cBhvr>
                                          <p:tavLst>
                                            <p:tav tm="0">
                                              <p:val>
                                                <p:strVal val="1+#ppt_h/2"/>
                                              </p:val>
                                            </p:tav>
                                            <p:tav tm="100000">
                                              <p:val>
                                                <p:strVal val="#ppt_y"/>
                                              </p:val>
                                            </p:tav>
                                          </p:tavLst>
                                        </p:anim>
                                      </p:childTnLst>
                                    </p:cTn>
                                  </p:par>
                                  <p:par>
                                    <p:cTn id="9" presetID="2" presetClass="entr" presetSubtype="12" decel="100000" fill="hold" nodeType="withEffect">
                                      <p:stCondLst>
                                        <p:cond delay="10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750" fill="hold"/>
                                            <p:tgtEl>
                                              <p:spTgt spid="34"/>
                                            </p:tgtEl>
                                            <p:attrNameLst>
                                              <p:attrName>ppt_x</p:attrName>
                                            </p:attrNameLst>
                                          </p:cBhvr>
                                          <p:tavLst>
                                            <p:tav tm="0">
                                              <p:val>
                                                <p:strVal val="0-#ppt_w/2"/>
                                              </p:val>
                                            </p:tav>
                                            <p:tav tm="100000">
                                              <p:val>
                                                <p:strVal val="#ppt_x"/>
                                              </p:val>
                                            </p:tav>
                                          </p:tavLst>
                                        </p:anim>
                                        <p:anim calcmode="lin" valueType="num">
                                          <p:cBhvr additive="base">
                                            <p:cTn id="12" dur="750" fill="hold"/>
                                            <p:tgtEl>
                                              <p:spTgt spid="34"/>
                                            </p:tgtEl>
                                            <p:attrNameLst>
                                              <p:attrName>ppt_y</p:attrName>
                                            </p:attrNameLst>
                                          </p:cBhvr>
                                          <p:tavLst>
                                            <p:tav tm="0">
                                              <p:val>
                                                <p:strVal val="1+#ppt_h/2"/>
                                              </p:val>
                                            </p:tav>
                                            <p:tav tm="100000">
                                              <p:val>
                                                <p:strVal val="#ppt_y"/>
                                              </p:val>
                                            </p:tav>
                                          </p:tavLst>
                                        </p:anim>
                                      </p:childTnLst>
                                    </p:cTn>
                                  </p:par>
                                  <p:par>
                                    <p:cTn id="13" presetID="2" presetClass="entr" presetSubtype="3" decel="100000" fill="hold" nodeType="withEffect">
                                      <p:stCondLst>
                                        <p:cond delay="0"/>
                                      </p:stCondLst>
                                      <p:childTnLst>
                                        <p:set>
                                          <p:cBhvr>
                                            <p:cTn id="14" dur="1" fill="hold">
                                              <p:stCondLst>
                                                <p:cond delay="0"/>
                                              </p:stCondLst>
                                            </p:cTn>
                                            <p:tgtEl>
                                              <p:spTgt spid="37"/>
                                            </p:tgtEl>
                                            <p:attrNameLst>
                                              <p:attrName>style.visibility</p:attrName>
                                            </p:attrNameLst>
                                          </p:cBhvr>
                                          <p:to>
                                            <p:strVal val="visible"/>
                                          </p:to>
                                        </p:set>
                                        <p:anim calcmode="lin" valueType="num">
                                          <p:cBhvr additive="base">
                                            <p:cTn id="15" dur="750" fill="hold"/>
                                            <p:tgtEl>
                                              <p:spTgt spid="37"/>
                                            </p:tgtEl>
                                            <p:attrNameLst>
                                              <p:attrName>ppt_x</p:attrName>
                                            </p:attrNameLst>
                                          </p:cBhvr>
                                          <p:tavLst>
                                            <p:tav tm="0">
                                              <p:val>
                                                <p:strVal val="1+#ppt_w/2"/>
                                              </p:val>
                                            </p:tav>
                                            <p:tav tm="100000">
                                              <p:val>
                                                <p:strVal val="#ppt_x"/>
                                              </p:val>
                                            </p:tav>
                                          </p:tavLst>
                                        </p:anim>
                                        <p:anim calcmode="lin" valueType="num">
                                          <p:cBhvr additive="base">
                                            <p:cTn id="16" dur="750" fill="hold"/>
                                            <p:tgtEl>
                                              <p:spTgt spid="37"/>
                                            </p:tgtEl>
                                            <p:attrNameLst>
                                              <p:attrName>ppt_y</p:attrName>
                                            </p:attrNameLst>
                                          </p:cBhvr>
                                          <p:tavLst>
                                            <p:tav tm="0">
                                              <p:val>
                                                <p:strVal val="0-#ppt_h/2"/>
                                              </p:val>
                                            </p:tav>
                                            <p:tav tm="100000">
                                              <p:val>
                                                <p:strVal val="#ppt_y"/>
                                              </p:val>
                                            </p:tav>
                                          </p:tavLst>
                                        </p:anim>
                                      </p:childTnLst>
                                    </p:cTn>
                                  </p:par>
                                  <p:par>
                                    <p:cTn id="17" presetID="2" presetClass="entr" presetSubtype="3" decel="100000" fill="hold" grpId="0" nodeType="withEffect">
                                      <p:stCondLst>
                                        <p:cond delay="100"/>
                                      </p:stCondLst>
                                      <p:childTnLst>
                                        <p:set>
                                          <p:cBhvr>
                                            <p:cTn id="18" dur="1" fill="hold">
                                              <p:stCondLst>
                                                <p:cond delay="0"/>
                                              </p:stCondLst>
                                            </p:cTn>
                                            <p:tgtEl>
                                              <p:spTgt spid="73"/>
                                            </p:tgtEl>
                                            <p:attrNameLst>
                                              <p:attrName>style.visibility</p:attrName>
                                            </p:attrNameLst>
                                          </p:cBhvr>
                                          <p:to>
                                            <p:strVal val="visible"/>
                                          </p:to>
                                        </p:set>
                                        <p:anim calcmode="lin" valueType="num">
                                          <p:cBhvr additive="base">
                                            <p:cTn id="19" dur="750" fill="hold"/>
                                            <p:tgtEl>
                                              <p:spTgt spid="73"/>
                                            </p:tgtEl>
                                            <p:attrNameLst>
                                              <p:attrName>ppt_x</p:attrName>
                                            </p:attrNameLst>
                                          </p:cBhvr>
                                          <p:tavLst>
                                            <p:tav tm="0">
                                              <p:val>
                                                <p:strVal val="1+#ppt_w/2"/>
                                              </p:val>
                                            </p:tav>
                                            <p:tav tm="100000">
                                              <p:val>
                                                <p:strVal val="#ppt_x"/>
                                              </p:val>
                                            </p:tav>
                                          </p:tavLst>
                                        </p:anim>
                                        <p:anim calcmode="lin" valueType="num">
                                          <p:cBhvr additive="base">
                                            <p:cTn id="20" dur="750" fill="hold"/>
                                            <p:tgtEl>
                                              <p:spTgt spid="73"/>
                                            </p:tgtEl>
                                            <p:attrNameLst>
                                              <p:attrName>ppt_y</p:attrName>
                                            </p:attrNameLst>
                                          </p:cBhvr>
                                          <p:tavLst>
                                            <p:tav tm="0">
                                              <p:val>
                                                <p:strVal val="0-#ppt_h/2"/>
                                              </p:val>
                                            </p:tav>
                                            <p:tav tm="100000">
                                              <p:val>
                                                <p:strVal val="#ppt_y"/>
                                              </p:val>
                                            </p:tav>
                                          </p:tavLst>
                                        </p:anim>
                                      </p:childTnLst>
                                    </p:cTn>
                                  </p:par>
                                  <p:par>
                                    <p:cTn id="21" presetID="2" presetClass="entr" presetSubtype="3" decel="100000" fill="hold" grpId="0" nodeType="withEffect">
                                      <p:stCondLst>
                                        <p:cond delay="20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750" fill="hold"/>
                                            <p:tgtEl>
                                              <p:spTgt spid="36"/>
                                            </p:tgtEl>
                                            <p:attrNameLst>
                                              <p:attrName>ppt_x</p:attrName>
                                            </p:attrNameLst>
                                          </p:cBhvr>
                                          <p:tavLst>
                                            <p:tav tm="0">
                                              <p:val>
                                                <p:strVal val="1+#ppt_w/2"/>
                                              </p:val>
                                            </p:tav>
                                            <p:tav tm="100000">
                                              <p:val>
                                                <p:strVal val="#ppt_x"/>
                                              </p:val>
                                            </p:tav>
                                          </p:tavLst>
                                        </p:anim>
                                        <p:anim calcmode="lin" valueType="num">
                                          <p:cBhvr additive="base">
                                            <p:cTn id="24" dur="750" fill="hold"/>
                                            <p:tgtEl>
                                              <p:spTgt spid="36"/>
                                            </p:tgtEl>
                                            <p:attrNameLst>
                                              <p:attrName>ppt_y</p:attrName>
                                            </p:attrNameLst>
                                          </p:cBhvr>
                                          <p:tavLst>
                                            <p:tav tm="0">
                                              <p:val>
                                                <p:strVal val="0-#ppt_h/2"/>
                                              </p:val>
                                            </p:tav>
                                            <p:tav tm="100000">
                                              <p:val>
                                                <p:strVal val="#ppt_y"/>
                                              </p:val>
                                            </p:tav>
                                          </p:tavLst>
                                        </p:anim>
                                      </p:childTnLst>
                                    </p:cTn>
                                  </p:par>
                                  <p:par>
                                    <p:cTn id="25" presetID="53" presetClass="entr" presetSubtype="16" fill="hold" grpId="0" nodeType="withEffect">
                                      <p:stCondLst>
                                        <p:cond delay="100"/>
                                      </p:stCondLst>
                                      <p:childTnLst>
                                        <p:set>
                                          <p:cBhvr>
                                            <p:cTn id="26" dur="1" fill="hold">
                                              <p:stCondLst>
                                                <p:cond delay="0"/>
                                              </p:stCondLst>
                                            </p:cTn>
                                            <p:tgtEl>
                                              <p:spTgt spid="35"/>
                                            </p:tgtEl>
                                            <p:attrNameLst>
                                              <p:attrName>style.visibility</p:attrName>
                                            </p:attrNameLst>
                                          </p:cBhvr>
                                          <p:to>
                                            <p:strVal val="visible"/>
                                          </p:to>
                                        </p:set>
                                        <p:anim calcmode="lin" valueType="num">
                                          <p:cBhvr>
                                            <p:cTn id="27" dur="500" fill="hold"/>
                                            <p:tgtEl>
                                              <p:spTgt spid="35"/>
                                            </p:tgtEl>
                                            <p:attrNameLst>
                                              <p:attrName>ppt_w</p:attrName>
                                            </p:attrNameLst>
                                          </p:cBhvr>
                                          <p:tavLst>
                                            <p:tav tm="0">
                                              <p:val>
                                                <p:fltVal val="0"/>
                                              </p:val>
                                            </p:tav>
                                            <p:tav tm="100000">
                                              <p:val>
                                                <p:strVal val="#ppt_w"/>
                                              </p:val>
                                            </p:tav>
                                          </p:tavLst>
                                        </p:anim>
                                        <p:anim calcmode="lin" valueType="num">
                                          <p:cBhvr>
                                            <p:cTn id="28" dur="500" fill="hold"/>
                                            <p:tgtEl>
                                              <p:spTgt spid="35"/>
                                            </p:tgtEl>
                                            <p:attrNameLst>
                                              <p:attrName>ppt_h</p:attrName>
                                            </p:attrNameLst>
                                          </p:cBhvr>
                                          <p:tavLst>
                                            <p:tav tm="0">
                                              <p:val>
                                                <p:fltVal val="0"/>
                                              </p:val>
                                            </p:tav>
                                            <p:tav tm="100000">
                                              <p:val>
                                                <p:strVal val="#ppt_h"/>
                                              </p:val>
                                            </p:tav>
                                          </p:tavLst>
                                        </p:anim>
                                        <p:animEffect transition="in" filter="fade">
                                          <p:cBhvr>
                                            <p:cTn id="29" dur="500"/>
                                            <p:tgtEl>
                                              <p:spTgt spid="35"/>
                                            </p:tgtEl>
                                          </p:cBhvr>
                                        </p:animEffect>
                                      </p:childTnLst>
                                    </p:cTn>
                                  </p:par>
                                  <p:par>
                                    <p:cTn id="30" presetID="53" presetClass="entr" presetSubtype="16" fill="hold" nodeType="withEffect">
                                      <p:stCondLst>
                                        <p:cond delay="400"/>
                                      </p:stCondLst>
                                      <p:childTnLst>
                                        <p:set>
                                          <p:cBhvr>
                                            <p:cTn id="31" dur="1" fill="hold">
                                              <p:stCondLst>
                                                <p:cond delay="0"/>
                                              </p:stCondLst>
                                            </p:cTn>
                                            <p:tgtEl>
                                              <p:spTgt spid="63"/>
                                            </p:tgtEl>
                                            <p:attrNameLst>
                                              <p:attrName>style.visibility</p:attrName>
                                            </p:attrNameLst>
                                          </p:cBhvr>
                                          <p:to>
                                            <p:strVal val="visible"/>
                                          </p:to>
                                        </p:set>
                                        <p:anim calcmode="lin" valueType="num">
                                          <p:cBhvr>
                                            <p:cTn id="32" dur="500" fill="hold"/>
                                            <p:tgtEl>
                                              <p:spTgt spid="63"/>
                                            </p:tgtEl>
                                            <p:attrNameLst>
                                              <p:attrName>ppt_w</p:attrName>
                                            </p:attrNameLst>
                                          </p:cBhvr>
                                          <p:tavLst>
                                            <p:tav tm="0">
                                              <p:val>
                                                <p:fltVal val="0"/>
                                              </p:val>
                                            </p:tav>
                                            <p:tav tm="100000">
                                              <p:val>
                                                <p:strVal val="#ppt_w"/>
                                              </p:val>
                                            </p:tav>
                                          </p:tavLst>
                                        </p:anim>
                                        <p:anim calcmode="lin" valueType="num">
                                          <p:cBhvr>
                                            <p:cTn id="33" dur="500" fill="hold"/>
                                            <p:tgtEl>
                                              <p:spTgt spid="63"/>
                                            </p:tgtEl>
                                            <p:attrNameLst>
                                              <p:attrName>ppt_h</p:attrName>
                                            </p:attrNameLst>
                                          </p:cBhvr>
                                          <p:tavLst>
                                            <p:tav tm="0">
                                              <p:val>
                                                <p:fltVal val="0"/>
                                              </p:val>
                                            </p:tav>
                                            <p:tav tm="100000">
                                              <p:val>
                                                <p:strVal val="#ppt_h"/>
                                              </p:val>
                                            </p:tav>
                                          </p:tavLst>
                                        </p:anim>
                                        <p:animEffect transition="in" filter="fade">
                                          <p:cBhvr>
                                            <p:cTn id="34" dur="500"/>
                                            <p:tgtEl>
                                              <p:spTgt spid="63"/>
                                            </p:tgtEl>
                                          </p:cBhvr>
                                        </p:animEffect>
                                      </p:childTnLst>
                                    </p:cTn>
                                  </p:par>
                                  <p:par>
                                    <p:cTn id="35" presetID="6" presetClass="emph" presetSubtype="0" autoRev="1" fill="hold" nodeType="withEffect">
                                      <p:stCondLst>
                                        <p:cond delay="650"/>
                                      </p:stCondLst>
                                      <p:childTnLst>
                                        <p:animScale>
                                          <p:cBhvr>
                                            <p:cTn id="36" dur="250" fill="hold"/>
                                            <p:tgtEl>
                                              <p:spTgt spid="63"/>
                                            </p:tgtEl>
                                          </p:cBhvr>
                                          <p:by x="110000" y="110000"/>
                                        </p:animScale>
                                      </p:childTnLst>
                                    </p:cTn>
                                  </p:par>
                                  <p:par>
                                    <p:cTn id="37" presetID="53" presetClass="entr" presetSubtype="16" fill="hold" nodeType="withEffect">
                                      <p:stCondLst>
                                        <p:cond delay="50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6" presetClass="emph" presetSubtype="0" autoRev="1" fill="hold" nodeType="withEffect">
                                      <p:stCondLst>
                                        <p:cond delay="750"/>
                                      </p:stCondLst>
                                      <p:childTnLst>
                                        <p:animScale>
                                          <p:cBhvr>
                                            <p:cTn id="43" dur="250" fill="hold"/>
                                            <p:tgtEl>
                                              <p:spTgt spid="60"/>
                                            </p:tgtEl>
                                          </p:cBhvr>
                                          <p:by x="110000" y="110000"/>
                                        </p:animScale>
                                      </p:childTnLst>
                                    </p:cTn>
                                  </p:par>
                                  <p:par>
                                    <p:cTn id="44" presetID="53" presetClass="entr" presetSubtype="16" fill="hold" nodeType="withEffect">
                                      <p:stCondLst>
                                        <p:cond delay="600"/>
                                      </p:stCondLst>
                                      <p:childTnLst>
                                        <p:set>
                                          <p:cBhvr>
                                            <p:cTn id="45" dur="1" fill="hold">
                                              <p:stCondLst>
                                                <p:cond delay="0"/>
                                              </p:stCondLst>
                                            </p:cTn>
                                            <p:tgtEl>
                                              <p:spTgt spid="38"/>
                                            </p:tgtEl>
                                            <p:attrNameLst>
                                              <p:attrName>style.visibility</p:attrName>
                                            </p:attrNameLst>
                                          </p:cBhvr>
                                          <p:to>
                                            <p:strVal val="visible"/>
                                          </p:to>
                                        </p:set>
                                        <p:anim calcmode="lin" valueType="num">
                                          <p:cBhvr>
                                            <p:cTn id="46" dur="500" fill="hold"/>
                                            <p:tgtEl>
                                              <p:spTgt spid="38"/>
                                            </p:tgtEl>
                                            <p:attrNameLst>
                                              <p:attrName>ppt_w</p:attrName>
                                            </p:attrNameLst>
                                          </p:cBhvr>
                                          <p:tavLst>
                                            <p:tav tm="0">
                                              <p:val>
                                                <p:fltVal val="0"/>
                                              </p:val>
                                            </p:tav>
                                            <p:tav tm="100000">
                                              <p:val>
                                                <p:strVal val="#ppt_w"/>
                                              </p:val>
                                            </p:tav>
                                          </p:tavLst>
                                        </p:anim>
                                        <p:anim calcmode="lin" valueType="num">
                                          <p:cBhvr>
                                            <p:cTn id="47" dur="500" fill="hold"/>
                                            <p:tgtEl>
                                              <p:spTgt spid="38"/>
                                            </p:tgtEl>
                                            <p:attrNameLst>
                                              <p:attrName>ppt_h</p:attrName>
                                            </p:attrNameLst>
                                          </p:cBhvr>
                                          <p:tavLst>
                                            <p:tav tm="0">
                                              <p:val>
                                                <p:fltVal val="0"/>
                                              </p:val>
                                            </p:tav>
                                            <p:tav tm="100000">
                                              <p:val>
                                                <p:strVal val="#ppt_h"/>
                                              </p:val>
                                            </p:tav>
                                          </p:tavLst>
                                        </p:anim>
                                        <p:animEffect transition="in" filter="fade">
                                          <p:cBhvr>
                                            <p:cTn id="48" dur="500"/>
                                            <p:tgtEl>
                                              <p:spTgt spid="38"/>
                                            </p:tgtEl>
                                          </p:cBhvr>
                                        </p:animEffect>
                                      </p:childTnLst>
                                    </p:cTn>
                                  </p:par>
                                  <p:par>
                                    <p:cTn id="49" presetID="6" presetClass="emph" presetSubtype="0" autoRev="1" fill="hold" nodeType="withEffect">
                                      <p:stCondLst>
                                        <p:cond delay="850"/>
                                      </p:stCondLst>
                                      <p:childTnLst>
                                        <p:animScale>
                                          <p:cBhvr>
                                            <p:cTn id="50" dur="250" fill="hold"/>
                                            <p:tgtEl>
                                              <p:spTgt spid="38"/>
                                            </p:tgtEl>
                                          </p:cBhvr>
                                          <p:by x="110000" y="110000"/>
                                        </p:animScale>
                                      </p:childTnLst>
                                    </p:cTn>
                                  </p:par>
                                  <p:par>
                                    <p:cTn id="51" presetID="53" presetClass="entr" presetSubtype="16" fill="hold" nodeType="withEffect">
                                      <p:stCondLst>
                                        <p:cond delay="700"/>
                                      </p:stCondLst>
                                      <p:childTnLst>
                                        <p:set>
                                          <p:cBhvr>
                                            <p:cTn id="52" dur="1" fill="hold">
                                              <p:stCondLst>
                                                <p:cond delay="0"/>
                                              </p:stCondLst>
                                            </p:cTn>
                                            <p:tgtEl>
                                              <p:spTgt spid="54"/>
                                            </p:tgtEl>
                                            <p:attrNameLst>
                                              <p:attrName>style.visibility</p:attrName>
                                            </p:attrNameLst>
                                          </p:cBhvr>
                                          <p:to>
                                            <p:strVal val="visible"/>
                                          </p:to>
                                        </p:set>
                                        <p:anim calcmode="lin" valueType="num">
                                          <p:cBhvr>
                                            <p:cTn id="53" dur="500" fill="hold"/>
                                            <p:tgtEl>
                                              <p:spTgt spid="54"/>
                                            </p:tgtEl>
                                            <p:attrNameLst>
                                              <p:attrName>ppt_w</p:attrName>
                                            </p:attrNameLst>
                                          </p:cBhvr>
                                          <p:tavLst>
                                            <p:tav tm="0">
                                              <p:val>
                                                <p:fltVal val="0"/>
                                              </p:val>
                                            </p:tav>
                                            <p:tav tm="100000">
                                              <p:val>
                                                <p:strVal val="#ppt_w"/>
                                              </p:val>
                                            </p:tav>
                                          </p:tavLst>
                                        </p:anim>
                                        <p:anim calcmode="lin" valueType="num">
                                          <p:cBhvr>
                                            <p:cTn id="54" dur="500" fill="hold"/>
                                            <p:tgtEl>
                                              <p:spTgt spid="54"/>
                                            </p:tgtEl>
                                            <p:attrNameLst>
                                              <p:attrName>ppt_h</p:attrName>
                                            </p:attrNameLst>
                                          </p:cBhvr>
                                          <p:tavLst>
                                            <p:tav tm="0">
                                              <p:val>
                                                <p:fltVal val="0"/>
                                              </p:val>
                                            </p:tav>
                                            <p:tav tm="100000">
                                              <p:val>
                                                <p:strVal val="#ppt_h"/>
                                              </p:val>
                                            </p:tav>
                                          </p:tavLst>
                                        </p:anim>
                                        <p:animEffect transition="in" filter="fade">
                                          <p:cBhvr>
                                            <p:cTn id="55" dur="500"/>
                                            <p:tgtEl>
                                              <p:spTgt spid="54"/>
                                            </p:tgtEl>
                                          </p:cBhvr>
                                        </p:animEffect>
                                      </p:childTnLst>
                                    </p:cTn>
                                  </p:par>
                                  <p:par>
                                    <p:cTn id="56" presetID="6" presetClass="emph" presetSubtype="0" autoRev="1" fill="hold" nodeType="withEffect">
                                      <p:stCondLst>
                                        <p:cond delay="950"/>
                                      </p:stCondLst>
                                      <p:childTnLst>
                                        <p:animScale>
                                          <p:cBhvr>
                                            <p:cTn id="57" dur="250" fill="hold"/>
                                            <p:tgtEl>
                                              <p:spTgt spid="54"/>
                                            </p:tgtEl>
                                          </p:cBhvr>
                                          <p:by x="110000" y="110000"/>
                                        </p:animScale>
                                      </p:childTnLst>
                                    </p:cTn>
                                  </p:par>
                                  <p:par>
                                    <p:cTn id="58" presetID="53" presetClass="entr" presetSubtype="16" fill="hold" nodeType="withEffect">
                                      <p:stCondLst>
                                        <p:cond delay="800"/>
                                      </p:stCondLst>
                                      <p:childTnLst>
                                        <p:set>
                                          <p:cBhvr>
                                            <p:cTn id="59" dur="1" fill="hold">
                                              <p:stCondLst>
                                                <p:cond delay="0"/>
                                              </p:stCondLst>
                                            </p:cTn>
                                            <p:tgtEl>
                                              <p:spTgt spid="46"/>
                                            </p:tgtEl>
                                            <p:attrNameLst>
                                              <p:attrName>style.visibility</p:attrName>
                                            </p:attrNameLst>
                                          </p:cBhvr>
                                          <p:to>
                                            <p:strVal val="visible"/>
                                          </p:to>
                                        </p:set>
                                        <p:anim calcmode="lin" valueType="num">
                                          <p:cBhvr>
                                            <p:cTn id="60" dur="500" fill="hold"/>
                                            <p:tgtEl>
                                              <p:spTgt spid="46"/>
                                            </p:tgtEl>
                                            <p:attrNameLst>
                                              <p:attrName>ppt_w</p:attrName>
                                            </p:attrNameLst>
                                          </p:cBhvr>
                                          <p:tavLst>
                                            <p:tav tm="0">
                                              <p:val>
                                                <p:fltVal val="0"/>
                                              </p:val>
                                            </p:tav>
                                            <p:tav tm="100000">
                                              <p:val>
                                                <p:strVal val="#ppt_w"/>
                                              </p:val>
                                            </p:tav>
                                          </p:tavLst>
                                        </p:anim>
                                        <p:anim calcmode="lin" valueType="num">
                                          <p:cBhvr>
                                            <p:cTn id="61" dur="500" fill="hold"/>
                                            <p:tgtEl>
                                              <p:spTgt spid="46"/>
                                            </p:tgtEl>
                                            <p:attrNameLst>
                                              <p:attrName>ppt_h</p:attrName>
                                            </p:attrNameLst>
                                          </p:cBhvr>
                                          <p:tavLst>
                                            <p:tav tm="0">
                                              <p:val>
                                                <p:fltVal val="0"/>
                                              </p:val>
                                            </p:tav>
                                            <p:tav tm="100000">
                                              <p:val>
                                                <p:strVal val="#ppt_h"/>
                                              </p:val>
                                            </p:tav>
                                          </p:tavLst>
                                        </p:anim>
                                        <p:animEffect transition="in" filter="fade">
                                          <p:cBhvr>
                                            <p:cTn id="62" dur="500"/>
                                            <p:tgtEl>
                                              <p:spTgt spid="46"/>
                                            </p:tgtEl>
                                          </p:cBhvr>
                                        </p:animEffect>
                                      </p:childTnLst>
                                    </p:cTn>
                                  </p:par>
                                  <p:par>
                                    <p:cTn id="63" presetID="6" presetClass="emph" presetSubtype="0" autoRev="1" fill="hold" nodeType="withEffect">
                                      <p:stCondLst>
                                        <p:cond delay="1050"/>
                                      </p:stCondLst>
                                      <p:childTnLst>
                                        <p:animScale>
                                          <p:cBhvr>
                                            <p:cTn id="64" dur="250" fill="hold"/>
                                            <p:tgtEl>
                                              <p:spTgt spid="46"/>
                                            </p:tgtEl>
                                          </p:cBhvr>
                                          <p:by x="110000" y="110000"/>
                                        </p:animScale>
                                      </p:childTnLst>
                                    </p:cTn>
                                  </p:par>
                                  <p:par>
                                    <p:cTn id="65" presetID="53" presetClass="entr" presetSubtype="16" fill="hold" nodeType="withEffect">
                                      <p:stCondLst>
                                        <p:cond delay="900"/>
                                      </p:stCondLst>
                                      <p:childTnLst>
                                        <p:set>
                                          <p:cBhvr>
                                            <p:cTn id="66" dur="1" fill="hold">
                                              <p:stCondLst>
                                                <p:cond delay="0"/>
                                              </p:stCondLst>
                                            </p:cTn>
                                            <p:tgtEl>
                                              <p:spTgt spid="51"/>
                                            </p:tgtEl>
                                            <p:attrNameLst>
                                              <p:attrName>style.visibility</p:attrName>
                                            </p:attrNameLst>
                                          </p:cBhvr>
                                          <p:to>
                                            <p:strVal val="visible"/>
                                          </p:to>
                                        </p:set>
                                        <p:anim calcmode="lin" valueType="num">
                                          <p:cBhvr>
                                            <p:cTn id="67" dur="500" fill="hold"/>
                                            <p:tgtEl>
                                              <p:spTgt spid="51"/>
                                            </p:tgtEl>
                                            <p:attrNameLst>
                                              <p:attrName>ppt_w</p:attrName>
                                            </p:attrNameLst>
                                          </p:cBhvr>
                                          <p:tavLst>
                                            <p:tav tm="0">
                                              <p:val>
                                                <p:fltVal val="0"/>
                                              </p:val>
                                            </p:tav>
                                            <p:tav tm="100000">
                                              <p:val>
                                                <p:strVal val="#ppt_w"/>
                                              </p:val>
                                            </p:tav>
                                          </p:tavLst>
                                        </p:anim>
                                        <p:anim calcmode="lin" valueType="num">
                                          <p:cBhvr>
                                            <p:cTn id="68" dur="500" fill="hold"/>
                                            <p:tgtEl>
                                              <p:spTgt spid="51"/>
                                            </p:tgtEl>
                                            <p:attrNameLst>
                                              <p:attrName>ppt_h</p:attrName>
                                            </p:attrNameLst>
                                          </p:cBhvr>
                                          <p:tavLst>
                                            <p:tav tm="0">
                                              <p:val>
                                                <p:fltVal val="0"/>
                                              </p:val>
                                            </p:tav>
                                            <p:tav tm="100000">
                                              <p:val>
                                                <p:strVal val="#ppt_h"/>
                                              </p:val>
                                            </p:tav>
                                          </p:tavLst>
                                        </p:anim>
                                        <p:animEffect transition="in" filter="fade">
                                          <p:cBhvr>
                                            <p:cTn id="69" dur="500"/>
                                            <p:tgtEl>
                                              <p:spTgt spid="51"/>
                                            </p:tgtEl>
                                          </p:cBhvr>
                                        </p:animEffect>
                                      </p:childTnLst>
                                    </p:cTn>
                                  </p:par>
                                  <p:par>
                                    <p:cTn id="70" presetID="6" presetClass="emph" presetSubtype="0" autoRev="1" fill="hold" nodeType="withEffect">
                                      <p:stCondLst>
                                        <p:cond delay="1150"/>
                                      </p:stCondLst>
                                      <p:childTnLst>
                                        <p:animScale>
                                          <p:cBhvr>
                                            <p:cTn id="71" dur="250" fill="hold"/>
                                            <p:tgtEl>
                                              <p:spTgt spid="51"/>
                                            </p:tgtEl>
                                          </p:cBhvr>
                                          <p:by x="110000" y="110000"/>
                                        </p:animScale>
                                      </p:childTnLst>
                                    </p:cTn>
                                  </p:par>
                                  <p:par>
                                    <p:cTn id="72" presetID="53" presetClass="entr" presetSubtype="16" fill="hold" nodeType="withEffect">
                                      <p:stCondLst>
                                        <p:cond delay="1000"/>
                                      </p:stCondLst>
                                      <p:childTnLst>
                                        <p:set>
                                          <p:cBhvr>
                                            <p:cTn id="73" dur="1" fill="hold">
                                              <p:stCondLst>
                                                <p:cond delay="0"/>
                                              </p:stCondLst>
                                            </p:cTn>
                                            <p:tgtEl>
                                              <p:spTgt spid="57"/>
                                            </p:tgtEl>
                                            <p:attrNameLst>
                                              <p:attrName>style.visibility</p:attrName>
                                            </p:attrNameLst>
                                          </p:cBhvr>
                                          <p:to>
                                            <p:strVal val="visible"/>
                                          </p:to>
                                        </p:set>
                                        <p:anim calcmode="lin" valueType="num">
                                          <p:cBhvr>
                                            <p:cTn id="74" dur="500" fill="hold"/>
                                            <p:tgtEl>
                                              <p:spTgt spid="57"/>
                                            </p:tgtEl>
                                            <p:attrNameLst>
                                              <p:attrName>ppt_w</p:attrName>
                                            </p:attrNameLst>
                                          </p:cBhvr>
                                          <p:tavLst>
                                            <p:tav tm="0">
                                              <p:val>
                                                <p:fltVal val="0"/>
                                              </p:val>
                                            </p:tav>
                                            <p:tav tm="100000">
                                              <p:val>
                                                <p:strVal val="#ppt_w"/>
                                              </p:val>
                                            </p:tav>
                                          </p:tavLst>
                                        </p:anim>
                                        <p:anim calcmode="lin" valueType="num">
                                          <p:cBhvr>
                                            <p:cTn id="75" dur="500" fill="hold"/>
                                            <p:tgtEl>
                                              <p:spTgt spid="57"/>
                                            </p:tgtEl>
                                            <p:attrNameLst>
                                              <p:attrName>ppt_h</p:attrName>
                                            </p:attrNameLst>
                                          </p:cBhvr>
                                          <p:tavLst>
                                            <p:tav tm="0">
                                              <p:val>
                                                <p:fltVal val="0"/>
                                              </p:val>
                                            </p:tav>
                                            <p:tav tm="100000">
                                              <p:val>
                                                <p:strVal val="#ppt_h"/>
                                              </p:val>
                                            </p:tav>
                                          </p:tavLst>
                                        </p:anim>
                                        <p:animEffect transition="in" filter="fade">
                                          <p:cBhvr>
                                            <p:cTn id="76" dur="500"/>
                                            <p:tgtEl>
                                              <p:spTgt spid="57"/>
                                            </p:tgtEl>
                                          </p:cBhvr>
                                        </p:animEffect>
                                      </p:childTnLst>
                                    </p:cTn>
                                  </p:par>
                                  <p:par>
                                    <p:cTn id="77" presetID="6" presetClass="emph" presetSubtype="0" autoRev="1" fill="hold" nodeType="withEffect">
                                      <p:stCondLst>
                                        <p:cond delay="1250"/>
                                      </p:stCondLst>
                                      <p:childTnLst>
                                        <p:animScale>
                                          <p:cBhvr>
                                            <p:cTn id="78" dur="250" fill="hold"/>
                                            <p:tgtEl>
                                              <p:spTgt spid="57"/>
                                            </p:tgtEl>
                                          </p:cBhvr>
                                          <p:by x="110000" y="110000"/>
                                        </p:animScale>
                                      </p:childTnLst>
                                    </p:cTn>
                                  </p:par>
                                  <p:par>
                                    <p:cTn id="79" presetID="10" presetClass="entr" presetSubtype="0" fill="hold" grpId="0" nodeType="withEffect">
                                      <p:stCondLst>
                                        <p:cond delay="700"/>
                                      </p:stCondLst>
                                      <p:childTnLst>
                                        <p:set>
                                          <p:cBhvr>
                                            <p:cTn id="80" dur="1" fill="hold">
                                              <p:stCondLst>
                                                <p:cond delay="0"/>
                                              </p:stCondLst>
                                            </p:cTn>
                                            <p:tgtEl>
                                              <p:spTgt spid="66"/>
                                            </p:tgtEl>
                                            <p:attrNameLst>
                                              <p:attrName>style.visibility</p:attrName>
                                            </p:attrNameLst>
                                          </p:cBhvr>
                                          <p:to>
                                            <p:strVal val="visible"/>
                                          </p:to>
                                        </p:set>
                                        <p:animEffect transition="in" filter="fade">
                                          <p:cBhvr>
                                            <p:cTn id="81" dur="500"/>
                                            <p:tgtEl>
                                              <p:spTgt spid="66"/>
                                            </p:tgtEl>
                                          </p:cBhvr>
                                        </p:animEffect>
                                      </p:childTnLst>
                                    </p:cTn>
                                  </p:par>
                                  <p:par>
                                    <p:cTn id="82" presetID="10" presetClass="entr" presetSubtype="0" fill="hold" grpId="0" nodeType="withEffect">
                                      <p:stCondLst>
                                        <p:cond delay="800"/>
                                      </p:stCondLst>
                                      <p:childTnLst>
                                        <p:set>
                                          <p:cBhvr>
                                            <p:cTn id="83" dur="1" fill="hold">
                                              <p:stCondLst>
                                                <p:cond delay="0"/>
                                              </p:stCondLst>
                                            </p:cTn>
                                            <p:tgtEl>
                                              <p:spTgt spid="67"/>
                                            </p:tgtEl>
                                            <p:attrNameLst>
                                              <p:attrName>style.visibility</p:attrName>
                                            </p:attrNameLst>
                                          </p:cBhvr>
                                          <p:to>
                                            <p:strVal val="visible"/>
                                          </p:to>
                                        </p:set>
                                        <p:animEffect transition="in" filter="fade">
                                          <p:cBhvr>
                                            <p:cTn id="84" dur="500"/>
                                            <p:tgtEl>
                                              <p:spTgt spid="67"/>
                                            </p:tgtEl>
                                          </p:cBhvr>
                                        </p:animEffect>
                                      </p:childTnLst>
                                    </p:cTn>
                                  </p:par>
                                  <p:par>
                                    <p:cTn id="85" presetID="10" presetClass="entr" presetSubtype="0" fill="hold" grpId="0" nodeType="withEffect">
                                      <p:stCondLst>
                                        <p:cond delay="900"/>
                                      </p:stCondLst>
                                      <p:childTnLst>
                                        <p:set>
                                          <p:cBhvr>
                                            <p:cTn id="86" dur="1" fill="hold">
                                              <p:stCondLst>
                                                <p:cond delay="0"/>
                                              </p:stCondLst>
                                            </p:cTn>
                                            <p:tgtEl>
                                              <p:spTgt spid="68"/>
                                            </p:tgtEl>
                                            <p:attrNameLst>
                                              <p:attrName>style.visibility</p:attrName>
                                            </p:attrNameLst>
                                          </p:cBhvr>
                                          <p:to>
                                            <p:strVal val="visible"/>
                                          </p:to>
                                        </p:set>
                                        <p:animEffect transition="in" filter="fade">
                                          <p:cBhvr>
                                            <p:cTn id="87" dur="500"/>
                                            <p:tgtEl>
                                              <p:spTgt spid="68"/>
                                            </p:tgtEl>
                                          </p:cBhvr>
                                        </p:animEffect>
                                      </p:childTnLst>
                                    </p:cTn>
                                  </p:par>
                                  <p:par>
                                    <p:cTn id="88" presetID="10" presetClass="entr" presetSubtype="0" fill="hold" grpId="0" nodeType="withEffect">
                                      <p:stCondLst>
                                        <p:cond delay="1000"/>
                                      </p:stCondLst>
                                      <p:childTnLst>
                                        <p:set>
                                          <p:cBhvr>
                                            <p:cTn id="89" dur="1" fill="hold">
                                              <p:stCondLst>
                                                <p:cond delay="0"/>
                                              </p:stCondLst>
                                            </p:cTn>
                                            <p:tgtEl>
                                              <p:spTgt spid="69"/>
                                            </p:tgtEl>
                                            <p:attrNameLst>
                                              <p:attrName>style.visibility</p:attrName>
                                            </p:attrNameLst>
                                          </p:cBhvr>
                                          <p:to>
                                            <p:strVal val="visible"/>
                                          </p:to>
                                        </p:set>
                                        <p:animEffect transition="in" filter="fade">
                                          <p:cBhvr>
                                            <p:cTn id="90" dur="500"/>
                                            <p:tgtEl>
                                              <p:spTgt spid="69"/>
                                            </p:tgtEl>
                                          </p:cBhvr>
                                        </p:animEffect>
                                      </p:childTnLst>
                                    </p:cTn>
                                  </p:par>
                                  <p:par>
                                    <p:cTn id="91" presetID="10" presetClass="entr" presetSubtype="0" fill="hold" grpId="0" nodeType="withEffect">
                                      <p:stCondLst>
                                        <p:cond delay="1100"/>
                                      </p:stCondLst>
                                      <p:childTnLst>
                                        <p:set>
                                          <p:cBhvr>
                                            <p:cTn id="92" dur="1" fill="hold">
                                              <p:stCondLst>
                                                <p:cond delay="0"/>
                                              </p:stCondLst>
                                            </p:cTn>
                                            <p:tgtEl>
                                              <p:spTgt spid="70"/>
                                            </p:tgtEl>
                                            <p:attrNameLst>
                                              <p:attrName>style.visibility</p:attrName>
                                            </p:attrNameLst>
                                          </p:cBhvr>
                                          <p:to>
                                            <p:strVal val="visible"/>
                                          </p:to>
                                        </p:set>
                                        <p:animEffect transition="in" filter="fade">
                                          <p:cBhvr>
                                            <p:cTn id="93" dur="500"/>
                                            <p:tgtEl>
                                              <p:spTgt spid="70"/>
                                            </p:tgtEl>
                                          </p:cBhvr>
                                        </p:animEffect>
                                      </p:childTnLst>
                                    </p:cTn>
                                  </p:par>
                                  <p:par>
                                    <p:cTn id="94" presetID="10" presetClass="entr" presetSubtype="0" fill="hold" grpId="0" nodeType="withEffect">
                                      <p:stCondLst>
                                        <p:cond delay="1200"/>
                                      </p:stCondLst>
                                      <p:childTnLst>
                                        <p:set>
                                          <p:cBhvr>
                                            <p:cTn id="95" dur="1" fill="hold">
                                              <p:stCondLst>
                                                <p:cond delay="0"/>
                                              </p:stCondLst>
                                            </p:cTn>
                                            <p:tgtEl>
                                              <p:spTgt spid="71"/>
                                            </p:tgtEl>
                                            <p:attrNameLst>
                                              <p:attrName>style.visibility</p:attrName>
                                            </p:attrNameLst>
                                          </p:cBhvr>
                                          <p:to>
                                            <p:strVal val="visible"/>
                                          </p:to>
                                        </p:set>
                                        <p:animEffect transition="in" filter="fade">
                                          <p:cBhvr>
                                            <p:cTn id="96" dur="500"/>
                                            <p:tgtEl>
                                              <p:spTgt spid="71"/>
                                            </p:tgtEl>
                                          </p:cBhvr>
                                        </p:animEffect>
                                      </p:childTnLst>
                                    </p:cTn>
                                  </p:par>
                                  <p:par>
                                    <p:cTn id="97" presetID="10" presetClass="entr" presetSubtype="0" fill="hold" grpId="0" nodeType="withEffect">
                                      <p:stCondLst>
                                        <p:cond delay="1300"/>
                                      </p:stCondLst>
                                      <p:childTnLst>
                                        <p:set>
                                          <p:cBhvr>
                                            <p:cTn id="98" dur="1" fill="hold">
                                              <p:stCondLst>
                                                <p:cond delay="0"/>
                                              </p:stCondLst>
                                            </p:cTn>
                                            <p:tgtEl>
                                              <p:spTgt spid="72"/>
                                            </p:tgtEl>
                                            <p:attrNameLst>
                                              <p:attrName>style.visibility</p:attrName>
                                            </p:attrNameLst>
                                          </p:cBhvr>
                                          <p:to>
                                            <p:strVal val="visible"/>
                                          </p:to>
                                        </p:set>
                                        <p:animEffect transition="in" filter="fade">
                                          <p:cBhvr>
                                            <p:cTn id="99"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5" grpId="0" animBg="1"/>
          <p:bldP spid="36" grpId="0"/>
          <p:bldP spid="66" grpId="0"/>
          <p:bldP spid="67" grpId="0"/>
          <p:bldP spid="68" grpId="0"/>
          <p:bldP spid="69" grpId="0"/>
          <p:bldP spid="70" grpId="0"/>
          <p:bldP spid="71" grpId="0"/>
          <p:bldP spid="72" grpId="0"/>
          <p:bldP spid="73" grpId="0"/>
        </p:bldLst>
      </p:timing>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screen"/>
          <a:stretch>
            <a:fillRect/>
          </a:stretch>
        </p:blipFill>
        <p:spPr>
          <a:xfrm rot="16200000">
            <a:off x="2662452" y="-2671548"/>
            <a:ext cx="6867095" cy="12192000"/>
          </a:xfrm>
          <a:prstGeom prst="rect">
            <a:avLst/>
          </a:prstGeom>
        </p:spPr>
      </p:pic>
      <p:pic>
        <p:nvPicPr>
          <p:cNvPr id="2" name="图片 1"/>
          <p:cNvPicPr>
            <a:picLocks noChangeAspect="1"/>
          </p:cNvPicPr>
          <p:nvPr/>
        </p:nvPicPr>
        <p:blipFill>
          <a:blip r:embed="rId4" cstate="screen"/>
          <a:stretch>
            <a:fillRect/>
          </a:stretch>
        </p:blipFill>
        <p:spPr>
          <a:xfrm rot="16200000">
            <a:off x="3193153" y="-1847636"/>
            <a:ext cx="5805693" cy="10544176"/>
          </a:xfrm>
          <a:prstGeom prst="rect">
            <a:avLst/>
          </a:prstGeom>
          <a:effectLst>
            <a:outerShdw blurRad="50800" dist="38100" dir="8100000" algn="tr" rotWithShape="0">
              <a:prstClr val="black">
                <a:alpha val="40000"/>
              </a:prstClr>
            </a:outerShdw>
          </a:effectLst>
        </p:spPr>
      </p:pic>
      <p:grpSp>
        <p:nvGrpSpPr>
          <p:cNvPr id="9" name="组合 8"/>
          <p:cNvGrpSpPr/>
          <p:nvPr/>
        </p:nvGrpSpPr>
        <p:grpSpPr>
          <a:xfrm>
            <a:off x="3533326" y="1304982"/>
            <a:ext cx="1304236" cy="1304236"/>
            <a:chOff x="3506629" y="1247946"/>
            <a:chExt cx="1304236" cy="1304236"/>
          </a:xfrm>
        </p:grpSpPr>
        <p:sp>
          <p:nvSpPr>
            <p:cNvPr id="8" name="椭圆 7"/>
            <p:cNvSpPr/>
            <p:nvPr/>
          </p:nvSpPr>
          <p:spPr>
            <a:xfrm>
              <a:off x="3506629" y="1247946"/>
              <a:ext cx="1304236" cy="1304236"/>
            </a:xfrm>
            <a:prstGeom prst="ellipse">
              <a:avLst/>
            </a:prstGeom>
            <a:solidFill>
              <a:srgbClr val="E9DF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5" name="椭圆 34"/>
            <p:cNvSpPr/>
            <p:nvPr/>
          </p:nvSpPr>
          <p:spPr>
            <a:xfrm>
              <a:off x="3582829" y="1317404"/>
              <a:ext cx="1151836" cy="1151836"/>
            </a:xfrm>
            <a:prstGeom prst="ellipse">
              <a:avLst/>
            </a:prstGeom>
            <a:noFill/>
            <a:ln>
              <a:solidFill>
                <a:srgbClr val="921B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pic>
        <p:nvPicPr>
          <p:cNvPr id="3" name="图片 2"/>
          <p:cNvPicPr>
            <a:picLocks noChangeAspect="1"/>
          </p:cNvPicPr>
          <p:nvPr/>
        </p:nvPicPr>
        <p:blipFill rotWithShape="1">
          <a:blip r:embed="rId5" cstate="screen">
            <a:duotone>
              <a:schemeClr val="accent4">
                <a:shade val="45000"/>
                <a:satMod val="135000"/>
              </a:schemeClr>
              <a:prstClr val="white"/>
            </a:duotone>
            <a:extLst>
              <a:ext uri="{BEBA8EAE-BF5A-486C-A8C5-ECC9F3942E4B}">
                <a14:imgProps xmlns:a14="http://schemas.microsoft.com/office/drawing/2010/main">
                  <a14:imgLayer r:embed="rId6">
                    <a14:imgEffect>
                      <a14:brightnessContrast bright="-40000" contrast="40000"/>
                    </a14:imgEffect>
                    <a14:imgEffect>
                      <a14:saturation sat="400000"/>
                    </a14:imgEffect>
                  </a14:imgLayer>
                </a14:imgProps>
              </a:ext>
            </a:extLst>
          </a:blip>
          <a:srcRect/>
          <a:stretch>
            <a:fillRect/>
          </a:stretch>
        </p:blipFill>
        <p:spPr>
          <a:xfrm>
            <a:off x="6900182" y="1517638"/>
            <a:ext cx="3726157" cy="3737142"/>
          </a:xfrm>
          <a:prstGeom prst="rect">
            <a:avLst/>
          </a:prstGeom>
        </p:spPr>
      </p:pic>
      <p:grpSp>
        <p:nvGrpSpPr>
          <p:cNvPr id="6" name="组合 5"/>
          <p:cNvGrpSpPr/>
          <p:nvPr/>
        </p:nvGrpSpPr>
        <p:grpSpPr>
          <a:xfrm>
            <a:off x="2016161" y="1449269"/>
            <a:ext cx="4435866" cy="3481893"/>
            <a:chOff x="6412363" y="1503671"/>
            <a:chExt cx="4435866" cy="3481893"/>
          </a:xfrm>
        </p:grpSpPr>
        <p:grpSp>
          <p:nvGrpSpPr>
            <p:cNvPr id="11" name="组合 10"/>
            <p:cNvGrpSpPr/>
            <p:nvPr/>
          </p:nvGrpSpPr>
          <p:grpSpPr>
            <a:xfrm>
              <a:off x="6418898" y="2767944"/>
              <a:ext cx="994433" cy="994433"/>
              <a:chOff x="8825575" y="1912599"/>
              <a:chExt cx="1409700" cy="1409700"/>
            </a:xfrm>
          </p:grpSpPr>
          <p:sp>
            <p:nvSpPr>
              <p:cNvPr id="12" name="矩形 11"/>
              <p:cNvSpPr/>
              <p:nvPr/>
            </p:nvSpPr>
            <p:spPr>
              <a:xfrm>
                <a:off x="8825575" y="1912599"/>
                <a:ext cx="1409700" cy="1409700"/>
              </a:xfrm>
              <a:prstGeom prst="rect">
                <a:avLst/>
              </a:prstGeom>
              <a:noFill/>
              <a:ln>
                <a:solidFill>
                  <a:srgbClr val="E9DF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13" name="直接连接符 12"/>
              <p:cNvCxnSpPr>
                <a:stCxn id="12" idx="1"/>
                <a:endCxn id="12" idx="3"/>
              </p:cNvCxnSpPr>
              <p:nvPr/>
            </p:nvCxnSpPr>
            <p:spPr>
              <a:xfrm>
                <a:off x="8825575" y="2617449"/>
                <a:ext cx="1409700" cy="0"/>
              </a:xfrm>
              <a:prstGeom prst="line">
                <a:avLst/>
              </a:prstGeom>
              <a:ln w="12700">
                <a:solidFill>
                  <a:srgbClr val="E9DFD0"/>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a:stCxn id="12" idx="0"/>
                <a:endCxn id="12" idx="2"/>
              </p:cNvCxnSpPr>
              <p:nvPr/>
            </p:nvCxnSpPr>
            <p:spPr>
              <a:xfrm>
                <a:off x="9530425" y="1912599"/>
                <a:ext cx="0" cy="1409700"/>
              </a:xfrm>
              <a:prstGeom prst="line">
                <a:avLst/>
              </a:prstGeom>
              <a:ln w="12700">
                <a:solidFill>
                  <a:srgbClr val="E9DFD0"/>
                </a:solidFill>
              </a:ln>
            </p:spPr>
            <p:style>
              <a:lnRef idx="1">
                <a:schemeClr val="accent1"/>
              </a:lnRef>
              <a:fillRef idx="0">
                <a:schemeClr val="accent1"/>
              </a:fillRef>
              <a:effectRef idx="0">
                <a:schemeClr val="accent1"/>
              </a:effectRef>
              <a:fontRef idx="minor">
                <a:schemeClr val="tx1"/>
              </a:fontRef>
            </p:style>
          </p:cxnSp>
        </p:grpSp>
        <p:grpSp>
          <p:nvGrpSpPr>
            <p:cNvPr id="16" name="组合 15"/>
            <p:cNvGrpSpPr/>
            <p:nvPr/>
          </p:nvGrpSpPr>
          <p:grpSpPr>
            <a:xfrm>
              <a:off x="7510949" y="2767943"/>
              <a:ext cx="994433" cy="994433"/>
              <a:chOff x="8825575" y="1912599"/>
              <a:chExt cx="1409700" cy="1409700"/>
            </a:xfrm>
          </p:grpSpPr>
          <p:sp>
            <p:nvSpPr>
              <p:cNvPr id="21" name="矩形 20"/>
              <p:cNvSpPr/>
              <p:nvPr/>
            </p:nvSpPr>
            <p:spPr>
              <a:xfrm>
                <a:off x="8825575" y="1912599"/>
                <a:ext cx="1409700" cy="1409700"/>
              </a:xfrm>
              <a:prstGeom prst="rect">
                <a:avLst/>
              </a:prstGeom>
              <a:noFill/>
              <a:ln>
                <a:solidFill>
                  <a:srgbClr val="E9DF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22" name="直接连接符 21"/>
              <p:cNvCxnSpPr>
                <a:stCxn id="21" idx="1"/>
                <a:endCxn id="21" idx="3"/>
              </p:cNvCxnSpPr>
              <p:nvPr/>
            </p:nvCxnSpPr>
            <p:spPr>
              <a:xfrm>
                <a:off x="8825575" y="2617449"/>
                <a:ext cx="1409700" cy="0"/>
              </a:xfrm>
              <a:prstGeom prst="line">
                <a:avLst/>
              </a:prstGeom>
              <a:ln w="12700">
                <a:solidFill>
                  <a:srgbClr val="E9DFD0"/>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a:stCxn id="21" idx="0"/>
                <a:endCxn id="21" idx="2"/>
              </p:cNvCxnSpPr>
              <p:nvPr/>
            </p:nvCxnSpPr>
            <p:spPr>
              <a:xfrm>
                <a:off x="9530425" y="1912599"/>
                <a:ext cx="0" cy="1409700"/>
              </a:xfrm>
              <a:prstGeom prst="line">
                <a:avLst/>
              </a:prstGeom>
              <a:ln w="12700">
                <a:solidFill>
                  <a:srgbClr val="E9DFD0"/>
                </a:solidFill>
              </a:ln>
            </p:spPr>
            <p:style>
              <a:lnRef idx="1">
                <a:schemeClr val="accent1"/>
              </a:lnRef>
              <a:fillRef idx="0">
                <a:schemeClr val="accent1"/>
              </a:fillRef>
              <a:effectRef idx="0">
                <a:schemeClr val="accent1"/>
              </a:effectRef>
              <a:fontRef idx="minor">
                <a:schemeClr val="tx1"/>
              </a:fontRef>
            </p:style>
          </p:cxnSp>
        </p:grpSp>
        <p:grpSp>
          <p:nvGrpSpPr>
            <p:cNvPr id="24" name="组合 23"/>
            <p:cNvGrpSpPr/>
            <p:nvPr/>
          </p:nvGrpSpPr>
          <p:grpSpPr>
            <a:xfrm>
              <a:off x="8603000" y="2767943"/>
              <a:ext cx="994433" cy="994433"/>
              <a:chOff x="8825575" y="1912599"/>
              <a:chExt cx="1409700" cy="1409700"/>
            </a:xfrm>
          </p:grpSpPr>
          <p:sp>
            <p:nvSpPr>
              <p:cNvPr id="25" name="矩形 24"/>
              <p:cNvSpPr/>
              <p:nvPr/>
            </p:nvSpPr>
            <p:spPr>
              <a:xfrm>
                <a:off x="8825575" y="1912599"/>
                <a:ext cx="1409700" cy="1409700"/>
              </a:xfrm>
              <a:prstGeom prst="rect">
                <a:avLst/>
              </a:prstGeom>
              <a:noFill/>
              <a:ln>
                <a:solidFill>
                  <a:srgbClr val="E9DF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26" name="直接连接符 25"/>
              <p:cNvCxnSpPr>
                <a:stCxn id="25" idx="1"/>
                <a:endCxn id="25" idx="3"/>
              </p:cNvCxnSpPr>
              <p:nvPr/>
            </p:nvCxnSpPr>
            <p:spPr>
              <a:xfrm>
                <a:off x="8825575" y="2617449"/>
                <a:ext cx="1409700" cy="0"/>
              </a:xfrm>
              <a:prstGeom prst="line">
                <a:avLst/>
              </a:prstGeom>
              <a:ln w="12700">
                <a:solidFill>
                  <a:srgbClr val="E9DFD0"/>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a:stCxn id="25" idx="0"/>
                <a:endCxn id="25" idx="2"/>
              </p:cNvCxnSpPr>
              <p:nvPr/>
            </p:nvCxnSpPr>
            <p:spPr>
              <a:xfrm>
                <a:off x="9530425" y="1912599"/>
                <a:ext cx="0" cy="1409700"/>
              </a:xfrm>
              <a:prstGeom prst="line">
                <a:avLst/>
              </a:prstGeom>
              <a:ln w="12700">
                <a:solidFill>
                  <a:srgbClr val="E9DFD0"/>
                </a:solidFill>
              </a:ln>
            </p:spPr>
            <p:style>
              <a:lnRef idx="1">
                <a:schemeClr val="accent1"/>
              </a:lnRef>
              <a:fillRef idx="0">
                <a:schemeClr val="accent1"/>
              </a:fillRef>
              <a:effectRef idx="0">
                <a:schemeClr val="accent1"/>
              </a:effectRef>
              <a:fontRef idx="minor">
                <a:schemeClr val="tx1"/>
              </a:fontRef>
            </p:style>
          </p:cxnSp>
        </p:grpSp>
        <p:grpSp>
          <p:nvGrpSpPr>
            <p:cNvPr id="28" name="组合 27"/>
            <p:cNvGrpSpPr/>
            <p:nvPr/>
          </p:nvGrpSpPr>
          <p:grpSpPr>
            <a:xfrm>
              <a:off x="9695051" y="2767942"/>
              <a:ext cx="994433" cy="994433"/>
              <a:chOff x="8825575" y="1912599"/>
              <a:chExt cx="1409700" cy="1409700"/>
            </a:xfrm>
          </p:grpSpPr>
          <p:sp>
            <p:nvSpPr>
              <p:cNvPr id="29" name="矩形 28"/>
              <p:cNvSpPr/>
              <p:nvPr/>
            </p:nvSpPr>
            <p:spPr>
              <a:xfrm>
                <a:off x="8825575" y="1912599"/>
                <a:ext cx="1409700" cy="1409700"/>
              </a:xfrm>
              <a:prstGeom prst="rect">
                <a:avLst/>
              </a:prstGeom>
              <a:noFill/>
              <a:ln>
                <a:solidFill>
                  <a:srgbClr val="E9DF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30" name="直接连接符 29"/>
              <p:cNvCxnSpPr>
                <a:stCxn id="29" idx="1"/>
                <a:endCxn id="29" idx="3"/>
              </p:cNvCxnSpPr>
              <p:nvPr/>
            </p:nvCxnSpPr>
            <p:spPr>
              <a:xfrm>
                <a:off x="8825575" y="2617449"/>
                <a:ext cx="1409700" cy="0"/>
              </a:xfrm>
              <a:prstGeom prst="line">
                <a:avLst/>
              </a:prstGeom>
              <a:ln w="12700">
                <a:solidFill>
                  <a:srgbClr val="E9DFD0"/>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a:stCxn id="29" idx="0"/>
                <a:endCxn id="29" idx="2"/>
              </p:cNvCxnSpPr>
              <p:nvPr/>
            </p:nvCxnSpPr>
            <p:spPr>
              <a:xfrm>
                <a:off x="9530425" y="1912599"/>
                <a:ext cx="0" cy="1409700"/>
              </a:xfrm>
              <a:prstGeom prst="line">
                <a:avLst/>
              </a:prstGeom>
              <a:ln w="12700">
                <a:solidFill>
                  <a:srgbClr val="E9DFD0"/>
                </a:solidFill>
              </a:ln>
            </p:spPr>
            <p:style>
              <a:lnRef idx="1">
                <a:schemeClr val="accent1"/>
              </a:lnRef>
              <a:fillRef idx="0">
                <a:schemeClr val="accent1"/>
              </a:fillRef>
              <a:effectRef idx="0">
                <a:schemeClr val="accent1"/>
              </a:effectRef>
              <a:fontRef idx="minor">
                <a:schemeClr val="tx1"/>
              </a:fontRef>
            </p:style>
          </p:cxnSp>
        </p:grpSp>
        <p:sp>
          <p:nvSpPr>
            <p:cNvPr id="32" name="TextBox 64"/>
            <p:cNvSpPr txBox="1"/>
            <p:nvPr/>
          </p:nvSpPr>
          <p:spPr>
            <a:xfrm>
              <a:off x="6419194" y="2710792"/>
              <a:ext cx="4246054" cy="1015663"/>
            </a:xfrm>
            <a:prstGeom prst="rect">
              <a:avLst/>
            </a:prstGeom>
            <a:noFill/>
          </p:spPr>
          <p:txBody>
            <a:bodyPr wrap="square" rtlCol="0">
              <a:spAutoFit/>
            </a:bodyPr>
            <a:lstStyle/>
            <a:p>
              <a:pPr algn="dist"/>
              <a:r>
                <a:rPr lang="zh-CN" altLang="en-US" sz="6000" spc="300" dirty="0">
                  <a:solidFill>
                    <a:srgbClr val="E9DFD0"/>
                  </a:solidFill>
                  <a:cs typeface="+mn-ea"/>
                  <a:sym typeface="+mn-lt"/>
                </a:rPr>
                <a:t>添加标题</a:t>
              </a:r>
            </a:p>
          </p:txBody>
        </p:sp>
        <p:sp>
          <p:nvSpPr>
            <p:cNvPr id="33" name="TextBox 64"/>
            <p:cNvSpPr txBox="1"/>
            <p:nvPr/>
          </p:nvSpPr>
          <p:spPr>
            <a:xfrm>
              <a:off x="6412363" y="3923735"/>
              <a:ext cx="4435866" cy="1061829"/>
            </a:xfrm>
            <a:prstGeom prst="rect">
              <a:avLst/>
            </a:prstGeom>
            <a:noFill/>
          </p:spPr>
          <p:txBody>
            <a:bodyPr wrap="square" rtlCol="0">
              <a:spAutoFit/>
            </a:bodyPr>
            <a:lstStyle/>
            <a:p>
              <a:pPr algn="ctr">
                <a:lnSpc>
                  <a:spcPct val="150000"/>
                </a:lnSpc>
              </a:pPr>
              <a:r>
                <a:rPr lang="zh-CN" altLang="en-US" sz="1400" dirty="0">
                  <a:solidFill>
                    <a:srgbClr val="E9DFD0"/>
                  </a:solidFill>
                  <a:cs typeface="+mn-ea"/>
                  <a:sym typeface="+mn-lt"/>
                </a:rPr>
                <a:t>五四青年节源于中国</a:t>
              </a:r>
              <a:r>
                <a:rPr lang="en-US" altLang="zh-CN" sz="1400" dirty="0">
                  <a:solidFill>
                    <a:srgbClr val="E9DFD0"/>
                  </a:solidFill>
                  <a:cs typeface="+mn-ea"/>
                  <a:sym typeface="+mn-lt"/>
                </a:rPr>
                <a:t>1919</a:t>
              </a:r>
              <a:r>
                <a:rPr lang="zh-CN" altLang="en-US" sz="1400" dirty="0">
                  <a:solidFill>
                    <a:srgbClr val="E9DFD0"/>
                  </a:solidFill>
                  <a:cs typeface="+mn-ea"/>
                  <a:sym typeface="+mn-lt"/>
                </a:rPr>
                <a:t>年反帝爱国的“五四运动”，五四爱国运动是一次彻底的反对帝国主义和封建主义的爱国运动，也是中国新民主主义革命的开始。</a:t>
              </a:r>
              <a:endParaRPr lang="zh-CN" altLang="en-US" sz="1400" spc="300" dirty="0">
                <a:solidFill>
                  <a:srgbClr val="E9DFD0"/>
                </a:solidFill>
                <a:cs typeface="+mn-ea"/>
                <a:sym typeface="+mn-lt"/>
              </a:endParaRPr>
            </a:p>
          </p:txBody>
        </p:sp>
        <p:sp>
          <p:nvSpPr>
            <p:cNvPr id="34" name="TextBox 64"/>
            <p:cNvSpPr txBox="1"/>
            <p:nvPr/>
          </p:nvSpPr>
          <p:spPr>
            <a:xfrm>
              <a:off x="7981069" y="1503671"/>
              <a:ext cx="1313760" cy="1015663"/>
            </a:xfrm>
            <a:prstGeom prst="rect">
              <a:avLst/>
            </a:prstGeom>
            <a:noFill/>
          </p:spPr>
          <p:txBody>
            <a:bodyPr wrap="square" rtlCol="0">
              <a:spAutoFit/>
            </a:bodyPr>
            <a:lstStyle/>
            <a:p>
              <a:pPr algn="dist"/>
              <a:r>
                <a:rPr lang="en-US" altLang="zh-CN" sz="6000" b="1" spc="300" dirty="0">
                  <a:solidFill>
                    <a:srgbClr val="911B21"/>
                  </a:solidFill>
                  <a:cs typeface="+mn-ea"/>
                  <a:sym typeface="+mn-lt"/>
                </a:rPr>
                <a:t>04</a:t>
              </a:r>
              <a:endParaRPr lang="zh-CN" altLang="en-US" sz="6000" b="1" spc="300" dirty="0">
                <a:solidFill>
                  <a:srgbClr val="911B21"/>
                </a:solidFill>
                <a:cs typeface="+mn-ea"/>
                <a:sym typeface="+mn-lt"/>
              </a:endParaRPr>
            </a:p>
          </p:txBody>
        </p:sp>
      </p:grpSp>
    </p:spTree>
  </p:cSld>
  <p:clrMapOvr>
    <a:masterClrMapping/>
  </p:clrMapOvr>
  <p:transition advClick="0" advTm="3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screen"/>
          <a:stretch>
            <a:fillRect/>
          </a:stretch>
        </p:blipFill>
        <p:spPr>
          <a:xfrm rot="16200000">
            <a:off x="2662452" y="-2671548"/>
            <a:ext cx="6867095" cy="12192000"/>
          </a:xfrm>
          <a:prstGeom prst="rect">
            <a:avLst/>
          </a:prstGeom>
        </p:spPr>
      </p:pic>
      <p:pic>
        <p:nvPicPr>
          <p:cNvPr id="2" name="图片 1"/>
          <p:cNvPicPr>
            <a:picLocks noChangeAspect="1"/>
          </p:cNvPicPr>
          <p:nvPr/>
        </p:nvPicPr>
        <p:blipFill>
          <a:blip r:embed="rId4" cstate="screen"/>
          <a:stretch>
            <a:fillRect/>
          </a:stretch>
        </p:blipFill>
        <p:spPr>
          <a:xfrm rot="16200000">
            <a:off x="3193153" y="-1847636"/>
            <a:ext cx="5805693" cy="10544176"/>
          </a:xfrm>
          <a:prstGeom prst="rect">
            <a:avLst/>
          </a:prstGeom>
          <a:effectLst>
            <a:outerShdw blurRad="50800" dist="38100" dir="8100000" algn="tr" rotWithShape="0">
              <a:prstClr val="black">
                <a:alpha val="40000"/>
              </a:prstClr>
            </a:outerShdw>
          </a:effectLst>
        </p:spPr>
      </p:pic>
      <p:sp>
        <p:nvSpPr>
          <p:cNvPr id="10" name="TextBox 64"/>
          <p:cNvSpPr txBox="1"/>
          <p:nvPr/>
        </p:nvSpPr>
        <p:spPr>
          <a:xfrm>
            <a:off x="2339015" y="1325273"/>
            <a:ext cx="1292662" cy="2429448"/>
          </a:xfrm>
          <a:prstGeom prst="rect">
            <a:avLst/>
          </a:prstGeom>
          <a:noFill/>
        </p:spPr>
        <p:txBody>
          <a:bodyPr vert="eaVert" wrap="none" rtlCol="0">
            <a:spAutoFit/>
          </a:bodyPr>
          <a:lstStyle/>
          <a:p>
            <a:r>
              <a:rPr lang="zh-CN" altLang="en-US" sz="3600" b="1" spc="300" dirty="0">
                <a:solidFill>
                  <a:srgbClr val="E9DFD0"/>
                </a:solidFill>
                <a:cs typeface="+mn-ea"/>
                <a:sym typeface="+mn-lt"/>
              </a:rPr>
              <a:t>目  录</a:t>
            </a:r>
            <a:endParaRPr lang="en-US" altLang="zh-CN" sz="3600" b="1" spc="300" dirty="0">
              <a:solidFill>
                <a:srgbClr val="E9DFD0"/>
              </a:solidFill>
              <a:cs typeface="+mn-ea"/>
              <a:sym typeface="+mn-lt"/>
            </a:endParaRPr>
          </a:p>
          <a:p>
            <a:pPr algn="ctr"/>
            <a:r>
              <a:rPr lang="en-US" altLang="zh-CN" sz="3600" b="1" spc="300" dirty="0">
                <a:solidFill>
                  <a:srgbClr val="E9DFD0"/>
                </a:solidFill>
                <a:cs typeface="+mn-ea"/>
                <a:sym typeface="+mn-lt"/>
              </a:rPr>
              <a:t>contents</a:t>
            </a:r>
            <a:endParaRPr lang="zh-CN" altLang="en-US" sz="3600" b="1" spc="300" dirty="0">
              <a:solidFill>
                <a:srgbClr val="E9DFD0"/>
              </a:solidFill>
              <a:cs typeface="+mn-ea"/>
              <a:sym typeface="+mn-lt"/>
            </a:endParaRPr>
          </a:p>
        </p:txBody>
      </p:sp>
      <p:grpSp>
        <p:nvGrpSpPr>
          <p:cNvPr id="11" name="组合 10"/>
          <p:cNvGrpSpPr/>
          <p:nvPr/>
        </p:nvGrpSpPr>
        <p:grpSpPr>
          <a:xfrm>
            <a:off x="4916524" y="1525340"/>
            <a:ext cx="3709542" cy="813779"/>
            <a:chOff x="1847665" y="2321521"/>
            <a:chExt cx="3709542" cy="813779"/>
          </a:xfrm>
        </p:grpSpPr>
        <p:sp>
          <p:nvSpPr>
            <p:cNvPr id="13" name="TextBox 64"/>
            <p:cNvSpPr txBox="1"/>
            <p:nvPr/>
          </p:nvSpPr>
          <p:spPr>
            <a:xfrm>
              <a:off x="2619207" y="2321521"/>
              <a:ext cx="2526044" cy="584775"/>
            </a:xfrm>
            <a:prstGeom prst="rect">
              <a:avLst/>
            </a:prstGeom>
            <a:noFill/>
          </p:spPr>
          <p:txBody>
            <a:bodyPr wrap="square" rtlCol="0">
              <a:spAutoFit/>
            </a:bodyPr>
            <a:lstStyle/>
            <a:p>
              <a:pPr algn="dist"/>
              <a:r>
                <a:rPr lang="zh-CN" altLang="en-US" sz="3200" b="1" spc="300" dirty="0">
                  <a:solidFill>
                    <a:srgbClr val="E9DFD0"/>
                  </a:solidFill>
                  <a:cs typeface="+mn-ea"/>
                  <a:sym typeface="+mn-lt"/>
                </a:rPr>
                <a:t>添加标题</a:t>
              </a:r>
            </a:p>
          </p:txBody>
        </p:sp>
        <p:sp>
          <p:nvSpPr>
            <p:cNvPr id="15" name="TextBox 64"/>
            <p:cNvSpPr txBox="1"/>
            <p:nvPr/>
          </p:nvSpPr>
          <p:spPr>
            <a:xfrm>
              <a:off x="1847665" y="2329249"/>
              <a:ext cx="832279" cy="646331"/>
            </a:xfrm>
            <a:prstGeom prst="rect">
              <a:avLst/>
            </a:prstGeom>
            <a:noFill/>
          </p:spPr>
          <p:txBody>
            <a:bodyPr wrap="none" rtlCol="0">
              <a:spAutoFit/>
            </a:bodyPr>
            <a:lstStyle/>
            <a:p>
              <a:r>
                <a:rPr lang="en-US" altLang="zh-CN" sz="3600" b="1" spc="300" dirty="0">
                  <a:solidFill>
                    <a:srgbClr val="E9DFD0"/>
                  </a:solidFill>
                  <a:cs typeface="+mn-ea"/>
                  <a:sym typeface="+mn-lt"/>
                </a:rPr>
                <a:t>01</a:t>
              </a:r>
              <a:endParaRPr lang="zh-CN" altLang="en-US" sz="3600" b="1" spc="300" dirty="0">
                <a:solidFill>
                  <a:srgbClr val="E9DFD0"/>
                </a:solidFill>
                <a:cs typeface="+mn-ea"/>
                <a:sym typeface="+mn-lt"/>
              </a:endParaRPr>
            </a:p>
          </p:txBody>
        </p:sp>
        <p:sp>
          <p:nvSpPr>
            <p:cNvPr id="16" name="TextBox 64"/>
            <p:cNvSpPr txBox="1"/>
            <p:nvPr/>
          </p:nvSpPr>
          <p:spPr>
            <a:xfrm>
              <a:off x="2633902" y="2795783"/>
              <a:ext cx="2923305" cy="339517"/>
            </a:xfrm>
            <a:prstGeom prst="rect">
              <a:avLst/>
            </a:prstGeom>
            <a:noFill/>
          </p:spPr>
          <p:txBody>
            <a:bodyPr wrap="square" rtlCol="0">
              <a:spAutoFit/>
            </a:bodyPr>
            <a:lstStyle/>
            <a:p>
              <a:pPr>
                <a:lnSpc>
                  <a:spcPct val="150000"/>
                </a:lnSpc>
              </a:pPr>
              <a:r>
                <a:rPr lang="zh-CN" altLang="en-US" sz="1200" b="1" spc="300" dirty="0">
                  <a:solidFill>
                    <a:srgbClr val="E9DFD0"/>
                  </a:solidFill>
                  <a:cs typeface="+mn-ea"/>
                  <a:sym typeface="+mn-lt"/>
                </a:rPr>
                <a:t>双击在此添加你的文本信息内容</a:t>
              </a:r>
            </a:p>
          </p:txBody>
        </p:sp>
      </p:grpSp>
      <p:grpSp>
        <p:nvGrpSpPr>
          <p:cNvPr id="23" name="组合 22"/>
          <p:cNvGrpSpPr/>
          <p:nvPr/>
        </p:nvGrpSpPr>
        <p:grpSpPr>
          <a:xfrm>
            <a:off x="4916524" y="2539901"/>
            <a:ext cx="3755584" cy="806458"/>
            <a:chOff x="1801623" y="2311476"/>
            <a:chExt cx="3755584" cy="806458"/>
          </a:xfrm>
        </p:grpSpPr>
        <p:sp>
          <p:nvSpPr>
            <p:cNvPr id="25" name="TextBox 64"/>
            <p:cNvSpPr txBox="1"/>
            <p:nvPr/>
          </p:nvSpPr>
          <p:spPr>
            <a:xfrm>
              <a:off x="2619207" y="2321521"/>
              <a:ext cx="2526044" cy="584775"/>
            </a:xfrm>
            <a:prstGeom prst="rect">
              <a:avLst/>
            </a:prstGeom>
            <a:noFill/>
          </p:spPr>
          <p:txBody>
            <a:bodyPr wrap="square" rtlCol="0">
              <a:spAutoFit/>
            </a:bodyPr>
            <a:lstStyle/>
            <a:p>
              <a:pPr algn="dist"/>
              <a:r>
                <a:rPr lang="zh-CN" altLang="en-US" sz="3200" b="1" spc="300" dirty="0">
                  <a:solidFill>
                    <a:srgbClr val="E9DFD0"/>
                  </a:solidFill>
                  <a:cs typeface="+mn-ea"/>
                  <a:sym typeface="+mn-lt"/>
                </a:rPr>
                <a:t>添加标题</a:t>
              </a:r>
            </a:p>
          </p:txBody>
        </p:sp>
        <p:sp>
          <p:nvSpPr>
            <p:cNvPr id="26" name="TextBox 64"/>
            <p:cNvSpPr txBox="1"/>
            <p:nvPr/>
          </p:nvSpPr>
          <p:spPr>
            <a:xfrm>
              <a:off x="1801623" y="2311476"/>
              <a:ext cx="832279" cy="646331"/>
            </a:xfrm>
            <a:prstGeom prst="rect">
              <a:avLst/>
            </a:prstGeom>
            <a:noFill/>
          </p:spPr>
          <p:txBody>
            <a:bodyPr wrap="none" rtlCol="0">
              <a:spAutoFit/>
            </a:bodyPr>
            <a:lstStyle/>
            <a:p>
              <a:r>
                <a:rPr lang="en-US" altLang="zh-CN" sz="3600" b="1" spc="300" dirty="0">
                  <a:solidFill>
                    <a:srgbClr val="E9DFD0"/>
                  </a:solidFill>
                  <a:cs typeface="+mn-ea"/>
                  <a:sym typeface="+mn-lt"/>
                </a:rPr>
                <a:t>02</a:t>
              </a:r>
              <a:endParaRPr lang="zh-CN" altLang="en-US" sz="3600" b="1" spc="300" dirty="0">
                <a:solidFill>
                  <a:srgbClr val="E9DFD0"/>
                </a:solidFill>
                <a:cs typeface="+mn-ea"/>
                <a:sym typeface="+mn-lt"/>
              </a:endParaRPr>
            </a:p>
          </p:txBody>
        </p:sp>
        <p:sp>
          <p:nvSpPr>
            <p:cNvPr id="27" name="TextBox 64"/>
            <p:cNvSpPr txBox="1"/>
            <p:nvPr/>
          </p:nvSpPr>
          <p:spPr>
            <a:xfrm>
              <a:off x="2633902" y="2778417"/>
              <a:ext cx="2923305" cy="339517"/>
            </a:xfrm>
            <a:prstGeom prst="rect">
              <a:avLst/>
            </a:prstGeom>
            <a:noFill/>
          </p:spPr>
          <p:txBody>
            <a:bodyPr wrap="square" rtlCol="0">
              <a:spAutoFit/>
            </a:bodyPr>
            <a:lstStyle/>
            <a:p>
              <a:pPr>
                <a:lnSpc>
                  <a:spcPct val="150000"/>
                </a:lnSpc>
              </a:pPr>
              <a:r>
                <a:rPr lang="zh-CN" altLang="en-US" sz="1200" b="1" spc="300" dirty="0">
                  <a:solidFill>
                    <a:srgbClr val="E9DFD0"/>
                  </a:solidFill>
                  <a:cs typeface="+mn-ea"/>
                  <a:sym typeface="+mn-lt"/>
                </a:rPr>
                <a:t>双击在此添加你的文本信息内容</a:t>
              </a:r>
            </a:p>
          </p:txBody>
        </p:sp>
      </p:grpSp>
      <p:grpSp>
        <p:nvGrpSpPr>
          <p:cNvPr id="30" name="组合 29"/>
          <p:cNvGrpSpPr/>
          <p:nvPr/>
        </p:nvGrpSpPr>
        <p:grpSpPr>
          <a:xfrm>
            <a:off x="4916524" y="3547141"/>
            <a:ext cx="3702802" cy="817184"/>
            <a:chOff x="1854405" y="2307531"/>
            <a:chExt cx="3702802" cy="817184"/>
          </a:xfrm>
        </p:grpSpPr>
        <p:sp>
          <p:nvSpPr>
            <p:cNvPr id="32" name="TextBox 64"/>
            <p:cNvSpPr txBox="1"/>
            <p:nvPr/>
          </p:nvSpPr>
          <p:spPr>
            <a:xfrm>
              <a:off x="2619207" y="2321521"/>
              <a:ext cx="2526044" cy="584775"/>
            </a:xfrm>
            <a:prstGeom prst="rect">
              <a:avLst/>
            </a:prstGeom>
            <a:noFill/>
          </p:spPr>
          <p:txBody>
            <a:bodyPr wrap="square" rtlCol="0">
              <a:spAutoFit/>
            </a:bodyPr>
            <a:lstStyle/>
            <a:p>
              <a:pPr algn="dist"/>
              <a:r>
                <a:rPr lang="zh-CN" altLang="en-US" sz="3200" b="1" spc="300" dirty="0">
                  <a:solidFill>
                    <a:srgbClr val="E9DFD0"/>
                  </a:solidFill>
                  <a:cs typeface="+mn-ea"/>
                  <a:sym typeface="+mn-lt"/>
                </a:rPr>
                <a:t>添加标题</a:t>
              </a:r>
            </a:p>
          </p:txBody>
        </p:sp>
        <p:sp>
          <p:nvSpPr>
            <p:cNvPr id="33" name="TextBox 64"/>
            <p:cNvSpPr txBox="1"/>
            <p:nvPr/>
          </p:nvSpPr>
          <p:spPr>
            <a:xfrm>
              <a:off x="1854405" y="2307531"/>
              <a:ext cx="832279" cy="646331"/>
            </a:xfrm>
            <a:prstGeom prst="rect">
              <a:avLst/>
            </a:prstGeom>
            <a:noFill/>
          </p:spPr>
          <p:txBody>
            <a:bodyPr wrap="none" rtlCol="0">
              <a:spAutoFit/>
            </a:bodyPr>
            <a:lstStyle/>
            <a:p>
              <a:r>
                <a:rPr lang="en-US" altLang="zh-CN" sz="3600" b="1" spc="300" dirty="0">
                  <a:solidFill>
                    <a:srgbClr val="E9DFD0"/>
                  </a:solidFill>
                  <a:cs typeface="+mn-ea"/>
                  <a:sym typeface="+mn-lt"/>
                </a:rPr>
                <a:t>03</a:t>
              </a:r>
              <a:endParaRPr lang="zh-CN" altLang="en-US" sz="3600" b="1" spc="300" dirty="0">
                <a:solidFill>
                  <a:srgbClr val="E9DFD0"/>
                </a:solidFill>
                <a:cs typeface="+mn-ea"/>
                <a:sym typeface="+mn-lt"/>
              </a:endParaRPr>
            </a:p>
          </p:txBody>
        </p:sp>
        <p:sp>
          <p:nvSpPr>
            <p:cNvPr id="34" name="TextBox 64"/>
            <p:cNvSpPr txBox="1"/>
            <p:nvPr/>
          </p:nvSpPr>
          <p:spPr>
            <a:xfrm>
              <a:off x="2633902" y="2785198"/>
              <a:ext cx="2923305" cy="339517"/>
            </a:xfrm>
            <a:prstGeom prst="rect">
              <a:avLst/>
            </a:prstGeom>
            <a:noFill/>
          </p:spPr>
          <p:txBody>
            <a:bodyPr wrap="square" rtlCol="0">
              <a:spAutoFit/>
            </a:bodyPr>
            <a:lstStyle/>
            <a:p>
              <a:pPr>
                <a:lnSpc>
                  <a:spcPct val="150000"/>
                </a:lnSpc>
              </a:pPr>
              <a:r>
                <a:rPr lang="zh-CN" altLang="en-US" sz="1200" b="1" spc="300" dirty="0">
                  <a:solidFill>
                    <a:srgbClr val="E9DFD0"/>
                  </a:solidFill>
                  <a:cs typeface="+mn-ea"/>
                  <a:sym typeface="+mn-lt"/>
                </a:rPr>
                <a:t>双击在此添加你的文本信息内容</a:t>
              </a:r>
            </a:p>
          </p:txBody>
        </p:sp>
      </p:grpSp>
      <p:grpSp>
        <p:nvGrpSpPr>
          <p:cNvPr id="37" name="组合 36"/>
          <p:cNvGrpSpPr/>
          <p:nvPr/>
        </p:nvGrpSpPr>
        <p:grpSpPr>
          <a:xfrm>
            <a:off x="4916524" y="4565108"/>
            <a:ext cx="3766095" cy="820310"/>
            <a:chOff x="1791112" y="2321521"/>
            <a:chExt cx="3766095" cy="820310"/>
          </a:xfrm>
        </p:grpSpPr>
        <p:sp>
          <p:nvSpPr>
            <p:cNvPr id="39" name="TextBox 64"/>
            <p:cNvSpPr txBox="1"/>
            <p:nvPr/>
          </p:nvSpPr>
          <p:spPr>
            <a:xfrm>
              <a:off x="2619207" y="2321521"/>
              <a:ext cx="2526044" cy="584775"/>
            </a:xfrm>
            <a:prstGeom prst="rect">
              <a:avLst/>
            </a:prstGeom>
            <a:noFill/>
          </p:spPr>
          <p:txBody>
            <a:bodyPr wrap="square" rtlCol="0">
              <a:spAutoFit/>
            </a:bodyPr>
            <a:lstStyle/>
            <a:p>
              <a:pPr algn="dist"/>
              <a:r>
                <a:rPr lang="zh-CN" altLang="en-US" sz="3200" b="1" spc="300" dirty="0">
                  <a:solidFill>
                    <a:srgbClr val="E9DFD0"/>
                  </a:solidFill>
                  <a:cs typeface="+mn-ea"/>
                  <a:sym typeface="+mn-lt"/>
                </a:rPr>
                <a:t>添加标题</a:t>
              </a:r>
            </a:p>
          </p:txBody>
        </p:sp>
        <p:sp>
          <p:nvSpPr>
            <p:cNvPr id="40" name="TextBox 64"/>
            <p:cNvSpPr txBox="1"/>
            <p:nvPr/>
          </p:nvSpPr>
          <p:spPr>
            <a:xfrm>
              <a:off x="1791112" y="2321521"/>
              <a:ext cx="832279" cy="646331"/>
            </a:xfrm>
            <a:prstGeom prst="rect">
              <a:avLst/>
            </a:prstGeom>
            <a:noFill/>
          </p:spPr>
          <p:txBody>
            <a:bodyPr wrap="none" rtlCol="0">
              <a:spAutoFit/>
            </a:bodyPr>
            <a:lstStyle/>
            <a:p>
              <a:r>
                <a:rPr lang="en-US" altLang="zh-CN" sz="3600" b="1" spc="300" dirty="0">
                  <a:solidFill>
                    <a:srgbClr val="E9DFD0"/>
                  </a:solidFill>
                  <a:cs typeface="+mn-ea"/>
                  <a:sym typeface="+mn-lt"/>
                </a:rPr>
                <a:t>04</a:t>
              </a:r>
              <a:endParaRPr lang="zh-CN" altLang="en-US" sz="3600" b="1" spc="300" dirty="0">
                <a:solidFill>
                  <a:srgbClr val="E9DFD0"/>
                </a:solidFill>
                <a:cs typeface="+mn-ea"/>
                <a:sym typeface="+mn-lt"/>
              </a:endParaRPr>
            </a:p>
          </p:txBody>
        </p:sp>
        <p:sp>
          <p:nvSpPr>
            <p:cNvPr id="41" name="TextBox 64"/>
            <p:cNvSpPr txBox="1"/>
            <p:nvPr/>
          </p:nvSpPr>
          <p:spPr>
            <a:xfrm>
              <a:off x="2633902" y="2802314"/>
              <a:ext cx="2923305" cy="339517"/>
            </a:xfrm>
            <a:prstGeom prst="rect">
              <a:avLst/>
            </a:prstGeom>
            <a:noFill/>
          </p:spPr>
          <p:txBody>
            <a:bodyPr wrap="square" rtlCol="0">
              <a:spAutoFit/>
            </a:bodyPr>
            <a:lstStyle/>
            <a:p>
              <a:pPr>
                <a:lnSpc>
                  <a:spcPct val="150000"/>
                </a:lnSpc>
              </a:pPr>
              <a:r>
                <a:rPr lang="zh-CN" altLang="en-US" sz="1200" b="1" spc="300" dirty="0">
                  <a:solidFill>
                    <a:srgbClr val="E9DFD0"/>
                  </a:solidFill>
                  <a:cs typeface="+mn-ea"/>
                  <a:sym typeface="+mn-lt"/>
                </a:rPr>
                <a:t>双击在此添加你的文本信息内容</a:t>
              </a:r>
            </a:p>
          </p:txBody>
        </p:sp>
      </p:grpSp>
    </p:spTree>
  </p:cSld>
  <p:clrMapOvr>
    <a:masterClrMapping/>
  </p:clrMapOvr>
  <p:transition advClick="0" advTm="3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800" decel="100000"/>
                                        <p:tgtEl>
                                          <p:spTgt spid="11"/>
                                        </p:tgtEl>
                                      </p:cBhvr>
                                    </p:animEffect>
                                    <p:anim calcmode="lin" valueType="num">
                                      <p:cBhvr>
                                        <p:cTn id="8" dur="800" decel="100000" fill="hold"/>
                                        <p:tgtEl>
                                          <p:spTgt spid="11"/>
                                        </p:tgtEl>
                                        <p:attrNameLst>
                                          <p:attrName>style.rotation</p:attrName>
                                        </p:attrNameLst>
                                      </p:cBhvr>
                                      <p:tavLst>
                                        <p:tav tm="0">
                                          <p:val>
                                            <p:fltVal val="-90"/>
                                          </p:val>
                                        </p:tav>
                                        <p:tav tm="100000">
                                          <p:val>
                                            <p:fltVal val="0"/>
                                          </p:val>
                                        </p:tav>
                                      </p:tavLst>
                                    </p:anim>
                                    <p:anim calcmode="lin" valueType="num">
                                      <p:cBhvr>
                                        <p:cTn id="9" dur="800" decel="100000" fill="hold"/>
                                        <p:tgtEl>
                                          <p:spTgt spid="11"/>
                                        </p:tgtEl>
                                        <p:attrNameLst>
                                          <p:attrName>ppt_x</p:attrName>
                                        </p:attrNameLst>
                                      </p:cBhvr>
                                      <p:tavLst>
                                        <p:tav tm="0">
                                          <p:val>
                                            <p:strVal val="#ppt_x+0.4"/>
                                          </p:val>
                                        </p:tav>
                                        <p:tav tm="100000">
                                          <p:val>
                                            <p:strVal val="#ppt_x-0.05"/>
                                          </p:val>
                                        </p:tav>
                                      </p:tavLst>
                                    </p:anim>
                                    <p:anim calcmode="lin" valueType="num">
                                      <p:cBhvr>
                                        <p:cTn id="10" dur="800" decel="100000" fill="hold"/>
                                        <p:tgtEl>
                                          <p:spTgt spid="11"/>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1"/>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1"/>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0" presetClass="entr" presetSubtype="0" fill="hold" nodeType="after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800" decel="100000"/>
                                        <p:tgtEl>
                                          <p:spTgt spid="23"/>
                                        </p:tgtEl>
                                      </p:cBhvr>
                                    </p:animEffect>
                                    <p:anim calcmode="lin" valueType="num">
                                      <p:cBhvr>
                                        <p:cTn id="17" dur="800" decel="100000" fill="hold"/>
                                        <p:tgtEl>
                                          <p:spTgt spid="23"/>
                                        </p:tgtEl>
                                        <p:attrNameLst>
                                          <p:attrName>style.rotation</p:attrName>
                                        </p:attrNameLst>
                                      </p:cBhvr>
                                      <p:tavLst>
                                        <p:tav tm="0">
                                          <p:val>
                                            <p:fltVal val="-90"/>
                                          </p:val>
                                        </p:tav>
                                        <p:tav tm="100000">
                                          <p:val>
                                            <p:fltVal val="0"/>
                                          </p:val>
                                        </p:tav>
                                      </p:tavLst>
                                    </p:anim>
                                    <p:anim calcmode="lin" valueType="num">
                                      <p:cBhvr>
                                        <p:cTn id="18" dur="800" decel="100000" fill="hold"/>
                                        <p:tgtEl>
                                          <p:spTgt spid="23"/>
                                        </p:tgtEl>
                                        <p:attrNameLst>
                                          <p:attrName>ppt_x</p:attrName>
                                        </p:attrNameLst>
                                      </p:cBhvr>
                                      <p:tavLst>
                                        <p:tav tm="0">
                                          <p:val>
                                            <p:strVal val="#ppt_x+0.4"/>
                                          </p:val>
                                        </p:tav>
                                        <p:tav tm="100000">
                                          <p:val>
                                            <p:strVal val="#ppt_x-0.05"/>
                                          </p:val>
                                        </p:tav>
                                      </p:tavLst>
                                    </p:anim>
                                    <p:anim calcmode="lin" valueType="num">
                                      <p:cBhvr>
                                        <p:cTn id="19" dur="800" decel="100000" fill="hold"/>
                                        <p:tgtEl>
                                          <p:spTgt spid="23"/>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23"/>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23"/>
                                        </p:tgtEl>
                                        <p:attrNameLst>
                                          <p:attrName>ppt_y</p:attrName>
                                        </p:attrNameLst>
                                      </p:cBhvr>
                                      <p:tavLst>
                                        <p:tav tm="0">
                                          <p:val>
                                            <p:strVal val="#ppt_y+0.1"/>
                                          </p:val>
                                        </p:tav>
                                        <p:tav tm="100000">
                                          <p:val>
                                            <p:strVal val="#ppt_y"/>
                                          </p:val>
                                        </p:tav>
                                      </p:tavLst>
                                    </p:anim>
                                  </p:childTnLst>
                                </p:cTn>
                              </p:par>
                            </p:childTnLst>
                          </p:cTn>
                        </p:par>
                        <p:par>
                          <p:cTn id="22" fill="hold">
                            <p:stCondLst>
                              <p:cond delay="2000"/>
                            </p:stCondLst>
                            <p:childTnLst>
                              <p:par>
                                <p:cTn id="23" presetID="30" presetClass="entr" presetSubtype="0" fill="hold" nodeType="after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fade">
                                      <p:cBhvr>
                                        <p:cTn id="25" dur="800" decel="100000"/>
                                        <p:tgtEl>
                                          <p:spTgt spid="30"/>
                                        </p:tgtEl>
                                      </p:cBhvr>
                                    </p:animEffect>
                                    <p:anim calcmode="lin" valueType="num">
                                      <p:cBhvr>
                                        <p:cTn id="26" dur="800" decel="100000" fill="hold"/>
                                        <p:tgtEl>
                                          <p:spTgt spid="30"/>
                                        </p:tgtEl>
                                        <p:attrNameLst>
                                          <p:attrName>style.rotation</p:attrName>
                                        </p:attrNameLst>
                                      </p:cBhvr>
                                      <p:tavLst>
                                        <p:tav tm="0">
                                          <p:val>
                                            <p:fltVal val="-90"/>
                                          </p:val>
                                        </p:tav>
                                        <p:tav tm="100000">
                                          <p:val>
                                            <p:fltVal val="0"/>
                                          </p:val>
                                        </p:tav>
                                      </p:tavLst>
                                    </p:anim>
                                    <p:anim calcmode="lin" valueType="num">
                                      <p:cBhvr>
                                        <p:cTn id="27" dur="800" decel="100000" fill="hold"/>
                                        <p:tgtEl>
                                          <p:spTgt spid="30"/>
                                        </p:tgtEl>
                                        <p:attrNameLst>
                                          <p:attrName>ppt_x</p:attrName>
                                        </p:attrNameLst>
                                      </p:cBhvr>
                                      <p:tavLst>
                                        <p:tav tm="0">
                                          <p:val>
                                            <p:strVal val="#ppt_x+0.4"/>
                                          </p:val>
                                        </p:tav>
                                        <p:tav tm="100000">
                                          <p:val>
                                            <p:strVal val="#ppt_x-0.05"/>
                                          </p:val>
                                        </p:tav>
                                      </p:tavLst>
                                    </p:anim>
                                    <p:anim calcmode="lin" valueType="num">
                                      <p:cBhvr>
                                        <p:cTn id="28" dur="800" decel="100000" fill="hold"/>
                                        <p:tgtEl>
                                          <p:spTgt spid="30"/>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30"/>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30"/>
                                        </p:tgtEl>
                                        <p:attrNameLst>
                                          <p:attrName>ppt_y</p:attrName>
                                        </p:attrNameLst>
                                      </p:cBhvr>
                                      <p:tavLst>
                                        <p:tav tm="0">
                                          <p:val>
                                            <p:strVal val="#ppt_y+0.1"/>
                                          </p:val>
                                        </p:tav>
                                        <p:tav tm="100000">
                                          <p:val>
                                            <p:strVal val="#ppt_y"/>
                                          </p:val>
                                        </p:tav>
                                      </p:tavLst>
                                    </p:anim>
                                  </p:childTnLst>
                                </p:cTn>
                              </p:par>
                            </p:childTnLst>
                          </p:cTn>
                        </p:par>
                        <p:par>
                          <p:cTn id="31" fill="hold">
                            <p:stCondLst>
                              <p:cond delay="3000"/>
                            </p:stCondLst>
                            <p:childTnLst>
                              <p:par>
                                <p:cTn id="32" presetID="30" presetClass="entr" presetSubtype="0" fill="hold" nodeType="afterEffect">
                                  <p:stCondLst>
                                    <p:cond delay="0"/>
                                  </p:stCondLst>
                                  <p:childTnLst>
                                    <p:set>
                                      <p:cBhvr>
                                        <p:cTn id="33" dur="1" fill="hold">
                                          <p:stCondLst>
                                            <p:cond delay="0"/>
                                          </p:stCondLst>
                                        </p:cTn>
                                        <p:tgtEl>
                                          <p:spTgt spid="37"/>
                                        </p:tgtEl>
                                        <p:attrNameLst>
                                          <p:attrName>style.visibility</p:attrName>
                                        </p:attrNameLst>
                                      </p:cBhvr>
                                      <p:to>
                                        <p:strVal val="visible"/>
                                      </p:to>
                                    </p:set>
                                    <p:animEffect transition="in" filter="fade">
                                      <p:cBhvr>
                                        <p:cTn id="34" dur="800" decel="100000"/>
                                        <p:tgtEl>
                                          <p:spTgt spid="37"/>
                                        </p:tgtEl>
                                      </p:cBhvr>
                                    </p:animEffect>
                                    <p:anim calcmode="lin" valueType="num">
                                      <p:cBhvr>
                                        <p:cTn id="35" dur="800" decel="100000" fill="hold"/>
                                        <p:tgtEl>
                                          <p:spTgt spid="37"/>
                                        </p:tgtEl>
                                        <p:attrNameLst>
                                          <p:attrName>style.rotation</p:attrName>
                                        </p:attrNameLst>
                                      </p:cBhvr>
                                      <p:tavLst>
                                        <p:tav tm="0">
                                          <p:val>
                                            <p:fltVal val="-90"/>
                                          </p:val>
                                        </p:tav>
                                        <p:tav tm="100000">
                                          <p:val>
                                            <p:fltVal val="0"/>
                                          </p:val>
                                        </p:tav>
                                      </p:tavLst>
                                    </p:anim>
                                    <p:anim calcmode="lin" valueType="num">
                                      <p:cBhvr>
                                        <p:cTn id="36" dur="800" decel="100000" fill="hold"/>
                                        <p:tgtEl>
                                          <p:spTgt spid="37"/>
                                        </p:tgtEl>
                                        <p:attrNameLst>
                                          <p:attrName>ppt_x</p:attrName>
                                        </p:attrNameLst>
                                      </p:cBhvr>
                                      <p:tavLst>
                                        <p:tav tm="0">
                                          <p:val>
                                            <p:strVal val="#ppt_x+0.4"/>
                                          </p:val>
                                        </p:tav>
                                        <p:tav tm="100000">
                                          <p:val>
                                            <p:strVal val="#ppt_x-0.05"/>
                                          </p:val>
                                        </p:tav>
                                      </p:tavLst>
                                    </p:anim>
                                    <p:anim calcmode="lin" valueType="num">
                                      <p:cBhvr>
                                        <p:cTn id="37" dur="800" decel="100000" fill="hold"/>
                                        <p:tgtEl>
                                          <p:spTgt spid="37"/>
                                        </p:tgtEl>
                                        <p:attrNameLst>
                                          <p:attrName>ppt_y</p:attrName>
                                        </p:attrNameLst>
                                      </p:cBhvr>
                                      <p:tavLst>
                                        <p:tav tm="0">
                                          <p:val>
                                            <p:strVal val="#ppt_y-0.4"/>
                                          </p:val>
                                        </p:tav>
                                        <p:tav tm="100000">
                                          <p:val>
                                            <p:strVal val="#ppt_y+0.1"/>
                                          </p:val>
                                        </p:tav>
                                      </p:tavLst>
                                    </p:anim>
                                    <p:anim calcmode="lin" valueType="num">
                                      <p:cBhvr>
                                        <p:cTn id="38" dur="200" accel="100000" fill="hold">
                                          <p:stCondLst>
                                            <p:cond delay="800"/>
                                          </p:stCondLst>
                                        </p:cTn>
                                        <p:tgtEl>
                                          <p:spTgt spid="37"/>
                                        </p:tgtEl>
                                        <p:attrNameLst>
                                          <p:attrName>ppt_x</p:attrName>
                                        </p:attrNameLst>
                                      </p:cBhvr>
                                      <p:tavLst>
                                        <p:tav tm="0">
                                          <p:val>
                                            <p:strVal val="#ppt_x-0.05"/>
                                          </p:val>
                                        </p:tav>
                                        <p:tav tm="100000">
                                          <p:val>
                                            <p:strVal val="#ppt_x"/>
                                          </p:val>
                                        </p:tav>
                                      </p:tavLst>
                                    </p:anim>
                                    <p:anim calcmode="lin" valueType="num">
                                      <p:cBhvr>
                                        <p:cTn id="39" dur="200" accel="100000" fill="hold">
                                          <p:stCondLst>
                                            <p:cond delay="800"/>
                                          </p:stCondLst>
                                        </p:cTn>
                                        <p:tgtEl>
                                          <p:spTgt spid="37"/>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任意多边形 6"/>
          <p:cNvSpPr/>
          <p:nvPr/>
        </p:nvSpPr>
        <p:spPr>
          <a:xfrm>
            <a:off x="4765606" y="1596073"/>
            <a:ext cx="1905000" cy="1905000"/>
          </a:xfrm>
          <a:custGeom>
            <a:avLst/>
            <a:gdLst>
              <a:gd name="connsiteX0" fmla="*/ 0 w 1905000"/>
              <a:gd name="connsiteY0" fmla="*/ 0 h 1905000"/>
              <a:gd name="connsiteX1" fmla="*/ 1905000 w 1905000"/>
              <a:gd name="connsiteY1" fmla="*/ 0 h 1905000"/>
              <a:gd name="connsiteX2" fmla="*/ 1905000 w 1905000"/>
              <a:gd name="connsiteY2" fmla="*/ 757237 h 1905000"/>
              <a:gd name="connsiteX3" fmla="*/ 1473269 w 1905000"/>
              <a:gd name="connsiteY3" fmla="*/ 757237 h 1905000"/>
              <a:gd name="connsiteX4" fmla="*/ 1473269 w 1905000"/>
              <a:gd name="connsiteY4" fmla="*/ 1905000 h 1905000"/>
              <a:gd name="connsiteX5" fmla="*/ 0 w 1905000"/>
              <a:gd name="connsiteY5" fmla="*/ 1905000 h 190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05000" h="1905000">
                <a:moveTo>
                  <a:pt x="0" y="0"/>
                </a:moveTo>
                <a:lnTo>
                  <a:pt x="1905000" y="0"/>
                </a:lnTo>
                <a:lnTo>
                  <a:pt x="1905000" y="757237"/>
                </a:lnTo>
                <a:lnTo>
                  <a:pt x="1473269" y="757237"/>
                </a:lnTo>
                <a:lnTo>
                  <a:pt x="1473269" y="1905000"/>
                </a:lnTo>
                <a:lnTo>
                  <a:pt x="0" y="1905000"/>
                </a:lnTo>
                <a:close/>
              </a:path>
            </a:pathLst>
          </a:custGeom>
          <a:solidFill>
            <a:srgbClr val="901B2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solidFill>
                <a:prstClr val="white"/>
              </a:solidFill>
              <a:cs typeface="+mn-ea"/>
              <a:sym typeface="+mn-lt"/>
            </a:endParaRPr>
          </a:p>
        </p:txBody>
      </p:sp>
      <p:sp>
        <p:nvSpPr>
          <p:cNvPr id="8" name="任意多边形 7"/>
          <p:cNvSpPr/>
          <p:nvPr/>
        </p:nvSpPr>
        <p:spPr>
          <a:xfrm>
            <a:off x="6343650" y="2458085"/>
            <a:ext cx="1905000" cy="1905000"/>
          </a:xfrm>
          <a:custGeom>
            <a:avLst/>
            <a:gdLst>
              <a:gd name="connsiteX0" fmla="*/ 0 w 1905000"/>
              <a:gd name="connsiteY0" fmla="*/ 0 h 1905000"/>
              <a:gd name="connsiteX1" fmla="*/ 1905000 w 1905000"/>
              <a:gd name="connsiteY1" fmla="*/ 0 h 1905000"/>
              <a:gd name="connsiteX2" fmla="*/ 1905000 w 1905000"/>
              <a:gd name="connsiteY2" fmla="*/ 1905000 h 1905000"/>
              <a:gd name="connsiteX3" fmla="*/ 1076325 w 1905000"/>
              <a:gd name="connsiteY3" fmla="*/ 1905000 h 1905000"/>
              <a:gd name="connsiteX4" fmla="*/ 1076325 w 1905000"/>
              <a:gd name="connsiteY4" fmla="*/ 1485900 h 1905000"/>
              <a:gd name="connsiteX5" fmla="*/ 0 w 1905000"/>
              <a:gd name="connsiteY5" fmla="*/ 1485900 h 190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05000" h="1905000">
                <a:moveTo>
                  <a:pt x="0" y="0"/>
                </a:moveTo>
                <a:lnTo>
                  <a:pt x="1905000" y="0"/>
                </a:lnTo>
                <a:lnTo>
                  <a:pt x="1905000" y="1905000"/>
                </a:lnTo>
                <a:lnTo>
                  <a:pt x="1076325" y="1905000"/>
                </a:lnTo>
                <a:lnTo>
                  <a:pt x="1076325" y="1485900"/>
                </a:lnTo>
                <a:lnTo>
                  <a:pt x="0" y="1485900"/>
                </a:lnTo>
                <a:close/>
              </a:path>
            </a:pathLst>
          </a:custGeom>
          <a:solidFill>
            <a:srgbClr val="901B2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prstClr val="white"/>
              </a:solidFill>
              <a:cs typeface="+mn-ea"/>
              <a:sym typeface="+mn-lt"/>
            </a:endParaRPr>
          </a:p>
        </p:txBody>
      </p:sp>
      <p:sp>
        <p:nvSpPr>
          <p:cNvPr id="9" name="矩形 8"/>
          <p:cNvSpPr/>
          <p:nvPr/>
        </p:nvSpPr>
        <p:spPr>
          <a:xfrm>
            <a:off x="5391150" y="4058285"/>
            <a:ext cx="1905000" cy="1905000"/>
          </a:xfrm>
          <a:prstGeom prst="rect">
            <a:avLst/>
          </a:prstGeom>
          <a:solidFill>
            <a:srgbClr val="901B2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prstClr val="white"/>
              </a:solidFill>
              <a:cs typeface="+mn-ea"/>
              <a:sym typeface="+mn-lt"/>
            </a:endParaRPr>
          </a:p>
        </p:txBody>
      </p:sp>
      <p:sp>
        <p:nvSpPr>
          <p:cNvPr id="10" name="任意多边形 9"/>
          <p:cNvSpPr/>
          <p:nvPr/>
        </p:nvSpPr>
        <p:spPr>
          <a:xfrm>
            <a:off x="3962400" y="3648710"/>
            <a:ext cx="1905000" cy="1905000"/>
          </a:xfrm>
          <a:custGeom>
            <a:avLst/>
            <a:gdLst>
              <a:gd name="connsiteX0" fmla="*/ 0 w 1905000"/>
              <a:gd name="connsiteY0" fmla="*/ 0 h 1905000"/>
              <a:gd name="connsiteX1" fmla="*/ 1905000 w 1905000"/>
              <a:gd name="connsiteY1" fmla="*/ 0 h 1905000"/>
              <a:gd name="connsiteX2" fmla="*/ 1905000 w 1905000"/>
              <a:gd name="connsiteY2" fmla="*/ 295275 h 1905000"/>
              <a:gd name="connsiteX3" fmla="*/ 1304925 w 1905000"/>
              <a:gd name="connsiteY3" fmla="*/ 295275 h 1905000"/>
              <a:gd name="connsiteX4" fmla="*/ 1304925 w 1905000"/>
              <a:gd name="connsiteY4" fmla="*/ 1905000 h 1905000"/>
              <a:gd name="connsiteX5" fmla="*/ 0 w 1905000"/>
              <a:gd name="connsiteY5" fmla="*/ 1905000 h 190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05000" h="1905000">
                <a:moveTo>
                  <a:pt x="0" y="0"/>
                </a:moveTo>
                <a:lnTo>
                  <a:pt x="1905000" y="0"/>
                </a:lnTo>
                <a:lnTo>
                  <a:pt x="1905000" y="295275"/>
                </a:lnTo>
                <a:lnTo>
                  <a:pt x="1304925" y="295275"/>
                </a:lnTo>
                <a:lnTo>
                  <a:pt x="1304925" y="1905000"/>
                </a:lnTo>
                <a:lnTo>
                  <a:pt x="0" y="1905000"/>
                </a:lnTo>
                <a:close/>
              </a:path>
            </a:pathLst>
          </a:custGeom>
          <a:solidFill>
            <a:srgbClr val="901B2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prstClr val="white"/>
              </a:solidFill>
              <a:cs typeface="+mn-ea"/>
              <a:sym typeface="+mn-lt"/>
            </a:endParaRPr>
          </a:p>
        </p:txBody>
      </p:sp>
      <p:sp>
        <p:nvSpPr>
          <p:cNvPr id="11" name="文本框 10"/>
          <p:cNvSpPr txBox="1"/>
          <p:nvPr/>
        </p:nvSpPr>
        <p:spPr>
          <a:xfrm>
            <a:off x="4987429" y="1719898"/>
            <a:ext cx="450444" cy="1015663"/>
          </a:xfrm>
          <a:prstGeom prst="rect">
            <a:avLst/>
          </a:prstGeom>
          <a:noFill/>
        </p:spPr>
        <p:txBody>
          <a:bodyPr wrap="none" lIns="0" rIns="0" rtlCol="0">
            <a:spAutoFit/>
          </a:bodyPr>
          <a:lstStyle/>
          <a:p>
            <a:pPr algn="ctr"/>
            <a:r>
              <a:rPr lang="en-US" altLang="zh-CN" sz="6000" u="sng" dirty="0">
                <a:solidFill>
                  <a:prstClr val="white"/>
                </a:solidFill>
                <a:cs typeface="+mn-ea"/>
                <a:sym typeface="+mn-lt"/>
              </a:rPr>
              <a:t>4</a:t>
            </a:r>
            <a:endParaRPr lang="zh-CN" altLang="en-US" sz="6000" u="sng" dirty="0">
              <a:solidFill>
                <a:prstClr val="white"/>
              </a:solidFill>
              <a:cs typeface="+mn-ea"/>
              <a:sym typeface="+mn-lt"/>
            </a:endParaRPr>
          </a:p>
        </p:txBody>
      </p:sp>
      <p:sp>
        <p:nvSpPr>
          <p:cNvPr id="12" name="文本框 11"/>
          <p:cNvSpPr txBox="1"/>
          <p:nvPr/>
        </p:nvSpPr>
        <p:spPr>
          <a:xfrm>
            <a:off x="7599013" y="2577743"/>
            <a:ext cx="450444" cy="1015663"/>
          </a:xfrm>
          <a:prstGeom prst="rect">
            <a:avLst/>
          </a:prstGeom>
          <a:noFill/>
        </p:spPr>
        <p:txBody>
          <a:bodyPr wrap="none" lIns="0" rIns="0" rtlCol="0">
            <a:spAutoFit/>
          </a:bodyPr>
          <a:lstStyle/>
          <a:p>
            <a:pPr algn="ctr"/>
            <a:r>
              <a:rPr lang="en-US" altLang="zh-CN" sz="6000" u="sng" dirty="0">
                <a:solidFill>
                  <a:prstClr val="white"/>
                </a:solidFill>
                <a:cs typeface="+mn-ea"/>
                <a:sym typeface="+mn-lt"/>
              </a:rPr>
              <a:t>3</a:t>
            </a:r>
            <a:endParaRPr lang="zh-CN" altLang="en-US" sz="6000" u="sng" dirty="0">
              <a:solidFill>
                <a:prstClr val="white"/>
              </a:solidFill>
              <a:cs typeface="+mn-ea"/>
              <a:sym typeface="+mn-lt"/>
            </a:endParaRPr>
          </a:p>
        </p:txBody>
      </p:sp>
      <p:sp>
        <p:nvSpPr>
          <p:cNvPr id="13" name="文本框 12"/>
          <p:cNvSpPr txBox="1"/>
          <p:nvPr/>
        </p:nvSpPr>
        <p:spPr>
          <a:xfrm>
            <a:off x="4166548" y="3754080"/>
            <a:ext cx="450444" cy="1015663"/>
          </a:xfrm>
          <a:prstGeom prst="rect">
            <a:avLst/>
          </a:prstGeom>
          <a:noFill/>
        </p:spPr>
        <p:txBody>
          <a:bodyPr wrap="none" lIns="0" rIns="0" rtlCol="0">
            <a:spAutoFit/>
          </a:bodyPr>
          <a:lstStyle/>
          <a:p>
            <a:pPr algn="ctr"/>
            <a:r>
              <a:rPr lang="en-US" altLang="zh-CN" sz="6000" u="sng" dirty="0">
                <a:solidFill>
                  <a:prstClr val="white"/>
                </a:solidFill>
                <a:cs typeface="+mn-ea"/>
                <a:sym typeface="+mn-lt"/>
              </a:rPr>
              <a:t>2</a:t>
            </a:r>
            <a:endParaRPr lang="zh-CN" altLang="en-US" sz="6000" u="sng" dirty="0">
              <a:solidFill>
                <a:prstClr val="white"/>
              </a:solidFill>
              <a:cs typeface="+mn-ea"/>
              <a:sym typeface="+mn-lt"/>
            </a:endParaRPr>
          </a:p>
        </p:txBody>
      </p:sp>
      <p:sp>
        <p:nvSpPr>
          <p:cNvPr id="14" name="文本框 13"/>
          <p:cNvSpPr txBox="1"/>
          <p:nvPr/>
        </p:nvSpPr>
        <p:spPr>
          <a:xfrm>
            <a:off x="6618508" y="4782185"/>
            <a:ext cx="450444" cy="1015663"/>
          </a:xfrm>
          <a:prstGeom prst="rect">
            <a:avLst/>
          </a:prstGeom>
          <a:noFill/>
        </p:spPr>
        <p:txBody>
          <a:bodyPr wrap="none" lIns="0" rIns="0" rtlCol="0">
            <a:spAutoFit/>
          </a:bodyPr>
          <a:lstStyle/>
          <a:p>
            <a:pPr algn="ctr"/>
            <a:r>
              <a:rPr lang="en-US" altLang="zh-CN" sz="6000" u="sng" dirty="0">
                <a:solidFill>
                  <a:prstClr val="white"/>
                </a:solidFill>
                <a:cs typeface="+mn-ea"/>
                <a:sym typeface="+mn-lt"/>
              </a:rPr>
              <a:t>1</a:t>
            </a:r>
            <a:endParaRPr lang="zh-CN" altLang="en-US" sz="6000" u="sng" dirty="0">
              <a:solidFill>
                <a:prstClr val="white"/>
              </a:solidFill>
              <a:cs typeface="+mn-ea"/>
              <a:sym typeface="+mn-lt"/>
            </a:endParaRPr>
          </a:p>
        </p:txBody>
      </p:sp>
      <p:sp>
        <p:nvSpPr>
          <p:cNvPr id="15" name="文本框 14"/>
          <p:cNvSpPr txBox="1"/>
          <p:nvPr/>
        </p:nvSpPr>
        <p:spPr>
          <a:xfrm>
            <a:off x="8540214" y="2775425"/>
            <a:ext cx="2272788" cy="703847"/>
          </a:xfrm>
          <a:prstGeom prst="rect">
            <a:avLst/>
          </a:prstGeom>
          <a:noFill/>
        </p:spPr>
        <p:txBody>
          <a:bodyPr wrap="square" lIns="0" rIns="0" rtlCol="0">
            <a:spAutoFit/>
          </a:bodyPr>
          <a:lstStyle/>
          <a:p>
            <a:pPr>
              <a:lnSpc>
                <a:spcPct val="150000"/>
              </a:lnSpc>
              <a:spcAft>
                <a:spcPts val="600"/>
              </a:spcAft>
            </a:pPr>
            <a:r>
              <a:rPr lang="zh-CN" altLang="en-US" sz="1400" dirty="0">
                <a:solidFill>
                  <a:schemeClr val="tx1">
                    <a:lumMod val="75000"/>
                    <a:lumOff val="25000"/>
                  </a:schemeClr>
                </a:solidFill>
                <a:cs typeface="+mn-ea"/>
                <a:sym typeface="+mn-lt"/>
              </a:rPr>
              <a:t>请在此处添加正文内容，根据需要调整字体与字号。在</a:t>
            </a:r>
          </a:p>
        </p:txBody>
      </p:sp>
      <p:sp>
        <p:nvSpPr>
          <p:cNvPr id="16" name="文本框 15"/>
          <p:cNvSpPr txBox="1"/>
          <p:nvPr/>
        </p:nvSpPr>
        <p:spPr>
          <a:xfrm>
            <a:off x="8568281" y="2381719"/>
            <a:ext cx="1282402" cy="400110"/>
          </a:xfrm>
          <a:prstGeom prst="rect">
            <a:avLst/>
          </a:prstGeom>
          <a:noFill/>
        </p:spPr>
        <p:txBody>
          <a:bodyPr wrap="none" lIns="0" rIns="0" rtlCol="0">
            <a:spAutoFit/>
          </a:bodyPr>
          <a:lstStyle/>
          <a:p>
            <a:r>
              <a:rPr lang="zh-CN" altLang="en-US" sz="2000" dirty="0">
                <a:solidFill>
                  <a:schemeClr val="tx1">
                    <a:lumMod val="75000"/>
                    <a:lumOff val="25000"/>
                  </a:schemeClr>
                </a:solidFill>
                <a:cs typeface="+mn-ea"/>
                <a:sym typeface="+mn-lt"/>
              </a:rPr>
              <a:t>添加小标题</a:t>
            </a:r>
          </a:p>
        </p:txBody>
      </p:sp>
      <p:sp>
        <p:nvSpPr>
          <p:cNvPr id="17" name="文本框 16"/>
          <p:cNvSpPr txBox="1"/>
          <p:nvPr/>
        </p:nvSpPr>
        <p:spPr>
          <a:xfrm>
            <a:off x="7622239" y="5272926"/>
            <a:ext cx="2375709" cy="703141"/>
          </a:xfrm>
          <a:prstGeom prst="rect">
            <a:avLst/>
          </a:prstGeom>
          <a:noFill/>
        </p:spPr>
        <p:txBody>
          <a:bodyPr wrap="square" lIns="0" rIns="0" rtlCol="0">
            <a:spAutoFit/>
          </a:bodyPr>
          <a:lstStyle/>
          <a:p>
            <a:pPr>
              <a:lnSpc>
                <a:spcPct val="150000"/>
              </a:lnSpc>
              <a:spcAft>
                <a:spcPts val="600"/>
              </a:spcAft>
            </a:pPr>
            <a:r>
              <a:rPr lang="zh-CN" altLang="en-US" sz="1400" dirty="0">
                <a:solidFill>
                  <a:schemeClr val="tx1">
                    <a:lumMod val="75000"/>
                    <a:lumOff val="25000"/>
                  </a:schemeClr>
                </a:solidFill>
                <a:cs typeface="+mn-ea"/>
                <a:sym typeface="+mn-lt"/>
              </a:rPr>
              <a:t>请在此处添加正文内容，根据需要调整字体与字号。在此处</a:t>
            </a:r>
          </a:p>
        </p:txBody>
      </p:sp>
      <p:sp>
        <p:nvSpPr>
          <p:cNvPr id="18" name="文本框 17"/>
          <p:cNvSpPr txBox="1"/>
          <p:nvPr/>
        </p:nvSpPr>
        <p:spPr>
          <a:xfrm>
            <a:off x="7650307" y="4879220"/>
            <a:ext cx="1282402" cy="400110"/>
          </a:xfrm>
          <a:prstGeom prst="rect">
            <a:avLst/>
          </a:prstGeom>
          <a:noFill/>
        </p:spPr>
        <p:txBody>
          <a:bodyPr wrap="none" lIns="0" rIns="0" rtlCol="0">
            <a:spAutoFit/>
          </a:bodyPr>
          <a:lstStyle/>
          <a:p>
            <a:r>
              <a:rPr lang="zh-CN" altLang="en-US" sz="2000" dirty="0">
                <a:solidFill>
                  <a:schemeClr val="tx1">
                    <a:lumMod val="75000"/>
                    <a:lumOff val="25000"/>
                  </a:schemeClr>
                </a:solidFill>
                <a:cs typeface="+mn-ea"/>
                <a:sym typeface="+mn-lt"/>
              </a:rPr>
              <a:t>添加小标题</a:t>
            </a:r>
          </a:p>
        </p:txBody>
      </p:sp>
      <p:sp>
        <p:nvSpPr>
          <p:cNvPr id="19" name="文本框 18"/>
          <p:cNvSpPr txBox="1"/>
          <p:nvPr/>
        </p:nvSpPr>
        <p:spPr>
          <a:xfrm>
            <a:off x="1819921" y="1956903"/>
            <a:ext cx="2298029" cy="703141"/>
          </a:xfrm>
          <a:prstGeom prst="rect">
            <a:avLst/>
          </a:prstGeom>
          <a:noFill/>
        </p:spPr>
        <p:txBody>
          <a:bodyPr wrap="square" lIns="0" rIns="0" rtlCol="0">
            <a:spAutoFit/>
          </a:bodyPr>
          <a:lstStyle/>
          <a:p>
            <a:pPr algn="r">
              <a:lnSpc>
                <a:spcPct val="150000"/>
              </a:lnSpc>
              <a:spcAft>
                <a:spcPts val="600"/>
              </a:spcAft>
            </a:pPr>
            <a:r>
              <a:rPr lang="zh-CN" altLang="en-US" sz="1400" dirty="0">
                <a:solidFill>
                  <a:schemeClr val="tx1">
                    <a:lumMod val="75000"/>
                    <a:lumOff val="25000"/>
                  </a:schemeClr>
                </a:solidFill>
                <a:cs typeface="+mn-ea"/>
                <a:sym typeface="+mn-lt"/>
              </a:rPr>
              <a:t>请在此处添加正文内容，根据需要调整字体与字号。在</a:t>
            </a:r>
          </a:p>
        </p:txBody>
      </p:sp>
      <p:sp>
        <p:nvSpPr>
          <p:cNvPr id="20" name="文本框 19"/>
          <p:cNvSpPr txBox="1"/>
          <p:nvPr/>
        </p:nvSpPr>
        <p:spPr>
          <a:xfrm>
            <a:off x="2802213" y="1587571"/>
            <a:ext cx="1282402" cy="400110"/>
          </a:xfrm>
          <a:prstGeom prst="rect">
            <a:avLst/>
          </a:prstGeom>
          <a:noFill/>
        </p:spPr>
        <p:txBody>
          <a:bodyPr wrap="none" lIns="0" rIns="0" rtlCol="0">
            <a:spAutoFit/>
          </a:bodyPr>
          <a:lstStyle/>
          <a:p>
            <a:r>
              <a:rPr lang="zh-CN" altLang="en-US" sz="2000" dirty="0">
                <a:solidFill>
                  <a:schemeClr val="tx1">
                    <a:lumMod val="75000"/>
                    <a:lumOff val="25000"/>
                  </a:schemeClr>
                </a:solidFill>
                <a:cs typeface="+mn-ea"/>
                <a:sym typeface="+mn-lt"/>
              </a:rPr>
              <a:t>添加小标题</a:t>
            </a:r>
          </a:p>
        </p:txBody>
      </p:sp>
      <p:sp>
        <p:nvSpPr>
          <p:cNvPr id="21" name="文本框 20"/>
          <p:cNvSpPr txBox="1"/>
          <p:nvPr/>
        </p:nvSpPr>
        <p:spPr>
          <a:xfrm>
            <a:off x="1225117" y="4811261"/>
            <a:ext cx="2082293" cy="703847"/>
          </a:xfrm>
          <a:prstGeom prst="rect">
            <a:avLst/>
          </a:prstGeom>
          <a:noFill/>
        </p:spPr>
        <p:txBody>
          <a:bodyPr wrap="square" lIns="0" rIns="0" rtlCol="0">
            <a:spAutoFit/>
          </a:bodyPr>
          <a:lstStyle/>
          <a:p>
            <a:pPr algn="r">
              <a:lnSpc>
                <a:spcPct val="150000"/>
              </a:lnSpc>
              <a:spcAft>
                <a:spcPts val="600"/>
              </a:spcAft>
            </a:pPr>
            <a:r>
              <a:rPr lang="zh-CN" altLang="en-US" sz="1400" dirty="0">
                <a:solidFill>
                  <a:schemeClr val="tx1">
                    <a:lumMod val="75000"/>
                    <a:lumOff val="25000"/>
                  </a:schemeClr>
                </a:solidFill>
                <a:cs typeface="+mn-ea"/>
                <a:sym typeface="+mn-lt"/>
              </a:rPr>
              <a:t>请在此处添加正文内容，根据需要调整字体与字号。</a:t>
            </a:r>
          </a:p>
        </p:txBody>
      </p:sp>
      <p:sp>
        <p:nvSpPr>
          <p:cNvPr id="22" name="文本框 21"/>
          <p:cNvSpPr txBox="1"/>
          <p:nvPr/>
        </p:nvSpPr>
        <p:spPr>
          <a:xfrm>
            <a:off x="1991673" y="4441929"/>
            <a:ext cx="1282402" cy="400110"/>
          </a:xfrm>
          <a:prstGeom prst="rect">
            <a:avLst/>
          </a:prstGeom>
          <a:noFill/>
        </p:spPr>
        <p:txBody>
          <a:bodyPr wrap="none" lIns="0" rIns="0" rtlCol="0">
            <a:spAutoFit/>
          </a:bodyPr>
          <a:lstStyle/>
          <a:p>
            <a:r>
              <a:rPr lang="zh-CN" altLang="en-US" sz="2000" dirty="0">
                <a:solidFill>
                  <a:schemeClr val="tx1">
                    <a:lumMod val="75000"/>
                    <a:lumOff val="25000"/>
                  </a:schemeClr>
                </a:solidFill>
                <a:cs typeface="+mn-ea"/>
                <a:sym typeface="+mn-lt"/>
              </a:rPr>
              <a:t>添加小标题</a:t>
            </a:r>
          </a:p>
        </p:txBody>
      </p:sp>
      <p:sp>
        <p:nvSpPr>
          <p:cNvPr id="23" name="Freeform 39"/>
          <p:cNvSpPr>
            <a:spLocks noEditPoints="1"/>
          </p:cNvSpPr>
          <p:nvPr/>
        </p:nvSpPr>
        <p:spPr bwMode="auto">
          <a:xfrm>
            <a:off x="5598420" y="2848144"/>
            <a:ext cx="452896" cy="438616"/>
          </a:xfrm>
          <a:custGeom>
            <a:avLst/>
            <a:gdLst>
              <a:gd name="T0" fmla="*/ 44 w 94"/>
              <a:gd name="T1" fmla="*/ 76 h 91"/>
              <a:gd name="T2" fmla="*/ 54 w 94"/>
              <a:gd name="T3" fmla="*/ 78 h 91"/>
              <a:gd name="T4" fmla="*/ 57 w 94"/>
              <a:gd name="T5" fmla="*/ 77 h 91"/>
              <a:gd name="T6" fmla="*/ 84 w 94"/>
              <a:gd name="T7" fmla="*/ 69 h 91"/>
              <a:gd name="T8" fmla="*/ 78 w 94"/>
              <a:gd name="T9" fmla="*/ 13 h 91"/>
              <a:gd name="T10" fmla="*/ 46 w 94"/>
              <a:gd name="T11" fmla="*/ 0 h 91"/>
              <a:gd name="T12" fmla="*/ 14 w 94"/>
              <a:gd name="T13" fmla="*/ 13 h 91"/>
              <a:gd name="T14" fmla="*/ 0 w 94"/>
              <a:gd name="T15" fmla="*/ 45 h 91"/>
              <a:gd name="T16" fmla="*/ 14 w 94"/>
              <a:gd name="T17" fmla="*/ 78 h 91"/>
              <a:gd name="T18" fmla="*/ 46 w 94"/>
              <a:gd name="T19" fmla="*/ 91 h 91"/>
              <a:gd name="T20" fmla="*/ 47 w 94"/>
              <a:gd name="T21" fmla="*/ 91 h 91"/>
              <a:gd name="T22" fmla="*/ 47 w 94"/>
              <a:gd name="T23" fmla="*/ 84 h 91"/>
              <a:gd name="T24" fmla="*/ 46 w 94"/>
              <a:gd name="T25" fmla="*/ 84 h 91"/>
              <a:gd name="T26" fmla="*/ 19 w 94"/>
              <a:gd name="T27" fmla="*/ 72 h 91"/>
              <a:gd name="T28" fmla="*/ 8 w 94"/>
              <a:gd name="T29" fmla="*/ 45 h 91"/>
              <a:gd name="T30" fmla="*/ 19 w 94"/>
              <a:gd name="T31" fmla="*/ 18 h 91"/>
              <a:gd name="T32" fmla="*/ 46 w 94"/>
              <a:gd name="T33" fmla="*/ 7 h 91"/>
              <a:gd name="T34" fmla="*/ 73 w 94"/>
              <a:gd name="T35" fmla="*/ 18 h 91"/>
              <a:gd name="T36" fmla="*/ 63 w 94"/>
              <a:gd name="T37" fmla="*/ 72 h 91"/>
              <a:gd name="T38" fmla="*/ 65 w 94"/>
              <a:gd name="T39" fmla="*/ 69 h 91"/>
              <a:gd name="T40" fmla="*/ 65 w 94"/>
              <a:gd name="T41" fmla="*/ 65 h 91"/>
              <a:gd name="T42" fmla="*/ 57 w 94"/>
              <a:gd name="T43" fmla="*/ 57 h 91"/>
              <a:gd name="T44" fmla="*/ 53 w 94"/>
              <a:gd name="T45" fmla="*/ 58 h 91"/>
              <a:gd name="T46" fmla="*/ 49 w 94"/>
              <a:gd name="T47" fmla="*/ 62 h 91"/>
              <a:gd name="T48" fmla="*/ 33 w 94"/>
              <a:gd name="T49" fmla="*/ 36 h 91"/>
              <a:gd name="T50" fmla="*/ 39 w 94"/>
              <a:gd name="T51" fmla="*/ 33 h 91"/>
              <a:gd name="T52" fmla="*/ 41 w 94"/>
              <a:gd name="T53" fmla="*/ 31 h 91"/>
              <a:gd name="T54" fmla="*/ 37 w 94"/>
              <a:gd name="T55" fmla="*/ 19 h 91"/>
              <a:gd name="T56" fmla="*/ 34 w 94"/>
              <a:gd name="T57" fmla="*/ 17 h 91"/>
              <a:gd name="T58" fmla="*/ 21 w 94"/>
              <a:gd name="T59" fmla="*/ 24 h 91"/>
              <a:gd name="T60" fmla="*/ 19 w 94"/>
              <a:gd name="T61" fmla="*/ 36 h 91"/>
              <a:gd name="T62" fmla="*/ 44 w 94"/>
              <a:gd name="T63" fmla="*/ 76 h 91"/>
              <a:gd name="T64" fmla="*/ 54 w 94"/>
              <a:gd name="T65" fmla="*/ 25 h 91"/>
              <a:gd name="T66" fmla="*/ 52 w 94"/>
              <a:gd name="T67" fmla="*/ 21 h 91"/>
              <a:gd name="T68" fmla="*/ 55 w 94"/>
              <a:gd name="T69" fmla="*/ 19 h 91"/>
              <a:gd name="T70" fmla="*/ 55 w 94"/>
              <a:gd name="T71" fmla="*/ 19 h 91"/>
              <a:gd name="T72" fmla="*/ 55 w 94"/>
              <a:gd name="T73" fmla="*/ 19 h 91"/>
              <a:gd name="T74" fmla="*/ 70 w 94"/>
              <a:gd name="T75" fmla="*/ 31 h 91"/>
              <a:gd name="T76" fmla="*/ 74 w 94"/>
              <a:gd name="T77" fmla="*/ 50 h 91"/>
              <a:gd name="T78" fmla="*/ 74 w 94"/>
              <a:gd name="T79" fmla="*/ 50 h 91"/>
              <a:gd name="T80" fmla="*/ 71 w 94"/>
              <a:gd name="T81" fmla="*/ 52 h 91"/>
              <a:gd name="T82" fmla="*/ 69 w 94"/>
              <a:gd name="T83" fmla="*/ 49 h 91"/>
              <a:gd name="T84" fmla="*/ 69 w 94"/>
              <a:gd name="T85" fmla="*/ 49 h 91"/>
              <a:gd name="T86" fmla="*/ 66 w 94"/>
              <a:gd name="T87" fmla="*/ 34 h 91"/>
              <a:gd name="T88" fmla="*/ 54 w 94"/>
              <a:gd name="T89" fmla="*/ 25 h 91"/>
              <a:gd name="T90" fmla="*/ 54 w 94"/>
              <a:gd name="T91" fmla="*/ 25 h 91"/>
              <a:gd name="T92" fmla="*/ 49 w 94"/>
              <a:gd name="T93" fmla="*/ 34 h 91"/>
              <a:gd name="T94" fmla="*/ 47 w 94"/>
              <a:gd name="T95" fmla="*/ 30 h 91"/>
              <a:gd name="T96" fmla="*/ 50 w 94"/>
              <a:gd name="T97" fmla="*/ 28 h 91"/>
              <a:gd name="T98" fmla="*/ 51 w 94"/>
              <a:gd name="T99" fmla="*/ 29 h 91"/>
              <a:gd name="T100" fmla="*/ 62 w 94"/>
              <a:gd name="T101" fmla="*/ 37 h 91"/>
              <a:gd name="T102" fmla="*/ 64 w 94"/>
              <a:gd name="T103" fmla="*/ 50 h 91"/>
              <a:gd name="T104" fmla="*/ 64 w 94"/>
              <a:gd name="T105" fmla="*/ 51 h 91"/>
              <a:gd name="T106" fmla="*/ 60 w 94"/>
              <a:gd name="T107" fmla="*/ 53 h 91"/>
              <a:gd name="T108" fmla="*/ 59 w 94"/>
              <a:gd name="T109" fmla="*/ 49 h 91"/>
              <a:gd name="T110" fmla="*/ 59 w 94"/>
              <a:gd name="T111" fmla="*/ 49 h 91"/>
              <a:gd name="T112" fmla="*/ 57 w 94"/>
              <a:gd name="T113" fmla="*/ 39 h 91"/>
              <a:gd name="T114" fmla="*/ 50 w 94"/>
              <a:gd name="T115" fmla="*/ 34 h 91"/>
              <a:gd name="T116" fmla="*/ 49 w 94"/>
              <a:gd name="T117" fmla="*/ 34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4" h="91">
                <a:moveTo>
                  <a:pt x="44" y="76"/>
                </a:moveTo>
                <a:cubicBezTo>
                  <a:pt x="46" y="78"/>
                  <a:pt x="49" y="80"/>
                  <a:pt x="54" y="78"/>
                </a:cubicBezTo>
                <a:cubicBezTo>
                  <a:pt x="55" y="78"/>
                  <a:pt x="56" y="77"/>
                  <a:pt x="57" y="77"/>
                </a:cubicBezTo>
                <a:cubicBezTo>
                  <a:pt x="69" y="81"/>
                  <a:pt x="78" y="78"/>
                  <a:pt x="84" y="69"/>
                </a:cubicBezTo>
                <a:cubicBezTo>
                  <a:pt x="94" y="55"/>
                  <a:pt x="94" y="29"/>
                  <a:pt x="78" y="13"/>
                </a:cubicBezTo>
                <a:cubicBezTo>
                  <a:pt x="70" y="5"/>
                  <a:pt x="58" y="0"/>
                  <a:pt x="46" y="0"/>
                </a:cubicBezTo>
                <a:cubicBezTo>
                  <a:pt x="33" y="0"/>
                  <a:pt x="22" y="5"/>
                  <a:pt x="14" y="13"/>
                </a:cubicBezTo>
                <a:cubicBezTo>
                  <a:pt x="5" y="21"/>
                  <a:pt x="0" y="33"/>
                  <a:pt x="0" y="45"/>
                </a:cubicBezTo>
                <a:cubicBezTo>
                  <a:pt x="0" y="58"/>
                  <a:pt x="5" y="69"/>
                  <a:pt x="14" y="78"/>
                </a:cubicBezTo>
                <a:cubicBezTo>
                  <a:pt x="22" y="86"/>
                  <a:pt x="33" y="91"/>
                  <a:pt x="46" y="91"/>
                </a:cubicBezTo>
                <a:cubicBezTo>
                  <a:pt x="46" y="91"/>
                  <a:pt x="47" y="91"/>
                  <a:pt x="47" y="91"/>
                </a:cubicBezTo>
                <a:cubicBezTo>
                  <a:pt x="52" y="90"/>
                  <a:pt x="51" y="84"/>
                  <a:pt x="47" y="84"/>
                </a:cubicBezTo>
                <a:cubicBezTo>
                  <a:pt x="46" y="84"/>
                  <a:pt x="46" y="84"/>
                  <a:pt x="46" y="84"/>
                </a:cubicBezTo>
                <a:cubicBezTo>
                  <a:pt x="35" y="84"/>
                  <a:pt x="26" y="79"/>
                  <a:pt x="19" y="72"/>
                </a:cubicBezTo>
                <a:cubicBezTo>
                  <a:pt x="12" y="66"/>
                  <a:pt x="8" y="56"/>
                  <a:pt x="8" y="45"/>
                </a:cubicBezTo>
                <a:cubicBezTo>
                  <a:pt x="8" y="35"/>
                  <a:pt x="12" y="25"/>
                  <a:pt x="19" y="18"/>
                </a:cubicBezTo>
                <a:cubicBezTo>
                  <a:pt x="26" y="11"/>
                  <a:pt x="35" y="7"/>
                  <a:pt x="46" y="7"/>
                </a:cubicBezTo>
                <a:cubicBezTo>
                  <a:pt x="56" y="7"/>
                  <a:pt x="66" y="11"/>
                  <a:pt x="73" y="18"/>
                </a:cubicBezTo>
                <a:cubicBezTo>
                  <a:pt x="91" y="37"/>
                  <a:pt x="85" y="75"/>
                  <a:pt x="63" y="72"/>
                </a:cubicBezTo>
                <a:cubicBezTo>
                  <a:pt x="64" y="71"/>
                  <a:pt x="64" y="70"/>
                  <a:pt x="65" y="69"/>
                </a:cubicBezTo>
                <a:cubicBezTo>
                  <a:pt x="66" y="68"/>
                  <a:pt x="67" y="67"/>
                  <a:pt x="65" y="65"/>
                </a:cubicBezTo>
                <a:cubicBezTo>
                  <a:pt x="63" y="62"/>
                  <a:pt x="60" y="59"/>
                  <a:pt x="57" y="57"/>
                </a:cubicBezTo>
                <a:cubicBezTo>
                  <a:pt x="55" y="56"/>
                  <a:pt x="54" y="57"/>
                  <a:pt x="53" y="58"/>
                </a:cubicBezTo>
                <a:cubicBezTo>
                  <a:pt x="49" y="62"/>
                  <a:pt x="49" y="62"/>
                  <a:pt x="49" y="62"/>
                </a:cubicBezTo>
                <a:cubicBezTo>
                  <a:pt x="43" y="54"/>
                  <a:pt x="37" y="45"/>
                  <a:pt x="33" y="36"/>
                </a:cubicBezTo>
                <a:cubicBezTo>
                  <a:pt x="39" y="33"/>
                  <a:pt x="39" y="33"/>
                  <a:pt x="39" y="33"/>
                </a:cubicBezTo>
                <a:cubicBezTo>
                  <a:pt x="40" y="33"/>
                  <a:pt x="41" y="32"/>
                  <a:pt x="41" y="31"/>
                </a:cubicBezTo>
                <a:cubicBezTo>
                  <a:pt x="40" y="26"/>
                  <a:pt x="39" y="22"/>
                  <a:pt x="37" y="19"/>
                </a:cubicBezTo>
                <a:cubicBezTo>
                  <a:pt x="36" y="17"/>
                  <a:pt x="35" y="17"/>
                  <a:pt x="34" y="17"/>
                </a:cubicBezTo>
                <a:cubicBezTo>
                  <a:pt x="30" y="18"/>
                  <a:pt x="25" y="20"/>
                  <a:pt x="21" y="24"/>
                </a:cubicBezTo>
                <a:cubicBezTo>
                  <a:pt x="17" y="29"/>
                  <a:pt x="18" y="32"/>
                  <a:pt x="19" y="36"/>
                </a:cubicBezTo>
                <a:cubicBezTo>
                  <a:pt x="22" y="47"/>
                  <a:pt x="34" y="69"/>
                  <a:pt x="44" y="76"/>
                </a:cubicBezTo>
                <a:close/>
                <a:moveTo>
                  <a:pt x="54" y="25"/>
                </a:moveTo>
                <a:cubicBezTo>
                  <a:pt x="53" y="24"/>
                  <a:pt x="52" y="23"/>
                  <a:pt x="52" y="21"/>
                </a:cubicBezTo>
                <a:cubicBezTo>
                  <a:pt x="52" y="20"/>
                  <a:pt x="54" y="19"/>
                  <a:pt x="55" y="19"/>
                </a:cubicBezTo>
                <a:cubicBezTo>
                  <a:pt x="55" y="19"/>
                  <a:pt x="55" y="19"/>
                  <a:pt x="55" y="19"/>
                </a:cubicBezTo>
                <a:cubicBezTo>
                  <a:pt x="55" y="19"/>
                  <a:pt x="55" y="19"/>
                  <a:pt x="55" y="19"/>
                </a:cubicBezTo>
                <a:cubicBezTo>
                  <a:pt x="62" y="21"/>
                  <a:pt x="67" y="25"/>
                  <a:pt x="70" y="31"/>
                </a:cubicBezTo>
                <a:cubicBezTo>
                  <a:pt x="74" y="37"/>
                  <a:pt x="76" y="44"/>
                  <a:pt x="74" y="50"/>
                </a:cubicBezTo>
                <a:cubicBezTo>
                  <a:pt x="74" y="50"/>
                  <a:pt x="74" y="50"/>
                  <a:pt x="74" y="50"/>
                </a:cubicBezTo>
                <a:cubicBezTo>
                  <a:pt x="74" y="52"/>
                  <a:pt x="72" y="53"/>
                  <a:pt x="71" y="52"/>
                </a:cubicBezTo>
                <a:cubicBezTo>
                  <a:pt x="69" y="52"/>
                  <a:pt x="68" y="50"/>
                  <a:pt x="69" y="49"/>
                </a:cubicBezTo>
                <a:cubicBezTo>
                  <a:pt x="69" y="49"/>
                  <a:pt x="69" y="49"/>
                  <a:pt x="69" y="49"/>
                </a:cubicBezTo>
                <a:cubicBezTo>
                  <a:pt x="70" y="44"/>
                  <a:pt x="69" y="38"/>
                  <a:pt x="66" y="34"/>
                </a:cubicBezTo>
                <a:cubicBezTo>
                  <a:pt x="63" y="29"/>
                  <a:pt x="59" y="26"/>
                  <a:pt x="54" y="25"/>
                </a:cubicBezTo>
                <a:cubicBezTo>
                  <a:pt x="54" y="25"/>
                  <a:pt x="54" y="25"/>
                  <a:pt x="54" y="25"/>
                </a:cubicBezTo>
                <a:close/>
                <a:moveTo>
                  <a:pt x="49" y="34"/>
                </a:moveTo>
                <a:cubicBezTo>
                  <a:pt x="48" y="33"/>
                  <a:pt x="47" y="32"/>
                  <a:pt x="47" y="30"/>
                </a:cubicBezTo>
                <a:cubicBezTo>
                  <a:pt x="47" y="29"/>
                  <a:pt x="49" y="28"/>
                  <a:pt x="50" y="28"/>
                </a:cubicBezTo>
                <a:cubicBezTo>
                  <a:pt x="50" y="28"/>
                  <a:pt x="51" y="28"/>
                  <a:pt x="51" y="29"/>
                </a:cubicBezTo>
                <a:cubicBezTo>
                  <a:pt x="55" y="30"/>
                  <a:pt x="59" y="33"/>
                  <a:pt x="62" y="37"/>
                </a:cubicBezTo>
                <a:cubicBezTo>
                  <a:pt x="64" y="40"/>
                  <a:pt x="65" y="45"/>
                  <a:pt x="64" y="50"/>
                </a:cubicBezTo>
                <a:cubicBezTo>
                  <a:pt x="64" y="50"/>
                  <a:pt x="64" y="50"/>
                  <a:pt x="64" y="51"/>
                </a:cubicBezTo>
                <a:cubicBezTo>
                  <a:pt x="63" y="52"/>
                  <a:pt x="62" y="53"/>
                  <a:pt x="60" y="53"/>
                </a:cubicBezTo>
                <a:cubicBezTo>
                  <a:pt x="59" y="52"/>
                  <a:pt x="58" y="51"/>
                  <a:pt x="59" y="49"/>
                </a:cubicBezTo>
                <a:cubicBezTo>
                  <a:pt x="59" y="49"/>
                  <a:pt x="59" y="49"/>
                  <a:pt x="59" y="49"/>
                </a:cubicBezTo>
                <a:cubicBezTo>
                  <a:pt x="59" y="45"/>
                  <a:pt x="59" y="42"/>
                  <a:pt x="57" y="39"/>
                </a:cubicBezTo>
                <a:cubicBezTo>
                  <a:pt x="55" y="37"/>
                  <a:pt x="53" y="35"/>
                  <a:pt x="50" y="34"/>
                </a:cubicBezTo>
                <a:cubicBezTo>
                  <a:pt x="50" y="34"/>
                  <a:pt x="49" y="34"/>
                  <a:pt x="49" y="34"/>
                </a:cubicBezTo>
                <a:close/>
              </a:path>
            </a:pathLst>
          </a:custGeom>
          <a:solidFill>
            <a:schemeClr val="bg1"/>
          </a:solidFill>
          <a:ln w="9525">
            <a:noFill/>
            <a:round/>
          </a:ln>
        </p:spPr>
        <p:txBody>
          <a:bodyPr vert="horz" wrap="square" lIns="91440" tIns="45720" rIns="91440" bIns="45720" numCol="1" anchor="t" anchorCtr="0" compatLnSpc="1"/>
          <a:lstStyle/>
          <a:p>
            <a:endParaRPr lang="zh-CN" altLang="en-US" sz="2000">
              <a:solidFill>
                <a:prstClr val="black"/>
              </a:solidFill>
              <a:cs typeface="+mn-ea"/>
              <a:sym typeface="+mn-lt"/>
            </a:endParaRPr>
          </a:p>
        </p:txBody>
      </p:sp>
      <p:sp>
        <p:nvSpPr>
          <p:cNvPr id="24" name="Freeform 13"/>
          <p:cNvSpPr>
            <a:spLocks noEditPoints="1"/>
          </p:cNvSpPr>
          <p:nvPr/>
        </p:nvSpPr>
        <p:spPr bwMode="auto">
          <a:xfrm>
            <a:off x="5649888" y="4310138"/>
            <a:ext cx="401428" cy="472047"/>
          </a:xfrm>
          <a:custGeom>
            <a:avLst/>
            <a:gdLst>
              <a:gd name="T0" fmla="*/ 52 w 91"/>
              <a:gd name="T1" fmla="*/ 30 h 107"/>
              <a:gd name="T2" fmla="*/ 63 w 91"/>
              <a:gd name="T3" fmla="*/ 19 h 107"/>
              <a:gd name="T4" fmla="*/ 61 w 91"/>
              <a:gd name="T5" fmla="*/ 14 h 107"/>
              <a:gd name="T6" fmla="*/ 56 w 91"/>
              <a:gd name="T7" fmla="*/ 13 h 107"/>
              <a:gd name="T8" fmla="*/ 50 w 91"/>
              <a:gd name="T9" fmla="*/ 30 h 107"/>
              <a:gd name="T10" fmla="*/ 52 w 91"/>
              <a:gd name="T11" fmla="*/ 30 h 107"/>
              <a:gd name="T12" fmla="*/ 76 w 91"/>
              <a:gd name="T13" fmla="*/ 64 h 107"/>
              <a:gd name="T14" fmla="*/ 76 w 91"/>
              <a:gd name="T15" fmla="*/ 107 h 107"/>
              <a:gd name="T16" fmla="*/ 52 w 91"/>
              <a:gd name="T17" fmla="*/ 107 h 107"/>
              <a:gd name="T18" fmla="*/ 52 w 91"/>
              <a:gd name="T19" fmla="*/ 38 h 107"/>
              <a:gd name="T20" fmla="*/ 36 w 91"/>
              <a:gd name="T21" fmla="*/ 38 h 107"/>
              <a:gd name="T22" fmla="*/ 36 w 91"/>
              <a:gd name="T23" fmla="*/ 107 h 107"/>
              <a:gd name="T24" fmla="*/ 12 w 91"/>
              <a:gd name="T25" fmla="*/ 107 h 107"/>
              <a:gd name="T26" fmla="*/ 12 w 91"/>
              <a:gd name="T27" fmla="*/ 64 h 107"/>
              <a:gd name="T28" fmla="*/ 0 w 91"/>
              <a:gd name="T29" fmla="*/ 64 h 107"/>
              <a:gd name="T30" fmla="*/ 0 w 91"/>
              <a:gd name="T31" fmla="*/ 37 h 107"/>
              <a:gd name="T32" fmla="*/ 24 w 91"/>
              <a:gd name="T33" fmla="*/ 37 h 107"/>
              <a:gd name="T34" fmla="*/ 12 w 91"/>
              <a:gd name="T35" fmla="*/ 20 h 107"/>
              <a:gd name="T36" fmla="*/ 19 w 91"/>
              <a:gd name="T37" fmla="*/ 4 h 107"/>
              <a:gd name="T38" fmla="*/ 37 w 91"/>
              <a:gd name="T39" fmla="*/ 4 h 107"/>
              <a:gd name="T40" fmla="*/ 43 w 91"/>
              <a:gd name="T41" fmla="*/ 10 h 107"/>
              <a:gd name="T42" fmla="*/ 49 w 91"/>
              <a:gd name="T43" fmla="*/ 4 h 107"/>
              <a:gd name="T44" fmla="*/ 67 w 91"/>
              <a:gd name="T45" fmla="*/ 4 h 107"/>
              <a:gd name="T46" fmla="*/ 75 w 91"/>
              <a:gd name="T47" fmla="*/ 20 h 107"/>
              <a:gd name="T48" fmla="*/ 62 w 91"/>
              <a:gd name="T49" fmla="*/ 37 h 107"/>
              <a:gd name="T50" fmla="*/ 91 w 91"/>
              <a:gd name="T51" fmla="*/ 37 h 107"/>
              <a:gd name="T52" fmla="*/ 91 w 91"/>
              <a:gd name="T53" fmla="*/ 64 h 107"/>
              <a:gd name="T54" fmla="*/ 76 w 91"/>
              <a:gd name="T55" fmla="*/ 64 h 107"/>
              <a:gd name="T56" fmla="*/ 37 w 91"/>
              <a:gd name="T57" fmla="*/ 30 h 107"/>
              <a:gd name="T58" fmla="*/ 31 w 91"/>
              <a:gd name="T59" fmla="*/ 13 h 107"/>
              <a:gd name="T60" fmla="*/ 26 w 91"/>
              <a:gd name="T61" fmla="*/ 14 h 107"/>
              <a:gd name="T62" fmla="*/ 23 w 91"/>
              <a:gd name="T63" fmla="*/ 19 h 107"/>
              <a:gd name="T64" fmla="*/ 35 w 91"/>
              <a:gd name="T65" fmla="*/ 30 h 107"/>
              <a:gd name="T66" fmla="*/ 37 w 91"/>
              <a:gd name="T67" fmla="*/ 3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1" h="107">
                <a:moveTo>
                  <a:pt x="52" y="30"/>
                </a:moveTo>
                <a:cubicBezTo>
                  <a:pt x="60" y="26"/>
                  <a:pt x="63" y="22"/>
                  <a:pt x="63" y="19"/>
                </a:cubicBezTo>
                <a:cubicBezTo>
                  <a:pt x="63" y="17"/>
                  <a:pt x="62" y="15"/>
                  <a:pt x="61" y="14"/>
                </a:cubicBezTo>
                <a:cubicBezTo>
                  <a:pt x="59" y="13"/>
                  <a:pt x="57" y="12"/>
                  <a:pt x="56" y="13"/>
                </a:cubicBezTo>
                <a:cubicBezTo>
                  <a:pt x="53" y="15"/>
                  <a:pt x="50" y="20"/>
                  <a:pt x="50" y="30"/>
                </a:cubicBezTo>
                <a:cubicBezTo>
                  <a:pt x="52" y="30"/>
                  <a:pt x="52" y="30"/>
                  <a:pt x="52" y="30"/>
                </a:cubicBezTo>
                <a:close/>
                <a:moveTo>
                  <a:pt x="76" y="64"/>
                </a:moveTo>
                <a:cubicBezTo>
                  <a:pt x="76" y="107"/>
                  <a:pt x="76" y="107"/>
                  <a:pt x="76" y="107"/>
                </a:cubicBezTo>
                <a:cubicBezTo>
                  <a:pt x="52" y="107"/>
                  <a:pt x="52" y="107"/>
                  <a:pt x="52" y="107"/>
                </a:cubicBezTo>
                <a:cubicBezTo>
                  <a:pt x="52" y="38"/>
                  <a:pt x="52" y="38"/>
                  <a:pt x="52" y="38"/>
                </a:cubicBezTo>
                <a:cubicBezTo>
                  <a:pt x="36" y="38"/>
                  <a:pt x="36" y="38"/>
                  <a:pt x="36" y="38"/>
                </a:cubicBezTo>
                <a:cubicBezTo>
                  <a:pt x="36" y="107"/>
                  <a:pt x="36" y="107"/>
                  <a:pt x="36" y="107"/>
                </a:cubicBezTo>
                <a:cubicBezTo>
                  <a:pt x="12" y="107"/>
                  <a:pt x="12" y="107"/>
                  <a:pt x="12" y="107"/>
                </a:cubicBezTo>
                <a:cubicBezTo>
                  <a:pt x="12" y="64"/>
                  <a:pt x="12" y="64"/>
                  <a:pt x="12" y="64"/>
                </a:cubicBezTo>
                <a:cubicBezTo>
                  <a:pt x="0" y="64"/>
                  <a:pt x="0" y="64"/>
                  <a:pt x="0" y="64"/>
                </a:cubicBezTo>
                <a:cubicBezTo>
                  <a:pt x="0" y="37"/>
                  <a:pt x="0" y="37"/>
                  <a:pt x="0" y="37"/>
                </a:cubicBezTo>
                <a:cubicBezTo>
                  <a:pt x="24" y="37"/>
                  <a:pt x="24" y="37"/>
                  <a:pt x="24" y="37"/>
                </a:cubicBezTo>
                <a:cubicBezTo>
                  <a:pt x="16" y="32"/>
                  <a:pt x="12" y="26"/>
                  <a:pt x="12" y="20"/>
                </a:cubicBezTo>
                <a:cubicBezTo>
                  <a:pt x="11" y="13"/>
                  <a:pt x="14" y="7"/>
                  <a:pt x="19" y="4"/>
                </a:cubicBezTo>
                <a:cubicBezTo>
                  <a:pt x="24" y="1"/>
                  <a:pt x="31" y="0"/>
                  <a:pt x="37" y="4"/>
                </a:cubicBezTo>
                <a:cubicBezTo>
                  <a:pt x="39" y="5"/>
                  <a:pt x="41" y="8"/>
                  <a:pt x="43" y="10"/>
                </a:cubicBezTo>
                <a:cubicBezTo>
                  <a:pt x="45" y="8"/>
                  <a:pt x="47" y="5"/>
                  <a:pt x="49" y="4"/>
                </a:cubicBezTo>
                <a:cubicBezTo>
                  <a:pt x="55" y="0"/>
                  <a:pt x="62" y="1"/>
                  <a:pt x="67" y="4"/>
                </a:cubicBezTo>
                <a:cubicBezTo>
                  <a:pt x="72" y="7"/>
                  <a:pt x="75" y="13"/>
                  <a:pt x="75" y="20"/>
                </a:cubicBezTo>
                <a:cubicBezTo>
                  <a:pt x="74" y="26"/>
                  <a:pt x="70" y="32"/>
                  <a:pt x="62" y="37"/>
                </a:cubicBezTo>
                <a:cubicBezTo>
                  <a:pt x="91" y="37"/>
                  <a:pt x="91" y="37"/>
                  <a:pt x="91" y="37"/>
                </a:cubicBezTo>
                <a:cubicBezTo>
                  <a:pt x="91" y="64"/>
                  <a:pt x="91" y="64"/>
                  <a:pt x="91" y="64"/>
                </a:cubicBezTo>
                <a:cubicBezTo>
                  <a:pt x="76" y="64"/>
                  <a:pt x="76" y="64"/>
                  <a:pt x="76" y="64"/>
                </a:cubicBezTo>
                <a:close/>
                <a:moveTo>
                  <a:pt x="37" y="30"/>
                </a:moveTo>
                <a:cubicBezTo>
                  <a:pt x="36" y="20"/>
                  <a:pt x="34" y="15"/>
                  <a:pt x="31" y="13"/>
                </a:cubicBezTo>
                <a:cubicBezTo>
                  <a:pt x="29" y="12"/>
                  <a:pt x="27" y="13"/>
                  <a:pt x="26" y="14"/>
                </a:cubicBezTo>
                <a:cubicBezTo>
                  <a:pt x="24" y="15"/>
                  <a:pt x="23" y="17"/>
                  <a:pt x="23" y="19"/>
                </a:cubicBezTo>
                <a:cubicBezTo>
                  <a:pt x="24" y="22"/>
                  <a:pt x="27" y="26"/>
                  <a:pt x="35" y="30"/>
                </a:cubicBezTo>
                <a:lnTo>
                  <a:pt x="37" y="30"/>
                </a:lnTo>
                <a:close/>
              </a:path>
            </a:pathLst>
          </a:custGeom>
          <a:solidFill>
            <a:schemeClr val="bg1"/>
          </a:solidFill>
          <a:ln w="9525">
            <a:noFill/>
            <a:round/>
          </a:ln>
        </p:spPr>
        <p:txBody>
          <a:bodyPr vert="horz" wrap="square" lIns="91440" tIns="45720" rIns="91440" bIns="45720" numCol="1" anchor="t" anchorCtr="0" compatLnSpc="1"/>
          <a:lstStyle/>
          <a:p>
            <a:endParaRPr lang="zh-CN" altLang="en-US" sz="2000">
              <a:solidFill>
                <a:prstClr val="black"/>
              </a:solidFill>
              <a:cs typeface="+mn-ea"/>
              <a:sym typeface="+mn-lt"/>
            </a:endParaRPr>
          </a:p>
        </p:txBody>
      </p:sp>
      <p:sp>
        <p:nvSpPr>
          <p:cNvPr id="25" name="Freeform 47"/>
          <p:cNvSpPr>
            <a:spLocks noEditPoints="1"/>
          </p:cNvSpPr>
          <p:nvPr/>
        </p:nvSpPr>
        <p:spPr bwMode="auto">
          <a:xfrm>
            <a:off x="6613978" y="3333878"/>
            <a:ext cx="361113" cy="343238"/>
          </a:xfrm>
          <a:custGeom>
            <a:avLst/>
            <a:gdLst>
              <a:gd name="T0" fmla="*/ 0 w 94"/>
              <a:gd name="T1" fmla="*/ 58 h 84"/>
              <a:gd name="T2" fmla="*/ 24 w 94"/>
              <a:gd name="T3" fmla="*/ 58 h 84"/>
              <a:gd name="T4" fmla="*/ 24 w 94"/>
              <a:gd name="T5" fmla="*/ 84 h 84"/>
              <a:gd name="T6" fmla="*/ 0 w 94"/>
              <a:gd name="T7" fmla="*/ 84 h 84"/>
              <a:gd name="T8" fmla="*/ 0 w 94"/>
              <a:gd name="T9" fmla="*/ 58 h 84"/>
              <a:gd name="T10" fmla="*/ 62 w 94"/>
              <a:gd name="T11" fmla="*/ 7 h 84"/>
              <a:gd name="T12" fmla="*/ 55 w 94"/>
              <a:gd name="T13" fmla="*/ 20 h 84"/>
              <a:gd name="T14" fmla="*/ 48 w 94"/>
              <a:gd name="T15" fmla="*/ 32 h 84"/>
              <a:gd name="T16" fmla="*/ 43 w 94"/>
              <a:gd name="T17" fmla="*/ 24 h 84"/>
              <a:gd name="T18" fmla="*/ 6 w 94"/>
              <a:gd name="T19" fmla="*/ 46 h 84"/>
              <a:gd name="T20" fmla="*/ 1 w 94"/>
              <a:gd name="T21" fmla="*/ 38 h 84"/>
              <a:gd name="T22" fmla="*/ 38 w 94"/>
              <a:gd name="T23" fmla="*/ 16 h 84"/>
              <a:gd name="T24" fmla="*/ 33 w 94"/>
              <a:gd name="T25" fmla="*/ 8 h 84"/>
              <a:gd name="T26" fmla="*/ 47 w 94"/>
              <a:gd name="T27" fmla="*/ 8 h 84"/>
              <a:gd name="T28" fmla="*/ 62 w 94"/>
              <a:gd name="T29" fmla="*/ 7 h 84"/>
              <a:gd name="T30" fmla="*/ 78 w 94"/>
              <a:gd name="T31" fmla="*/ 0 h 84"/>
              <a:gd name="T32" fmla="*/ 68 w 94"/>
              <a:gd name="T33" fmla="*/ 9 h 84"/>
              <a:gd name="T34" fmla="*/ 78 w 94"/>
              <a:gd name="T35" fmla="*/ 19 h 84"/>
              <a:gd name="T36" fmla="*/ 87 w 94"/>
              <a:gd name="T37" fmla="*/ 9 h 84"/>
              <a:gd name="T38" fmla="*/ 78 w 94"/>
              <a:gd name="T39" fmla="*/ 0 h 84"/>
              <a:gd name="T40" fmla="*/ 61 w 94"/>
              <a:gd name="T41" fmla="*/ 46 h 84"/>
              <a:gd name="T42" fmla="*/ 67 w 94"/>
              <a:gd name="T43" fmla="*/ 50 h 84"/>
              <a:gd name="T44" fmla="*/ 66 w 94"/>
              <a:gd name="T45" fmla="*/ 84 h 84"/>
              <a:gd name="T46" fmla="*/ 74 w 94"/>
              <a:gd name="T47" fmla="*/ 84 h 84"/>
              <a:gd name="T48" fmla="*/ 76 w 94"/>
              <a:gd name="T49" fmla="*/ 55 h 84"/>
              <a:gd name="T50" fmla="*/ 79 w 94"/>
              <a:gd name="T51" fmla="*/ 55 h 84"/>
              <a:gd name="T52" fmla="*/ 81 w 94"/>
              <a:gd name="T53" fmla="*/ 84 h 84"/>
              <a:gd name="T54" fmla="*/ 89 w 94"/>
              <a:gd name="T55" fmla="*/ 84 h 84"/>
              <a:gd name="T56" fmla="*/ 88 w 94"/>
              <a:gd name="T57" fmla="*/ 50 h 84"/>
              <a:gd name="T58" fmla="*/ 94 w 94"/>
              <a:gd name="T59" fmla="*/ 46 h 84"/>
              <a:gd name="T60" fmla="*/ 89 w 94"/>
              <a:gd name="T61" fmla="*/ 21 h 84"/>
              <a:gd name="T62" fmla="*/ 66 w 94"/>
              <a:gd name="T63" fmla="*/ 21 h 84"/>
              <a:gd name="T64" fmla="*/ 61 w 94"/>
              <a:gd name="T65" fmla="*/ 46 h 84"/>
              <a:gd name="T66" fmla="*/ 32 w 94"/>
              <a:gd name="T67" fmla="*/ 44 h 84"/>
              <a:gd name="T68" fmla="*/ 32 w 94"/>
              <a:gd name="T69" fmla="*/ 84 h 84"/>
              <a:gd name="T70" fmla="*/ 55 w 94"/>
              <a:gd name="T71" fmla="*/ 84 h 84"/>
              <a:gd name="T72" fmla="*/ 55 w 94"/>
              <a:gd name="T73" fmla="*/ 44 h 84"/>
              <a:gd name="T74" fmla="*/ 32 w 94"/>
              <a:gd name="T75" fmla="*/ 4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4" h="84">
                <a:moveTo>
                  <a:pt x="0" y="58"/>
                </a:moveTo>
                <a:cubicBezTo>
                  <a:pt x="24" y="58"/>
                  <a:pt x="24" y="58"/>
                  <a:pt x="24" y="58"/>
                </a:cubicBezTo>
                <a:cubicBezTo>
                  <a:pt x="24" y="84"/>
                  <a:pt x="24" y="84"/>
                  <a:pt x="24" y="84"/>
                </a:cubicBezTo>
                <a:cubicBezTo>
                  <a:pt x="0" y="84"/>
                  <a:pt x="0" y="84"/>
                  <a:pt x="0" y="84"/>
                </a:cubicBezTo>
                <a:cubicBezTo>
                  <a:pt x="0" y="58"/>
                  <a:pt x="0" y="58"/>
                  <a:pt x="0" y="58"/>
                </a:cubicBezTo>
                <a:close/>
                <a:moveTo>
                  <a:pt x="62" y="7"/>
                </a:moveTo>
                <a:cubicBezTo>
                  <a:pt x="55" y="20"/>
                  <a:pt x="55" y="20"/>
                  <a:pt x="55" y="20"/>
                </a:cubicBezTo>
                <a:cubicBezTo>
                  <a:pt x="48" y="32"/>
                  <a:pt x="48" y="32"/>
                  <a:pt x="48" y="32"/>
                </a:cubicBezTo>
                <a:cubicBezTo>
                  <a:pt x="43" y="24"/>
                  <a:pt x="43" y="24"/>
                  <a:pt x="43" y="24"/>
                </a:cubicBezTo>
                <a:cubicBezTo>
                  <a:pt x="6" y="46"/>
                  <a:pt x="6" y="46"/>
                  <a:pt x="6" y="46"/>
                </a:cubicBezTo>
                <a:cubicBezTo>
                  <a:pt x="1" y="38"/>
                  <a:pt x="1" y="38"/>
                  <a:pt x="1" y="38"/>
                </a:cubicBezTo>
                <a:cubicBezTo>
                  <a:pt x="38" y="16"/>
                  <a:pt x="38" y="16"/>
                  <a:pt x="38" y="16"/>
                </a:cubicBezTo>
                <a:cubicBezTo>
                  <a:pt x="33" y="8"/>
                  <a:pt x="33" y="8"/>
                  <a:pt x="33" y="8"/>
                </a:cubicBezTo>
                <a:cubicBezTo>
                  <a:pt x="47" y="8"/>
                  <a:pt x="47" y="8"/>
                  <a:pt x="47" y="8"/>
                </a:cubicBezTo>
                <a:cubicBezTo>
                  <a:pt x="62" y="7"/>
                  <a:pt x="62" y="7"/>
                  <a:pt x="62" y="7"/>
                </a:cubicBezTo>
                <a:close/>
                <a:moveTo>
                  <a:pt x="78" y="0"/>
                </a:moveTo>
                <a:cubicBezTo>
                  <a:pt x="72" y="0"/>
                  <a:pt x="68" y="4"/>
                  <a:pt x="68" y="9"/>
                </a:cubicBezTo>
                <a:cubicBezTo>
                  <a:pt x="68" y="14"/>
                  <a:pt x="72" y="19"/>
                  <a:pt x="78" y="19"/>
                </a:cubicBezTo>
                <a:cubicBezTo>
                  <a:pt x="83" y="19"/>
                  <a:pt x="87" y="14"/>
                  <a:pt x="87" y="9"/>
                </a:cubicBezTo>
                <a:cubicBezTo>
                  <a:pt x="87" y="4"/>
                  <a:pt x="83" y="0"/>
                  <a:pt x="78" y="0"/>
                </a:cubicBezTo>
                <a:close/>
                <a:moveTo>
                  <a:pt x="61" y="46"/>
                </a:moveTo>
                <a:cubicBezTo>
                  <a:pt x="63" y="47"/>
                  <a:pt x="65" y="49"/>
                  <a:pt x="67" y="50"/>
                </a:cubicBezTo>
                <a:cubicBezTo>
                  <a:pt x="66" y="84"/>
                  <a:pt x="66" y="84"/>
                  <a:pt x="66" y="84"/>
                </a:cubicBezTo>
                <a:cubicBezTo>
                  <a:pt x="74" y="84"/>
                  <a:pt x="74" y="84"/>
                  <a:pt x="74" y="84"/>
                </a:cubicBezTo>
                <a:cubicBezTo>
                  <a:pt x="76" y="55"/>
                  <a:pt x="76" y="55"/>
                  <a:pt x="76" y="55"/>
                </a:cubicBezTo>
                <a:cubicBezTo>
                  <a:pt x="79" y="55"/>
                  <a:pt x="79" y="55"/>
                  <a:pt x="79" y="55"/>
                </a:cubicBezTo>
                <a:cubicBezTo>
                  <a:pt x="81" y="84"/>
                  <a:pt x="81" y="84"/>
                  <a:pt x="81" y="84"/>
                </a:cubicBezTo>
                <a:cubicBezTo>
                  <a:pt x="89" y="84"/>
                  <a:pt x="89" y="84"/>
                  <a:pt x="89" y="84"/>
                </a:cubicBezTo>
                <a:cubicBezTo>
                  <a:pt x="88" y="50"/>
                  <a:pt x="88" y="50"/>
                  <a:pt x="88" y="50"/>
                </a:cubicBezTo>
                <a:cubicBezTo>
                  <a:pt x="94" y="46"/>
                  <a:pt x="94" y="46"/>
                  <a:pt x="94" y="46"/>
                </a:cubicBezTo>
                <a:cubicBezTo>
                  <a:pt x="89" y="21"/>
                  <a:pt x="89" y="21"/>
                  <a:pt x="89" y="21"/>
                </a:cubicBezTo>
                <a:cubicBezTo>
                  <a:pt x="64" y="21"/>
                  <a:pt x="91" y="21"/>
                  <a:pt x="66" y="21"/>
                </a:cubicBezTo>
                <a:cubicBezTo>
                  <a:pt x="61" y="46"/>
                  <a:pt x="61" y="46"/>
                  <a:pt x="61" y="46"/>
                </a:cubicBezTo>
                <a:close/>
                <a:moveTo>
                  <a:pt x="32" y="44"/>
                </a:moveTo>
                <a:cubicBezTo>
                  <a:pt x="32" y="84"/>
                  <a:pt x="32" y="84"/>
                  <a:pt x="32" y="84"/>
                </a:cubicBezTo>
                <a:cubicBezTo>
                  <a:pt x="55" y="84"/>
                  <a:pt x="55" y="84"/>
                  <a:pt x="55" y="84"/>
                </a:cubicBezTo>
                <a:cubicBezTo>
                  <a:pt x="55" y="44"/>
                  <a:pt x="55" y="44"/>
                  <a:pt x="55" y="44"/>
                </a:cubicBezTo>
                <a:lnTo>
                  <a:pt x="32" y="44"/>
                </a:lnTo>
                <a:close/>
              </a:path>
            </a:pathLst>
          </a:custGeom>
          <a:solidFill>
            <a:schemeClr val="bg1"/>
          </a:solidFill>
          <a:ln>
            <a:noFill/>
          </a:ln>
        </p:spPr>
        <p:txBody>
          <a:bodyPr vert="horz" wrap="square" lIns="91440" tIns="45720" rIns="91440" bIns="45720" numCol="1" anchor="t" anchorCtr="0" compatLnSpc="1"/>
          <a:lstStyle/>
          <a:p>
            <a:endParaRPr lang="zh-CN" altLang="en-US" sz="2000">
              <a:solidFill>
                <a:prstClr val="black"/>
              </a:solidFill>
              <a:cs typeface="+mn-ea"/>
              <a:sym typeface="+mn-lt"/>
            </a:endParaRPr>
          </a:p>
        </p:txBody>
      </p:sp>
      <p:sp>
        <p:nvSpPr>
          <p:cNvPr id="26" name="Freeform 90"/>
          <p:cNvSpPr>
            <a:spLocks noEditPoints="1"/>
          </p:cNvSpPr>
          <p:nvPr/>
        </p:nvSpPr>
        <p:spPr bwMode="auto">
          <a:xfrm>
            <a:off x="4547068" y="4927586"/>
            <a:ext cx="496798" cy="373414"/>
          </a:xfrm>
          <a:custGeom>
            <a:avLst/>
            <a:gdLst>
              <a:gd name="T0" fmla="*/ 19 w 237"/>
              <a:gd name="T1" fmla="*/ 121 h 168"/>
              <a:gd name="T2" fmla="*/ 100 w 237"/>
              <a:gd name="T3" fmla="*/ 121 h 168"/>
              <a:gd name="T4" fmla="*/ 114 w 237"/>
              <a:gd name="T5" fmla="*/ 168 h 168"/>
              <a:gd name="T6" fmla="*/ 5 w 237"/>
              <a:gd name="T7" fmla="*/ 168 h 168"/>
              <a:gd name="T8" fmla="*/ 19 w 237"/>
              <a:gd name="T9" fmla="*/ 121 h 168"/>
              <a:gd name="T10" fmla="*/ 19 w 237"/>
              <a:gd name="T11" fmla="*/ 121 h 168"/>
              <a:gd name="T12" fmla="*/ 223 w 237"/>
              <a:gd name="T13" fmla="*/ 78 h 168"/>
              <a:gd name="T14" fmla="*/ 223 w 237"/>
              <a:gd name="T15" fmla="*/ 93 h 168"/>
              <a:gd name="T16" fmla="*/ 235 w 237"/>
              <a:gd name="T17" fmla="*/ 102 h 168"/>
              <a:gd name="T18" fmla="*/ 221 w 237"/>
              <a:gd name="T19" fmla="*/ 102 h 168"/>
              <a:gd name="T20" fmla="*/ 213 w 237"/>
              <a:gd name="T21" fmla="*/ 114 h 168"/>
              <a:gd name="T22" fmla="*/ 213 w 237"/>
              <a:gd name="T23" fmla="*/ 100 h 168"/>
              <a:gd name="T24" fmla="*/ 199 w 237"/>
              <a:gd name="T25" fmla="*/ 90 h 168"/>
              <a:gd name="T26" fmla="*/ 213 w 237"/>
              <a:gd name="T27" fmla="*/ 93 h 168"/>
              <a:gd name="T28" fmla="*/ 223 w 237"/>
              <a:gd name="T29" fmla="*/ 78 h 168"/>
              <a:gd name="T30" fmla="*/ 223 w 237"/>
              <a:gd name="T31" fmla="*/ 78 h 168"/>
              <a:gd name="T32" fmla="*/ 22 w 237"/>
              <a:gd name="T33" fmla="*/ 90 h 168"/>
              <a:gd name="T34" fmla="*/ 15 w 237"/>
              <a:gd name="T35" fmla="*/ 102 h 168"/>
              <a:gd name="T36" fmla="*/ 0 w 237"/>
              <a:gd name="T37" fmla="*/ 102 h 168"/>
              <a:gd name="T38" fmla="*/ 12 w 237"/>
              <a:gd name="T39" fmla="*/ 109 h 168"/>
              <a:gd name="T40" fmla="*/ 12 w 237"/>
              <a:gd name="T41" fmla="*/ 123 h 168"/>
              <a:gd name="T42" fmla="*/ 19 w 237"/>
              <a:gd name="T43" fmla="*/ 112 h 168"/>
              <a:gd name="T44" fmla="*/ 36 w 237"/>
              <a:gd name="T45" fmla="*/ 112 h 168"/>
              <a:gd name="T46" fmla="*/ 22 w 237"/>
              <a:gd name="T47" fmla="*/ 104 h 168"/>
              <a:gd name="T48" fmla="*/ 22 w 237"/>
              <a:gd name="T49" fmla="*/ 90 h 168"/>
              <a:gd name="T50" fmla="*/ 22 w 237"/>
              <a:gd name="T51" fmla="*/ 90 h 168"/>
              <a:gd name="T52" fmla="*/ 88 w 237"/>
              <a:gd name="T53" fmla="*/ 0 h 168"/>
              <a:gd name="T54" fmla="*/ 86 w 237"/>
              <a:gd name="T55" fmla="*/ 29 h 168"/>
              <a:gd name="T56" fmla="*/ 112 w 237"/>
              <a:gd name="T57" fmla="*/ 45 h 168"/>
              <a:gd name="T58" fmla="*/ 83 w 237"/>
              <a:gd name="T59" fmla="*/ 43 h 168"/>
              <a:gd name="T60" fmla="*/ 67 w 237"/>
              <a:gd name="T61" fmla="*/ 69 h 168"/>
              <a:gd name="T62" fmla="*/ 69 w 237"/>
              <a:gd name="T63" fmla="*/ 41 h 168"/>
              <a:gd name="T64" fmla="*/ 43 w 237"/>
              <a:gd name="T65" fmla="*/ 24 h 168"/>
              <a:gd name="T66" fmla="*/ 71 w 237"/>
              <a:gd name="T67" fmla="*/ 24 h 168"/>
              <a:gd name="T68" fmla="*/ 88 w 237"/>
              <a:gd name="T69" fmla="*/ 0 h 168"/>
              <a:gd name="T70" fmla="*/ 88 w 237"/>
              <a:gd name="T71" fmla="*/ 0 h 168"/>
              <a:gd name="T72" fmla="*/ 142 w 237"/>
              <a:gd name="T73" fmla="*/ 121 h 168"/>
              <a:gd name="T74" fmla="*/ 223 w 237"/>
              <a:gd name="T75" fmla="*/ 121 h 168"/>
              <a:gd name="T76" fmla="*/ 237 w 237"/>
              <a:gd name="T77" fmla="*/ 168 h 168"/>
              <a:gd name="T78" fmla="*/ 128 w 237"/>
              <a:gd name="T79" fmla="*/ 168 h 168"/>
              <a:gd name="T80" fmla="*/ 142 w 237"/>
              <a:gd name="T81" fmla="*/ 121 h 168"/>
              <a:gd name="T82" fmla="*/ 142 w 237"/>
              <a:gd name="T83" fmla="*/ 121 h 168"/>
              <a:gd name="T84" fmla="*/ 79 w 237"/>
              <a:gd name="T85" fmla="*/ 59 h 168"/>
              <a:gd name="T86" fmla="*/ 64 w 237"/>
              <a:gd name="T87" fmla="*/ 107 h 168"/>
              <a:gd name="T88" fmla="*/ 173 w 237"/>
              <a:gd name="T89" fmla="*/ 107 h 168"/>
              <a:gd name="T90" fmla="*/ 159 w 237"/>
              <a:gd name="T91" fmla="*/ 59 h 168"/>
              <a:gd name="T92" fmla="*/ 79 w 237"/>
              <a:gd name="T93" fmla="*/ 59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7" h="168">
                <a:moveTo>
                  <a:pt x="19" y="121"/>
                </a:moveTo>
                <a:lnTo>
                  <a:pt x="100" y="121"/>
                </a:lnTo>
                <a:lnTo>
                  <a:pt x="114" y="168"/>
                </a:lnTo>
                <a:lnTo>
                  <a:pt x="5" y="168"/>
                </a:lnTo>
                <a:lnTo>
                  <a:pt x="19" y="121"/>
                </a:lnTo>
                <a:lnTo>
                  <a:pt x="19" y="121"/>
                </a:lnTo>
                <a:close/>
                <a:moveTo>
                  <a:pt x="223" y="78"/>
                </a:moveTo>
                <a:lnTo>
                  <a:pt x="223" y="93"/>
                </a:lnTo>
                <a:lnTo>
                  <a:pt x="235" y="102"/>
                </a:lnTo>
                <a:lnTo>
                  <a:pt x="221" y="102"/>
                </a:lnTo>
                <a:lnTo>
                  <a:pt x="213" y="114"/>
                </a:lnTo>
                <a:lnTo>
                  <a:pt x="213" y="100"/>
                </a:lnTo>
                <a:lnTo>
                  <a:pt x="199" y="90"/>
                </a:lnTo>
                <a:lnTo>
                  <a:pt x="213" y="93"/>
                </a:lnTo>
                <a:lnTo>
                  <a:pt x="223" y="78"/>
                </a:lnTo>
                <a:lnTo>
                  <a:pt x="223" y="78"/>
                </a:lnTo>
                <a:close/>
                <a:moveTo>
                  <a:pt x="22" y="90"/>
                </a:moveTo>
                <a:lnTo>
                  <a:pt x="15" y="102"/>
                </a:lnTo>
                <a:lnTo>
                  <a:pt x="0" y="102"/>
                </a:lnTo>
                <a:lnTo>
                  <a:pt x="12" y="109"/>
                </a:lnTo>
                <a:lnTo>
                  <a:pt x="12" y="123"/>
                </a:lnTo>
                <a:lnTo>
                  <a:pt x="19" y="112"/>
                </a:lnTo>
                <a:lnTo>
                  <a:pt x="36" y="112"/>
                </a:lnTo>
                <a:lnTo>
                  <a:pt x="22" y="104"/>
                </a:lnTo>
                <a:lnTo>
                  <a:pt x="22" y="90"/>
                </a:lnTo>
                <a:lnTo>
                  <a:pt x="22" y="90"/>
                </a:lnTo>
                <a:close/>
                <a:moveTo>
                  <a:pt x="88" y="0"/>
                </a:moveTo>
                <a:lnTo>
                  <a:pt x="86" y="29"/>
                </a:lnTo>
                <a:lnTo>
                  <a:pt x="112" y="45"/>
                </a:lnTo>
                <a:lnTo>
                  <a:pt x="83" y="43"/>
                </a:lnTo>
                <a:lnTo>
                  <a:pt x="67" y="69"/>
                </a:lnTo>
                <a:lnTo>
                  <a:pt x="69" y="41"/>
                </a:lnTo>
                <a:lnTo>
                  <a:pt x="43" y="24"/>
                </a:lnTo>
                <a:lnTo>
                  <a:pt x="71" y="24"/>
                </a:lnTo>
                <a:lnTo>
                  <a:pt x="88" y="0"/>
                </a:lnTo>
                <a:lnTo>
                  <a:pt x="88" y="0"/>
                </a:lnTo>
                <a:close/>
                <a:moveTo>
                  <a:pt x="142" y="121"/>
                </a:moveTo>
                <a:lnTo>
                  <a:pt x="223" y="121"/>
                </a:lnTo>
                <a:lnTo>
                  <a:pt x="237" y="168"/>
                </a:lnTo>
                <a:lnTo>
                  <a:pt x="128" y="168"/>
                </a:lnTo>
                <a:lnTo>
                  <a:pt x="142" y="121"/>
                </a:lnTo>
                <a:lnTo>
                  <a:pt x="142" y="121"/>
                </a:lnTo>
                <a:close/>
                <a:moveTo>
                  <a:pt x="79" y="59"/>
                </a:moveTo>
                <a:lnTo>
                  <a:pt x="64" y="107"/>
                </a:lnTo>
                <a:lnTo>
                  <a:pt x="173" y="107"/>
                </a:lnTo>
                <a:lnTo>
                  <a:pt x="159" y="59"/>
                </a:lnTo>
                <a:lnTo>
                  <a:pt x="79" y="59"/>
                </a:lnTo>
                <a:close/>
              </a:path>
            </a:pathLst>
          </a:custGeom>
          <a:solidFill>
            <a:schemeClr val="bg1"/>
          </a:solidFill>
          <a:ln>
            <a:noFill/>
          </a:ln>
        </p:spPr>
        <p:txBody>
          <a:bodyPr vert="horz" wrap="square" lIns="91440" tIns="45720" rIns="91440" bIns="45720" numCol="1" anchor="t" anchorCtr="0" compatLnSpc="1"/>
          <a:lstStyle/>
          <a:p>
            <a:endParaRPr lang="zh-CN" altLang="en-US" sz="2000">
              <a:solidFill>
                <a:prstClr val="black"/>
              </a:solidFill>
              <a:cs typeface="+mn-ea"/>
              <a:sym typeface="+mn-lt"/>
            </a:endParaRPr>
          </a:p>
        </p:txBody>
      </p:sp>
    </p:spTree>
  </p:cSld>
  <p:clrMapOvr>
    <a:masterClrMapping/>
  </p:clrMapOvr>
  <p:transition advClick="0" advTm="3000">
    <p:random/>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200"/>
                                      </p:stCondLst>
                                      <p:childTnLst>
                                        <p:set>
                                          <p:cBhvr>
                                            <p:cTn id="6" dur="1" fill="hold">
                                              <p:stCondLst>
                                                <p:cond delay="0"/>
                                              </p:stCondLst>
                                            </p:cTn>
                                            <p:tgtEl>
                                              <p:spTgt spid="7"/>
                                            </p:tgtEl>
                                            <p:attrNameLst>
                                              <p:attrName>style.visibility</p:attrName>
                                            </p:attrNameLst>
                                          </p:cBhvr>
                                          <p:to>
                                            <p:strVal val="visible"/>
                                          </p:to>
                                        </p:set>
                                        <p:anim calcmode="lin" valueType="num">
                                          <p:cBhvr>
                                            <p:cTn id="7" dur="350" fill="hold"/>
                                            <p:tgtEl>
                                              <p:spTgt spid="7"/>
                                            </p:tgtEl>
                                            <p:attrNameLst>
                                              <p:attrName>ppt_w</p:attrName>
                                            </p:attrNameLst>
                                          </p:cBhvr>
                                          <p:tavLst>
                                            <p:tav tm="0">
                                              <p:val>
                                                <p:fltVal val="0"/>
                                              </p:val>
                                            </p:tav>
                                            <p:tav tm="100000">
                                              <p:val>
                                                <p:strVal val="#ppt_w"/>
                                              </p:val>
                                            </p:tav>
                                          </p:tavLst>
                                        </p:anim>
                                        <p:anim calcmode="lin" valueType="num">
                                          <p:cBhvr>
                                            <p:cTn id="8" dur="350" fill="hold"/>
                                            <p:tgtEl>
                                              <p:spTgt spid="7"/>
                                            </p:tgtEl>
                                            <p:attrNameLst>
                                              <p:attrName>ppt_h</p:attrName>
                                            </p:attrNameLst>
                                          </p:cBhvr>
                                          <p:tavLst>
                                            <p:tav tm="0">
                                              <p:val>
                                                <p:fltVal val="0"/>
                                              </p:val>
                                            </p:tav>
                                            <p:tav tm="100000">
                                              <p:val>
                                                <p:strVal val="#ppt_h"/>
                                              </p:val>
                                            </p:tav>
                                          </p:tavLst>
                                        </p:anim>
                                        <p:animEffect transition="in" filter="fade">
                                          <p:cBhvr>
                                            <p:cTn id="9" dur="350"/>
                                            <p:tgtEl>
                                              <p:spTgt spid="7"/>
                                            </p:tgtEl>
                                          </p:cBhvr>
                                        </p:animEffect>
                                        <p:anim calcmode="lin" valueType="num">
                                          <p:cBhvr>
                                            <p:cTn id="10" dur="350" fill="hold"/>
                                            <p:tgtEl>
                                              <p:spTgt spid="7"/>
                                            </p:tgtEl>
                                            <p:attrNameLst>
                                              <p:attrName>ppt_x</p:attrName>
                                            </p:attrNameLst>
                                          </p:cBhvr>
                                          <p:tavLst>
                                            <p:tav tm="0">
                                              <p:val>
                                                <p:fltVal val="0.5"/>
                                              </p:val>
                                            </p:tav>
                                            <p:tav tm="100000">
                                              <p:val>
                                                <p:strVal val="#ppt_x"/>
                                              </p:val>
                                            </p:tav>
                                          </p:tavLst>
                                        </p:anim>
                                        <p:anim calcmode="lin" valueType="num">
                                          <p:cBhvr>
                                            <p:cTn id="11" dur="350" fill="hold"/>
                                            <p:tgtEl>
                                              <p:spTgt spid="7"/>
                                            </p:tgtEl>
                                            <p:attrNameLst>
                                              <p:attrName>ppt_y</p:attrName>
                                            </p:attrNameLst>
                                          </p:cBhvr>
                                          <p:tavLst>
                                            <p:tav tm="0">
                                              <p:val>
                                                <p:fltVal val="0.5"/>
                                              </p:val>
                                            </p:tav>
                                            <p:tav tm="100000">
                                              <p:val>
                                                <p:strVal val="#ppt_y"/>
                                              </p:val>
                                            </p:tav>
                                          </p:tavLst>
                                        </p:anim>
                                      </p:childTnLst>
                                    </p:cTn>
                                  </p:par>
                                  <p:par>
                                    <p:cTn id="12" presetID="53" presetClass="entr" presetSubtype="528" fill="hold" grpId="0" nodeType="withEffect">
                                      <p:stCondLst>
                                        <p:cond delay="300"/>
                                      </p:stCondLst>
                                      <p:childTnLst>
                                        <p:set>
                                          <p:cBhvr>
                                            <p:cTn id="13" dur="1" fill="hold">
                                              <p:stCondLst>
                                                <p:cond delay="0"/>
                                              </p:stCondLst>
                                            </p:cTn>
                                            <p:tgtEl>
                                              <p:spTgt spid="8"/>
                                            </p:tgtEl>
                                            <p:attrNameLst>
                                              <p:attrName>style.visibility</p:attrName>
                                            </p:attrNameLst>
                                          </p:cBhvr>
                                          <p:to>
                                            <p:strVal val="visible"/>
                                          </p:to>
                                        </p:set>
                                        <p:anim calcmode="lin" valueType="num">
                                          <p:cBhvr>
                                            <p:cTn id="14" dur="350" fill="hold"/>
                                            <p:tgtEl>
                                              <p:spTgt spid="8"/>
                                            </p:tgtEl>
                                            <p:attrNameLst>
                                              <p:attrName>ppt_w</p:attrName>
                                            </p:attrNameLst>
                                          </p:cBhvr>
                                          <p:tavLst>
                                            <p:tav tm="0">
                                              <p:val>
                                                <p:fltVal val="0"/>
                                              </p:val>
                                            </p:tav>
                                            <p:tav tm="100000">
                                              <p:val>
                                                <p:strVal val="#ppt_w"/>
                                              </p:val>
                                            </p:tav>
                                          </p:tavLst>
                                        </p:anim>
                                        <p:anim calcmode="lin" valueType="num">
                                          <p:cBhvr>
                                            <p:cTn id="15" dur="350" fill="hold"/>
                                            <p:tgtEl>
                                              <p:spTgt spid="8"/>
                                            </p:tgtEl>
                                            <p:attrNameLst>
                                              <p:attrName>ppt_h</p:attrName>
                                            </p:attrNameLst>
                                          </p:cBhvr>
                                          <p:tavLst>
                                            <p:tav tm="0">
                                              <p:val>
                                                <p:fltVal val="0"/>
                                              </p:val>
                                            </p:tav>
                                            <p:tav tm="100000">
                                              <p:val>
                                                <p:strVal val="#ppt_h"/>
                                              </p:val>
                                            </p:tav>
                                          </p:tavLst>
                                        </p:anim>
                                        <p:animEffect transition="in" filter="fade">
                                          <p:cBhvr>
                                            <p:cTn id="16" dur="350"/>
                                            <p:tgtEl>
                                              <p:spTgt spid="8"/>
                                            </p:tgtEl>
                                          </p:cBhvr>
                                        </p:animEffect>
                                        <p:anim calcmode="lin" valueType="num">
                                          <p:cBhvr>
                                            <p:cTn id="17" dur="350" fill="hold"/>
                                            <p:tgtEl>
                                              <p:spTgt spid="8"/>
                                            </p:tgtEl>
                                            <p:attrNameLst>
                                              <p:attrName>ppt_x</p:attrName>
                                            </p:attrNameLst>
                                          </p:cBhvr>
                                          <p:tavLst>
                                            <p:tav tm="0">
                                              <p:val>
                                                <p:fltVal val="0.5"/>
                                              </p:val>
                                            </p:tav>
                                            <p:tav tm="100000">
                                              <p:val>
                                                <p:strVal val="#ppt_x"/>
                                              </p:val>
                                            </p:tav>
                                          </p:tavLst>
                                        </p:anim>
                                        <p:anim calcmode="lin" valueType="num">
                                          <p:cBhvr>
                                            <p:cTn id="18" dur="350" fill="hold"/>
                                            <p:tgtEl>
                                              <p:spTgt spid="8"/>
                                            </p:tgtEl>
                                            <p:attrNameLst>
                                              <p:attrName>ppt_y</p:attrName>
                                            </p:attrNameLst>
                                          </p:cBhvr>
                                          <p:tavLst>
                                            <p:tav tm="0">
                                              <p:val>
                                                <p:fltVal val="0.5"/>
                                              </p:val>
                                            </p:tav>
                                            <p:tav tm="100000">
                                              <p:val>
                                                <p:strVal val="#ppt_y"/>
                                              </p:val>
                                            </p:tav>
                                          </p:tavLst>
                                        </p:anim>
                                      </p:childTnLst>
                                    </p:cTn>
                                  </p:par>
                                  <p:par>
                                    <p:cTn id="19" presetID="53" presetClass="entr" presetSubtype="528" fill="hold" grpId="0" nodeType="withEffect">
                                      <p:stCondLst>
                                        <p:cond delay="400"/>
                                      </p:stCondLst>
                                      <p:childTnLst>
                                        <p:set>
                                          <p:cBhvr>
                                            <p:cTn id="20" dur="1" fill="hold">
                                              <p:stCondLst>
                                                <p:cond delay="0"/>
                                              </p:stCondLst>
                                            </p:cTn>
                                            <p:tgtEl>
                                              <p:spTgt spid="10"/>
                                            </p:tgtEl>
                                            <p:attrNameLst>
                                              <p:attrName>style.visibility</p:attrName>
                                            </p:attrNameLst>
                                          </p:cBhvr>
                                          <p:to>
                                            <p:strVal val="visible"/>
                                          </p:to>
                                        </p:set>
                                        <p:anim calcmode="lin" valueType="num">
                                          <p:cBhvr>
                                            <p:cTn id="21" dur="350" fill="hold"/>
                                            <p:tgtEl>
                                              <p:spTgt spid="10"/>
                                            </p:tgtEl>
                                            <p:attrNameLst>
                                              <p:attrName>ppt_w</p:attrName>
                                            </p:attrNameLst>
                                          </p:cBhvr>
                                          <p:tavLst>
                                            <p:tav tm="0">
                                              <p:val>
                                                <p:fltVal val="0"/>
                                              </p:val>
                                            </p:tav>
                                            <p:tav tm="100000">
                                              <p:val>
                                                <p:strVal val="#ppt_w"/>
                                              </p:val>
                                            </p:tav>
                                          </p:tavLst>
                                        </p:anim>
                                        <p:anim calcmode="lin" valueType="num">
                                          <p:cBhvr>
                                            <p:cTn id="22" dur="350" fill="hold"/>
                                            <p:tgtEl>
                                              <p:spTgt spid="10"/>
                                            </p:tgtEl>
                                            <p:attrNameLst>
                                              <p:attrName>ppt_h</p:attrName>
                                            </p:attrNameLst>
                                          </p:cBhvr>
                                          <p:tavLst>
                                            <p:tav tm="0">
                                              <p:val>
                                                <p:fltVal val="0"/>
                                              </p:val>
                                            </p:tav>
                                            <p:tav tm="100000">
                                              <p:val>
                                                <p:strVal val="#ppt_h"/>
                                              </p:val>
                                            </p:tav>
                                          </p:tavLst>
                                        </p:anim>
                                        <p:animEffect transition="in" filter="fade">
                                          <p:cBhvr>
                                            <p:cTn id="23" dur="350"/>
                                            <p:tgtEl>
                                              <p:spTgt spid="10"/>
                                            </p:tgtEl>
                                          </p:cBhvr>
                                        </p:animEffect>
                                        <p:anim calcmode="lin" valueType="num">
                                          <p:cBhvr>
                                            <p:cTn id="24" dur="350" fill="hold"/>
                                            <p:tgtEl>
                                              <p:spTgt spid="10"/>
                                            </p:tgtEl>
                                            <p:attrNameLst>
                                              <p:attrName>ppt_x</p:attrName>
                                            </p:attrNameLst>
                                          </p:cBhvr>
                                          <p:tavLst>
                                            <p:tav tm="0">
                                              <p:val>
                                                <p:fltVal val="0.5"/>
                                              </p:val>
                                            </p:tav>
                                            <p:tav tm="100000">
                                              <p:val>
                                                <p:strVal val="#ppt_x"/>
                                              </p:val>
                                            </p:tav>
                                          </p:tavLst>
                                        </p:anim>
                                        <p:anim calcmode="lin" valueType="num">
                                          <p:cBhvr>
                                            <p:cTn id="25" dur="350" fill="hold"/>
                                            <p:tgtEl>
                                              <p:spTgt spid="10"/>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500"/>
                                      </p:stCondLst>
                                      <p:childTnLst>
                                        <p:set>
                                          <p:cBhvr>
                                            <p:cTn id="27" dur="1" fill="hold">
                                              <p:stCondLst>
                                                <p:cond delay="0"/>
                                              </p:stCondLst>
                                            </p:cTn>
                                            <p:tgtEl>
                                              <p:spTgt spid="9"/>
                                            </p:tgtEl>
                                            <p:attrNameLst>
                                              <p:attrName>style.visibility</p:attrName>
                                            </p:attrNameLst>
                                          </p:cBhvr>
                                          <p:to>
                                            <p:strVal val="visible"/>
                                          </p:to>
                                        </p:set>
                                        <p:anim calcmode="lin" valueType="num">
                                          <p:cBhvr>
                                            <p:cTn id="28" dur="350" fill="hold"/>
                                            <p:tgtEl>
                                              <p:spTgt spid="9"/>
                                            </p:tgtEl>
                                            <p:attrNameLst>
                                              <p:attrName>ppt_w</p:attrName>
                                            </p:attrNameLst>
                                          </p:cBhvr>
                                          <p:tavLst>
                                            <p:tav tm="0">
                                              <p:val>
                                                <p:fltVal val="0"/>
                                              </p:val>
                                            </p:tav>
                                            <p:tav tm="100000">
                                              <p:val>
                                                <p:strVal val="#ppt_w"/>
                                              </p:val>
                                            </p:tav>
                                          </p:tavLst>
                                        </p:anim>
                                        <p:anim calcmode="lin" valueType="num">
                                          <p:cBhvr>
                                            <p:cTn id="29" dur="350" fill="hold"/>
                                            <p:tgtEl>
                                              <p:spTgt spid="9"/>
                                            </p:tgtEl>
                                            <p:attrNameLst>
                                              <p:attrName>ppt_h</p:attrName>
                                            </p:attrNameLst>
                                          </p:cBhvr>
                                          <p:tavLst>
                                            <p:tav tm="0">
                                              <p:val>
                                                <p:fltVal val="0"/>
                                              </p:val>
                                            </p:tav>
                                            <p:tav tm="100000">
                                              <p:val>
                                                <p:strVal val="#ppt_h"/>
                                              </p:val>
                                            </p:tav>
                                          </p:tavLst>
                                        </p:anim>
                                        <p:animEffect transition="in" filter="fade">
                                          <p:cBhvr>
                                            <p:cTn id="30" dur="350"/>
                                            <p:tgtEl>
                                              <p:spTgt spid="9"/>
                                            </p:tgtEl>
                                          </p:cBhvr>
                                        </p:animEffect>
                                        <p:anim calcmode="lin" valueType="num">
                                          <p:cBhvr>
                                            <p:cTn id="31" dur="350" fill="hold"/>
                                            <p:tgtEl>
                                              <p:spTgt spid="9"/>
                                            </p:tgtEl>
                                            <p:attrNameLst>
                                              <p:attrName>ppt_x</p:attrName>
                                            </p:attrNameLst>
                                          </p:cBhvr>
                                          <p:tavLst>
                                            <p:tav tm="0">
                                              <p:val>
                                                <p:fltVal val="0.5"/>
                                              </p:val>
                                            </p:tav>
                                            <p:tav tm="100000">
                                              <p:val>
                                                <p:strVal val="#ppt_x"/>
                                              </p:val>
                                            </p:tav>
                                          </p:tavLst>
                                        </p:anim>
                                        <p:anim calcmode="lin" valueType="num">
                                          <p:cBhvr>
                                            <p:cTn id="32" dur="350" fill="hold"/>
                                            <p:tgtEl>
                                              <p:spTgt spid="9"/>
                                            </p:tgtEl>
                                            <p:attrNameLst>
                                              <p:attrName>ppt_y</p:attrName>
                                            </p:attrNameLst>
                                          </p:cBhvr>
                                          <p:tavLst>
                                            <p:tav tm="0">
                                              <p:val>
                                                <p:fltVal val="0.5"/>
                                              </p:val>
                                            </p:tav>
                                            <p:tav tm="100000">
                                              <p:val>
                                                <p:strVal val="#ppt_y"/>
                                              </p:val>
                                            </p:tav>
                                          </p:tavLst>
                                        </p:anim>
                                      </p:childTnLst>
                                    </p:cTn>
                                  </p:par>
                                </p:childTnLst>
                              </p:cTn>
                            </p:par>
                            <p:par>
                              <p:cTn id="33" fill="hold">
                                <p:stCondLst>
                                  <p:cond delay="700"/>
                                </p:stCondLst>
                                <p:childTnLst>
                                  <p:par>
                                    <p:cTn id="34" presetID="45" presetClass="entr" presetSubtype="0" fill="hold" grpId="0"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500"/>
                                            <p:tgtEl>
                                              <p:spTgt spid="14"/>
                                            </p:tgtEl>
                                          </p:cBhvr>
                                        </p:animEffect>
                                        <p:anim calcmode="lin" valueType="num">
                                          <p:cBhvr>
                                            <p:cTn id="37" dur="500" fill="hold"/>
                                            <p:tgtEl>
                                              <p:spTgt spid="14"/>
                                            </p:tgtEl>
                                            <p:attrNameLst>
                                              <p:attrName>ppt_w</p:attrName>
                                            </p:attrNameLst>
                                          </p:cBhvr>
                                          <p:tavLst>
                                            <p:tav tm="0" fmla="#ppt_w*sin(2.5*pi*$)">
                                              <p:val>
                                                <p:fltVal val="0"/>
                                              </p:val>
                                            </p:tav>
                                            <p:tav tm="100000">
                                              <p:val>
                                                <p:fltVal val="1"/>
                                              </p:val>
                                            </p:tav>
                                          </p:tavLst>
                                        </p:anim>
                                        <p:anim calcmode="lin" valueType="num">
                                          <p:cBhvr>
                                            <p:cTn id="38" dur="500" fill="hold"/>
                                            <p:tgtEl>
                                              <p:spTgt spid="14"/>
                                            </p:tgtEl>
                                            <p:attrNameLst>
                                              <p:attrName>ppt_h</p:attrName>
                                            </p:attrNameLst>
                                          </p:cBhvr>
                                          <p:tavLst>
                                            <p:tav tm="0">
                                              <p:val>
                                                <p:strVal val="#ppt_h"/>
                                              </p:val>
                                            </p:tav>
                                            <p:tav tm="100000">
                                              <p:val>
                                                <p:strVal val="#ppt_h"/>
                                              </p:val>
                                            </p:tav>
                                          </p:tavLst>
                                        </p:anim>
                                      </p:childTnLst>
                                    </p:cTn>
                                  </p:par>
                                  <p:par>
                                    <p:cTn id="39" presetID="10" presetClass="entr" presetSubtype="0" fill="hold" grpId="0" nodeType="with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fade">
                                          <p:cBhvr>
                                            <p:cTn id="41" dur="500"/>
                                            <p:tgtEl>
                                              <p:spTgt spid="24"/>
                                            </p:tgtEl>
                                          </p:cBhvr>
                                        </p:animEffect>
                                      </p:childTnLst>
                                    </p:cTn>
                                  </p:par>
                                </p:childTnLst>
                              </p:cTn>
                            </p:par>
                            <p:par>
                              <p:cTn id="42" fill="hold">
                                <p:stCondLst>
                                  <p:cond delay="1200"/>
                                </p:stCondLst>
                                <p:childTnLst>
                                  <p:par>
                                    <p:cTn id="43" presetID="2" presetClass="entr" presetSubtype="2" accel="30000" fill="hold" grpId="0" nodeType="afterEffect" p14:presetBounceEnd="30000">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14:bounceEnd="30000">
                                          <p:cBhvr additive="base">
                                            <p:cTn id="45" dur="500" fill="hold"/>
                                            <p:tgtEl>
                                              <p:spTgt spid="18"/>
                                            </p:tgtEl>
                                            <p:attrNameLst>
                                              <p:attrName>ppt_x</p:attrName>
                                            </p:attrNameLst>
                                          </p:cBhvr>
                                          <p:tavLst>
                                            <p:tav tm="0">
                                              <p:val>
                                                <p:strVal val="1+#ppt_w/2"/>
                                              </p:val>
                                            </p:tav>
                                            <p:tav tm="100000">
                                              <p:val>
                                                <p:strVal val="#ppt_x"/>
                                              </p:val>
                                            </p:tav>
                                          </p:tavLst>
                                        </p:anim>
                                        <p:anim calcmode="lin" valueType="num" p14:bounceEnd="30000">
                                          <p:cBhvr additive="base">
                                            <p:cTn id="46" dur="500" fill="hold"/>
                                            <p:tgtEl>
                                              <p:spTgt spid="18"/>
                                            </p:tgtEl>
                                            <p:attrNameLst>
                                              <p:attrName>ppt_y</p:attrName>
                                            </p:attrNameLst>
                                          </p:cBhvr>
                                          <p:tavLst>
                                            <p:tav tm="0">
                                              <p:val>
                                                <p:strVal val="#ppt_y"/>
                                              </p:val>
                                            </p:tav>
                                            <p:tav tm="100000">
                                              <p:val>
                                                <p:strVal val="#ppt_y"/>
                                              </p:val>
                                            </p:tav>
                                          </p:tavLst>
                                        </p:anim>
                                      </p:childTnLst>
                                    </p:cTn>
                                  </p:par>
                                  <p:par>
                                    <p:cTn id="47" presetID="2" presetClass="entr" presetSubtype="2" accel="30000" fill="hold" grpId="0" nodeType="withEffect" p14:presetBounceEnd="30000">
                                      <p:stCondLst>
                                        <p:cond delay="150"/>
                                      </p:stCondLst>
                                      <p:childTnLst>
                                        <p:set>
                                          <p:cBhvr>
                                            <p:cTn id="48" dur="1" fill="hold">
                                              <p:stCondLst>
                                                <p:cond delay="0"/>
                                              </p:stCondLst>
                                            </p:cTn>
                                            <p:tgtEl>
                                              <p:spTgt spid="17"/>
                                            </p:tgtEl>
                                            <p:attrNameLst>
                                              <p:attrName>style.visibility</p:attrName>
                                            </p:attrNameLst>
                                          </p:cBhvr>
                                          <p:to>
                                            <p:strVal val="visible"/>
                                          </p:to>
                                        </p:set>
                                        <p:anim calcmode="lin" valueType="num" p14:bounceEnd="30000">
                                          <p:cBhvr additive="base">
                                            <p:cTn id="49" dur="500" fill="hold"/>
                                            <p:tgtEl>
                                              <p:spTgt spid="17"/>
                                            </p:tgtEl>
                                            <p:attrNameLst>
                                              <p:attrName>ppt_x</p:attrName>
                                            </p:attrNameLst>
                                          </p:cBhvr>
                                          <p:tavLst>
                                            <p:tav tm="0">
                                              <p:val>
                                                <p:strVal val="1+#ppt_w/2"/>
                                              </p:val>
                                            </p:tav>
                                            <p:tav tm="100000">
                                              <p:val>
                                                <p:strVal val="#ppt_x"/>
                                              </p:val>
                                            </p:tav>
                                          </p:tavLst>
                                        </p:anim>
                                        <p:anim calcmode="lin" valueType="num" p14:bounceEnd="30000">
                                          <p:cBhvr additive="base">
                                            <p:cTn id="50" dur="500" fill="hold"/>
                                            <p:tgtEl>
                                              <p:spTgt spid="17"/>
                                            </p:tgtEl>
                                            <p:attrNameLst>
                                              <p:attrName>ppt_y</p:attrName>
                                            </p:attrNameLst>
                                          </p:cBhvr>
                                          <p:tavLst>
                                            <p:tav tm="0">
                                              <p:val>
                                                <p:strVal val="#ppt_y"/>
                                              </p:val>
                                            </p:tav>
                                            <p:tav tm="100000">
                                              <p:val>
                                                <p:strVal val="#ppt_y"/>
                                              </p:val>
                                            </p:tav>
                                          </p:tavLst>
                                        </p:anim>
                                      </p:childTnLst>
                                    </p:cTn>
                                  </p:par>
                                </p:childTnLst>
                              </p:cTn>
                            </p:par>
                            <p:par>
                              <p:cTn id="51" fill="hold">
                                <p:stCondLst>
                                  <p:cond delay="1700"/>
                                </p:stCondLst>
                                <p:childTnLst>
                                  <p:par>
                                    <p:cTn id="52" presetID="45" presetClass="entr" presetSubtype="0" fill="hold" grpId="0"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fade">
                                          <p:cBhvr>
                                            <p:cTn id="54" dur="500"/>
                                            <p:tgtEl>
                                              <p:spTgt spid="13"/>
                                            </p:tgtEl>
                                          </p:cBhvr>
                                        </p:animEffect>
                                        <p:anim calcmode="lin" valueType="num">
                                          <p:cBhvr>
                                            <p:cTn id="55" dur="500" fill="hold"/>
                                            <p:tgtEl>
                                              <p:spTgt spid="13"/>
                                            </p:tgtEl>
                                            <p:attrNameLst>
                                              <p:attrName>ppt_w</p:attrName>
                                            </p:attrNameLst>
                                          </p:cBhvr>
                                          <p:tavLst>
                                            <p:tav tm="0" fmla="#ppt_w*sin(2.5*pi*$)">
                                              <p:val>
                                                <p:fltVal val="0"/>
                                              </p:val>
                                            </p:tav>
                                            <p:tav tm="100000">
                                              <p:val>
                                                <p:fltVal val="1"/>
                                              </p:val>
                                            </p:tav>
                                          </p:tavLst>
                                        </p:anim>
                                        <p:anim calcmode="lin" valueType="num">
                                          <p:cBhvr>
                                            <p:cTn id="56" dur="500" fill="hold"/>
                                            <p:tgtEl>
                                              <p:spTgt spid="13"/>
                                            </p:tgtEl>
                                            <p:attrNameLst>
                                              <p:attrName>ppt_h</p:attrName>
                                            </p:attrNameLst>
                                          </p:cBhvr>
                                          <p:tavLst>
                                            <p:tav tm="0">
                                              <p:val>
                                                <p:strVal val="#ppt_h"/>
                                              </p:val>
                                            </p:tav>
                                            <p:tav tm="100000">
                                              <p:val>
                                                <p:strVal val="#ppt_h"/>
                                              </p:val>
                                            </p:tav>
                                          </p:tavLst>
                                        </p:anim>
                                      </p:childTnLst>
                                    </p:cTn>
                                  </p:par>
                                  <p:par>
                                    <p:cTn id="57" presetID="10" presetClass="entr" presetSubtype="0"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fade">
                                          <p:cBhvr>
                                            <p:cTn id="59" dur="500"/>
                                            <p:tgtEl>
                                              <p:spTgt spid="26"/>
                                            </p:tgtEl>
                                          </p:cBhvr>
                                        </p:animEffect>
                                      </p:childTnLst>
                                    </p:cTn>
                                  </p:par>
                                </p:childTnLst>
                              </p:cTn>
                            </p:par>
                            <p:par>
                              <p:cTn id="60" fill="hold">
                                <p:stCondLst>
                                  <p:cond delay="2200"/>
                                </p:stCondLst>
                                <p:childTnLst>
                                  <p:par>
                                    <p:cTn id="61" presetID="2" presetClass="entr" presetSubtype="8" accel="30000" fill="hold" grpId="0" nodeType="afterEffect" p14:presetBounceEnd="30000">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14:bounceEnd="30000">
                                          <p:cBhvr additive="base">
                                            <p:cTn id="63" dur="500" fill="hold"/>
                                            <p:tgtEl>
                                              <p:spTgt spid="22"/>
                                            </p:tgtEl>
                                            <p:attrNameLst>
                                              <p:attrName>ppt_x</p:attrName>
                                            </p:attrNameLst>
                                          </p:cBhvr>
                                          <p:tavLst>
                                            <p:tav tm="0">
                                              <p:val>
                                                <p:strVal val="0-#ppt_w/2"/>
                                              </p:val>
                                            </p:tav>
                                            <p:tav tm="100000">
                                              <p:val>
                                                <p:strVal val="#ppt_x"/>
                                              </p:val>
                                            </p:tav>
                                          </p:tavLst>
                                        </p:anim>
                                        <p:anim calcmode="lin" valueType="num" p14:bounceEnd="30000">
                                          <p:cBhvr additive="base">
                                            <p:cTn id="64" dur="500" fill="hold"/>
                                            <p:tgtEl>
                                              <p:spTgt spid="22"/>
                                            </p:tgtEl>
                                            <p:attrNameLst>
                                              <p:attrName>ppt_y</p:attrName>
                                            </p:attrNameLst>
                                          </p:cBhvr>
                                          <p:tavLst>
                                            <p:tav tm="0">
                                              <p:val>
                                                <p:strVal val="#ppt_y"/>
                                              </p:val>
                                            </p:tav>
                                            <p:tav tm="100000">
                                              <p:val>
                                                <p:strVal val="#ppt_y"/>
                                              </p:val>
                                            </p:tav>
                                          </p:tavLst>
                                        </p:anim>
                                      </p:childTnLst>
                                    </p:cTn>
                                  </p:par>
                                  <p:par>
                                    <p:cTn id="65" presetID="2" presetClass="entr" presetSubtype="8" accel="30000" fill="hold" grpId="0" nodeType="withEffect" p14:presetBounceEnd="30000">
                                      <p:stCondLst>
                                        <p:cond delay="150"/>
                                      </p:stCondLst>
                                      <p:childTnLst>
                                        <p:set>
                                          <p:cBhvr>
                                            <p:cTn id="66" dur="1" fill="hold">
                                              <p:stCondLst>
                                                <p:cond delay="0"/>
                                              </p:stCondLst>
                                            </p:cTn>
                                            <p:tgtEl>
                                              <p:spTgt spid="21"/>
                                            </p:tgtEl>
                                            <p:attrNameLst>
                                              <p:attrName>style.visibility</p:attrName>
                                            </p:attrNameLst>
                                          </p:cBhvr>
                                          <p:to>
                                            <p:strVal val="visible"/>
                                          </p:to>
                                        </p:set>
                                        <p:anim calcmode="lin" valueType="num" p14:bounceEnd="30000">
                                          <p:cBhvr additive="base">
                                            <p:cTn id="67" dur="500" fill="hold"/>
                                            <p:tgtEl>
                                              <p:spTgt spid="21"/>
                                            </p:tgtEl>
                                            <p:attrNameLst>
                                              <p:attrName>ppt_x</p:attrName>
                                            </p:attrNameLst>
                                          </p:cBhvr>
                                          <p:tavLst>
                                            <p:tav tm="0">
                                              <p:val>
                                                <p:strVal val="0-#ppt_w/2"/>
                                              </p:val>
                                            </p:tav>
                                            <p:tav tm="100000">
                                              <p:val>
                                                <p:strVal val="#ppt_x"/>
                                              </p:val>
                                            </p:tav>
                                          </p:tavLst>
                                        </p:anim>
                                        <p:anim calcmode="lin" valueType="num" p14:bounceEnd="30000">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2700"/>
                                </p:stCondLst>
                                <p:childTnLst>
                                  <p:par>
                                    <p:cTn id="70" presetID="45" presetClass="entr" presetSubtype="0" fill="hold" grpId="0" nodeType="afterEffect">
                                      <p:stCondLst>
                                        <p:cond delay="0"/>
                                      </p:stCondLst>
                                      <p:childTnLst>
                                        <p:set>
                                          <p:cBhvr>
                                            <p:cTn id="71" dur="1" fill="hold">
                                              <p:stCondLst>
                                                <p:cond delay="0"/>
                                              </p:stCondLst>
                                            </p:cTn>
                                            <p:tgtEl>
                                              <p:spTgt spid="12"/>
                                            </p:tgtEl>
                                            <p:attrNameLst>
                                              <p:attrName>style.visibility</p:attrName>
                                            </p:attrNameLst>
                                          </p:cBhvr>
                                          <p:to>
                                            <p:strVal val="visible"/>
                                          </p:to>
                                        </p:set>
                                        <p:animEffect transition="in" filter="fade">
                                          <p:cBhvr>
                                            <p:cTn id="72" dur="500"/>
                                            <p:tgtEl>
                                              <p:spTgt spid="12"/>
                                            </p:tgtEl>
                                          </p:cBhvr>
                                        </p:animEffect>
                                        <p:anim calcmode="lin" valueType="num">
                                          <p:cBhvr>
                                            <p:cTn id="73" dur="500" fill="hold"/>
                                            <p:tgtEl>
                                              <p:spTgt spid="12"/>
                                            </p:tgtEl>
                                            <p:attrNameLst>
                                              <p:attrName>ppt_w</p:attrName>
                                            </p:attrNameLst>
                                          </p:cBhvr>
                                          <p:tavLst>
                                            <p:tav tm="0" fmla="#ppt_w*sin(2.5*pi*$)">
                                              <p:val>
                                                <p:fltVal val="0"/>
                                              </p:val>
                                            </p:tav>
                                            <p:tav tm="100000">
                                              <p:val>
                                                <p:fltVal val="1"/>
                                              </p:val>
                                            </p:tav>
                                          </p:tavLst>
                                        </p:anim>
                                        <p:anim calcmode="lin" valueType="num">
                                          <p:cBhvr>
                                            <p:cTn id="74" dur="500" fill="hold"/>
                                            <p:tgtEl>
                                              <p:spTgt spid="12"/>
                                            </p:tgtEl>
                                            <p:attrNameLst>
                                              <p:attrName>ppt_h</p:attrName>
                                            </p:attrNameLst>
                                          </p:cBhvr>
                                          <p:tavLst>
                                            <p:tav tm="0">
                                              <p:val>
                                                <p:strVal val="#ppt_h"/>
                                              </p:val>
                                            </p:tav>
                                            <p:tav tm="100000">
                                              <p:val>
                                                <p:strVal val="#ppt_h"/>
                                              </p:val>
                                            </p:tav>
                                          </p:tavLst>
                                        </p:anim>
                                      </p:childTnLst>
                                    </p:cTn>
                                  </p:par>
                                  <p:par>
                                    <p:cTn id="75" presetID="10" presetClass="entr" presetSubtype="0" fill="hold" grpId="0" nodeType="with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fade">
                                          <p:cBhvr>
                                            <p:cTn id="77" dur="500"/>
                                            <p:tgtEl>
                                              <p:spTgt spid="25"/>
                                            </p:tgtEl>
                                          </p:cBhvr>
                                        </p:animEffect>
                                      </p:childTnLst>
                                    </p:cTn>
                                  </p:par>
                                </p:childTnLst>
                              </p:cTn>
                            </p:par>
                            <p:par>
                              <p:cTn id="78" fill="hold">
                                <p:stCondLst>
                                  <p:cond delay="3200"/>
                                </p:stCondLst>
                                <p:childTnLst>
                                  <p:par>
                                    <p:cTn id="79" presetID="2" presetClass="entr" presetSubtype="2" accel="30000" fill="hold" grpId="0" nodeType="afterEffect" p14:presetBounceEnd="30000">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14:bounceEnd="30000">
                                          <p:cBhvr additive="base">
                                            <p:cTn id="81" dur="500" fill="hold"/>
                                            <p:tgtEl>
                                              <p:spTgt spid="16"/>
                                            </p:tgtEl>
                                            <p:attrNameLst>
                                              <p:attrName>ppt_x</p:attrName>
                                            </p:attrNameLst>
                                          </p:cBhvr>
                                          <p:tavLst>
                                            <p:tav tm="0">
                                              <p:val>
                                                <p:strVal val="1+#ppt_w/2"/>
                                              </p:val>
                                            </p:tav>
                                            <p:tav tm="100000">
                                              <p:val>
                                                <p:strVal val="#ppt_x"/>
                                              </p:val>
                                            </p:tav>
                                          </p:tavLst>
                                        </p:anim>
                                        <p:anim calcmode="lin" valueType="num" p14:bounceEnd="30000">
                                          <p:cBhvr additive="base">
                                            <p:cTn id="82" dur="500" fill="hold"/>
                                            <p:tgtEl>
                                              <p:spTgt spid="16"/>
                                            </p:tgtEl>
                                            <p:attrNameLst>
                                              <p:attrName>ppt_y</p:attrName>
                                            </p:attrNameLst>
                                          </p:cBhvr>
                                          <p:tavLst>
                                            <p:tav tm="0">
                                              <p:val>
                                                <p:strVal val="#ppt_y"/>
                                              </p:val>
                                            </p:tav>
                                            <p:tav tm="100000">
                                              <p:val>
                                                <p:strVal val="#ppt_y"/>
                                              </p:val>
                                            </p:tav>
                                          </p:tavLst>
                                        </p:anim>
                                      </p:childTnLst>
                                    </p:cTn>
                                  </p:par>
                                  <p:par>
                                    <p:cTn id="83" presetID="2" presetClass="entr" presetSubtype="2" accel="30000" fill="hold" grpId="0" nodeType="withEffect" p14:presetBounceEnd="30000">
                                      <p:stCondLst>
                                        <p:cond delay="150"/>
                                      </p:stCondLst>
                                      <p:childTnLst>
                                        <p:set>
                                          <p:cBhvr>
                                            <p:cTn id="84" dur="1" fill="hold">
                                              <p:stCondLst>
                                                <p:cond delay="0"/>
                                              </p:stCondLst>
                                            </p:cTn>
                                            <p:tgtEl>
                                              <p:spTgt spid="15"/>
                                            </p:tgtEl>
                                            <p:attrNameLst>
                                              <p:attrName>style.visibility</p:attrName>
                                            </p:attrNameLst>
                                          </p:cBhvr>
                                          <p:to>
                                            <p:strVal val="visible"/>
                                          </p:to>
                                        </p:set>
                                        <p:anim calcmode="lin" valueType="num" p14:bounceEnd="30000">
                                          <p:cBhvr additive="base">
                                            <p:cTn id="85" dur="500" fill="hold"/>
                                            <p:tgtEl>
                                              <p:spTgt spid="15"/>
                                            </p:tgtEl>
                                            <p:attrNameLst>
                                              <p:attrName>ppt_x</p:attrName>
                                            </p:attrNameLst>
                                          </p:cBhvr>
                                          <p:tavLst>
                                            <p:tav tm="0">
                                              <p:val>
                                                <p:strVal val="1+#ppt_w/2"/>
                                              </p:val>
                                            </p:tav>
                                            <p:tav tm="100000">
                                              <p:val>
                                                <p:strVal val="#ppt_x"/>
                                              </p:val>
                                            </p:tav>
                                          </p:tavLst>
                                        </p:anim>
                                        <p:anim calcmode="lin" valueType="num" p14:bounceEnd="30000">
                                          <p:cBhvr additive="base">
                                            <p:cTn id="86" dur="500" fill="hold"/>
                                            <p:tgtEl>
                                              <p:spTgt spid="15"/>
                                            </p:tgtEl>
                                            <p:attrNameLst>
                                              <p:attrName>ppt_y</p:attrName>
                                            </p:attrNameLst>
                                          </p:cBhvr>
                                          <p:tavLst>
                                            <p:tav tm="0">
                                              <p:val>
                                                <p:strVal val="#ppt_y"/>
                                              </p:val>
                                            </p:tav>
                                            <p:tav tm="100000">
                                              <p:val>
                                                <p:strVal val="#ppt_y"/>
                                              </p:val>
                                            </p:tav>
                                          </p:tavLst>
                                        </p:anim>
                                      </p:childTnLst>
                                    </p:cTn>
                                  </p:par>
                                </p:childTnLst>
                              </p:cTn>
                            </p:par>
                            <p:par>
                              <p:cTn id="87" fill="hold">
                                <p:stCondLst>
                                  <p:cond delay="3700"/>
                                </p:stCondLst>
                                <p:childTnLst>
                                  <p:par>
                                    <p:cTn id="88" presetID="45" presetClass="entr" presetSubtype="0" fill="hold" grpId="0" nodeType="afterEffect">
                                      <p:stCondLst>
                                        <p:cond delay="0"/>
                                      </p:stCondLst>
                                      <p:childTnLst>
                                        <p:set>
                                          <p:cBhvr>
                                            <p:cTn id="89" dur="1" fill="hold">
                                              <p:stCondLst>
                                                <p:cond delay="0"/>
                                              </p:stCondLst>
                                            </p:cTn>
                                            <p:tgtEl>
                                              <p:spTgt spid="11"/>
                                            </p:tgtEl>
                                            <p:attrNameLst>
                                              <p:attrName>style.visibility</p:attrName>
                                            </p:attrNameLst>
                                          </p:cBhvr>
                                          <p:to>
                                            <p:strVal val="visible"/>
                                          </p:to>
                                        </p:set>
                                        <p:animEffect transition="in" filter="fade">
                                          <p:cBhvr>
                                            <p:cTn id="90" dur="500"/>
                                            <p:tgtEl>
                                              <p:spTgt spid="11"/>
                                            </p:tgtEl>
                                          </p:cBhvr>
                                        </p:animEffect>
                                        <p:anim calcmode="lin" valueType="num">
                                          <p:cBhvr>
                                            <p:cTn id="91" dur="500" fill="hold"/>
                                            <p:tgtEl>
                                              <p:spTgt spid="11"/>
                                            </p:tgtEl>
                                            <p:attrNameLst>
                                              <p:attrName>ppt_w</p:attrName>
                                            </p:attrNameLst>
                                          </p:cBhvr>
                                          <p:tavLst>
                                            <p:tav tm="0" fmla="#ppt_w*sin(2.5*pi*$)">
                                              <p:val>
                                                <p:fltVal val="0"/>
                                              </p:val>
                                            </p:tav>
                                            <p:tav tm="100000">
                                              <p:val>
                                                <p:fltVal val="1"/>
                                              </p:val>
                                            </p:tav>
                                          </p:tavLst>
                                        </p:anim>
                                        <p:anim calcmode="lin" valueType="num">
                                          <p:cBhvr>
                                            <p:cTn id="92" dur="500" fill="hold"/>
                                            <p:tgtEl>
                                              <p:spTgt spid="11"/>
                                            </p:tgtEl>
                                            <p:attrNameLst>
                                              <p:attrName>ppt_h</p:attrName>
                                            </p:attrNameLst>
                                          </p:cBhvr>
                                          <p:tavLst>
                                            <p:tav tm="0">
                                              <p:val>
                                                <p:strVal val="#ppt_h"/>
                                              </p:val>
                                            </p:tav>
                                            <p:tav tm="100000">
                                              <p:val>
                                                <p:strVal val="#ppt_h"/>
                                              </p:val>
                                            </p:tav>
                                          </p:tavLst>
                                        </p:anim>
                                      </p:childTnLst>
                                    </p:cTn>
                                  </p:par>
                                  <p:par>
                                    <p:cTn id="93" presetID="10" presetClass="entr" presetSubtype="0" fill="hold" grpId="0" nodeType="withEffect">
                                      <p:stCondLst>
                                        <p:cond delay="0"/>
                                      </p:stCondLst>
                                      <p:childTnLst>
                                        <p:set>
                                          <p:cBhvr>
                                            <p:cTn id="94" dur="1" fill="hold">
                                              <p:stCondLst>
                                                <p:cond delay="0"/>
                                              </p:stCondLst>
                                            </p:cTn>
                                            <p:tgtEl>
                                              <p:spTgt spid="23"/>
                                            </p:tgtEl>
                                            <p:attrNameLst>
                                              <p:attrName>style.visibility</p:attrName>
                                            </p:attrNameLst>
                                          </p:cBhvr>
                                          <p:to>
                                            <p:strVal val="visible"/>
                                          </p:to>
                                        </p:set>
                                        <p:animEffect transition="in" filter="fade">
                                          <p:cBhvr>
                                            <p:cTn id="95" dur="500"/>
                                            <p:tgtEl>
                                              <p:spTgt spid="23"/>
                                            </p:tgtEl>
                                          </p:cBhvr>
                                        </p:animEffect>
                                      </p:childTnLst>
                                    </p:cTn>
                                  </p:par>
                                </p:childTnLst>
                              </p:cTn>
                            </p:par>
                            <p:par>
                              <p:cTn id="96" fill="hold">
                                <p:stCondLst>
                                  <p:cond delay="4200"/>
                                </p:stCondLst>
                                <p:childTnLst>
                                  <p:par>
                                    <p:cTn id="97" presetID="2" presetClass="entr" presetSubtype="8" accel="30000" fill="hold" grpId="0" nodeType="afterEffect" p14:presetBounceEnd="30000">
                                      <p:stCondLst>
                                        <p:cond delay="0"/>
                                      </p:stCondLst>
                                      <p:childTnLst>
                                        <p:set>
                                          <p:cBhvr>
                                            <p:cTn id="98" dur="1" fill="hold">
                                              <p:stCondLst>
                                                <p:cond delay="0"/>
                                              </p:stCondLst>
                                            </p:cTn>
                                            <p:tgtEl>
                                              <p:spTgt spid="20"/>
                                            </p:tgtEl>
                                            <p:attrNameLst>
                                              <p:attrName>style.visibility</p:attrName>
                                            </p:attrNameLst>
                                          </p:cBhvr>
                                          <p:to>
                                            <p:strVal val="visible"/>
                                          </p:to>
                                        </p:set>
                                        <p:anim calcmode="lin" valueType="num" p14:bounceEnd="30000">
                                          <p:cBhvr additive="base">
                                            <p:cTn id="99" dur="500" fill="hold"/>
                                            <p:tgtEl>
                                              <p:spTgt spid="20"/>
                                            </p:tgtEl>
                                            <p:attrNameLst>
                                              <p:attrName>ppt_x</p:attrName>
                                            </p:attrNameLst>
                                          </p:cBhvr>
                                          <p:tavLst>
                                            <p:tav tm="0">
                                              <p:val>
                                                <p:strVal val="0-#ppt_w/2"/>
                                              </p:val>
                                            </p:tav>
                                            <p:tav tm="100000">
                                              <p:val>
                                                <p:strVal val="#ppt_x"/>
                                              </p:val>
                                            </p:tav>
                                          </p:tavLst>
                                        </p:anim>
                                        <p:anim calcmode="lin" valueType="num" p14:bounceEnd="30000">
                                          <p:cBhvr additive="base">
                                            <p:cTn id="100" dur="500" fill="hold"/>
                                            <p:tgtEl>
                                              <p:spTgt spid="20"/>
                                            </p:tgtEl>
                                            <p:attrNameLst>
                                              <p:attrName>ppt_y</p:attrName>
                                            </p:attrNameLst>
                                          </p:cBhvr>
                                          <p:tavLst>
                                            <p:tav tm="0">
                                              <p:val>
                                                <p:strVal val="#ppt_y"/>
                                              </p:val>
                                            </p:tav>
                                            <p:tav tm="100000">
                                              <p:val>
                                                <p:strVal val="#ppt_y"/>
                                              </p:val>
                                            </p:tav>
                                          </p:tavLst>
                                        </p:anim>
                                      </p:childTnLst>
                                    </p:cTn>
                                  </p:par>
                                  <p:par>
                                    <p:cTn id="101" presetID="2" presetClass="entr" presetSubtype="8" accel="30000" fill="hold" grpId="0" nodeType="withEffect" p14:presetBounceEnd="30000">
                                      <p:stCondLst>
                                        <p:cond delay="150"/>
                                      </p:stCondLst>
                                      <p:childTnLst>
                                        <p:set>
                                          <p:cBhvr>
                                            <p:cTn id="102" dur="1" fill="hold">
                                              <p:stCondLst>
                                                <p:cond delay="0"/>
                                              </p:stCondLst>
                                            </p:cTn>
                                            <p:tgtEl>
                                              <p:spTgt spid="19"/>
                                            </p:tgtEl>
                                            <p:attrNameLst>
                                              <p:attrName>style.visibility</p:attrName>
                                            </p:attrNameLst>
                                          </p:cBhvr>
                                          <p:to>
                                            <p:strVal val="visible"/>
                                          </p:to>
                                        </p:set>
                                        <p:anim calcmode="lin" valueType="num" p14:bounceEnd="30000">
                                          <p:cBhvr additive="base">
                                            <p:cTn id="103" dur="500" fill="hold"/>
                                            <p:tgtEl>
                                              <p:spTgt spid="19"/>
                                            </p:tgtEl>
                                            <p:attrNameLst>
                                              <p:attrName>ppt_x</p:attrName>
                                            </p:attrNameLst>
                                          </p:cBhvr>
                                          <p:tavLst>
                                            <p:tav tm="0">
                                              <p:val>
                                                <p:strVal val="0-#ppt_w/2"/>
                                              </p:val>
                                            </p:tav>
                                            <p:tav tm="100000">
                                              <p:val>
                                                <p:strVal val="#ppt_x"/>
                                              </p:val>
                                            </p:tav>
                                          </p:tavLst>
                                        </p:anim>
                                        <p:anim calcmode="lin" valueType="num" p14:bounceEnd="30000">
                                          <p:cBhvr additive="base">
                                            <p:cTn id="104"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p:bldP spid="12" grpId="0"/>
          <p:bldP spid="13" grpId="0"/>
          <p:bldP spid="14" grpId="0"/>
          <p:bldP spid="15" grpId="0"/>
          <p:bldP spid="16" grpId="0"/>
          <p:bldP spid="17" grpId="0"/>
          <p:bldP spid="18" grpId="0"/>
          <p:bldP spid="19" grpId="0"/>
          <p:bldP spid="20" grpId="0"/>
          <p:bldP spid="21" grpId="0"/>
          <p:bldP spid="22" grpId="0"/>
          <p:bldP spid="23" grpId="0" animBg="1"/>
          <p:bldP spid="24" grpId="0" animBg="1"/>
          <p:bldP spid="25" grpId="0" animBg="1"/>
          <p:bldP spid="26"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200"/>
                                      </p:stCondLst>
                                      <p:childTnLst>
                                        <p:set>
                                          <p:cBhvr>
                                            <p:cTn id="6" dur="1" fill="hold">
                                              <p:stCondLst>
                                                <p:cond delay="0"/>
                                              </p:stCondLst>
                                            </p:cTn>
                                            <p:tgtEl>
                                              <p:spTgt spid="7"/>
                                            </p:tgtEl>
                                            <p:attrNameLst>
                                              <p:attrName>style.visibility</p:attrName>
                                            </p:attrNameLst>
                                          </p:cBhvr>
                                          <p:to>
                                            <p:strVal val="visible"/>
                                          </p:to>
                                        </p:set>
                                        <p:anim calcmode="lin" valueType="num">
                                          <p:cBhvr>
                                            <p:cTn id="7" dur="350" fill="hold"/>
                                            <p:tgtEl>
                                              <p:spTgt spid="7"/>
                                            </p:tgtEl>
                                            <p:attrNameLst>
                                              <p:attrName>ppt_w</p:attrName>
                                            </p:attrNameLst>
                                          </p:cBhvr>
                                          <p:tavLst>
                                            <p:tav tm="0">
                                              <p:val>
                                                <p:fltVal val="0"/>
                                              </p:val>
                                            </p:tav>
                                            <p:tav tm="100000">
                                              <p:val>
                                                <p:strVal val="#ppt_w"/>
                                              </p:val>
                                            </p:tav>
                                          </p:tavLst>
                                        </p:anim>
                                        <p:anim calcmode="lin" valueType="num">
                                          <p:cBhvr>
                                            <p:cTn id="8" dur="350" fill="hold"/>
                                            <p:tgtEl>
                                              <p:spTgt spid="7"/>
                                            </p:tgtEl>
                                            <p:attrNameLst>
                                              <p:attrName>ppt_h</p:attrName>
                                            </p:attrNameLst>
                                          </p:cBhvr>
                                          <p:tavLst>
                                            <p:tav tm="0">
                                              <p:val>
                                                <p:fltVal val="0"/>
                                              </p:val>
                                            </p:tav>
                                            <p:tav tm="100000">
                                              <p:val>
                                                <p:strVal val="#ppt_h"/>
                                              </p:val>
                                            </p:tav>
                                          </p:tavLst>
                                        </p:anim>
                                        <p:animEffect transition="in" filter="fade">
                                          <p:cBhvr>
                                            <p:cTn id="9" dur="350"/>
                                            <p:tgtEl>
                                              <p:spTgt spid="7"/>
                                            </p:tgtEl>
                                          </p:cBhvr>
                                        </p:animEffect>
                                        <p:anim calcmode="lin" valueType="num">
                                          <p:cBhvr>
                                            <p:cTn id="10" dur="350" fill="hold"/>
                                            <p:tgtEl>
                                              <p:spTgt spid="7"/>
                                            </p:tgtEl>
                                            <p:attrNameLst>
                                              <p:attrName>ppt_x</p:attrName>
                                            </p:attrNameLst>
                                          </p:cBhvr>
                                          <p:tavLst>
                                            <p:tav tm="0">
                                              <p:val>
                                                <p:fltVal val="0.5"/>
                                              </p:val>
                                            </p:tav>
                                            <p:tav tm="100000">
                                              <p:val>
                                                <p:strVal val="#ppt_x"/>
                                              </p:val>
                                            </p:tav>
                                          </p:tavLst>
                                        </p:anim>
                                        <p:anim calcmode="lin" valueType="num">
                                          <p:cBhvr>
                                            <p:cTn id="11" dur="350" fill="hold"/>
                                            <p:tgtEl>
                                              <p:spTgt spid="7"/>
                                            </p:tgtEl>
                                            <p:attrNameLst>
                                              <p:attrName>ppt_y</p:attrName>
                                            </p:attrNameLst>
                                          </p:cBhvr>
                                          <p:tavLst>
                                            <p:tav tm="0">
                                              <p:val>
                                                <p:fltVal val="0.5"/>
                                              </p:val>
                                            </p:tav>
                                            <p:tav tm="100000">
                                              <p:val>
                                                <p:strVal val="#ppt_y"/>
                                              </p:val>
                                            </p:tav>
                                          </p:tavLst>
                                        </p:anim>
                                      </p:childTnLst>
                                    </p:cTn>
                                  </p:par>
                                  <p:par>
                                    <p:cTn id="12" presetID="53" presetClass="entr" presetSubtype="528" fill="hold" grpId="0" nodeType="withEffect">
                                      <p:stCondLst>
                                        <p:cond delay="300"/>
                                      </p:stCondLst>
                                      <p:childTnLst>
                                        <p:set>
                                          <p:cBhvr>
                                            <p:cTn id="13" dur="1" fill="hold">
                                              <p:stCondLst>
                                                <p:cond delay="0"/>
                                              </p:stCondLst>
                                            </p:cTn>
                                            <p:tgtEl>
                                              <p:spTgt spid="8"/>
                                            </p:tgtEl>
                                            <p:attrNameLst>
                                              <p:attrName>style.visibility</p:attrName>
                                            </p:attrNameLst>
                                          </p:cBhvr>
                                          <p:to>
                                            <p:strVal val="visible"/>
                                          </p:to>
                                        </p:set>
                                        <p:anim calcmode="lin" valueType="num">
                                          <p:cBhvr>
                                            <p:cTn id="14" dur="350" fill="hold"/>
                                            <p:tgtEl>
                                              <p:spTgt spid="8"/>
                                            </p:tgtEl>
                                            <p:attrNameLst>
                                              <p:attrName>ppt_w</p:attrName>
                                            </p:attrNameLst>
                                          </p:cBhvr>
                                          <p:tavLst>
                                            <p:tav tm="0">
                                              <p:val>
                                                <p:fltVal val="0"/>
                                              </p:val>
                                            </p:tav>
                                            <p:tav tm="100000">
                                              <p:val>
                                                <p:strVal val="#ppt_w"/>
                                              </p:val>
                                            </p:tav>
                                          </p:tavLst>
                                        </p:anim>
                                        <p:anim calcmode="lin" valueType="num">
                                          <p:cBhvr>
                                            <p:cTn id="15" dur="350" fill="hold"/>
                                            <p:tgtEl>
                                              <p:spTgt spid="8"/>
                                            </p:tgtEl>
                                            <p:attrNameLst>
                                              <p:attrName>ppt_h</p:attrName>
                                            </p:attrNameLst>
                                          </p:cBhvr>
                                          <p:tavLst>
                                            <p:tav tm="0">
                                              <p:val>
                                                <p:fltVal val="0"/>
                                              </p:val>
                                            </p:tav>
                                            <p:tav tm="100000">
                                              <p:val>
                                                <p:strVal val="#ppt_h"/>
                                              </p:val>
                                            </p:tav>
                                          </p:tavLst>
                                        </p:anim>
                                        <p:animEffect transition="in" filter="fade">
                                          <p:cBhvr>
                                            <p:cTn id="16" dur="350"/>
                                            <p:tgtEl>
                                              <p:spTgt spid="8"/>
                                            </p:tgtEl>
                                          </p:cBhvr>
                                        </p:animEffect>
                                        <p:anim calcmode="lin" valueType="num">
                                          <p:cBhvr>
                                            <p:cTn id="17" dur="350" fill="hold"/>
                                            <p:tgtEl>
                                              <p:spTgt spid="8"/>
                                            </p:tgtEl>
                                            <p:attrNameLst>
                                              <p:attrName>ppt_x</p:attrName>
                                            </p:attrNameLst>
                                          </p:cBhvr>
                                          <p:tavLst>
                                            <p:tav tm="0">
                                              <p:val>
                                                <p:fltVal val="0.5"/>
                                              </p:val>
                                            </p:tav>
                                            <p:tav tm="100000">
                                              <p:val>
                                                <p:strVal val="#ppt_x"/>
                                              </p:val>
                                            </p:tav>
                                          </p:tavLst>
                                        </p:anim>
                                        <p:anim calcmode="lin" valueType="num">
                                          <p:cBhvr>
                                            <p:cTn id="18" dur="350" fill="hold"/>
                                            <p:tgtEl>
                                              <p:spTgt spid="8"/>
                                            </p:tgtEl>
                                            <p:attrNameLst>
                                              <p:attrName>ppt_y</p:attrName>
                                            </p:attrNameLst>
                                          </p:cBhvr>
                                          <p:tavLst>
                                            <p:tav tm="0">
                                              <p:val>
                                                <p:fltVal val="0.5"/>
                                              </p:val>
                                            </p:tav>
                                            <p:tav tm="100000">
                                              <p:val>
                                                <p:strVal val="#ppt_y"/>
                                              </p:val>
                                            </p:tav>
                                          </p:tavLst>
                                        </p:anim>
                                      </p:childTnLst>
                                    </p:cTn>
                                  </p:par>
                                  <p:par>
                                    <p:cTn id="19" presetID="53" presetClass="entr" presetSubtype="528" fill="hold" grpId="0" nodeType="withEffect">
                                      <p:stCondLst>
                                        <p:cond delay="400"/>
                                      </p:stCondLst>
                                      <p:childTnLst>
                                        <p:set>
                                          <p:cBhvr>
                                            <p:cTn id="20" dur="1" fill="hold">
                                              <p:stCondLst>
                                                <p:cond delay="0"/>
                                              </p:stCondLst>
                                            </p:cTn>
                                            <p:tgtEl>
                                              <p:spTgt spid="10"/>
                                            </p:tgtEl>
                                            <p:attrNameLst>
                                              <p:attrName>style.visibility</p:attrName>
                                            </p:attrNameLst>
                                          </p:cBhvr>
                                          <p:to>
                                            <p:strVal val="visible"/>
                                          </p:to>
                                        </p:set>
                                        <p:anim calcmode="lin" valueType="num">
                                          <p:cBhvr>
                                            <p:cTn id="21" dur="350" fill="hold"/>
                                            <p:tgtEl>
                                              <p:spTgt spid="10"/>
                                            </p:tgtEl>
                                            <p:attrNameLst>
                                              <p:attrName>ppt_w</p:attrName>
                                            </p:attrNameLst>
                                          </p:cBhvr>
                                          <p:tavLst>
                                            <p:tav tm="0">
                                              <p:val>
                                                <p:fltVal val="0"/>
                                              </p:val>
                                            </p:tav>
                                            <p:tav tm="100000">
                                              <p:val>
                                                <p:strVal val="#ppt_w"/>
                                              </p:val>
                                            </p:tav>
                                          </p:tavLst>
                                        </p:anim>
                                        <p:anim calcmode="lin" valueType="num">
                                          <p:cBhvr>
                                            <p:cTn id="22" dur="350" fill="hold"/>
                                            <p:tgtEl>
                                              <p:spTgt spid="10"/>
                                            </p:tgtEl>
                                            <p:attrNameLst>
                                              <p:attrName>ppt_h</p:attrName>
                                            </p:attrNameLst>
                                          </p:cBhvr>
                                          <p:tavLst>
                                            <p:tav tm="0">
                                              <p:val>
                                                <p:fltVal val="0"/>
                                              </p:val>
                                            </p:tav>
                                            <p:tav tm="100000">
                                              <p:val>
                                                <p:strVal val="#ppt_h"/>
                                              </p:val>
                                            </p:tav>
                                          </p:tavLst>
                                        </p:anim>
                                        <p:animEffect transition="in" filter="fade">
                                          <p:cBhvr>
                                            <p:cTn id="23" dur="350"/>
                                            <p:tgtEl>
                                              <p:spTgt spid="10"/>
                                            </p:tgtEl>
                                          </p:cBhvr>
                                        </p:animEffect>
                                        <p:anim calcmode="lin" valueType="num">
                                          <p:cBhvr>
                                            <p:cTn id="24" dur="350" fill="hold"/>
                                            <p:tgtEl>
                                              <p:spTgt spid="10"/>
                                            </p:tgtEl>
                                            <p:attrNameLst>
                                              <p:attrName>ppt_x</p:attrName>
                                            </p:attrNameLst>
                                          </p:cBhvr>
                                          <p:tavLst>
                                            <p:tav tm="0">
                                              <p:val>
                                                <p:fltVal val="0.5"/>
                                              </p:val>
                                            </p:tav>
                                            <p:tav tm="100000">
                                              <p:val>
                                                <p:strVal val="#ppt_x"/>
                                              </p:val>
                                            </p:tav>
                                          </p:tavLst>
                                        </p:anim>
                                        <p:anim calcmode="lin" valueType="num">
                                          <p:cBhvr>
                                            <p:cTn id="25" dur="350" fill="hold"/>
                                            <p:tgtEl>
                                              <p:spTgt spid="10"/>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500"/>
                                      </p:stCondLst>
                                      <p:childTnLst>
                                        <p:set>
                                          <p:cBhvr>
                                            <p:cTn id="27" dur="1" fill="hold">
                                              <p:stCondLst>
                                                <p:cond delay="0"/>
                                              </p:stCondLst>
                                            </p:cTn>
                                            <p:tgtEl>
                                              <p:spTgt spid="9"/>
                                            </p:tgtEl>
                                            <p:attrNameLst>
                                              <p:attrName>style.visibility</p:attrName>
                                            </p:attrNameLst>
                                          </p:cBhvr>
                                          <p:to>
                                            <p:strVal val="visible"/>
                                          </p:to>
                                        </p:set>
                                        <p:anim calcmode="lin" valueType="num">
                                          <p:cBhvr>
                                            <p:cTn id="28" dur="350" fill="hold"/>
                                            <p:tgtEl>
                                              <p:spTgt spid="9"/>
                                            </p:tgtEl>
                                            <p:attrNameLst>
                                              <p:attrName>ppt_w</p:attrName>
                                            </p:attrNameLst>
                                          </p:cBhvr>
                                          <p:tavLst>
                                            <p:tav tm="0">
                                              <p:val>
                                                <p:fltVal val="0"/>
                                              </p:val>
                                            </p:tav>
                                            <p:tav tm="100000">
                                              <p:val>
                                                <p:strVal val="#ppt_w"/>
                                              </p:val>
                                            </p:tav>
                                          </p:tavLst>
                                        </p:anim>
                                        <p:anim calcmode="lin" valueType="num">
                                          <p:cBhvr>
                                            <p:cTn id="29" dur="350" fill="hold"/>
                                            <p:tgtEl>
                                              <p:spTgt spid="9"/>
                                            </p:tgtEl>
                                            <p:attrNameLst>
                                              <p:attrName>ppt_h</p:attrName>
                                            </p:attrNameLst>
                                          </p:cBhvr>
                                          <p:tavLst>
                                            <p:tav tm="0">
                                              <p:val>
                                                <p:fltVal val="0"/>
                                              </p:val>
                                            </p:tav>
                                            <p:tav tm="100000">
                                              <p:val>
                                                <p:strVal val="#ppt_h"/>
                                              </p:val>
                                            </p:tav>
                                          </p:tavLst>
                                        </p:anim>
                                        <p:animEffect transition="in" filter="fade">
                                          <p:cBhvr>
                                            <p:cTn id="30" dur="350"/>
                                            <p:tgtEl>
                                              <p:spTgt spid="9"/>
                                            </p:tgtEl>
                                          </p:cBhvr>
                                        </p:animEffect>
                                        <p:anim calcmode="lin" valueType="num">
                                          <p:cBhvr>
                                            <p:cTn id="31" dur="350" fill="hold"/>
                                            <p:tgtEl>
                                              <p:spTgt spid="9"/>
                                            </p:tgtEl>
                                            <p:attrNameLst>
                                              <p:attrName>ppt_x</p:attrName>
                                            </p:attrNameLst>
                                          </p:cBhvr>
                                          <p:tavLst>
                                            <p:tav tm="0">
                                              <p:val>
                                                <p:fltVal val="0.5"/>
                                              </p:val>
                                            </p:tav>
                                            <p:tav tm="100000">
                                              <p:val>
                                                <p:strVal val="#ppt_x"/>
                                              </p:val>
                                            </p:tav>
                                          </p:tavLst>
                                        </p:anim>
                                        <p:anim calcmode="lin" valueType="num">
                                          <p:cBhvr>
                                            <p:cTn id="32" dur="350" fill="hold"/>
                                            <p:tgtEl>
                                              <p:spTgt spid="9"/>
                                            </p:tgtEl>
                                            <p:attrNameLst>
                                              <p:attrName>ppt_y</p:attrName>
                                            </p:attrNameLst>
                                          </p:cBhvr>
                                          <p:tavLst>
                                            <p:tav tm="0">
                                              <p:val>
                                                <p:fltVal val="0.5"/>
                                              </p:val>
                                            </p:tav>
                                            <p:tav tm="100000">
                                              <p:val>
                                                <p:strVal val="#ppt_y"/>
                                              </p:val>
                                            </p:tav>
                                          </p:tavLst>
                                        </p:anim>
                                      </p:childTnLst>
                                    </p:cTn>
                                  </p:par>
                                </p:childTnLst>
                              </p:cTn>
                            </p:par>
                            <p:par>
                              <p:cTn id="33" fill="hold">
                                <p:stCondLst>
                                  <p:cond delay="700"/>
                                </p:stCondLst>
                                <p:childTnLst>
                                  <p:par>
                                    <p:cTn id="34" presetID="45" presetClass="entr" presetSubtype="0" fill="hold" grpId="0"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500"/>
                                            <p:tgtEl>
                                              <p:spTgt spid="14"/>
                                            </p:tgtEl>
                                          </p:cBhvr>
                                        </p:animEffect>
                                        <p:anim calcmode="lin" valueType="num">
                                          <p:cBhvr>
                                            <p:cTn id="37" dur="500" fill="hold"/>
                                            <p:tgtEl>
                                              <p:spTgt spid="14"/>
                                            </p:tgtEl>
                                            <p:attrNameLst>
                                              <p:attrName>ppt_w</p:attrName>
                                            </p:attrNameLst>
                                          </p:cBhvr>
                                          <p:tavLst>
                                            <p:tav tm="0" fmla="#ppt_w*sin(2.5*pi*$)">
                                              <p:val>
                                                <p:fltVal val="0"/>
                                              </p:val>
                                            </p:tav>
                                            <p:tav tm="100000">
                                              <p:val>
                                                <p:fltVal val="1"/>
                                              </p:val>
                                            </p:tav>
                                          </p:tavLst>
                                        </p:anim>
                                        <p:anim calcmode="lin" valueType="num">
                                          <p:cBhvr>
                                            <p:cTn id="38" dur="500" fill="hold"/>
                                            <p:tgtEl>
                                              <p:spTgt spid="14"/>
                                            </p:tgtEl>
                                            <p:attrNameLst>
                                              <p:attrName>ppt_h</p:attrName>
                                            </p:attrNameLst>
                                          </p:cBhvr>
                                          <p:tavLst>
                                            <p:tav tm="0">
                                              <p:val>
                                                <p:strVal val="#ppt_h"/>
                                              </p:val>
                                            </p:tav>
                                            <p:tav tm="100000">
                                              <p:val>
                                                <p:strVal val="#ppt_h"/>
                                              </p:val>
                                            </p:tav>
                                          </p:tavLst>
                                        </p:anim>
                                      </p:childTnLst>
                                    </p:cTn>
                                  </p:par>
                                  <p:par>
                                    <p:cTn id="39" presetID="10" presetClass="entr" presetSubtype="0" fill="hold" grpId="0" nodeType="with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fade">
                                          <p:cBhvr>
                                            <p:cTn id="41" dur="500"/>
                                            <p:tgtEl>
                                              <p:spTgt spid="24"/>
                                            </p:tgtEl>
                                          </p:cBhvr>
                                        </p:animEffect>
                                      </p:childTnLst>
                                    </p:cTn>
                                  </p:par>
                                </p:childTnLst>
                              </p:cTn>
                            </p:par>
                            <p:par>
                              <p:cTn id="42" fill="hold">
                                <p:stCondLst>
                                  <p:cond delay="1200"/>
                                </p:stCondLst>
                                <p:childTnLst>
                                  <p:par>
                                    <p:cTn id="43" presetID="2" presetClass="entr" presetSubtype="2" accel="30000"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additive="base">
                                            <p:cTn id="45" dur="500" fill="hold"/>
                                            <p:tgtEl>
                                              <p:spTgt spid="18"/>
                                            </p:tgtEl>
                                            <p:attrNameLst>
                                              <p:attrName>ppt_x</p:attrName>
                                            </p:attrNameLst>
                                          </p:cBhvr>
                                          <p:tavLst>
                                            <p:tav tm="0">
                                              <p:val>
                                                <p:strVal val="1+#ppt_w/2"/>
                                              </p:val>
                                            </p:tav>
                                            <p:tav tm="100000">
                                              <p:val>
                                                <p:strVal val="#ppt_x"/>
                                              </p:val>
                                            </p:tav>
                                          </p:tavLst>
                                        </p:anim>
                                        <p:anim calcmode="lin" valueType="num">
                                          <p:cBhvr additive="base">
                                            <p:cTn id="46" dur="500" fill="hold"/>
                                            <p:tgtEl>
                                              <p:spTgt spid="18"/>
                                            </p:tgtEl>
                                            <p:attrNameLst>
                                              <p:attrName>ppt_y</p:attrName>
                                            </p:attrNameLst>
                                          </p:cBhvr>
                                          <p:tavLst>
                                            <p:tav tm="0">
                                              <p:val>
                                                <p:strVal val="#ppt_y"/>
                                              </p:val>
                                            </p:tav>
                                            <p:tav tm="100000">
                                              <p:val>
                                                <p:strVal val="#ppt_y"/>
                                              </p:val>
                                            </p:tav>
                                          </p:tavLst>
                                        </p:anim>
                                      </p:childTnLst>
                                    </p:cTn>
                                  </p:par>
                                  <p:par>
                                    <p:cTn id="47" presetID="2" presetClass="entr" presetSubtype="2" accel="30000" fill="hold" grpId="0" nodeType="withEffect">
                                      <p:stCondLst>
                                        <p:cond delay="150"/>
                                      </p:stCondLst>
                                      <p:childTnLst>
                                        <p:set>
                                          <p:cBhvr>
                                            <p:cTn id="48" dur="1" fill="hold">
                                              <p:stCondLst>
                                                <p:cond delay="0"/>
                                              </p:stCondLst>
                                            </p:cTn>
                                            <p:tgtEl>
                                              <p:spTgt spid="17"/>
                                            </p:tgtEl>
                                            <p:attrNameLst>
                                              <p:attrName>style.visibility</p:attrName>
                                            </p:attrNameLst>
                                          </p:cBhvr>
                                          <p:to>
                                            <p:strVal val="visible"/>
                                          </p:to>
                                        </p:set>
                                        <p:anim calcmode="lin" valueType="num">
                                          <p:cBhvr additive="base">
                                            <p:cTn id="49" dur="500" fill="hold"/>
                                            <p:tgtEl>
                                              <p:spTgt spid="17"/>
                                            </p:tgtEl>
                                            <p:attrNameLst>
                                              <p:attrName>ppt_x</p:attrName>
                                            </p:attrNameLst>
                                          </p:cBhvr>
                                          <p:tavLst>
                                            <p:tav tm="0">
                                              <p:val>
                                                <p:strVal val="1+#ppt_w/2"/>
                                              </p:val>
                                            </p:tav>
                                            <p:tav tm="100000">
                                              <p:val>
                                                <p:strVal val="#ppt_x"/>
                                              </p:val>
                                            </p:tav>
                                          </p:tavLst>
                                        </p:anim>
                                        <p:anim calcmode="lin" valueType="num">
                                          <p:cBhvr additive="base">
                                            <p:cTn id="50" dur="500" fill="hold"/>
                                            <p:tgtEl>
                                              <p:spTgt spid="17"/>
                                            </p:tgtEl>
                                            <p:attrNameLst>
                                              <p:attrName>ppt_y</p:attrName>
                                            </p:attrNameLst>
                                          </p:cBhvr>
                                          <p:tavLst>
                                            <p:tav tm="0">
                                              <p:val>
                                                <p:strVal val="#ppt_y"/>
                                              </p:val>
                                            </p:tav>
                                            <p:tav tm="100000">
                                              <p:val>
                                                <p:strVal val="#ppt_y"/>
                                              </p:val>
                                            </p:tav>
                                          </p:tavLst>
                                        </p:anim>
                                      </p:childTnLst>
                                    </p:cTn>
                                  </p:par>
                                </p:childTnLst>
                              </p:cTn>
                            </p:par>
                            <p:par>
                              <p:cTn id="51" fill="hold">
                                <p:stCondLst>
                                  <p:cond delay="1700"/>
                                </p:stCondLst>
                                <p:childTnLst>
                                  <p:par>
                                    <p:cTn id="52" presetID="45" presetClass="entr" presetSubtype="0" fill="hold" grpId="0"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fade">
                                          <p:cBhvr>
                                            <p:cTn id="54" dur="500"/>
                                            <p:tgtEl>
                                              <p:spTgt spid="13"/>
                                            </p:tgtEl>
                                          </p:cBhvr>
                                        </p:animEffect>
                                        <p:anim calcmode="lin" valueType="num">
                                          <p:cBhvr>
                                            <p:cTn id="55" dur="500" fill="hold"/>
                                            <p:tgtEl>
                                              <p:spTgt spid="13"/>
                                            </p:tgtEl>
                                            <p:attrNameLst>
                                              <p:attrName>ppt_w</p:attrName>
                                            </p:attrNameLst>
                                          </p:cBhvr>
                                          <p:tavLst>
                                            <p:tav tm="0" fmla="#ppt_w*sin(2.5*pi*$)">
                                              <p:val>
                                                <p:fltVal val="0"/>
                                              </p:val>
                                            </p:tav>
                                            <p:tav tm="100000">
                                              <p:val>
                                                <p:fltVal val="1"/>
                                              </p:val>
                                            </p:tav>
                                          </p:tavLst>
                                        </p:anim>
                                        <p:anim calcmode="lin" valueType="num">
                                          <p:cBhvr>
                                            <p:cTn id="56" dur="500" fill="hold"/>
                                            <p:tgtEl>
                                              <p:spTgt spid="13"/>
                                            </p:tgtEl>
                                            <p:attrNameLst>
                                              <p:attrName>ppt_h</p:attrName>
                                            </p:attrNameLst>
                                          </p:cBhvr>
                                          <p:tavLst>
                                            <p:tav tm="0">
                                              <p:val>
                                                <p:strVal val="#ppt_h"/>
                                              </p:val>
                                            </p:tav>
                                            <p:tav tm="100000">
                                              <p:val>
                                                <p:strVal val="#ppt_h"/>
                                              </p:val>
                                            </p:tav>
                                          </p:tavLst>
                                        </p:anim>
                                      </p:childTnLst>
                                    </p:cTn>
                                  </p:par>
                                  <p:par>
                                    <p:cTn id="57" presetID="10" presetClass="entr" presetSubtype="0"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fade">
                                          <p:cBhvr>
                                            <p:cTn id="59" dur="500"/>
                                            <p:tgtEl>
                                              <p:spTgt spid="26"/>
                                            </p:tgtEl>
                                          </p:cBhvr>
                                        </p:animEffect>
                                      </p:childTnLst>
                                    </p:cTn>
                                  </p:par>
                                </p:childTnLst>
                              </p:cTn>
                            </p:par>
                            <p:par>
                              <p:cTn id="60" fill="hold">
                                <p:stCondLst>
                                  <p:cond delay="2200"/>
                                </p:stCondLst>
                                <p:childTnLst>
                                  <p:par>
                                    <p:cTn id="61" presetID="2" presetClass="entr" presetSubtype="8" accel="30000" fill="hold" grpId="0" nodeType="afterEffect">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cBhvr additive="base">
                                            <p:cTn id="63" dur="500" fill="hold"/>
                                            <p:tgtEl>
                                              <p:spTgt spid="22"/>
                                            </p:tgtEl>
                                            <p:attrNameLst>
                                              <p:attrName>ppt_x</p:attrName>
                                            </p:attrNameLst>
                                          </p:cBhvr>
                                          <p:tavLst>
                                            <p:tav tm="0">
                                              <p:val>
                                                <p:strVal val="0-#ppt_w/2"/>
                                              </p:val>
                                            </p:tav>
                                            <p:tav tm="100000">
                                              <p:val>
                                                <p:strVal val="#ppt_x"/>
                                              </p:val>
                                            </p:tav>
                                          </p:tavLst>
                                        </p:anim>
                                        <p:anim calcmode="lin" valueType="num">
                                          <p:cBhvr additive="base">
                                            <p:cTn id="64" dur="500" fill="hold"/>
                                            <p:tgtEl>
                                              <p:spTgt spid="22"/>
                                            </p:tgtEl>
                                            <p:attrNameLst>
                                              <p:attrName>ppt_y</p:attrName>
                                            </p:attrNameLst>
                                          </p:cBhvr>
                                          <p:tavLst>
                                            <p:tav tm="0">
                                              <p:val>
                                                <p:strVal val="#ppt_y"/>
                                              </p:val>
                                            </p:tav>
                                            <p:tav tm="100000">
                                              <p:val>
                                                <p:strVal val="#ppt_y"/>
                                              </p:val>
                                            </p:tav>
                                          </p:tavLst>
                                        </p:anim>
                                      </p:childTnLst>
                                    </p:cTn>
                                  </p:par>
                                  <p:par>
                                    <p:cTn id="65" presetID="2" presetClass="entr" presetSubtype="8" accel="30000" fill="hold" grpId="0" nodeType="withEffect">
                                      <p:stCondLst>
                                        <p:cond delay="15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0-#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2700"/>
                                </p:stCondLst>
                                <p:childTnLst>
                                  <p:par>
                                    <p:cTn id="70" presetID="45" presetClass="entr" presetSubtype="0" fill="hold" grpId="0" nodeType="afterEffect">
                                      <p:stCondLst>
                                        <p:cond delay="0"/>
                                      </p:stCondLst>
                                      <p:childTnLst>
                                        <p:set>
                                          <p:cBhvr>
                                            <p:cTn id="71" dur="1" fill="hold">
                                              <p:stCondLst>
                                                <p:cond delay="0"/>
                                              </p:stCondLst>
                                            </p:cTn>
                                            <p:tgtEl>
                                              <p:spTgt spid="12"/>
                                            </p:tgtEl>
                                            <p:attrNameLst>
                                              <p:attrName>style.visibility</p:attrName>
                                            </p:attrNameLst>
                                          </p:cBhvr>
                                          <p:to>
                                            <p:strVal val="visible"/>
                                          </p:to>
                                        </p:set>
                                        <p:animEffect transition="in" filter="fade">
                                          <p:cBhvr>
                                            <p:cTn id="72" dur="500"/>
                                            <p:tgtEl>
                                              <p:spTgt spid="12"/>
                                            </p:tgtEl>
                                          </p:cBhvr>
                                        </p:animEffect>
                                        <p:anim calcmode="lin" valueType="num">
                                          <p:cBhvr>
                                            <p:cTn id="73" dur="500" fill="hold"/>
                                            <p:tgtEl>
                                              <p:spTgt spid="12"/>
                                            </p:tgtEl>
                                            <p:attrNameLst>
                                              <p:attrName>ppt_w</p:attrName>
                                            </p:attrNameLst>
                                          </p:cBhvr>
                                          <p:tavLst>
                                            <p:tav tm="0" fmla="#ppt_w*sin(2.5*pi*$)">
                                              <p:val>
                                                <p:fltVal val="0"/>
                                              </p:val>
                                            </p:tav>
                                            <p:tav tm="100000">
                                              <p:val>
                                                <p:fltVal val="1"/>
                                              </p:val>
                                            </p:tav>
                                          </p:tavLst>
                                        </p:anim>
                                        <p:anim calcmode="lin" valueType="num">
                                          <p:cBhvr>
                                            <p:cTn id="74" dur="500" fill="hold"/>
                                            <p:tgtEl>
                                              <p:spTgt spid="12"/>
                                            </p:tgtEl>
                                            <p:attrNameLst>
                                              <p:attrName>ppt_h</p:attrName>
                                            </p:attrNameLst>
                                          </p:cBhvr>
                                          <p:tavLst>
                                            <p:tav tm="0">
                                              <p:val>
                                                <p:strVal val="#ppt_h"/>
                                              </p:val>
                                            </p:tav>
                                            <p:tav tm="100000">
                                              <p:val>
                                                <p:strVal val="#ppt_h"/>
                                              </p:val>
                                            </p:tav>
                                          </p:tavLst>
                                        </p:anim>
                                      </p:childTnLst>
                                    </p:cTn>
                                  </p:par>
                                  <p:par>
                                    <p:cTn id="75" presetID="10" presetClass="entr" presetSubtype="0" fill="hold" grpId="0" nodeType="with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fade">
                                          <p:cBhvr>
                                            <p:cTn id="77" dur="500"/>
                                            <p:tgtEl>
                                              <p:spTgt spid="25"/>
                                            </p:tgtEl>
                                          </p:cBhvr>
                                        </p:animEffect>
                                      </p:childTnLst>
                                    </p:cTn>
                                  </p:par>
                                </p:childTnLst>
                              </p:cTn>
                            </p:par>
                            <p:par>
                              <p:cTn id="78" fill="hold">
                                <p:stCondLst>
                                  <p:cond delay="3200"/>
                                </p:stCondLst>
                                <p:childTnLst>
                                  <p:par>
                                    <p:cTn id="79" presetID="2" presetClass="entr" presetSubtype="2" accel="30000" fill="hold" grpId="0" nodeType="after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additive="base">
                                            <p:cTn id="81" dur="500" fill="hold"/>
                                            <p:tgtEl>
                                              <p:spTgt spid="16"/>
                                            </p:tgtEl>
                                            <p:attrNameLst>
                                              <p:attrName>ppt_x</p:attrName>
                                            </p:attrNameLst>
                                          </p:cBhvr>
                                          <p:tavLst>
                                            <p:tav tm="0">
                                              <p:val>
                                                <p:strVal val="1+#ppt_w/2"/>
                                              </p:val>
                                            </p:tav>
                                            <p:tav tm="100000">
                                              <p:val>
                                                <p:strVal val="#ppt_x"/>
                                              </p:val>
                                            </p:tav>
                                          </p:tavLst>
                                        </p:anim>
                                        <p:anim calcmode="lin" valueType="num">
                                          <p:cBhvr additive="base">
                                            <p:cTn id="82" dur="500" fill="hold"/>
                                            <p:tgtEl>
                                              <p:spTgt spid="16"/>
                                            </p:tgtEl>
                                            <p:attrNameLst>
                                              <p:attrName>ppt_y</p:attrName>
                                            </p:attrNameLst>
                                          </p:cBhvr>
                                          <p:tavLst>
                                            <p:tav tm="0">
                                              <p:val>
                                                <p:strVal val="#ppt_y"/>
                                              </p:val>
                                            </p:tav>
                                            <p:tav tm="100000">
                                              <p:val>
                                                <p:strVal val="#ppt_y"/>
                                              </p:val>
                                            </p:tav>
                                          </p:tavLst>
                                        </p:anim>
                                      </p:childTnLst>
                                    </p:cTn>
                                  </p:par>
                                  <p:par>
                                    <p:cTn id="83" presetID="2" presetClass="entr" presetSubtype="2" accel="30000" fill="hold" grpId="0" nodeType="withEffect">
                                      <p:stCondLst>
                                        <p:cond delay="15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1+#ppt_w/2"/>
                                              </p:val>
                                            </p:tav>
                                            <p:tav tm="100000">
                                              <p:val>
                                                <p:strVal val="#ppt_x"/>
                                              </p:val>
                                            </p:tav>
                                          </p:tavLst>
                                        </p:anim>
                                        <p:anim calcmode="lin" valueType="num">
                                          <p:cBhvr additive="base">
                                            <p:cTn id="86" dur="500" fill="hold"/>
                                            <p:tgtEl>
                                              <p:spTgt spid="15"/>
                                            </p:tgtEl>
                                            <p:attrNameLst>
                                              <p:attrName>ppt_y</p:attrName>
                                            </p:attrNameLst>
                                          </p:cBhvr>
                                          <p:tavLst>
                                            <p:tav tm="0">
                                              <p:val>
                                                <p:strVal val="#ppt_y"/>
                                              </p:val>
                                            </p:tav>
                                            <p:tav tm="100000">
                                              <p:val>
                                                <p:strVal val="#ppt_y"/>
                                              </p:val>
                                            </p:tav>
                                          </p:tavLst>
                                        </p:anim>
                                      </p:childTnLst>
                                    </p:cTn>
                                  </p:par>
                                </p:childTnLst>
                              </p:cTn>
                            </p:par>
                            <p:par>
                              <p:cTn id="87" fill="hold">
                                <p:stCondLst>
                                  <p:cond delay="3700"/>
                                </p:stCondLst>
                                <p:childTnLst>
                                  <p:par>
                                    <p:cTn id="88" presetID="45" presetClass="entr" presetSubtype="0" fill="hold" grpId="0" nodeType="afterEffect">
                                      <p:stCondLst>
                                        <p:cond delay="0"/>
                                      </p:stCondLst>
                                      <p:childTnLst>
                                        <p:set>
                                          <p:cBhvr>
                                            <p:cTn id="89" dur="1" fill="hold">
                                              <p:stCondLst>
                                                <p:cond delay="0"/>
                                              </p:stCondLst>
                                            </p:cTn>
                                            <p:tgtEl>
                                              <p:spTgt spid="11"/>
                                            </p:tgtEl>
                                            <p:attrNameLst>
                                              <p:attrName>style.visibility</p:attrName>
                                            </p:attrNameLst>
                                          </p:cBhvr>
                                          <p:to>
                                            <p:strVal val="visible"/>
                                          </p:to>
                                        </p:set>
                                        <p:animEffect transition="in" filter="fade">
                                          <p:cBhvr>
                                            <p:cTn id="90" dur="500"/>
                                            <p:tgtEl>
                                              <p:spTgt spid="11"/>
                                            </p:tgtEl>
                                          </p:cBhvr>
                                        </p:animEffect>
                                        <p:anim calcmode="lin" valueType="num">
                                          <p:cBhvr>
                                            <p:cTn id="91" dur="500" fill="hold"/>
                                            <p:tgtEl>
                                              <p:spTgt spid="11"/>
                                            </p:tgtEl>
                                            <p:attrNameLst>
                                              <p:attrName>ppt_w</p:attrName>
                                            </p:attrNameLst>
                                          </p:cBhvr>
                                          <p:tavLst>
                                            <p:tav tm="0" fmla="#ppt_w*sin(2.5*pi*$)">
                                              <p:val>
                                                <p:fltVal val="0"/>
                                              </p:val>
                                            </p:tav>
                                            <p:tav tm="100000">
                                              <p:val>
                                                <p:fltVal val="1"/>
                                              </p:val>
                                            </p:tav>
                                          </p:tavLst>
                                        </p:anim>
                                        <p:anim calcmode="lin" valueType="num">
                                          <p:cBhvr>
                                            <p:cTn id="92" dur="500" fill="hold"/>
                                            <p:tgtEl>
                                              <p:spTgt spid="11"/>
                                            </p:tgtEl>
                                            <p:attrNameLst>
                                              <p:attrName>ppt_h</p:attrName>
                                            </p:attrNameLst>
                                          </p:cBhvr>
                                          <p:tavLst>
                                            <p:tav tm="0">
                                              <p:val>
                                                <p:strVal val="#ppt_h"/>
                                              </p:val>
                                            </p:tav>
                                            <p:tav tm="100000">
                                              <p:val>
                                                <p:strVal val="#ppt_h"/>
                                              </p:val>
                                            </p:tav>
                                          </p:tavLst>
                                        </p:anim>
                                      </p:childTnLst>
                                    </p:cTn>
                                  </p:par>
                                  <p:par>
                                    <p:cTn id="93" presetID="10" presetClass="entr" presetSubtype="0" fill="hold" grpId="0" nodeType="withEffect">
                                      <p:stCondLst>
                                        <p:cond delay="0"/>
                                      </p:stCondLst>
                                      <p:childTnLst>
                                        <p:set>
                                          <p:cBhvr>
                                            <p:cTn id="94" dur="1" fill="hold">
                                              <p:stCondLst>
                                                <p:cond delay="0"/>
                                              </p:stCondLst>
                                            </p:cTn>
                                            <p:tgtEl>
                                              <p:spTgt spid="23"/>
                                            </p:tgtEl>
                                            <p:attrNameLst>
                                              <p:attrName>style.visibility</p:attrName>
                                            </p:attrNameLst>
                                          </p:cBhvr>
                                          <p:to>
                                            <p:strVal val="visible"/>
                                          </p:to>
                                        </p:set>
                                        <p:animEffect transition="in" filter="fade">
                                          <p:cBhvr>
                                            <p:cTn id="95" dur="500"/>
                                            <p:tgtEl>
                                              <p:spTgt spid="23"/>
                                            </p:tgtEl>
                                          </p:cBhvr>
                                        </p:animEffect>
                                      </p:childTnLst>
                                    </p:cTn>
                                  </p:par>
                                </p:childTnLst>
                              </p:cTn>
                            </p:par>
                            <p:par>
                              <p:cTn id="96" fill="hold">
                                <p:stCondLst>
                                  <p:cond delay="4200"/>
                                </p:stCondLst>
                                <p:childTnLst>
                                  <p:par>
                                    <p:cTn id="97" presetID="2" presetClass="entr" presetSubtype="8" accel="30000" fill="hold" grpId="0" nodeType="afterEffect">
                                      <p:stCondLst>
                                        <p:cond delay="0"/>
                                      </p:stCondLst>
                                      <p:childTnLst>
                                        <p:set>
                                          <p:cBhvr>
                                            <p:cTn id="98" dur="1" fill="hold">
                                              <p:stCondLst>
                                                <p:cond delay="0"/>
                                              </p:stCondLst>
                                            </p:cTn>
                                            <p:tgtEl>
                                              <p:spTgt spid="20"/>
                                            </p:tgtEl>
                                            <p:attrNameLst>
                                              <p:attrName>style.visibility</p:attrName>
                                            </p:attrNameLst>
                                          </p:cBhvr>
                                          <p:to>
                                            <p:strVal val="visible"/>
                                          </p:to>
                                        </p:set>
                                        <p:anim calcmode="lin" valueType="num">
                                          <p:cBhvr additive="base">
                                            <p:cTn id="99" dur="500" fill="hold"/>
                                            <p:tgtEl>
                                              <p:spTgt spid="20"/>
                                            </p:tgtEl>
                                            <p:attrNameLst>
                                              <p:attrName>ppt_x</p:attrName>
                                            </p:attrNameLst>
                                          </p:cBhvr>
                                          <p:tavLst>
                                            <p:tav tm="0">
                                              <p:val>
                                                <p:strVal val="0-#ppt_w/2"/>
                                              </p:val>
                                            </p:tav>
                                            <p:tav tm="100000">
                                              <p:val>
                                                <p:strVal val="#ppt_x"/>
                                              </p:val>
                                            </p:tav>
                                          </p:tavLst>
                                        </p:anim>
                                        <p:anim calcmode="lin" valueType="num">
                                          <p:cBhvr additive="base">
                                            <p:cTn id="100" dur="500" fill="hold"/>
                                            <p:tgtEl>
                                              <p:spTgt spid="20"/>
                                            </p:tgtEl>
                                            <p:attrNameLst>
                                              <p:attrName>ppt_y</p:attrName>
                                            </p:attrNameLst>
                                          </p:cBhvr>
                                          <p:tavLst>
                                            <p:tav tm="0">
                                              <p:val>
                                                <p:strVal val="#ppt_y"/>
                                              </p:val>
                                            </p:tav>
                                            <p:tav tm="100000">
                                              <p:val>
                                                <p:strVal val="#ppt_y"/>
                                              </p:val>
                                            </p:tav>
                                          </p:tavLst>
                                        </p:anim>
                                      </p:childTnLst>
                                    </p:cTn>
                                  </p:par>
                                  <p:par>
                                    <p:cTn id="101" presetID="2" presetClass="entr" presetSubtype="8" accel="30000" fill="hold" grpId="0" nodeType="withEffect">
                                      <p:stCondLst>
                                        <p:cond delay="150"/>
                                      </p:stCondLst>
                                      <p:childTnLst>
                                        <p:set>
                                          <p:cBhvr>
                                            <p:cTn id="102" dur="1" fill="hold">
                                              <p:stCondLst>
                                                <p:cond delay="0"/>
                                              </p:stCondLst>
                                            </p:cTn>
                                            <p:tgtEl>
                                              <p:spTgt spid="19"/>
                                            </p:tgtEl>
                                            <p:attrNameLst>
                                              <p:attrName>style.visibility</p:attrName>
                                            </p:attrNameLst>
                                          </p:cBhvr>
                                          <p:to>
                                            <p:strVal val="visible"/>
                                          </p:to>
                                        </p:set>
                                        <p:anim calcmode="lin" valueType="num">
                                          <p:cBhvr additive="base">
                                            <p:cTn id="103" dur="500" fill="hold"/>
                                            <p:tgtEl>
                                              <p:spTgt spid="19"/>
                                            </p:tgtEl>
                                            <p:attrNameLst>
                                              <p:attrName>ppt_x</p:attrName>
                                            </p:attrNameLst>
                                          </p:cBhvr>
                                          <p:tavLst>
                                            <p:tav tm="0">
                                              <p:val>
                                                <p:strVal val="0-#ppt_w/2"/>
                                              </p:val>
                                            </p:tav>
                                            <p:tav tm="100000">
                                              <p:val>
                                                <p:strVal val="#ppt_x"/>
                                              </p:val>
                                            </p:tav>
                                          </p:tavLst>
                                        </p:anim>
                                        <p:anim calcmode="lin" valueType="num">
                                          <p:cBhvr additive="base">
                                            <p:cTn id="104"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p:bldP spid="12" grpId="0"/>
          <p:bldP spid="13" grpId="0"/>
          <p:bldP spid="14" grpId="0"/>
          <p:bldP spid="15" grpId="0"/>
          <p:bldP spid="16" grpId="0"/>
          <p:bldP spid="17" grpId="0"/>
          <p:bldP spid="18" grpId="0"/>
          <p:bldP spid="19" grpId="0"/>
          <p:bldP spid="20" grpId="0"/>
          <p:bldP spid="21" grpId="0"/>
          <p:bldP spid="22" grpId="0"/>
          <p:bldP spid="23" grpId="0" animBg="1"/>
          <p:bldP spid="24" grpId="0" animBg="1"/>
          <p:bldP spid="25" grpId="0" animBg="1"/>
          <p:bldP spid="26" grpId="0" animBg="1"/>
        </p:bldLst>
      </p:timing>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p:cNvPicPr>
            <a:picLocks noChangeAspect="1"/>
          </p:cNvPicPr>
          <p:nvPr/>
        </p:nvPicPr>
        <p:blipFill rotWithShape="1">
          <a:blip r:embed="rId3" cstate="screen"/>
          <a:srcRect/>
          <a:stretch>
            <a:fillRect/>
          </a:stretch>
        </p:blipFill>
        <p:spPr>
          <a:xfrm>
            <a:off x="7591677" y="1597273"/>
            <a:ext cx="3437684" cy="4097242"/>
          </a:xfrm>
          <a:prstGeom prst="rect">
            <a:avLst/>
          </a:prstGeom>
        </p:spPr>
      </p:pic>
      <p:sp>
        <p:nvSpPr>
          <p:cNvPr id="22" name="文本框 217"/>
          <p:cNvSpPr txBox="1"/>
          <p:nvPr/>
        </p:nvSpPr>
        <p:spPr>
          <a:xfrm>
            <a:off x="1338403" y="1449492"/>
            <a:ext cx="492443" cy="1558456"/>
          </a:xfrm>
          <a:prstGeom prst="rect">
            <a:avLst/>
          </a:prstGeom>
          <a:noFill/>
        </p:spPr>
        <p:txBody>
          <a:bodyPr vert="eaVert"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dirty="0">
                <a:solidFill>
                  <a:schemeClr val="tx1">
                    <a:lumMod val="75000"/>
                    <a:lumOff val="25000"/>
                  </a:schemeClr>
                </a:solidFill>
                <a:cs typeface="+mn-ea"/>
                <a:sym typeface="+mn-lt"/>
              </a:rPr>
              <a:t>添加标题</a:t>
            </a:r>
          </a:p>
        </p:txBody>
      </p:sp>
      <p:cxnSp>
        <p:nvCxnSpPr>
          <p:cNvPr id="23" name="直接连接符 22"/>
          <p:cNvCxnSpPr/>
          <p:nvPr/>
        </p:nvCxnSpPr>
        <p:spPr>
          <a:xfrm rot="5400000">
            <a:off x="1146464" y="1640291"/>
            <a:ext cx="381597" cy="0"/>
          </a:xfrm>
          <a:prstGeom prst="line">
            <a:avLst/>
          </a:prstGeom>
          <a:noFill/>
          <a:ln w="38100">
            <a:solidFill>
              <a:srgbClr val="901B21"/>
            </a:solidFill>
          </a:ln>
        </p:spPr>
        <p:style>
          <a:lnRef idx="2">
            <a:schemeClr val="accent1">
              <a:shade val="50000"/>
            </a:schemeClr>
          </a:lnRef>
          <a:fillRef idx="1">
            <a:schemeClr val="accent1"/>
          </a:fillRef>
          <a:effectRef idx="0">
            <a:schemeClr val="accent1"/>
          </a:effectRef>
          <a:fontRef idx="minor">
            <a:schemeClr val="lt1"/>
          </a:fontRef>
        </p:style>
      </p:cxnSp>
      <p:sp>
        <p:nvSpPr>
          <p:cNvPr id="24" name="矩形 23"/>
          <p:cNvSpPr/>
          <p:nvPr/>
        </p:nvSpPr>
        <p:spPr>
          <a:xfrm>
            <a:off x="2109718" y="1675735"/>
            <a:ext cx="3636815" cy="3706970"/>
          </a:xfrm>
          <a:prstGeom prst="rect">
            <a:avLst/>
          </a:prstGeom>
          <a:solidFill>
            <a:srgbClr val="901B2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25" name="矩形 24"/>
          <p:cNvSpPr/>
          <p:nvPr/>
        </p:nvSpPr>
        <p:spPr>
          <a:xfrm>
            <a:off x="2403519" y="2059861"/>
            <a:ext cx="3049211" cy="1384995"/>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zh-CN" altLang="en-US" sz="1400" dirty="0">
                <a:solidFill>
                  <a:schemeClr val="bg1"/>
                </a:solidFill>
                <a:cs typeface="+mn-ea"/>
                <a:sym typeface="+mn-lt"/>
              </a:rPr>
              <a:t>点击添加相关标题文字，点击添加相关标题文字，点击添加相关标题文字，点击添加相关标题文字，点击添加相关标题文字。</a:t>
            </a:r>
          </a:p>
        </p:txBody>
      </p:sp>
      <p:sp>
        <p:nvSpPr>
          <p:cNvPr id="26" name="Freeform 92"/>
          <p:cNvSpPr>
            <a:spLocks noChangeArrowheads="1"/>
          </p:cNvSpPr>
          <p:nvPr/>
        </p:nvSpPr>
        <p:spPr bwMode="auto">
          <a:xfrm>
            <a:off x="2731381" y="4343941"/>
            <a:ext cx="308601" cy="404287"/>
          </a:xfrm>
          <a:custGeom>
            <a:avLst/>
            <a:gdLst>
              <a:gd name="T0" fmla="*/ 143373 w 472"/>
              <a:gd name="T1" fmla="*/ 26330 h 619"/>
              <a:gd name="T2" fmla="*/ 143373 w 472"/>
              <a:gd name="T3" fmla="*/ 26330 h 619"/>
              <a:gd name="T4" fmla="*/ 127482 w 472"/>
              <a:gd name="T5" fmla="*/ 26330 h 619"/>
              <a:gd name="T6" fmla="*/ 84868 w 472"/>
              <a:gd name="T7" fmla="*/ 0 h 619"/>
              <a:gd name="T8" fmla="*/ 42253 w 472"/>
              <a:gd name="T9" fmla="*/ 26330 h 619"/>
              <a:gd name="T10" fmla="*/ 26363 w 472"/>
              <a:gd name="T11" fmla="*/ 26330 h 619"/>
              <a:gd name="T12" fmla="*/ 0 w 472"/>
              <a:gd name="T13" fmla="*/ 53021 h 619"/>
              <a:gd name="T14" fmla="*/ 0 w 472"/>
              <a:gd name="T15" fmla="*/ 196214 h 619"/>
              <a:gd name="T16" fmla="*/ 26363 w 472"/>
              <a:gd name="T17" fmla="*/ 222904 h 619"/>
              <a:gd name="T18" fmla="*/ 143373 w 472"/>
              <a:gd name="T19" fmla="*/ 222904 h 619"/>
              <a:gd name="T20" fmla="*/ 170097 w 472"/>
              <a:gd name="T21" fmla="*/ 196214 h 619"/>
              <a:gd name="T22" fmla="*/ 170097 w 472"/>
              <a:gd name="T23" fmla="*/ 53021 h 619"/>
              <a:gd name="T24" fmla="*/ 143373 w 472"/>
              <a:gd name="T25" fmla="*/ 26330 h 619"/>
              <a:gd name="T26" fmla="*/ 84868 w 472"/>
              <a:gd name="T27" fmla="*/ 10460 h 619"/>
              <a:gd name="T28" fmla="*/ 84868 w 472"/>
              <a:gd name="T29" fmla="*/ 10460 h 619"/>
              <a:gd name="T30" fmla="*/ 111592 w 472"/>
              <a:gd name="T31" fmla="*/ 26330 h 619"/>
              <a:gd name="T32" fmla="*/ 58505 w 472"/>
              <a:gd name="T33" fmla="*/ 26330 h 619"/>
              <a:gd name="T34" fmla="*/ 84868 w 472"/>
              <a:gd name="T35" fmla="*/ 10460 h 619"/>
              <a:gd name="T36" fmla="*/ 153846 w 472"/>
              <a:gd name="T37" fmla="*/ 196214 h 619"/>
              <a:gd name="T38" fmla="*/ 153846 w 472"/>
              <a:gd name="T39" fmla="*/ 196214 h 619"/>
              <a:gd name="T40" fmla="*/ 143373 w 472"/>
              <a:gd name="T41" fmla="*/ 212444 h 619"/>
              <a:gd name="T42" fmla="*/ 26363 w 472"/>
              <a:gd name="T43" fmla="*/ 212444 h 619"/>
              <a:gd name="T44" fmla="*/ 15890 w 472"/>
              <a:gd name="T45" fmla="*/ 196214 h 619"/>
              <a:gd name="T46" fmla="*/ 15890 w 472"/>
              <a:gd name="T47" fmla="*/ 180343 h 619"/>
              <a:gd name="T48" fmla="*/ 153846 w 472"/>
              <a:gd name="T49" fmla="*/ 180343 h 619"/>
              <a:gd name="T50" fmla="*/ 153846 w 472"/>
              <a:gd name="T51" fmla="*/ 196214 h 619"/>
              <a:gd name="T52" fmla="*/ 153846 w 472"/>
              <a:gd name="T53" fmla="*/ 169883 h 619"/>
              <a:gd name="T54" fmla="*/ 153846 w 472"/>
              <a:gd name="T55" fmla="*/ 169883 h 619"/>
              <a:gd name="T56" fmla="*/ 15890 w 472"/>
              <a:gd name="T57" fmla="*/ 169883 h 619"/>
              <a:gd name="T58" fmla="*/ 15890 w 472"/>
              <a:gd name="T59" fmla="*/ 53021 h 619"/>
              <a:gd name="T60" fmla="*/ 26363 w 472"/>
              <a:gd name="T61" fmla="*/ 42561 h 619"/>
              <a:gd name="T62" fmla="*/ 42253 w 472"/>
              <a:gd name="T63" fmla="*/ 42561 h 619"/>
              <a:gd name="T64" fmla="*/ 42253 w 472"/>
              <a:gd name="T65" fmla="*/ 84761 h 619"/>
              <a:gd name="T66" fmla="*/ 58505 w 472"/>
              <a:gd name="T67" fmla="*/ 84761 h 619"/>
              <a:gd name="T68" fmla="*/ 58505 w 472"/>
              <a:gd name="T69" fmla="*/ 42561 h 619"/>
              <a:gd name="T70" fmla="*/ 111592 w 472"/>
              <a:gd name="T71" fmla="*/ 42561 h 619"/>
              <a:gd name="T72" fmla="*/ 111592 w 472"/>
              <a:gd name="T73" fmla="*/ 84761 h 619"/>
              <a:gd name="T74" fmla="*/ 127482 w 472"/>
              <a:gd name="T75" fmla="*/ 84761 h 619"/>
              <a:gd name="T76" fmla="*/ 127482 w 472"/>
              <a:gd name="T77" fmla="*/ 42561 h 619"/>
              <a:gd name="T78" fmla="*/ 143373 w 472"/>
              <a:gd name="T79" fmla="*/ 42561 h 619"/>
              <a:gd name="T80" fmla="*/ 153846 w 472"/>
              <a:gd name="T81" fmla="*/ 53021 h 619"/>
              <a:gd name="T82" fmla="*/ 153846 w 472"/>
              <a:gd name="T83" fmla="*/ 169883 h 61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472" h="619">
                <a:moveTo>
                  <a:pt x="397" y="73"/>
                </a:moveTo>
                <a:lnTo>
                  <a:pt x="397" y="73"/>
                </a:lnTo>
                <a:cubicBezTo>
                  <a:pt x="353" y="73"/>
                  <a:pt x="353" y="73"/>
                  <a:pt x="353" y="73"/>
                </a:cubicBezTo>
                <a:cubicBezTo>
                  <a:pt x="353" y="29"/>
                  <a:pt x="294" y="0"/>
                  <a:pt x="235" y="0"/>
                </a:cubicBezTo>
                <a:cubicBezTo>
                  <a:pt x="176" y="0"/>
                  <a:pt x="117" y="29"/>
                  <a:pt x="117" y="73"/>
                </a:cubicBezTo>
                <a:cubicBezTo>
                  <a:pt x="73" y="73"/>
                  <a:pt x="73" y="73"/>
                  <a:pt x="73" y="73"/>
                </a:cubicBezTo>
                <a:cubicBezTo>
                  <a:pt x="29" y="73"/>
                  <a:pt x="0" y="103"/>
                  <a:pt x="0" y="147"/>
                </a:cubicBezTo>
                <a:cubicBezTo>
                  <a:pt x="0" y="544"/>
                  <a:pt x="0" y="544"/>
                  <a:pt x="0" y="544"/>
                </a:cubicBezTo>
                <a:cubicBezTo>
                  <a:pt x="0" y="589"/>
                  <a:pt x="29" y="618"/>
                  <a:pt x="73" y="618"/>
                </a:cubicBezTo>
                <a:cubicBezTo>
                  <a:pt x="397" y="618"/>
                  <a:pt x="397" y="618"/>
                  <a:pt x="397" y="618"/>
                </a:cubicBezTo>
                <a:cubicBezTo>
                  <a:pt x="441" y="618"/>
                  <a:pt x="471" y="589"/>
                  <a:pt x="471" y="544"/>
                </a:cubicBezTo>
                <a:cubicBezTo>
                  <a:pt x="471" y="147"/>
                  <a:pt x="471" y="147"/>
                  <a:pt x="471" y="147"/>
                </a:cubicBezTo>
                <a:cubicBezTo>
                  <a:pt x="471" y="103"/>
                  <a:pt x="441" y="73"/>
                  <a:pt x="397" y="73"/>
                </a:cubicBezTo>
                <a:close/>
                <a:moveTo>
                  <a:pt x="235" y="29"/>
                </a:moveTo>
                <a:lnTo>
                  <a:pt x="235" y="29"/>
                </a:lnTo>
                <a:cubicBezTo>
                  <a:pt x="279" y="29"/>
                  <a:pt x="309" y="44"/>
                  <a:pt x="309" y="73"/>
                </a:cubicBezTo>
                <a:cubicBezTo>
                  <a:pt x="162" y="73"/>
                  <a:pt x="162" y="73"/>
                  <a:pt x="162" y="73"/>
                </a:cubicBezTo>
                <a:cubicBezTo>
                  <a:pt x="162" y="44"/>
                  <a:pt x="191" y="29"/>
                  <a:pt x="235" y="29"/>
                </a:cubicBezTo>
                <a:close/>
                <a:moveTo>
                  <a:pt x="426" y="544"/>
                </a:moveTo>
                <a:lnTo>
                  <a:pt x="426" y="544"/>
                </a:lnTo>
                <a:cubicBezTo>
                  <a:pt x="426" y="559"/>
                  <a:pt x="412" y="589"/>
                  <a:pt x="397" y="589"/>
                </a:cubicBezTo>
                <a:cubicBezTo>
                  <a:pt x="73" y="589"/>
                  <a:pt x="73" y="589"/>
                  <a:pt x="73" y="589"/>
                </a:cubicBezTo>
                <a:cubicBezTo>
                  <a:pt x="58" y="589"/>
                  <a:pt x="44" y="559"/>
                  <a:pt x="44" y="544"/>
                </a:cubicBezTo>
                <a:cubicBezTo>
                  <a:pt x="44" y="500"/>
                  <a:pt x="44" y="500"/>
                  <a:pt x="44" y="500"/>
                </a:cubicBezTo>
                <a:cubicBezTo>
                  <a:pt x="426" y="500"/>
                  <a:pt x="426" y="500"/>
                  <a:pt x="426" y="500"/>
                </a:cubicBezTo>
                <a:lnTo>
                  <a:pt x="426" y="544"/>
                </a:lnTo>
                <a:close/>
                <a:moveTo>
                  <a:pt x="426" y="471"/>
                </a:moveTo>
                <a:lnTo>
                  <a:pt x="426" y="471"/>
                </a:lnTo>
                <a:cubicBezTo>
                  <a:pt x="44" y="471"/>
                  <a:pt x="44" y="471"/>
                  <a:pt x="44" y="471"/>
                </a:cubicBezTo>
                <a:cubicBezTo>
                  <a:pt x="44" y="147"/>
                  <a:pt x="44" y="147"/>
                  <a:pt x="44" y="147"/>
                </a:cubicBezTo>
                <a:cubicBezTo>
                  <a:pt x="44" y="132"/>
                  <a:pt x="58" y="118"/>
                  <a:pt x="73" y="118"/>
                </a:cubicBezTo>
                <a:cubicBezTo>
                  <a:pt x="117" y="118"/>
                  <a:pt x="117" y="118"/>
                  <a:pt x="117" y="118"/>
                </a:cubicBezTo>
                <a:cubicBezTo>
                  <a:pt x="117" y="235"/>
                  <a:pt x="117" y="235"/>
                  <a:pt x="117" y="235"/>
                </a:cubicBezTo>
                <a:cubicBezTo>
                  <a:pt x="162" y="235"/>
                  <a:pt x="162" y="235"/>
                  <a:pt x="162" y="235"/>
                </a:cubicBezTo>
                <a:cubicBezTo>
                  <a:pt x="162" y="118"/>
                  <a:pt x="162" y="118"/>
                  <a:pt x="162" y="118"/>
                </a:cubicBezTo>
                <a:cubicBezTo>
                  <a:pt x="309" y="118"/>
                  <a:pt x="309" y="118"/>
                  <a:pt x="309" y="118"/>
                </a:cubicBezTo>
                <a:cubicBezTo>
                  <a:pt x="309" y="235"/>
                  <a:pt x="309" y="235"/>
                  <a:pt x="309" y="235"/>
                </a:cubicBezTo>
                <a:cubicBezTo>
                  <a:pt x="353" y="235"/>
                  <a:pt x="353" y="235"/>
                  <a:pt x="353" y="235"/>
                </a:cubicBezTo>
                <a:cubicBezTo>
                  <a:pt x="353" y="118"/>
                  <a:pt x="353" y="118"/>
                  <a:pt x="353" y="118"/>
                </a:cubicBezTo>
                <a:cubicBezTo>
                  <a:pt x="397" y="118"/>
                  <a:pt x="397" y="118"/>
                  <a:pt x="397" y="118"/>
                </a:cubicBezTo>
                <a:cubicBezTo>
                  <a:pt x="412" y="118"/>
                  <a:pt x="426" y="132"/>
                  <a:pt x="426" y="147"/>
                </a:cubicBezTo>
                <a:lnTo>
                  <a:pt x="426" y="471"/>
                </a:lnTo>
                <a:close/>
              </a:path>
            </a:pathLst>
          </a:custGeom>
          <a:solidFill>
            <a:schemeClr val="bg1"/>
          </a:solidFill>
          <a:ln>
            <a:noFill/>
          </a:ln>
          <a:effectLst/>
        </p:spPr>
        <p:txBody>
          <a:bodyPr wrap="none" anchor="ctr"/>
          <a:lstStyle/>
          <a:p>
            <a:pPr eaLnBrk="1" hangingPunct="1">
              <a:defRPr/>
            </a:pPr>
            <a:endParaRPr lang="zh-CN" altLang="en-US">
              <a:solidFill>
                <a:srgbClr val="C00000"/>
              </a:solidFill>
              <a:cs typeface="+mn-ea"/>
              <a:sym typeface="+mn-lt"/>
            </a:endParaRPr>
          </a:p>
        </p:txBody>
      </p:sp>
      <p:sp>
        <p:nvSpPr>
          <p:cNvPr id="27" name="椭圆 26"/>
          <p:cNvSpPr/>
          <p:nvPr/>
        </p:nvSpPr>
        <p:spPr>
          <a:xfrm>
            <a:off x="2551612" y="4212955"/>
            <a:ext cx="668138" cy="668136"/>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rgbClr val="C00000"/>
              </a:solidFill>
              <a:cs typeface="+mn-ea"/>
              <a:sym typeface="+mn-lt"/>
            </a:endParaRPr>
          </a:p>
        </p:txBody>
      </p:sp>
      <p:sp>
        <p:nvSpPr>
          <p:cNvPr id="28" name="Freeform 109"/>
          <p:cNvSpPr>
            <a:spLocks noChangeArrowheads="1"/>
          </p:cNvSpPr>
          <p:nvPr/>
        </p:nvSpPr>
        <p:spPr bwMode="auto">
          <a:xfrm>
            <a:off x="4674546" y="4340073"/>
            <a:ext cx="413859" cy="413855"/>
          </a:xfrm>
          <a:custGeom>
            <a:avLst/>
            <a:gdLst>
              <a:gd name="T0" fmla="*/ 116822 w 634"/>
              <a:gd name="T1" fmla="*/ 0 h 634"/>
              <a:gd name="T2" fmla="*/ 116822 w 634"/>
              <a:gd name="T3" fmla="*/ 228190 h 634"/>
              <a:gd name="T4" fmla="*/ 116822 w 634"/>
              <a:gd name="T5" fmla="*/ 0 h 634"/>
              <a:gd name="T6" fmla="*/ 196507 w 634"/>
              <a:gd name="T7" fmla="*/ 58399 h 634"/>
              <a:gd name="T8" fmla="*/ 159369 w 634"/>
              <a:gd name="T9" fmla="*/ 105984 h 634"/>
              <a:gd name="T10" fmla="*/ 196507 w 634"/>
              <a:gd name="T11" fmla="*/ 58399 h 634"/>
              <a:gd name="T12" fmla="*/ 186051 w 634"/>
              <a:gd name="T13" fmla="*/ 47945 h 634"/>
              <a:gd name="T14" fmla="*/ 138096 w 634"/>
              <a:gd name="T15" fmla="*/ 21269 h 634"/>
              <a:gd name="T16" fmla="*/ 85093 w 634"/>
              <a:gd name="T17" fmla="*/ 105984 h 634"/>
              <a:gd name="T18" fmla="*/ 90501 w 634"/>
              <a:gd name="T19" fmla="*/ 69214 h 634"/>
              <a:gd name="T20" fmla="*/ 138096 w 634"/>
              <a:gd name="T21" fmla="*/ 69214 h 634"/>
              <a:gd name="T22" fmla="*/ 85093 w 634"/>
              <a:gd name="T23" fmla="*/ 105984 h 634"/>
              <a:gd name="T24" fmla="*/ 143504 w 634"/>
              <a:gd name="T25" fmla="*/ 122206 h 634"/>
              <a:gd name="T26" fmla="*/ 116822 w 634"/>
              <a:gd name="T27" fmla="*/ 159336 h 634"/>
              <a:gd name="T28" fmla="*/ 85093 w 634"/>
              <a:gd name="T29" fmla="*/ 122206 h 634"/>
              <a:gd name="T30" fmla="*/ 106366 w 634"/>
              <a:gd name="T31" fmla="*/ 15862 h 634"/>
              <a:gd name="T32" fmla="*/ 116822 w 634"/>
              <a:gd name="T33" fmla="*/ 15862 h 634"/>
              <a:gd name="T34" fmla="*/ 138096 w 634"/>
              <a:gd name="T35" fmla="*/ 58399 h 634"/>
              <a:gd name="T36" fmla="*/ 95549 w 634"/>
              <a:gd name="T37" fmla="*/ 58399 h 634"/>
              <a:gd name="T38" fmla="*/ 90501 w 634"/>
              <a:gd name="T39" fmla="*/ 21269 h 634"/>
              <a:gd name="T40" fmla="*/ 79684 w 634"/>
              <a:gd name="T41" fmla="*/ 52992 h 634"/>
              <a:gd name="T42" fmla="*/ 90501 w 634"/>
              <a:gd name="T43" fmla="*/ 21269 h 634"/>
              <a:gd name="T44" fmla="*/ 32090 w 634"/>
              <a:gd name="T45" fmla="*/ 58399 h 634"/>
              <a:gd name="T46" fmla="*/ 74637 w 634"/>
              <a:gd name="T47" fmla="*/ 105984 h 634"/>
              <a:gd name="T48" fmla="*/ 32090 w 634"/>
              <a:gd name="T49" fmla="*/ 58399 h 634"/>
              <a:gd name="T50" fmla="*/ 32090 w 634"/>
              <a:gd name="T51" fmla="*/ 169790 h 634"/>
              <a:gd name="T52" fmla="*/ 74637 w 634"/>
              <a:gd name="T53" fmla="*/ 122206 h 634"/>
              <a:gd name="T54" fmla="*/ 32090 w 634"/>
              <a:gd name="T55" fmla="*/ 169790 h 634"/>
              <a:gd name="T56" fmla="*/ 42546 w 634"/>
              <a:gd name="T57" fmla="*/ 180605 h 634"/>
              <a:gd name="T58" fmla="*/ 90501 w 634"/>
              <a:gd name="T59" fmla="*/ 212328 h 634"/>
              <a:gd name="T60" fmla="*/ 122231 w 634"/>
              <a:gd name="T61" fmla="*/ 212328 h 634"/>
              <a:gd name="T62" fmla="*/ 116822 w 634"/>
              <a:gd name="T63" fmla="*/ 212328 h 634"/>
              <a:gd name="T64" fmla="*/ 95549 w 634"/>
              <a:gd name="T65" fmla="*/ 169790 h 634"/>
              <a:gd name="T66" fmla="*/ 138096 w 634"/>
              <a:gd name="T67" fmla="*/ 169790 h 634"/>
              <a:gd name="T68" fmla="*/ 138096 w 634"/>
              <a:gd name="T69" fmla="*/ 212328 h 634"/>
              <a:gd name="T70" fmla="*/ 148552 w 634"/>
              <a:gd name="T71" fmla="*/ 175198 h 634"/>
              <a:gd name="T72" fmla="*/ 138096 w 634"/>
              <a:gd name="T73" fmla="*/ 212328 h 634"/>
              <a:gd name="T74" fmla="*/ 196507 w 634"/>
              <a:gd name="T75" fmla="*/ 169790 h 634"/>
              <a:gd name="T76" fmla="*/ 159369 w 634"/>
              <a:gd name="T77" fmla="*/ 122206 h 634"/>
              <a:gd name="T78" fmla="*/ 196507 w 634"/>
              <a:gd name="T79" fmla="*/ 169790 h 63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634" h="634">
                <a:moveTo>
                  <a:pt x="324" y="0"/>
                </a:moveTo>
                <a:lnTo>
                  <a:pt x="324" y="0"/>
                </a:lnTo>
                <a:cubicBezTo>
                  <a:pt x="148" y="0"/>
                  <a:pt x="0" y="147"/>
                  <a:pt x="0" y="324"/>
                </a:cubicBezTo>
                <a:cubicBezTo>
                  <a:pt x="0" y="486"/>
                  <a:pt x="148" y="633"/>
                  <a:pt x="324" y="633"/>
                </a:cubicBezTo>
                <a:cubicBezTo>
                  <a:pt x="486" y="633"/>
                  <a:pt x="633" y="486"/>
                  <a:pt x="633" y="324"/>
                </a:cubicBezTo>
                <a:cubicBezTo>
                  <a:pt x="633" y="147"/>
                  <a:pt x="486" y="0"/>
                  <a:pt x="324" y="0"/>
                </a:cubicBezTo>
                <a:close/>
                <a:moveTo>
                  <a:pt x="545" y="162"/>
                </a:moveTo>
                <a:lnTo>
                  <a:pt x="545" y="162"/>
                </a:lnTo>
                <a:cubicBezTo>
                  <a:pt x="574" y="206"/>
                  <a:pt x="589" y="251"/>
                  <a:pt x="589" y="294"/>
                </a:cubicBezTo>
                <a:cubicBezTo>
                  <a:pt x="442" y="294"/>
                  <a:pt x="442" y="294"/>
                  <a:pt x="442" y="294"/>
                </a:cubicBezTo>
                <a:cubicBezTo>
                  <a:pt x="442" y="265"/>
                  <a:pt x="427" y="221"/>
                  <a:pt x="427" y="192"/>
                </a:cubicBezTo>
                <a:cubicBezTo>
                  <a:pt x="471" y="192"/>
                  <a:pt x="516" y="177"/>
                  <a:pt x="545" y="162"/>
                </a:cubicBezTo>
                <a:close/>
                <a:moveTo>
                  <a:pt x="516" y="133"/>
                </a:moveTo>
                <a:lnTo>
                  <a:pt x="516" y="133"/>
                </a:lnTo>
                <a:cubicBezTo>
                  <a:pt x="486" y="147"/>
                  <a:pt x="457" y="147"/>
                  <a:pt x="412" y="147"/>
                </a:cubicBezTo>
                <a:cubicBezTo>
                  <a:pt x="412" y="118"/>
                  <a:pt x="398" y="89"/>
                  <a:pt x="383" y="59"/>
                </a:cubicBezTo>
                <a:cubicBezTo>
                  <a:pt x="442" y="59"/>
                  <a:pt x="486" y="89"/>
                  <a:pt x="516" y="133"/>
                </a:cubicBezTo>
                <a:close/>
                <a:moveTo>
                  <a:pt x="236" y="294"/>
                </a:moveTo>
                <a:lnTo>
                  <a:pt x="236" y="294"/>
                </a:lnTo>
                <a:cubicBezTo>
                  <a:pt x="236" y="265"/>
                  <a:pt x="251" y="236"/>
                  <a:pt x="251" y="192"/>
                </a:cubicBezTo>
                <a:cubicBezTo>
                  <a:pt x="280" y="206"/>
                  <a:pt x="295" y="206"/>
                  <a:pt x="324" y="206"/>
                </a:cubicBezTo>
                <a:cubicBezTo>
                  <a:pt x="339" y="206"/>
                  <a:pt x="369" y="206"/>
                  <a:pt x="383" y="192"/>
                </a:cubicBezTo>
                <a:cubicBezTo>
                  <a:pt x="398" y="236"/>
                  <a:pt x="398" y="265"/>
                  <a:pt x="398" y="294"/>
                </a:cubicBezTo>
                <a:lnTo>
                  <a:pt x="236" y="294"/>
                </a:lnTo>
                <a:close/>
                <a:moveTo>
                  <a:pt x="398" y="339"/>
                </a:moveTo>
                <a:lnTo>
                  <a:pt x="398" y="339"/>
                </a:lnTo>
                <a:cubicBezTo>
                  <a:pt x="398" y="368"/>
                  <a:pt x="398" y="412"/>
                  <a:pt x="383" y="442"/>
                </a:cubicBezTo>
                <a:cubicBezTo>
                  <a:pt x="369" y="442"/>
                  <a:pt x="339" y="442"/>
                  <a:pt x="324" y="442"/>
                </a:cubicBezTo>
                <a:cubicBezTo>
                  <a:pt x="295" y="442"/>
                  <a:pt x="280" y="442"/>
                  <a:pt x="251" y="442"/>
                </a:cubicBezTo>
                <a:cubicBezTo>
                  <a:pt x="251" y="412"/>
                  <a:pt x="236" y="368"/>
                  <a:pt x="236" y="339"/>
                </a:cubicBezTo>
                <a:lnTo>
                  <a:pt x="398" y="339"/>
                </a:lnTo>
                <a:close/>
                <a:moveTo>
                  <a:pt x="295" y="44"/>
                </a:moveTo>
                <a:lnTo>
                  <a:pt x="295" y="44"/>
                </a:lnTo>
                <a:cubicBezTo>
                  <a:pt x="310" y="44"/>
                  <a:pt x="310" y="44"/>
                  <a:pt x="324" y="44"/>
                </a:cubicBezTo>
                <a:lnTo>
                  <a:pt x="339" y="44"/>
                </a:lnTo>
                <a:cubicBezTo>
                  <a:pt x="354" y="74"/>
                  <a:pt x="369" y="118"/>
                  <a:pt x="383" y="162"/>
                </a:cubicBezTo>
                <a:cubicBezTo>
                  <a:pt x="354" y="162"/>
                  <a:pt x="339" y="162"/>
                  <a:pt x="324" y="162"/>
                </a:cubicBezTo>
                <a:cubicBezTo>
                  <a:pt x="295" y="162"/>
                  <a:pt x="280" y="162"/>
                  <a:pt x="265" y="162"/>
                </a:cubicBezTo>
                <a:cubicBezTo>
                  <a:pt x="265" y="118"/>
                  <a:pt x="280" y="74"/>
                  <a:pt x="295" y="44"/>
                </a:cubicBezTo>
                <a:close/>
                <a:moveTo>
                  <a:pt x="251" y="59"/>
                </a:moveTo>
                <a:lnTo>
                  <a:pt x="251" y="59"/>
                </a:lnTo>
                <a:cubicBezTo>
                  <a:pt x="236" y="89"/>
                  <a:pt x="221" y="118"/>
                  <a:pt x="221" y="147"/>
                </a:cubicBezTo>
                <a:cubicBezTo>
                  <a:pt x="192" y="147"/>
                  <a:pt x="148" y="147"/>
                  <a:pt x="118" y="133"/>
                </a:cubicBezTo>
                <a:cubicBezTo>
                  <a:pt x="148" y="89"/>
                  <a:pt x="207" y="59"/>
                  <a:pt x="251" y="59"/>
                </a:cubicBezTo>
                <a:close/>
                <a:moveTo>
                  <a:pt x="89" y="162"/>
                </a:moveTo>
                <a:lnTo>
                  <a:pt x="89" y="162"/>
                </a:lnTo>
                <a:cubicBezTo>
                  <a:pt x="133" y="177"/>
                  <a:pt x="177" y="192"/>
                  <a:pt x="207" y="192"/>
                </a:cubicBezTo>
                <a:cubicBezTo>
                  <a:pt x="207" y="221"/>
                  <a:pt x="207" y="265"/>
                  <a:pt x="207" y="294"/>
                </a:cubicBezTo>
                <a:cubicBezTo>
                  <a:pt x="44" y="294"/>
                  <a:pt x="44" y="294"/>
                  <a:pt x="44" y="294"/>
                </a:cubicBezTo>
                <a:cubicBezTo>
                  <a:pt x="44" y="251"/>
                  <a:pt x="59" y="206"/>
                  <a:pt x="89" y="162"/>
                </a:cubicBezTo>
                <a:close/>
                <a:moveTo>
                  <a:pt x="89" y="471"/>
                </a:moveTo>
                <a:lnTo>
                  <a:pt x="89" y="471"/>
                </a:lnTo>
                <a:cubicBezTo>
                  <a:pt x="59" y="427"/>
                  <a:pt x="44" y="383"/>
                  <a:pt x="44" y="339"/>
                </a:cubicBezTo>
                <a:cubicBezTo>
                  <a:pt x="207" y="339"/>
                  <a:pt x="207" y="339"/>
                  <a:pt x="207" y="339"/>
                </a:cubicBezTo>
                <a:cubicBezTo>
                  <a:pt x="207" y="368"/>
                  <a:pt x="207" y="412"/>
                  <a:pt x="207" y="442"/>
                </a:cubicBezTo>
                <a:cubicBezTo>
                  <a:pt x="177" y="457"/>
                  <a:pt x="133" y="457"/>
                  <a:pt x="89" y="471"/>
                </a:cubicBezTo>
                <a:close/>
                <a:moveTo>
                  <a:pt x="118" y="501"/>
                </a:moveTo>
                <a:lnTo>
                  <a:pt x="118" y="501"/>
                </a:lnTo>
                <a:cubicBezTo>
                  <a:pt x="148" y="501"/>
                  <a:pt x="192" y="486"/>
                  <a:pt x="221" y="486"/>
                </a:cubicBezTo>
                <a:cubicBezTo>
                  <a:pt x="221" y="515"/>
                  <a:pt x="236" y="560"/>
                  <a:pt x="251" y="589"/>
                </a:cubicBezTo>
                <a:cubicBezTo>
                  <a:pt x="207" y="574"/>
                  <a:pt x="148" y="545"/>
                  <a:pt x="118" y="501"/>
                </a:cubicBezTo>
                <a:close/>
                <a:moveTo>
                  <a:pt x="339" y="589"/>
                </a:moveTo>
                <a:lnTo>
                  <a:pt x="339" y="589"/>
                </a:lnTo>
                <a:lnTo>
                  <a:pt x="324" y="589"/>
                </a:lnTo>
                <a:cubicBezTo>
                  <a:pt x="310" y="589"/>
                  <a:pt x="310" y="589"/>
                  <a:pt x="295" y="589"/>
                </a:cubicBezTo>
                <a:cubicBezTo>
                  <a:pt x="280" y="560"/>
                  <a:pt x="265" y="515"/>
                  <a:pt x="265" y="471"/>
                </a:cubicBezTo>
                <a:cubicBezTo>
                  <a:pt x="280" y="471"/>
                  <a:pt x="295" y="471"/>
                  <a:pt x="324" y="471"/>
                </a:cubicBezTo>
                <a:cubicBezTo>
                  <a:pt x="339" y="471"/>
                  <a:pt x="354" y="471"/>
                  <a:pt x="383" y="471"/>
                </a:cubicBezTo>
                <a:cubicBezTo>
                  <a:pt x="369" y="515"/>
                  <a:pt x="354" y="560"/>
                  <a:pt x="339" y="589"/>
                </a:cubicBezTo>
                <a:close/>
                <a:moveTo>
                  <a:pt x="383" y="589"/>
                </a:moveTo>
                <a:lnTo>
                  <a:pt x="383" y="589"/>
                </a:lnTo>
                <a:cubicBezTo>
                  <a:pt x="398" y="560"/>
                  <a:pt x="412" y="515"/>
                  <a:pt x="412" y="486"/>
                </a:cubicBezTo>
                <a:cubicBezTo>
                  <a:pt x="457" y="486"/>
                  <a:pt x="486" y="501"/>
                  <a:pt x="516" y="501"/>
                </a:cubicBezTo>
                <a:cubicBezTo>
                  <a:pt x="486" y="545"/>
                  <a:pt x="442" y="574"/>
                  <a:pt x="383" y="589"/>
                </a:cubicBezTo>
                <a:close/>
                <a:moveTo>
                  <a:pt x="545" y="471"/>
                </a:moveTo>
                <a:lnTo>
                  <a:pt x="545" y="471"/>
                </a:lnTo>
                <a:cubicBezTo>
                  <a:pt x="516" y="457"/>
                  <a:pt x="471" y="457"/>
                  <a:pt x="427" y="442"/>
                </a:cubicBezTo>
                <a:cubicBezTo>
                  <a:pt x="427" y="412"/>
                  <a:pt x="442" y="368"/>
                  <a:pt x="442" y="339"/>
                </a:cubicBezTo>
                <a:cubicBezTo>
                  <a:pt x="589" y="339"/>
                  <a:pt x="589" y="339"/>
                  <a:pt x="589" y="339"/>
                </a:cubicBezTo>
                <a:cubicBezTo>
                  <a:pt x="589" y="383"/>
                  <a:pt x="574" y="427"/>
                  <a:pt x="545" y="471"/>
                </a:cubicBezTo>
                <a:close/>
              </a:path>
            </a:pathLst>
          </a:custGeom>
          <a:solidFill>
            <a:schemeClr val="bg1"/>
          </a:solidFill>
          <a:ln>
            <a:noFill/>
          </a:ln>
          <a:effectLst/>
        </p:spPr>
        <p:txBody>
          <a:bodyPr wrap="none" anchor="ctr"/>
          <a:lstStyle/>
          <a:p>
            <a:pPr eaLnBrk="1" hangingPunct="1">
              <a:defRPr/>
            </a:pPr>
            <a:endParaRPr lang="zh-CN" altLang="en-US">
              <a:solidFill>
                <a:srgbClr val="C00000"/>
              </a:solidFill>
              <a:cs typeface="+mn-ea"/>
              <a:sym typeface="+mn-lt"/>
            </a:endParaRPr>
          </a:p>
        </p:txBody>
      </p:sp>
      <p:sp>
        <p:nvSpPr>
          <p:cNvPr id="29" name="椭圆 28"/>
          <p:cNvSpPr/>
          <p:nvPr/>
        </p:nvSpPr>
        <p:spPr>
          <a:xfrm>
            <a:off x="4547406" y="4209087"/>
            <a:ext cx="668138" cy="668136"/>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rgbClr val="C00000"/>
              </a:solidFill>
              <a:cs typeface="+mn-ea"/>
              <a:sym typeface="+mn-lt"/>
            </a:endParaRPr>
          </a:p>
        </p:txBody>
      </p:sp>
      <p:sp>
        <p:nvSpPr>
          <p:cNvPr id="30" name="椭圆 29"/>
          <p:cNvSpPr/>
          <p:nvPr/>
        </p:nvSpPr>
        <p:spPr>
          <a:xfrm>
            <a:off x="3549509" y="3766027"/>
            <a:ext cx="668138" cy="668136"/>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000">
              <a:solidFill>
                <a:srgbClr val="C00000"/>
              </a:solidFill>
              <a:cs typeface="+mn-ea"/>
              <a:sym typeface="+mn-lt"/>
            </a:endParaRPr>
          </a:p>
        </p:txBody>
      </p:sp>
      <p:sp>
        <p:nvSpPr>
          <p:cNvPr id="31" name="矩形 30"/>
          <p:cNvSpPr/>
          <p:nvPr/>
        </p:nvSpPr>
        <p:spPr>
          <a:xfrm>
            <a:off x="3640563" y="3912250"/>
            <a:ext cx="486031" cy="400110"/>
          </a:xfrm>
          <a:prstGeom prst="rect">
            <a:avLst/>
          </a:prstGeom>
          <a:noFill/>
          <a:ln>
            <a:noFill/>
          </a:ln>
        </p:spPr>
        <p:txBody>
          <a:bodyPr wrap="none">
            <a:spAutoFit/>
          </a:bodyPr>
          <a:lstStyle/>
          <a:p>
            <a:pPr algn="ctr"/>
            <a:r>
              <a:rPr lang="en-US" altLang="zh-CN" sz="2000" dirty="0">
                <a:solidFill>
                  <a:schemeClr val="bg1"/>
                </a:solidFill>
                <a:cs typeface="+mn-ea"/>
                <a:sym typeface="+mn-lt"/>
              </a:rPr>
              <a:t>37</a:t>
            </a:r>
            <a:endParaRPr lang="zh-CN" altLang="en-US" sz="2000" dirty="0">
              <a:solidFill>
                <a:schemeClr val="bg1"/>
              </a:solidFill>
              <a:cs typeface="+mn-ea"/>
              <a:sym typeface="+mn-lt"/>
            </a:endParaRPr>
          </a:p>
        </p:txBody>
      </p:sp>
      <p:sp>
        <p:nvSpPr>
          <p:cNvPr id="2" name="L 形 1"/>
          <p:cNvSpPr/>
          <p:nvPr/>
        </p:nvSpPr>
        <p:spPr>
          <a:xfrm rot="5400000">
            <a:off x="7074189" y="1170676"/>
            <a:ext cx="681020" cy="681020"/>
          </a:xfrm>
          <a:prstGeom prst="corner">
            <a:avLst>
              <a:gd name="adj1" fmla="val 34774"/>
              <a:gd name="adj2" fmla="val 29237"/>
            </a:avLst>
          </a:prstGeom>
          <a:solidFill>
            <a:srgbClr val="901B21"/>
          </a:solidFill>
          <a:ln>
            <a:solidFill>
              <a:srgbClr val="901B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L 形 13"/>
          <p:cNvSpPr/>
          <p:nvPr/>
        </p:nvSpPr>
        <p:spPr>
          <a:xfrm rot="10800000" flipV="1">
            <a:off x="10845989" y="5440092"/>
            <a:ext cx="681020" cy="681020"/>
          </a:xfrm>
          <a:prstGeom prst="corner">
            <a:avLst>
              <a:gd name="adj1" fmla="val 34774"/>
              <a:gd name="adj2" fmla="val 29237"/>
            </a:avLst>
          </a:prstGeom>
          <a:solidFill>
            <a:srgbClr val="901B21"/>
          </a:solidFill>
          <a:ln>
            <a:solidFill>
              <a:srgbClr val="901B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cSld>
  <p:clrMapOvr>
    <a:masterClrMapping/>
  </p:clrMapOvr>
  <p:transition advClick="0" advTm="3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20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750" fill="hold"/>
                                        <p:tgtEl>
                                          <p:spTgt spid="22"/>
                                        </p:tgtEl>
                                        <p:attrNameLst>
                                          <p:attrName>ppt_x</p:attrName>
                                        </p:attrNameLst>
                                      </p:cBhvr>
                                      <p:tavLst>
                                        <p:tav tm="0">
                                          <p:val>
                                            <p:strVal val="0-#ppt_w/2"/>
                                          </p:val>
                                        </p:tav>
                                        <p:tav tm="100000">
                                          <p:val>
                                            <p:strVal val="#ppt_x"/>
                                          </p:val>
                                        </p:tav>
                                      </p:tavLst>
                                    </p:anim>
                                    <p:anim calcmode="lin" valueType="num">
                                      <p:cBhvr additive="base">
                                        <p:cTn id="8" dur="750" fill="hold"/>
                                        <p:tgtEl>
                                          <p:spTgt spid="22"/>
                                        </p:tgtEl>
                                        <p:attrNameLst>
                                          <p:attrName>ppt_y</p:attrName>
                                        </p:attrNameLst>
                                      </p:cBhvr>
                                      <p:tavLst>
                                        <p:tav tm="0">
                                          <p:val>
                                            <p:strVal val="#ppt_y"/>
                                          </p:val>
                                        </p:tav>
                                        <p:tav tm="100000">
                                          <p:val>
                                            <p:strVal val="#ppt_y"/>
                                          </p:val>
                                        </p:tav>
                                      </p:tavLst>
                                    </p:anim>
                                  </p:childTnLst>
                                </p:cTn>
                              </p:par>
                              <p:par>
                                <p:cTn id="9" presetID="2" presetClass="entr" presetSubtype="8" decel="100000" fill="hold" nodeType="withEffect">
                                  <p:stCondLst>
                                    <p:cond delay="10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750" fill="hold"/>
                                        <p:tgtEl>
                                          <p:spTgt spid="23"/>
                                        </p:tgtEl>
                                        <p:attrNameLst>
                                          <p:attrName>ppt_x</p:attrName>
                                        </p:attrNameLst>
                                      </p:cBhvr>
                                      <p:tavLst>
                                        <p:tav tm="0">
                                          <p:val>
                                            <p:strVal val="0-#ppt_w/2"/>
                                          </p:val>
                                        </p:tav>
                                        <p:tav tm="100000">
                                          <p:val>
                                            <p:strVal val="#ppt_x"/>
                                          </p:val>
                                        </p:tav>
                                      </p:tavLst>
                                    </p:anim>
                                    <p:anim calcmode="lin" valueType="num">
                                      <p:cBhvr additive="base">
                                        <p:cTn id="12" dur="750" fill="hold"/>
                                        <p:tgtEl>
                                          <p:spTgt spid="23"/>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300"/>
                                  </p:stCondLst>
                                  <p:childTnLst>
                                    <p:set>
                                      <p:cBhvr>
                                        <p:cTn id="14" dur="1" fill="hold">
                                          <p:stCondLst>
                                            <p:cond delay="0"/>
                                          </p:stCondLst>
                                        </p:cTn>
                                        <p:tgtEl>
                                          <p:spTgt spid="24"/>
                                        </p:tgtEl>
                                        <p:attrNameLst>
                                          <p:attrName>style.visibility</p:attrName>
                                        </p:attrNameLst>
                                      </p:cBhvr>
                                      <p:to>
                                        <p:strVal val="visible"/>
                                      </p:to>
                                    </p:set>
                                    <p:anim calcmode="lin" valueType="num">
                                      <p:cBhvr additive="base">
                                        <p:cTn id="15" dur="750" fill="hold"/>
                                        <p:tgtEl>
                                          <p:spTgt spid="24"/>
                                        </p:tgtEl>
                                        <p:attrNameLst>
                                          <p:attrName>ppt_x</p:attrName>
                                        </p:attrNameLst>
                                      </p:cBhvr>
                                      <p:tavLst>
                                        <p:tav tm="0">
                                          <p:val>
                                            <p:strVal val="0-#ppt_w/2"/>
                                          </p:val>
                                        </p:tav>
                                        <p:tav tm="100000">
                                          <p:val>
                                            <p:strVal val="#ppt_x"/>
                                          </p:val>
                                        </p:tav>
                                      </p:tavLst>
                                    </p:anim>
                                    <p:anim calcmode="lin" valueType="num">
                                      <p:cBhvr additive="base">
                                        <p:cTn id="16" dur="750" fill="hold"/>
                                        <p:tgtEl>
                                          <p:spTgt spid="24"/>
                                        </p:tgtEl>
                                        <p:attrNameLst>
                                          <p:attrName>ppt_y</p:attrName>
                                        </p:attrNameLst>
                                      </p:cBhvr>
                                      <p:tavLst>
                                        <p:tav tm="0">
                                          <p:val>
                                            <p:strVal val="#ppt_y"/>
                                          </p:val>
                                        </p:tav>
                                        <p:tav tm="100000">
                                          <p:val>
                                            <p:strVal val="#ppt_y"/>
                                          </p:val>
                                        </p:tav>
                                      </p:tavLst>
                                    </p:anim>
                                  </p:childTnLst>
                                </p:cTn>
                              </p:par>
                              <p:par>
                                <p:cTn id="17" presetID="2" presetClass="entr" presetSubtype="8" decel="100000" fill="hold" grpId="0" nodeType="withEffect">
                                  <p:stCondLst>
                                    <p:cond delay="400"/>
                                  </p:stCondLst>
                                  <p:childTnLst>
                                    <p:set>
                                      <p:cBhvr>
                                        <p:cTn id="18" dur="1" fill="hold">
                                          <p:stCondLst>
                                            <p:cond delay="0"/>
                                          </p:stCondLst>
                                        </p:cTn>
                                        <p:tgtEl>
                                          <p:spTgt spid="25"/>
                                        </p:tgtEl>
                                        <p:attrNameLst>
                                          <p:attrName>style.visibility</p:attrName>
                                        </p:attrNameLst>
                                      </p:cBhvr>
                                      <p:to>
                                        <p:strVal val="visible"/>
                                      </p:to>
                                    </p:set>
                                    <p:anim calcmode="lin" valueType="num">
                                      <p:cBhvr additive="base">
                                        <p:cTn id="19" dur="750" fill="hold"/>
                                        <p:tgtEl>
                                          <p:spTgt spid="25"/>
                                        </p:tgtEl>
                                        <p:attrNameLst>
                                          <p:attrName>ppt_x</p:attrName>
                                        </p:attrNameLst>
                                      </p:cBhvr>
                                      <p:tavLst>
                                        <p:tav tm="0">
                                          <p:val>
                                            <p:strVal val="0-#ppt_w/2"/>
                                          </p:val>
                                        </p:tav>
                                        <p:tav tm="100000">
                                          <p:val>
                                            <p:strVal val="#ppt_x"/>
                                          </p:val>
                                        </p:tav>
                                      </p:tavLst>
                                    </p:anim>
                                    <p:anim calcmode="lin" valueType="num">
                                      <p:cBhvr additive="base">
                                        <p:cTn id="20" dur="750" fill="hold"/>
                                        <p:tgtEl>
                                          <p:spTgt spid="25"/>
                                        </p:tgtEl>
                                        <p:attrNameLst>
                                          <p:attrName>ppt_y</p:attrName>
                                        </p:attrNameLst>
                                      </p:cBhvr>
                                      <p:tavLst>
                                        <p:tav tm="0">
                                          <p:val>
                                            <p:strVal val="#ppt_y"/>
                                          </p:val>
                                        </p:tav>
                                        <p:tav tm="100000">
                                          <p:val>
                                            <p:strVal val="#ppt_y"/>
                                          </p:val>
                                        </p:tav>
                                      </p:tavLst>
                                    </p:anim>
                                  </p:childTnLst>
                                </p:cTn>
                              </p:par>
                              <p:par>
                                <p:cTn id="21" presetID="2" presetClass="entr" presetSubtype="8" decel="100000" fill="hold" grpId="0" nodeType="withEffect">
                                  <p:stCondLst>
                                    <p:cond delay="700"/>
                                  </p:stCondLst>
                                  <p:childTnLst>
                                    <p:set>
                                      <p:cBhvr>
                                        <p:cTn id="22" dur="1" fill="hold">
                                          <p:stCondLst>
                                            <p:cond delay="0"/>
                                          </p:stCondLst>
                                        </p:cTn>
                                        <p:tgtEl>
                                          <p:spTgt spid="26"/>
                                        </p:tgtEl>
                                        <p:attrNameLst>
                                          <p:attrName>style.visibility</p:attrName>
                                        </p:attrNameLst>
                                      </p:cBhvr>
                                      <p:to>
                                        <p:strVal val="visible"/>
                                      </p:to>
                                    </p:set>
                                    <p:anim calcmode="lin" valueType="num">
                                      <p:cBhvr additive="base">
                                        <p:cTn id="23" dur="750" fill="hold"/>
                                        <p:tgtEl>
                                          <p:spTgt spid="26"/>
                                        </p:tgtEl>
                                        <p:attrNameLst>
                                          <p:attrName>ppt_x</p:attrName>
                                        </p:attrNameLst>
                                      </p:cBhvr>
                                      <p:tavLst>
                                        <p:tav tm="0">
                                          <p:val>
                                            <p:strVal val="0-#ppt_w/2"/>
                                          </p:val>
                                        </p:tav>
                                        <p:tav tm="100000">
                                          <p:val>
                                            <p:strVal val="#ppt_x"/>
                                          </p:val>
                                        </p:tav>
                                      </p:tavLst>
                                    </p:anim>
                                    <p:anim calcmode="lin" valueType="num">
                                      <p:cBhvr additive="base">
                                        <p:cTn id="24" dur="750" fill="hold"/>
                                        <p:tgtEl>
                                          <p:spTgt spid="26"/>
                                        </p:tgtEl>
                                        <p:attrNameLst>
                                          <p:attrName>ppt_y</p:attrName>
                                        </p:attrNameLst>
                                      </p:cBhvr>
                                      <p:tavLst>
                                        <p:tav tm="0">
                                          <p:val>
                                            <p:strVal val="#ppt_y"/>
                                          </p:val>
                                        </p:tav>
                                        <p:tav tm="100000">
                                          <p:val>
                                            <p:strVal val="#ppt_y"/>
                                          </p:val>
                                        </p:tav>
                                      </p:tavLst>
                                    </p:anim>
                                  </p:childTnLst>
                                </p:cTn>
                              </p:par>
                              <p:par>
                                <p:cTn id="25" presetID="2" presetClass="entr" presetSubtype="8" decel="100000" fill="hold" grpId="0" nodeType="withEffect">
                                  <p:stCondLst>
                                    <p:cond delay="700"/>
                                  </p:stCondLst>
                                  <p:childTnLst>
                                    <p:set>
                                      <p:cBhvr>
                                        <p:cTn id="26" dur="1" fill="hold">
                                          <p:stCondLst>
                                            <p:cond delay="0"/>
                                          </p:stCondLst>
                                        </p:cTn>
                                        <p:tgtEl>
                                          <p:spTgt spid="27"/>
                                        </p:tgtEl>
                                        <p:attrNameLst>
                                          <p:attrName>style.visibility</p:attrName>
                                        </p:attrNameLst>
                                      </p:cBhvr>
                                      <p:to>
                                        <p:strVal val="visible"/>
                                      </p:to>
                                    </p:set>
                                    <p:anim calcmode="lin" valueType="num">
                                      <p:cBhvr additive="base">
                                        <p:cTn id="27" dur="750" fill="hold"/>
                                        <p:tgtEl>
                                          <p:spTgt spid="27"/>
                                        </p:tgtEl>
                                        <p:attrNameLst>
                                          <p:attrName>ppt_x</p:attrName>
                                        </p:attrNameLst>
                                      </p:cBhvr>
                                      <p:tavLst>
                                        <p:tav tm="0">
                                          <p:val>
                                            <p:strVal val="0-#ppt_w/2"/>
                                          </p:val>
                                        </p:tav>
                                        <p:tav tm="100000">
                                          <p:val>
                                            <p:strVal val="#ppt_x"/>
                                          </p:val>
                                        </p:tav>
                                      </p:tavLst>
                                    </p:anim>
                                    <p:anim calcmode="lin" valueType="num">
                                      <p:cBhvr additive="base">
                                        <p:cTn id="28" dur="750" fill="hold"/>
                                        <p:tgtEl>
                                          <p:spTgt spid="27"/>
                                        </p:tgtEl>
                                        <p:attrNameLst>
                                          <p:attrName>ppt_y</p:attrName>
                                        </p:attrNameLst>
                                      </p:cBhvr>
                                      <p:tavLst>
                                        <p:tav tm="0">
                                          <p:val>
                                            <p:strVal val="#ppt_y"/>
                                          </p:val>
                                        </p:tav>
                                        <p:tav tm="100000">
                                          <p:val>
                                            <p:strVal val="#ppt_y"/>
                                          </p:val>
                                        </p:tav>
                                      </p:tavLst>
                                    </p:anim>
                                  </p:childTnLst>
                                </p:cTn>
                              </p:par>
                              <p:par>
                                <p:cTn id="29" presetID="2" presetClass="entr" presetSubtype="8" decel="100000" fill="hold" grpId="0" nodeType="withEffect">
                                  <p:stCondLst>
                                    <p:cond delay="500"/>
                                  </p:stCondLst>
                                  <p:childTnLst>
                                    <p:set>
                                      <p:cBhvr>
                                        <p:cTn id="30" dur="1" fill="hold">
                                          <p:stCondLst>
                                            <p:cond delay="0"/>
                                          </p:stCondLst>
                                        </p:cTn>
                                        <p:tgtEl>
                                          <p:spTgt spid="28"/>
                                        </p:tgtEl>
                                        <p:attrNameLst>
                                          <p:attrName>style.visibility</p:attrName>
                                        </p:attrNameLst>
                                      </p:cBhvr>
                                      <p:to>
                                        <p:strVal val="visible"/>
                                      </p:to>
                                    </p:set>
                                    <p:anim calcmode="lin" valueType="num">
                                      <p:cBhvr additive="base">
                                        <p:cTn id="31" dur="750" fill="hold"/>
                                        <p:tgtEl>
                                          <p:spTgt spid="28"/>
                                        </p:tgtEl>
                                        <p:attrNameLst>
                                          <p:attrName>ppt_x</p:attrName>
                                        </p:attrNameLst>
                                      </p:cBhvr>
                                      <p:tavLst>
                                        <p:tav tm="0">
                                          <p:val>
                                            <p:strVal val="0-#ppt_w/2"/>
                                          </p:val>
                                        </p:tav>
                                        <p:tav tm="100000">
                                          <p:val>
                                            <p:strVal val="#ppt_x"/>
                                          </p:val>
                                        </p:tav>
                                      </p:tavLst>
                                    </p:anim>
                                    <p:anim calcmode="lin" valueType="num">
                                      <p:cBhvr additive="base">
                                        <p:cTn id="32" dur="750" fill="hold"/>
                                        <p:tgtEl>
                                          <p:spTgt spid="28"/>
                                        </p:tgtEl>
                                        <p:attrNameLst>
                                          <p:attrName>ppt_y</p:attrName>
                                        </p:attrNameLst>
                                      </p:cBhvr>
                                      <p:tavLst>
                                        <p:tav tm="0">
                                          <p:val>
                                            <p:strVal val="#ppt_y"/>
                                          </p:val>
                                        </p:tav>
                                        <p:tav tm="100000">
                                          <p:val>
                                            <p:strVal val="#ppt_y"/>
                                          </p:val>
                                        </p:tav>
                                      </p:tavLst>
                                    </p:anim>
                                  </p:childTnLst>
                                </p:cTn>
                              </p:par>
                              <p:par>
                                <p:cTn id="33" presetID="2" presetClass="entr" presetSubtype="8" decel="100000" fill="hold" grpId="0" nodeType="withEffect">
                                  <p:stCondLst>
                                    <p:cond delay="500"/>
                                  </p:stCondLst>
                                  <p:childTnLst>
                                    <p:set>
                                      <p:cBhvr>
                                        <p:cTn id="34" dur="1" fill="hold">
                                          <p:stCondLst>
                                            <p:cond delay="0"/>
                                          </p:stCondLst>
                                        </p:cTn>
                                        <p:tgtEl>
                                          <p:spTgt spid="29"/>
                                        </p:tgtEl>
                                        <p:attrNameLst>
                                          <p:attrName>style.visibility</p:attrName>
                                        </p:attrNameLst>
                                      </p:cBhvr>
                                      <p:to>
                                        <p:strVal val="visible"/>
                                      </p:to>
                                    </p:set>
                                    <p:anim calcmode="lin" valueType="num">
                                      <p:cBhvr additive="base">
                                        <p:cTn id="35" dur="750" fill="hold"/>
                                        <p:tgtEl>
                                          <p:spTgt spid="29"/>
                                        </p:tgtEl>
                                        <p:attrNameLst>
                                          <p:attrName>ppt_x</p:attrName>
                                        </p:attrNameLst>
                                      </p:cBhvr>
                                      <p:tavLst>
                                        <p:tav tm="0">
                                          <p:val>
                                            <p:strVal val="0-#ppt_w/2"/>
                                          </p:val>
                                        </p:tav>
                                        <p:tav tm="100000">
                                          <p:val>
                                            <p:strVal val="#ppt_x"/>
                                          </p:val>
                                        </p:tav>
                                      </p:tavLst>
                                    </p:anim>
                                    <p:anim calcmode="lin" valueType="num">
                                      <p:cBhvr additive="base">
                                        <p:cTn id="36" dur="750" fill="hold"/>
                                        <p:tgtEl>
                                          <p:spTgt spid="29"/>
                                        </p:tgtEl>
                                        <p:attrNameLst>
                                          <p:attrName>ppt_y</p:attrName>
                                        </p:attrNameLst>
                                      </p:cBhvr>
                                      <p:tavLst>
                                        <p:tav tm="0">
                                          <p:val>
                                            <p:strVal val="#ppt_y"/>
                                          </p:val>
                                        </p:tav>
                                        <p:tav tm="100000">
                                          <p:val>
                                            <p:strVal val="#ppt_y"/>
                                          </p:val>
                                        </p:tav>
                                      </p:tavLst>
                                    </p:anim>
                                  </p:childTnLst>
                                </p:cTn>
                              </p:par>
                              <p:par>
                                <p:cTn id="37" presetID="2" presetClass="entr" presetSubtype="8" decel="100000" fill="hold" grpId="0" nodeType="withEffect">
                                  <p:stCondLst>
                                    <p:cond delay="600"/>
                                  </p:stCondLst>
                                  <p:childTnLst>
                                    <p:set>
                                      <p:cBhvr>
                                        <p:cTn id="38" dur="1" fill="hold">
                                          <p:stCondLst>
                                            <p:cond delay="0"/>
                                          </p:stCondLst>
                                        </p:cTn>
                                        <p:tgtEl>
                                          <p:spTgt spid="30"/>
                                        </p:tgtEl>
                                        <p:attrNameLst>
                                          <p:attrName>style.visibility</p:attrName>
                                        </p:attrNameLst>
                                      </p:cBhvr>
                                      <p:to>
                                        <p:strVal val="visible"/>
                                      </p:to>
                                    </p:set>
                                    <p:anim calcmode="lin" valueType="num">
                                      <p:cBhvr additive="base">
                                        <p:cTn id="39" dur="750" fill="hold"/>
                                        <p:tgtEl>
                                          <p:spTgt spid="30"/>
                                        </p:tgtEl>
                                        <p:attrNameLst>
                                          <p:attrName>ppt_x</p:attrName>
                                        </p:attrNameLst>
                                      </p:cBhvr>
                                      <p:tavLst>
                                        <p:tav tm="0">
                                          <p:val>
                                            <p:strVal val="0-#ppt_w/2"/>
                                          </p:val>
                                        </p:tav>
                                        <p:tav tm="100000">
                                          <p:val>
                                            <p:strVal val="#ppt_x"/>
                                          </p:val>
                                        </p:tav>
                                      </p:tavLst>
                                    </p:anim>
                                    <p:anim calcmode="lin" valueType="num">
                                      <p:cBhvr additive="base">
                                        <p:cTn id="40" dur="750" fill="hold"/>
                                        <p:tgtEl>
                                          <p:spTgt spid="30"/>
                                        </p:tgtEl>
                                        <p:attrNameLst>
                                          <p:attrName>ppt_y</p:attrName>
                                        </p:attrNameLst>
                                      </p:cBhvr>
                                      <p:tavLst>
                                        <p:tav tm="0">
                                          <p:val>
                                            <p:strVal val="#ppt_y"/>
                                          </p:val>
                                        </p:tav>
                                        <p:tav tm="100000">
                                          <p:val>
                                            <p:strVal val="#ppt_y"/>
                                          </p:val>
                                        </p:tav>
                                      </p:tavLst>
                                    </p:anim>
                                  </p:childTnLst>
                                </p:cTn>
                              </p:par>
                              <p:par>
                                <p:cTn id="41" presetID="2" presetClass="entr" presetSubtype="8" decel="100000" fill="hold" grpId="0" nodeType="withEffect">
                                  <p:stCondLst>
                                    <p:cond delay="60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750" fill="hold"/>
                                        <p:tgtEl>
                                          <p:spTgt spid="31"/>
                                        </p:tgtEl>
                                        <p:attrNameLst>
                                          <p:attrName>ppt_x</p:attrName>
                                        </p:attrNameLst>
                                      </p:cBhvr>
                                      <p:tavLst>
                                        <p:tav tm="0">
                                          <p:val>
                                            <p:strVal val="0-#ppt_w/2"/>
                                          </p:val>
                                        </p:tav>
                                        <p:tav tm="100000">
                                          <p:val>
                                            <p:strVal val="#ppt_x"/>
                                          </p:val>
                                        </p:tav>
                                      </p:tavLst>
                                    </p:anim>
                                    <p:anim calcmode="lin" valueType="num">
                                      <p:cBhvr additive="base">
                                        <p:cTn id="44" dur="750" fill="hold"/>
                                        <p:tgtEl>
                                          <p:spTgt spid="31"/>
                                        </p:tgtEl>
                                        <p:attrNameLst>
                                          <p:attrName>ppt_y</p:attrName>
                                        </p:attrNameLst>
                                      </p:cBhvr>
                                      <p:tavLst>
                                        <p:tav tm="0">
                                          <p:val>
                                            <p:strVal val="#ppt_y"/>
                                          </p:val>
                                        </p:tav>
                                        <p:tav tm="100000">
                                          <p:val>
                                            <p:strVal val="#ppt_y"/>
                                          </p:val>
                                        </p:tav>
                                      </p:tavLst>
                                    </p:anim>
                                  </p:childTnLst>
                                </p:cTn>
                              </p:par>
                              <p:par>
                                <p:cTn id="45" presetID="2" presetClass="entr" presetSubtype="8" decel="100000" fill="hold" nodeType="with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additive="base">
                                        <p:cTn id="47" dur="750" fill="hold"/>
                                        <p:tgtEl>
                                          <p:spTgt spid="20"/>
                                        </p:tgtEl>
                                        <p:attrNameLst>
                                          <p:attrName>ppt_x</p:attrName>
                                        </p:attrNameLst>
                                      </p:cBhvr>
                                      <p:tavLst>
                                        <p:tav tm="0">
                                          <p:val>
                                            <p:strVal val="0-#ppt_w/2"/>
                                          </p:val>
                                        </p:tav>
                                        <p:tav tm="100000">
                                          <p:val>
                                            <p:strVal val="#ppt_x"/>
                                          </p:val>
                                        </p:tav>
                                      </p:tavLst>
                                    </p:anim>
                                    <p:anim calcmode="lin" valueType="num">
                                      <p:cBhvr additive="base">
                                        <p:cTn id="48" dur="750" fill="hold"/>
                                        <p:tgtEl>
                                          <p:spTgt spid="20"/>
                                        </p:tgtEl>
                                        <p:attrNameLst>
                                          <p:attrName>ppt_y</p:attrName>
                                        </p:attrNameLst>
                                      </p:cBhvr>
                                      <p:tavLst>
                                        <p:tav tm="0">
                                          <p:val>
                                            <p:strVal val="#ppt_y"/>
                                          </p:val>
                                        </p:tav>
                                        <p:tav tm="100000">
                                          <p:val>
                                            <p:strVal val="#ppt_y"/>
                                          </p:val>
                                        </p:tav>
                                      </p:tavLst>
                                    </p:anim>
                                  </p:childTnLst>
                                </p:cTn>
                              </p:par>
                              <p:par>
                                <p:cTn id="49" presetID="2" presetClass="entr" presetSubtype="8" decel="100000" fill="hold" grpId="0" nodeType="withEffect">
                                  <p:stCondLst>
                                    <p:cond delay="0"/>
                                  </p:stCondLst>
                                  <p:childTnLst>
                                    <p:set>
                                      <p:cBhvr>
                                        <p:cTn id="50" dur="1" fill="hold">
                                          <p:stCondLst>
                                            <p:cond delay="0"/>
                                          </p:stCondLst>
                                        </p:cTn>
                                        <p:tgtEl>
                                          <p:spTgt spid="2"/>
                                        </p:tgtEl>
                                        <p:attrNameLst>
                                          <p:attrName>style.visibility</p:attrName>
                                        </p:attrNameLst>
                                      </p:cBhvr>
                                      <p:to>
                                        <p:strVal val="visible"/>
                                      </p:to>
                                    </p:set>
                                    <p:anim calcmode="lin" valueType="num">
                                      <p:cBhvr additive="base">
                                        <p:cTn id="51" dur="750" fill="hold"/>
                                        <p:tgtEl>
                                          <p:spTgt spid="2"/>
                                        </p:tgtEl>
                                        <p:attrNameLst>
                                          <p:attrName>ppt_x</p:attrName>
                                        </p:attrNameLst>
                                      </p:cBhvr>
                                      <p:tavLst>
                                        <p:tav tm="0">
                                          <p:val>
                                            <p:strVal val="0-#ppt_w/2"/>
                                          </p:val>
                                        </p:tav>
                                        <p:tav tm="100000">
                                          <p:val>
                                            <p:strVal val="#ppt_x"/>
                                          </p:val>
                                        </p:tav>
                                      </p:tavLst>
                                    </p:anim>
                                    <p:anim calcmode="lin" valueType="num">
                                      <p:cBhvr additive="base">
                                        <p:cTn id="52" dur="750" fill="hold"/>
                                        <p:tgtEl>
                                          <p:spTgt spid="2"/>
                                        </p:tgtEl>
                                        <p:attrNameLst>
                                          <p:attrName>ppt_y</p:attrName>
                                        </p:attrNameLst>
                                      </p:cBhvr>
                                      <p:tavLst>
                                        <p:tav tm="0">
                                          <p:val>
                                            <p:strVal val="#ppt_y"/>
                                          </p:val>
                                        </p:tav>
                                        <p:tav tm="100000">
                                          <p:val>
                                            <p:strVal val="#ppt_y"/>
                                          </p:val>
                                        </p:tav>
                                      </p:tavLst>
                                    </p:anim>
                                  </p:childTnLst>
                                </p:cTn>
                              </p:par>
                              <p:par>
                                <p:cTn id="53" presetID="2" presetClass="entr" presetSubtype="8" decel="100000" fill="hold" grpId="0" nodeType="with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additive="base">
                                        <p:cTn id="55" dur="750" fill="hold"/>
                                        <p:tgtEl>
                                          <p:spTgt spid="14"/>
                                        </p:tgtEl>
                                        <p:attrNameLst>
                                          <p:attrName>ppt_x</p:attrName>
                                        </p:attrNameLst>
                                      </p:cBhvr>
                                      <p:tavLst>
                                        <p:tav tm="0">
                                          <p:val>
                                            <p:strVal val="0-#ppt_w/2"/>
                                          </p:val>
                                        </p:tav>
                                        <p:tav tm="100000">
                                          <p:val>
                                            <p:strVal val="#ppt_x"/>
                                          </p:val>
                                        </p:tav>
                                      </p:tavLst>
                                    </p:anim>
                                    <p:anim calcmode="lin" valueType="num">
                                      <p:cBhvr additive="base">
                                        <p:cTn id="56" dur="75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4" grpId="0" animBg="1"/>
      <p:bldP spid="25" grpId="0"/>
      <p:bldP spid="26" grpId="0" animBg="1"/>
      <p:bldP spid="27" grpId="0" animBg="1"/>
      <p:bldP spid="28" grpId="0" animBg="1"/>
      <p:bldP spid="29" grpId="0" animBg="1"/>
      <p:bldP spid="30" grpId="0" animBg="1"/>
      <p:bldP spid="31" grpId="0"/>
      <p:bldP spid="2" grpId="0" animBg="1"/>
      <p:bldP spid="1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2272224" y="2589001"/>
            <a:ext cx="1028407" cy="1028407"/>
            <a:chOff x="4588197" y="1552543"/>
            <a:chExt cx="1028407" cy="1028407"/>
          </a:xfrm>
        </p:grpSpPr>
        <p:sp>
          <p:nvSpPr>
            <p:cNvPr id="11" name="MH_Other_9"/>
            <p:cNvSpPr/>
            <p:nvPr>
              <p:custDataLst>
                <p:tags r:id="rId7"/>
              </p:custDataLst>
            </p:nvPr>
          </p:nvSpPr>
          <p:spPr>
            <a:xfrm>
              <a:off x="4588197" y="1552543"/>
              <a:ext cx="1028407" cy="1028407"/>
            </a:xfrm>
            <a:prstGeom prst="ellipse">
              <a:avLst/>
            </a:prstGeom>
            <a:solidFill>
              <a:srgbClr val="901B2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zh-CN" altLang="en-US" sz="2800" dirty="0">
                <a:cs typeface="+mn-ea"/>
                <a:sym typeface="+mn-lt"/>
              </a:endParaRPr>
            </a:p>
          </p:txBody>
        </p:sp>
        <p:sp>
          <p:nvSpPr>
            <p:cNvPr id="12" name="MH_Other_12"/>
            <p:cNvSpPr>
              <a:spLocks noChangeAspect="1"/>
            </p:cNvSpPr>
            <p:nvPr>
              <p:custDataLst>
                <p:tags r:id="rId8"/>
              </p:custDataLst>
            </p:nvPr>
          </p:nvSpPr>
          <p:spPr bwMode="auto">
            <a:xfrm>
              <a:off x="4856538" y="1853712"/>
              <a:ext cx="509321" cy="372722"/>
            </a:xfrm>
            <a:custGeom>
              <a:avLst/>
              <a:gdLst>
                <a:gd name="T0" fmla="*/ 1634294 w 2751138"/>
                <a:gd name="T1" fmla="*/ 1518189 h 2018713"/>
                <a:gd name="T2" fmla="*/ 1827941 w 2751138"/>
                <a:gd name="T3" fmla="*/ 1506439 h 2018713"/>
                <a:gd name="T4" fmla="*/ 1293666 w 2751138"/>
                <a:gd name="T5" fmla="*/ 1399421 h 2018713"/>
                <a:gd name="T6" fmla="*/ 1286682 w 2751138"/>
                <a:gd name="T7" fmla="*/ 1522952 h 2018713"/>
                <a:gd name="T8" fmla="*/ 1475250 w 2751138"/>
                <a:gd name="T9" fmla="*/ 1424191 h 2018713"/>
                <a:gd name="T10" fmla="*/ 933673 w 2751138"/>
                <a:gd name="T11" fmla="*/ 1402597 h 2018713"/>
                <a:gd name="T12" fmla="*/ 940657 w 2751138"/>
                <a:gd name="T13" fmla="*/ 1526446 h 2018713"/>
                <a:gd name="T14" fmla="*/ 1121288 w 2751138"/>
                <a:gd name="T15" fmla="*/ 1416569 h 2018713"/>
                <a:gd name="T16" fmla="*/ 1634294 w 2751138"/>
                <a:gd name="T17" fmla="*/ 1179033 h 2018713"/>
                <a:gd name="T18" fmla="*/ 1654611 w 2751138"/>
                <a:gd name="T19" fmla="*/ 1298754 h 2018713"/>
                <a:gd name="T20" fmla="*/ 1824132 w 2751138"/>
                <a:gd name="T21" fmla="*/ 1180939 h 2018713"/>
                <a:gd name="T22" fmla="*/ 1277158 w 2751138"/>
                <a:gd name="T23" fmla="*/ 1185702 h 2018713"/>
                <a:gd name="T24" fmla="*/ 1454615 w 2751138"/>
                <a:gd name="T25" fmla="*/ 1298437 h 2018713"/>
                <a:gd name="T26" fmla="*/ 1465726 w 2751138"/>
                <a:gd name="T27" fmla="*/ 1175540 h 2018713"/>
                <a:gd name="T28" fmla="*/ 922244 w 2751138"/>
                <a:gd name="T29" fmla="*/ 1193324 h 2018713"/>
                <a:gd name="T30" fmla="*/ 1108590 w 2751138"/>
                <a:gd name="T31" fmla="*/ 1295896 h 2018713"/>
                <a:gd name="T32" fmla="*/ 1106368 w 2751138"/>
                <a:gd name="T33" fmla="*/ 1171412 h 2018713"/>
                <a:gd name="T34" fmla="*/ 1628580 w 2751138"/>
                <a:gd name="T35" fmla="*/ 1046610 h 2018713"/>
                <a:gd name="T36" fmla="*/ 1820957 w 2751138"/>
                <a:gd name="T37" fmla="*/ 1062806 h 2018713"/>
                <a:gd name="T38" fmla="*/ 1805085 w 2751138"/>
                <a:gd name="T39" fmla="*/ 941180 h 2018713"/>
                <a:gd name="T40" fmla="*/ 1277158 w 2751138"/>
                <a:gd name="T41" fmla="*/ 1054232 h 2018713"/>
                <a:gd name="T42" fmla="*/ 1472393 w 2751138"/>
                <a:gd name="T43" fmla="*/ 1056772 h 2018713"/>
                <a:gd name="T44" fmla="*/ 1299063 w 2751138"/>
                <a:gd name="T45" fmla="*/ 941180 h 2018713"/>
                <a:gd name="T46" fmla="*/ 927959 w 2751138"/>
                <a:gd name="T47" fmla="*/ 1060901 h 2018713"/>
                <a:gd name="T48" fmla="*/ 1121606 w 2751138"/>
                <a:gd name="T49" fmla="*/ 1049468 h 2018713"/>
                <a:gd name="T50" fmla="*/ 2750186 w 2751138"/>
                <a:gd name="T51" fmla="*/ 649605 h 2018713"/>
                <a:gd name="T52" fmla="*/ 2644458 w 2751138"/>
                <a:gd name="T53" fmla="*/ 844867 h 2018713"/>
                <a:gd name="T54" fmla="*/ 657551 w 2751138"/>
                <a:gd name="T55" fmla="*/ 772160 h 2018713"/>
                <a:gd name="T56" fmla="*/ 78068 w 2751138"/>
                <a:gd name="T57" fmla="*/ 834072 h 2018713"/>
                <a:gd name="T58" fmla="*/ 1052401 w 2751138"/>
                <a:gd name="T59" fmla="*/ 374650 h 2018713"/>
                <a:gd name="T60" fmla="*/ 1673024 w 2751138"/>
                <a:gd name="T61" fmla="*/ 389576 h 2018713"/>
                <a:gd name="T62" fmla="*/ 1803815 w 2751138"/>
                <a:gd name="T63" fmla="*/ 392116 h 2018713"/>
                <a:gd name="T64" fmla="*/ 1903178 w 2751138"/>
                <a:gd name="T65" fmla="*/ 545181 h 2018713"/>
                <a:gd name="T66" fmla="*/ 2070794 w 2751138"/>
                <a:gd name="T67" fmla="*/ 910376 h 2018713"/>
                <a:gd name="T68" fmla="*/ 2393645 w 2751138"/>
                <a:gd name="T69" fmla="*/ 1360361 h 2018713"/>
                <a:gd name="T70" fmla="*/ 2449517 w 2751138"/>
                <a:gd name="T71" fmla="*/ 1810981 h 2018713"/>
                <a:gd name="T72" fmla="*/ 2227934 w 2751138"/>
                <a:gd name="T73" fmla="*/ 1976748 h 2018713"/>
                <a:gd name="T74" fmla="*/ 2042540 w 2751138"/>
                <a:gd name="T75" fmla="*/ 2008504 h 2018713"/>
                <a:gd name="T76" fmla="*/ 698757 w 2751138"/>
                <a:gd name="T77" fmla="*/ 2014538 h 2018713"/>
                <a:gd name="T78" fmla="*/ 473682 w 2751138"/>
                <a:gd name="T79" fmla="*/ 1919904 h 2018713"/>
                <a:gd name="T80" fmla="*/ 288923 w 2751138"/>
                <a:gd name="T81" fmla="*/ 1783035 h 2018713"/>
                <a:gd name="T82" fmla="*/ 384794 w 2751138"/>
                <a:gd name="T83" fmla="*/ 1287639 h 2018713"/>
                <a:gd name="T84" fmla="*/ 713042 w 2751138"/>
                <a:gd name="T85" fmla="*/ 867823 h 2018713"/>
                <a:gd name="T86" fmla="*/ 858436 w 2751138"/>
                <a:gd name="T87" fmla="*/ 526127 h 2018713"/>
                <a:gd name="T88" fmla="*/ 950815 w 2751138"/>
                <a:gd name="T89" fmla="*/ 384812 h 2018713"/>
                <a:gd name="T90" fmla="*/ 594360 w 2751138"/>
                <a:gd name="T91" fmla="*/ 99695 h 2018713"/>
                <a:gd name="T92" fmla="*/ 312420 w 2751138"/>
                <a:gd name="T93" fmla="*/ 292735 h 2018713"/>
                <a:gd name="T94" fmla="*/ 362585 w 2751138"/>
                <a:gd name="T95" fmla="*/ 350520 h 2018713"/>
                <a:gd name="T96" fmla="*/ 520065 w 2751138"/>
                <a:gd name="T97" fmla="*/ 219393 h 2018713"/>
                <a:gd name="T98" fmla="*/ 2098358 w 2751138"/>
                <a:gd name="T99" fmla="*/ 181928 h 2018713"/>
                <a:gd name="T100" fmla="*/ 2400935 w 2751138"/>
                <a:gd name="T101" fmla="*/ 337820 h 2018713"/>
                <a:gd name="T102" fmla="*/ 2456180 w 2751138"/>
                <a:gd name="T103" fmla="*/ 284163 h 2018713"/>
                <a:gd name="T104" fmla="*/ 2183130 w 2751138"/>
                <a:gd name="T105" fmla="*/ 119698 h 2018713"/>
                <a:gd name="T106" fmla="*/ 2062798 w 2751138"/>
                <a:gd name="T107" fmla="*/ 11430 h 2018713"/>
                <a:gd name="T108" fmla="*/ 2489200 w 2751138"/>
                <a:gd name="T109" fmla="*/ 155258 h 2018713"/>
                <a:gd name="T110" fmla="*/ 2710498 w 2751138"/>
                <a:gd name="T111" fmla="*/ 419100 h 2018713"/>
                <a:gd name="T112" fmla="*/ 1985328 w 2751138"/>
                <a:gd name="T113" fmla="*/ 382588 h 2018713"/>
                <a:gd name="T114" fmla="*/ 932815 w 2751138"/>
                <a:gd name="T115" fmla="*/ 296228 h 2018713"/>
                <a:gd name="T116" fmla="*/ 710565 w 2751138"/>
                <a:gd name="T117" fmla="*/ 471805 h 2018713"/>
                <a:gd name="T118" fmla="*/ 100330 w 2751138"/>
                <a:gd name="T119" fmla="*/ 309563 h 2018713"/>
                <a:gd name="T120" fmla="*/ 400685 w 2751138"/>
                <a:gd name="T121" fmla="*/ 84138 h 2018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751138" h="2018713">
                  <a:moveTo>
                    <a:pt x="1652072" y="1398468"/>
                  </a:moveTo>
                  <a:lnTo>
                    <a:pt x="1649215" y="1398786"/>
                  </a:lnTo>
                  <a:lnTo>
                    <a:pt x="1646992" y="1399421"/>
                  </a:lnTo>
                  <a:lnTo>
                    <a:pt x="1644453" y="1400374"/>
                  </a:lnTo>
                  <a:lnTo>
                    <a:pt x="1642231" y="1401326"/>
                  </a:lnTo>
                  <a:lnTo>
                    <a:pt x="1640326" y="1402597"/>
                  </a:lnTo>
                  <a:lnTo>
                    <a:pt x="1637786" y="1404184"/>
                  </a:lnTo>
                  <a:lnTo>
                    <a:pt x="1636199" y="1406090"/>
                  </a:lnTo>
                  <a:lnTo>
                    <a:pt x="1634294" y="1407995"/>
                  </a:lnTo>
                  <a:lnTo>
                    <a:pt x="1633024" y="1409901"/>
                  </a:lnTo>
                  <a:lnTo>
                    <a:pt x="1631755" y="1411806"/>
                  </a:lnTo>
                  <a:lnTo>
                    <a:pt x="1630485" y="1414029"/>
                  </a:lnTo>
                  <a:lnTo>
                    <a:pt x="1629850" y="1416569"/>
                  </a:lnTo>
                  <a:lnTo>
                    <a:pt x="1629215" y="1419110"/>
                  </a:lnTo>
                  <a:lnTo>
                    <a:pt x="1628580" y="1421650"/>
                  </a:lnTo>
                  <a:lnTo>
                    <a:pt x="1628580" y="1424191"/>
                  </a:lnTo>
                  <a:lnTo>
                    <a:pt x="1628580" y="1501358"/>
                  </a:lnTo>
                  <a:lnTo>
                    <a:pt x="1628580" y="1503899"/>
                  </a:lnTo>
                  <a:lnTo>
                    <a:pt x="1629215" y="1506439"/>
                  </a:lnTo>
                  <a:lnTo>
                    <a:pt x="1629850" y="1509297"/>
                  </a:lnTo>
                  <a:lnTo>
                    <a:pt x="1630485" y="1511520"/>
                  </a:lnTo>
                  <a:lnTo>
                    <a:pt x="1631755" y="1513743"/>
                  </a:lnTo>
                  <a:lnTo>
                    <a:pt x="1633024" y="1515649"/>
                  </a:lnTo>
                  <a:lnTo>
                    <a:pt x="1634294" y="1518189"/>
                  </a:lnTo>
                  <a:lnTo>
                    <a:pt x="1636199" y="1520094"/>
                  </a:lnTo>
                  <a:lnTo>
                    <a:pt x="1637786" y="1521365"/>
                  </a:lnTo>
                  <a:lnTo>
                    <a:pt x="1640326" y="1522952"/>
                  </a:lnTo>
                  <a:lnTo>
                    <a:pt x="1642231" y="1524223"/>
                  </a:lnTo>
                  <a:lnTo>
                    <a:pt x="1644453" y="1525175"/>
                  </a:lnTo>
                  <a:lnTo>
                    <a:pt x="1646992" y="1526446"/>
                  </a:lnTo>
                  <a:lnTo>
                    <a:pt x="1649215" y="1526763"/>
                  </a:lnTo>
                  <a:lnTo>
                    <a:pt x="1652072" y="1527398"/>
                  </a:lnTo>
                  <a:lnTo>
                    <a:pt x="1654611" y="1527716"/>
                  </a:lnTo>
                  <a:lnTo>
                    <a:pt x="1802228" y="1527716"/>
                  </a:lnTo>
                  <a:lnTo>
                    <a:pt x="1805085" y="1527398"/>
                  </a:lnTo>
                  <a:lnTo>
                    <a:pt x="1807624" y="1526763"/>
                  </a:lnTo>
                  <a:lnTo>
                    <a:pt x="1810481" y="1526446"/>
                  </a:lnTo>
                  <a:lnTo>
                    <a:pt x="1812704" y="1525175"/>
                  </a:lnTo>
                  <a:lnTo>
                    <a:pt x="1814926" y="1524223"/>
                  </a:lnTo>
                  <a:lnTo>
                    <a:pt x="1817148" y="1522952"/>
                  </a:lnTo>
                  <a:lnTo>
                    <a:pt x="1819053" y="1521365"/>
                  </a:lnTo>
                  <a:lnTo>
                    <a:pt x="1820957" y="1520094"/>
                  </a:lnTo>
                  <a:lnTo>
                    <a:pt x="1822545" y="1518189"/>
                  </a:lnTo>
                  <a:lnTo>
                    <a:pt x="1824132" y="1515649"/>
                  </a:lnTo>
                  <a:lnTo>
                    <a:pt x="1825719" y="1513743"/>
                  </a:lnTo>
                  <a:lnTo>
                    <a:pt x="1826354" y="1511520"/>
                  </a:lnTo>
                  <a:lnTo>
                    <a:pt x="1827624" y="1509297"/>
                  </a:lnTo>
                  <a:lnTo>
                    <a:pt x="1827941" y="1506439"/>
                  </a:lnTo>
                  <a:lnTo>
                    <a:pt x="1828259" y="1503899"/>
                  </a:lnTo>
                  <a:lnTo>
                    <a:pt x="1828894" y="1501358"/>
                  </a:lnTo>
                  <a:lnTo>
                    <a:pt x="1828894" y="1424191"/>
                  </a:lnTo>
                  <a:lnTo>
                    <a:pt x="1828259" y="1421650"/>
                  </a:lnTo>
                  <a:lnTo>
                    <a:pt x="1827941" y="1419110"/>
                  </a:lnTo>
                  <a:lnTo>
                    <a:pt x="1827624" y="1416569"/>
                  </a:lnTo>
                  <a:lnTo>
                    <a:pt x="1826354" y="1414029"/>
                  </a:lnTo>
                  <a:lnTo>
                    <a:pt x="1825719" y="1411806"/>
                  </a:lnTo>
                  <a:lnTo>
                    <a:pt x="1824132" y="1409901"/>
                  </a:lnTo>
                  <a:lnTo>
                    <a:pt x="1822545" y="1407995"/>
                  </a:lnTo>
                  <a:lnTo>
                    <a:pt x="1820957" y="1406090"/>
                  </a:lnTo>
                  <a:lnTo>
                    <a:pt x="1819053" y="1404184"/>
                  </a:lnTo>
                  <a:lnTo>
                    <a:pt x="1817148" y="1402597"/>
                  </a:lnTo>
                  <a:lnTo>
                    <a:pt x="1814926" y="1401326"/>
                  </a:lnTo>
                  <a:lnTo>
                    <a:pt x="1812704" y="1400374"/>
                  </a:lnTo>
                  <a:lnTo>
                    <a:pt x="1810481" y="1399421"/>
                  </a:lnTo>
                  <a:lnTo>
                    <a:pt x="1807624" y="1398786"/>
                  </a:lnTo>
                  <a:lnTo>
                    <a:pt x="1805085" y="1398468"/>
                  </a:lnTo>
                  <a:lnTo>
                    <a:pt x="1802228" y="1398468"/>
                  </a:lnTo>
                  <a:lnTo>
                    <a:pt x="1654611" y="1398468"/>
                  </a:lnTo>
                  <a:lnTo>
                    <a:pt x="1652072" y="1398468"/>
                  </a:lnTo>
                  <a:close/>
                  <a:moveTo>
                    <a:pt x="1299063" y="1398468"/>
                  </a:moveTo>
                  <a:lnTo>
                    <a:pt x="1296206" y="1398786"/>
                  </a:lnTo>
                  <a:lnTo>
                    <a:pt x="1293666" y="1399421"/>
                  </a:lnTo>
                  <a:lnTo>
                    <a:pt x="1291444" y="1400374"/>
                  </a:lnTo>
                  <a:lnTo>
                    <a:pt x="1288904" y="1401326"/>
                  </a:lnTo>
                  <a:lnTo>
                    <a:pt x="1286682" y="1402597"/>
                  </a:lnTo>
                  <a:lnTo>
                    <a:pt x="1284777" y="1404184"/>
                  </a:lnTo>
                  <a:lnTo>
                    <a:pt x="1282872" y="1406090"/>
                  </a:lnTo>
                  <a:lnTo>
                    <a:pt x="1281285" y="1407995"/>
                  </a:lnTo>
                  <a:lnTo>
                    <a:pt x="1280015" y="1409901"/>
                  </a:lnTo>
                  <a:lnTo>
                    <a:pt x="1278428" y="1411806"/>
                  </a:lnTo>
                  <a:lnTo>
                    <a:pt x="1277158" y="1414029"/>
                  </a:lnTo>
                  <a:lnTo>
                    <a:pt x="1276523" y="1416569"/>
                  </a:lnTo>
                  <a:lnTo>
                    <a:pt x="1275571" y="1419110"/>
                  </a:lnTo>
                  <a:lnTo>
                    <a:pt x="1275254" y="1421650"/>
                  </a:lnTo>
                  <a:lnTo>
                    <a:pt x="1275254" y="1424191"/>
                  </a:lnTo>
                  <a:lnTo>
                    <a:pt x="1275254" y="1501358"/>
                  </a:lnTo>
                  <a:lnTo>
                    <a:pt x="1275254" y="1503899"/>
                  </a:lnTo>
                  <a:lnTo>
                    <a:pt x="1275571" y="1506439"/>
                  </a:lnTo>
                  <a:lnTo>
                    <a:pt x="1276523" y="1509297"/>
                  </a:lnTo>
                  <a:lnTo>
                    <a:pt x="1277158" y="1511520"/>
                  </a:lnTo>
                  <a:lnTo>
                    <a:pt x="1278428" y="1513743"/>
                  </a:lnTo>
                  <a:lnTo>
                    <a:pt x="1280015" y="1515649"/>
                  </a:lnTo>
                  <a:lnTo>
                    <a:pt x="1281285" y="1518189"/>
                  </a:lnTo>
                  <a:lnTo>
                    <a:pt x="1282872" y="1520094"/>
                  </a:lnTo>
                  <a:lnTo>
                    <a:pt x="1284777" y="1521365"/>
                  </a:lnTo>
                  <a:lnTo>
                    <a:pt x="1286682" y="1522952"/>
                  </a:lnTo>
                  <a:lnTo>
                    <a:pt x="1288904" y="1524223"/>
                  </a:lnTo>
                  <a:lnTo>
                    <a:pt x="1291444" y="1525175"/>
                  </a:lnTo>
                  <a:lnTo>
                    <a:pt x="1293666" y="1526446"/>
                  </a:lnTo>
                  <a:lnTo>
                    <a:pt x="1296206" y="1526763"/>
                  </a:lnTo>
                  <a:lnTo>
                    <a:pt x="1299063" y="1527398"/>
                  </a:lnTo>
                  <a:lnTo>
                    <a:pt x="1301602" y="1527716"/>
                  </a:lnTo>
                  <a:lnTo>
                    <a:pt x="1449218" y="1527716"/>
                  </a:lnTo>
                  <a:lnTo>
                    <a:pt x="1452076" y="1527398"/>
                  </a:lnTo>
                  <a:lnTo>
                    <a:pt x="1454615" y="1526763"/>
                  </a:lnTo>
                  <a:lnTo>
                    <a:pt x="1456837" y="1526446"/>
                  </a:lnTo>
                  <a:lnTo>
                    <a:pt x="1459694" y="1525175"/>
                  </a:lnTo>
                  <a:lnTo>
                    <a:pt x="1461917" y="1524223"/>
                  </a:lnTo>
                  <a:lnTo>
                    <a:pt x="1463821" y="1522952"/>
                  </a:lnTo>
                  <a:lnTo>
                    <a:pt x="1465726" y="1521365"/>
                  </a:lnTo>
                  <a:lnTo>
                    <a:pt x="1467631" y="1520094"/>
                  </a:lnTo>
                  <a:lnTo>
                    <a:pt x="1469536" y="1518189"/>
                  </a:lnTo>
                  <a:lnTo>
                    <a:pt x="1471123" y="1515649"/>
                  </a:lnTo>
                  <a:lnTo>
                    <a:pt x="1472393" y="1513743"/>
                  </a:lnTo>
                  <a:lnTo>
                    <a:pt x="1473345" y="1511520"/>
                  </a:lnTo>
                  <a:lnTo>
                    <a:pt x="1474297" y="1509297"/>
                  </a:lnTo>
                  <a:lnTo>
                    <a:pt x="1474932" y="1506439"/>
                  </a:lnTo>
                  <a:lnTo>
                    <a:pt x="1475250" y="1503899"/>
                  </a:lnTo>
                  <a:lnTo>
                    <a:pt x="1475250" y="1501358"/>
                  </a:lnTo>
                  <a:lnTo>
                    <a:pt x="1475250" y="1424191"/>
                  </a:lnTo>
                  <a:lnTo>
                    <a:pt x="1475250" y="1421650"/>
                  </a:lnTo>
                  <a:lnTo>
                    <a:pt x="1474932" y="1419110"/>
                  </a:lnTo>
                  <a:lnTo>
                    <a:pt x="1474297" y="1416569"/>
                  </a:lnTo>
                  <a:lnTo>
                    <a:pt x="1473345" y="1414029"/>
                  </a:lnTo>
                  <a:lnTo>
                    <a:pt x="1472393" y="1411806"/>
                  </a:lnTo>
                  <a:lnTo>
                    <a:pt x="1471123" y="1409901"/>
                  </a:lnTo>
                  <a:lnTo>
                    <a:pt x="1469536" y="1407995"/>
                  </a:lnTo>
                  <a:lnTo>
                    <a:pt x="1467631" y="1406090"/>
                  </a:lnTo>
                  <a:lnTo>
                    <a:pt x="1465726" y="1404184"/>
                  </a:lnTo>
                  <a:lnTo>
                    <a:pt x="1463821" y="1402597"/>
                  </a:lnTo>
                  <a:lnTo>
                    <a:pt x="1461917" y="1401326"/>
                  </a:lnTo>
                  <a:lnTo>
                    <a:pt x="1459694" y="1400374"/>
                  </a:lnTo>
                  <a:lnTo>
                    <a:pt x="1456837" y="1399421"/>
                  </a:lnTo>
                  <a:lnTo>
                    <a:pt x="1454615" y="1398786"/>
                  </a:lnTo>
                  <a:lnTo>
                    <a:pt x="1452076" y="1398468"/>
                  </a:lnTo>
                  <a:lnTo>
                    <a:pt x="1449218" y="1398468"/>
                  </a:lnTo>
                  <a:lnTo>
                    <a:pt x="1301602" y="1398468"/>
                  </a:lnTo>
                  <a:lnTo>
                    <a:pt x="1299063" y="1398468"/>
                  </a:lnTo>
                  <a:close/>
                  <a:moveTo>
                    <a:pt x="945736" y="1398468"/>
                  </a:moveTo>
                  <a:lnTo>
                    <a:pt x="942879" y="1398786"/>
                  </a:lnTo>
                  <a:lnTo>
                    <a:pt x="940657" y="1399421"/>
                  </a:lnTo>
                  <a:lnTo>
                    <a:pt x="937800" y="1400374"/>
                  </a:lnTo>
                  <a:lnTo>
                    <a:pt x="935578" y="1401326"/>
                  </a:lnTo>
                  <a:lnTo>
                    <a:pt x="933673" y="1402597"/>
                  </a:lnTo>
                  <a:lnTo>
                    <a:pt x="931451" y="1404184"/>
                  </a:lnTo>
                  <a:lnTo>
                    <a:pt x="929863" y="1406090"/>
                  </a:lnTo>
                  <a:lnTo>
                    <a:pt x="927959" y="1407995"/>
                  </a:lnTo>
                  <a:lnTo>
                    <a:pt x="926371" y="1409901"/>
                  </a:lnTo>
                  <a:lnTo>
                    <a:pt x="925419" y="1411806"/>
                  </a:lnTo>
                  <a:lnTo>
                    <a:pt x="924149" y="1414029"/>
                  </a:lnTo>
                  <a:lnTo>
                    <a:pt x="923514" y="1416569"/>
                  </a:lnTo>
                  <a:lnTo>
                    <a:pt x="922562" y="1419110"/>
                  </a:lnTo>
                  <a:lnTo>
                    <a:pt x="922244" y="1421650"/>
                  </a:lnTo>
                  <a:lnTo>
                    <a:pt x="922244" y="1424191"/>
                  </a:lnTo>
                  <a:lnTo>
                    <a:pt x="922244" y="1501358"/>
                  </a:lnTo>
                  <a:lnTo>
                    <a:pt x="922244" y="1503899"/>
                  </a:lnTo>
                  <a:lnTo>
                    <a:pt x="922562" y="1506439"/>
                  </a:lnTo>
                  <a:lnTo>
                    <a:pt x="923514" y="1509297"/>
                  </a:lnTo>
                  <a:lnTo>
                    <a:pt x="924149" y="1511520"/>
                  </a:lnTo>
                  <a:lnTo>
                    <a:pt x="925419" y="1513743"/>
                  </a:lnTo>
                  <a:lnTo>
                    <a:pt x="926371" y="1515649"/>
                  </a:lnTo>
                  <a:lnTo>
                    <a:pt x="927959" y="1518189"/>
                  </a:lnTo>
                  <a:lnTo>
                    <a:pt x="929863" y="1520094"/>
                  </a:lnTo>
                  <a:lnTo>
                    <a:pt x="931451" y="1521365"/>
                  </a:lnTo>
                  <a:lnTo>
                    <a:pt x="933673" y="1522952"/>
                  </a:lnTo>
                  <a:lnTo>
                    <a:pt x="935578" y="1524223"/>
                  </a:lnTo>
                  <a:lnTo>
                    <a:pt x="937800" y="1525175"/>
                  </a:lnTo>
                  <a:lnTo>
                    <a:pt x="940657" y="1526446"/>
                  </a:lnTo>
                  <a:lnTo>
                    <a:pt x="942879" y="1526763"/>
                  </a:lnTo>
                  <a:lnTo>
                    <a:pt x="945736" y="1527398"/>
                  </a:lnTo>
                  <a:lnTo>
                    <a:pt x="948276" y="1527716"/>
                  </a:lnTo>
                  <a:lnTo>
                    <a:pt x="1095892" y="1527716"/>
                  </a:lnTo>
                  <a:lnTo>
                    <a:pt x="1098432" y="1527398"/>
                  </a:lnTo>
                  <a:lnTo>
                    <a:pt x="1101289" y="1526763"/>
                  </a:lnTo>
                  <a:lnTo>
                    <a:pt x="1103828" y="1526446"/>
                  </a:lnTo>
                  <a:lnTo>
                    <a:pt x="1106368" y="1525175"/>
                  </a:lnTo>
                  <a:lnTo>
                    <a:pt x="1108590" y="1524223"/>
                  </a:lnTo>
                  <a:lnTo>
                    <a:pt x="1110812" y="1522952"/>
                  </a:lnTo>
                  <a:lnTo>
                    <a:pt x="1112717" y="1521365"/>
                  </a:lnTo>
                  <a:lnTo>
                    <a:pt x="1114622" y="1520094"/>
                  </a:lnTo>
                  <a:lnTo>
                    <a:pt x="1116209" y="1518189"/>
                  </a:lnTo>
                  <a:lnTo>
                    <a:pt x="1117796" y="1515649"/>
                  </a:lnTo>
                  <a:lnTo>
                    <a:pt x="1119384" y="1513743"/>
                  </a:lnTo>
                  <a:lnTo>
                    <a:pt x="1120018" y="1511520"/>
                  </a:lnTo>
                  <a:lnTo>
                    <a:pt x="1121288" y="1509297"/>
                  </a:lnTo>
                  <a:lnTo>
                    <a:pt x="1121606" y="1506439"/>
                  </a:lnTo>
                  <a:lnTo>
                    <a:pt x="1121923" y="1503899"/>
                  </a:lnTo>
                  <a:lnTo>
                    <a:pt x="1122241" y="1501358"/>
                  </a:lnTo>
                  <a:lnTo>
                    <a:pt x="1122241" y="1424191"/>
                  </a:lnTo>
                  <a:lnTo>
                    <a:pt x="1121923" y="1421650"/>
                  </a:lnTo>
                  <a:lnTo>
                    <a:pt x="1121606" y="1419110"/>
                  </a:lnTo>
                  <a:lnTo>
                    <a:pt x="1121288" y="1416569"/>
                  </a:lnTo>
                  <a:lnTo>
                    <a:pt x="1120018" y="1414029"/>
                  </a:lnTo>
                  <a:lnTo>
                    <a:pt x="1119384" y="1411806"/>
                  </a:lnTo>
                  <a:lnTo>
                    <a:pt x="1117796" y="1409901"/>
                  </a:lnTo>
                  <a:lnTo>
                    <a:pt x="1116209" y="1407995"/>
                  </a:lnTo>
                  <a:lnTo>
                    <a:pt x="1114622" y="1406090"/>
                  </a:lnTo>
                  <a:lnTo>
                    <a:pt x="1112717" y="1404184"/>
                  </a:lnTo>
                  <a:lnTo>
                    <a:pt x="1110812" y="1402597"/>
                  </a:lnTo>
                  <a:lnTo>
                    <a:pt x="1108590" y="1401326"/>
                  </a:lnTo>
                  <a:lnTo>
                    <a:pt x="1106368" y="1400374"/>
                  </a:lnTo>
                  <a:lnTo>
                    <a:pt x="1103828" y="1399421"/>
                  </a:lnTo>
                  <a:lnTo>
                    <a:pt x="1101289" y="1398786"/>
                  </a:lnTo>
                  <a:lnTo>
                    <a:pt x="1098432" y="1398468"/>
                  </a:lnTo>
                  <a:lnTo>
                    <a:pt x="1095892" y="1398468"/>
                  </a:lnTo>
                  <a:lnTo>
                    <a:pt x="948276" y="1398468"/>
                  </a:lnTo>
                  <a:lnTo>
                    <a:pt x="945736" y="1398468"/>
                  </a:lnTo>
                  <a:close/>
                  <a:moveTo>
                    <a:pt x="1652072" y="1169507"/>
                  </a:moveTo>
                  <a:lnTo>
                    <a:pt x="1649215" y="1169824"/>
                  </a:lnTo>
                  <a:lnTo>
                    <a:pt x="1646992" y="1170777"/>
                  </a:lnTo>
                  <a:lnTo>
                    <a:pt x="1644453" y="1171412"/>
                  </a:lnTo>
                  <a:lnTo>
                    <a:pt x="1642231" y="1172682"/>
                  </a:lnTo>
                  <a:lnTo>
                    <a:pt x="1640326" y="1174270"/>
                  </a:lnTo>
                  <a:lnTo>
                    <a:pt x="1637786" y="1175540"/>
                  </a:lnTo>
                  <a:lnTo>
                    <a:pt x="1636199" y="1177128"/>
                  </a:lnTo>
                  <a:lnTo>
                    <a:pt x="1634294" y="1179033"/>
                  </a:lnTo>
                  <a:lnTo>
                    <a:pt x="1633024" y="1180939"/>
                  </a:lnTo>
                  <a:lnTo>
                    <a:pt x="1631755" y="1183162"/>
                  </a:lnTo>
                  <a:lnTo>
                    <a:pt x="1630485" y="1185702"/>
                  </a:lnTo>
                  <a:lnTo>
                    <a:pt x="1629850" y="1187925"/>
                  </a:lnTo>
                  <a:lnTo>
                    <a:pt x="1629215" y="1190466"/>
                  </a:lnTo>
                  <a:lnTo>
                    <a:pt x="1628580" y="1193324"/>
                  </a:lnTo>
                  <a:lnTo>
                    <a:pt x="1628580" y="1195864"/>
                  </a:lnTo>
                  <a:lnTo>
                    <a:pt x="1628580" y="1272714"/>
                  </a:lnTo>
                  <a:lnTo>
                    <a:pt x="1628580" y="1275572"/>
                  </a:lnTo>
                  <a:lnTo>
                    <a:pt x="1629215" y="1278113"/>
                  </a:lnTo>
                  <a:lnTo>
                    <a:pt x="1629850" y="1280336"/>
                  </a:lnTo>
                  <a:lnTo>
                    <a:pt x="1630485" y="1282876"/>
                  </a:lnTo>
                  <a:lnTo>
                    <a:pt x="1631755" y="1285099"/>
                  </a:lnTo>
                  <a:lnTo>
                    <a:pt x="1633024" y="1287322"/>
                  </a:lnTo>
                  <a:lnTo>
                    <a:pt x="1634294" y="1289227"/>
                  </a:lnTo>
                  <a:lnTo>
                    <a:pt x="1636199" y="1291133"/>
                  </a:lnTo>
                  <a:lnTo>
                    <a:pt x="1637786" y="1292720"/>
                  </a:lnTo>
                  <a:lnTo>
                    <a:pt x="1640326" y="1294308"/>
                  </a:lnTo>
                  <a:lnTo>
                    <a:pt x="1642231" y="1295896"/>
                  </a:lnTo>
                  <a:lnTo>
                    <a:pt x="1644453" y="1296849"/>
                  </a:lnTo>
                  <a:lnTo>
                    <a:pt x="1646992" y="1297801"/>
                  </a:lnTo>
                  <a:lnTo>
                    <a:pt x="1649215" y="1298437"/>
                  </a:lnTo>
                  <a:lnTo>
                    <a:pt x="1652072" y="1298754"/>
                  </a:lnTo>
                  <a:lnTo>
                    <a:pt x="1654611" y="1298754"/>
                  </a:lnTo>
                  <a:lnTo>
                    <a:pt x="1802228" y="1298754"/>
                  </a:lnTo>
                  <a:lnTo>
                    <a:pt x="1805085" y="1298754"/>
                  </a:lnTo>
                  <a:lnTo>
                    <a:pt x="1807624" y="1298437"/>
                  </a:lnTo>
                  <a:lnTo>
                    <a:pt x="1810481" y="1297801"/>
                  </a:lnTo>
                  <a:lnTo>
                    <a:pt x="1812704" y="1296849"/>
                  </a:lnTo>
                  <a:lnTo>
                    <a:pt x="1814926" y="1295896"/>
                  </a:lnTo>
                  <a:lnTo>
                    <a:pt x="1817148" y="1294308"/>
                  </a:lnTo>
                  <a:lnTo>
                    <a:pt x="1819053" y="1292720"/>
                  </a:lnTo>
                  <a:lnTo>
                    <a:pt x="1820957" y="1291133"/>
                  </a:lnTo>
                  <a:lnTo>
                    <a:pt x="1822545" y="1289227"/>
                  </a:lnTo>
                  <a:lnTo>
                    <a:pt x="1824132" y="1287322"/>
                  </a:lnTo>
                  <a:lnTo>
                    <a:pt x="1825719" y="1285099"/>
                  </a:lnTo>
                  <a:lnTo>
                    <a:pt x="1826354" y="1282876"/>
                  </a:lnTo>
                  <a:lnTo>
                    <a:pt x="1827624" y="1280336"/>
                  </a:lnTo>
                  <a:lnTo>
                    <a:pt x="1827941" y="1278113"/>
                  </a:lnTo>
                  <a:lnTo>
                    <a:pt x="1828259" y="1275572"/>
                  </a:lnTo>
                  <a:lnTo>
                    <a:pt x="1828894" y="1272714"/>
                  </a:lnTo>
                  <a:lnTo>
                    <a:pt x="1828894" y="1195864"/>
                  </a:lnTo>
                  <a:lnTo>
                    <a:pt x="1828259" y="1193324"/>
                  </a:lnTo>
                  <a:lnTo>
                    <a:pt x="1827941" y="1190466"/>
                  </a:lnTo>
                  <a:lnTo>
                    <a:pt x="1827624" y="1187925"/>
                  </a:lnTo>
                  <a:lnTo>
                    <a:pt x="1826354" y="1185702"/>
                  </a:lnTo>
                  <a:lnTo>
                    <a:pt x="1825719" y="1183162"/>
                  </a:lnTo>
                  <a:lnTo>
                    <a:pt x="1824132" y="1180939"/>
                  </a:lnTo>
                  <a:lnTo>
                    <a:pt x="1822545" y="1179033"/>
                  </a:lnTo>
                  <a:lnTo>
                    <a:pt x="1820957" y="1177128"/>
                  </a:lnTo>
                  <a:lnTo>
                    <a:pt x="1819053" y="1175540"/>
                  </a:lnTo>
                  <a:lnTo>
                    <a:pt x="1817148" y="1174270"/>
                  </a:lnTo>
                  <a:lnTo>
                    <a:pt x="1814926" y="1172682"/>
                  </a:lnTo>
                  <a:lnTo>
                    <a:pt x="1812704" y="1171412"/>
                  </a:lnTo>
                  <a:lnTo>
                    <a:pt x="1810481" y="1170777"/>
                  </a:lnTo>
                  <a:lnTo>
                    <a:pt x="1807624" y="1169824"/>
                  </a:lnTo>
                  <a:lnTo>
                    <a:pt x="1805085" y="1169507"/>
                  </a:lnTo>
                  <a:lnTo>
                    <a:pt x="1802228" y="1169507"/>
                  </a:lnTo>
                  <a:lnTo>
                    <a:pt x="1654611" y="1169507"/>
                  </a:lnTo>
                  <a:lnTo>
                    <a:pt x="1652072" y="1169507"/>
                  </a:lnTo>
                  <a:close/>
                  <a:moveTo>
                    <a:pt x="1299063" y="1169507"/>
                  </a:moveTo>
                  <a:lnTo>
                    <a:pt x="1296206" y="1169824"/>
                  </a:lnTo>
                  <a:lnTo>
                    <a:pt x="1293666" y="1170777"/>
                  </a:lnTo>
                  <a:lnTo>
                    <a:pt x="1291444" y="1171412"/>
                  </a:lnTo>
                  <a:lnTo>
                    <a:pt x="1288904" y="1172682"/>
                  </a:lnTo>
                  <a:lnTo>
                    <a:pt x="1286682" y="1174270"/>
                  </a:lnTo>
                  <a:lnTo>
                    <a:pt x="1284777" y="1175540"/>
                  </a:lnTo>
                  <a:lnTo>
                    <a:pt x="1282872" y="1177128"/>
                  </a:lnTo>
                  <a:lnTo>
                    <a:pt x="1281285" y="1179033"/>
                  </a:lnTo>
                  <a:lnTo>
                    <a:pt x="1280015" y="1180939"/>
                  </a:lnTo>
                  <a:lnTo>
                    <a:pt x="1278428" y="1183162"/>
                  </a:lnTo>
                  <a:lnTo>
                    <a:pt x="1277158" y="1185702"/>
                  </a:lnTo>
                  <a:lnTo>
                    <a:pt x="1276523" y="1187925"/>
                  </a:lnTo>
                  <a:lnTo>
                    <a:pt x="1275571" y="1190466"/>
                  </a:lnTo>
                  <a:lnTo>
                    <a:pt x="1275254" y="1193324"/>
                  </a:lnTo>
                  <a:lnTo>
                    <a:pt x="1275254" y="1195864"/>
                  </a:lnTo>
                  <a:lnTo>
                    <a:pt x="1275254" y="1272714"/>
                  </a:lnTo>
                  <a:lnTo>
                    <a:pt x="1275254" y="1275572"/>
                  </a:lnTo>
                  <a:lnTo>
                    <a:pt x="1275571" y="1278113"/>
                  </a:lnTo>
                  <a:lnTo>
                    <a:pt x="1276523" y="1280336"/>
                  </a:lnTo>
                  <a:lnTo>
                    <a:pt x="1277158" y="1282876"/>
                  </a:lnTo>
                  <a:lnTo>
                    <a:pt x="1278428" y="1285099"/>
                  </a:lnTo>
                  <a:lnTo>
                    <a:pt x="1280015" y="1287322"/>
                  </a:lnTo>
                  <a:lnTo>
                    <a:pt x="1281285" y="1289227"/>
                  </a:lnTo>
                  <a:lnTo>
                    <a:pt x="1282872" y="1291133"/>
                  </a:lnTo>
                  <a:lnTo>
                    <a:pt x="1284777" y="1292720"/>
                  </a:lnTo>
                  <a:lnTo>
                    <a:pt x="1286682" y="1294308"/>
                  </a:lnTo>
                  <a:lnTo>
                    <a:pt x="1288904" y="1295896"/>
                  </a:lnTo>
                  <a:lnTo>
                    <a:pt x="1291444" y="1296849"/>
                  </a:lnTo>
                  <a:lnTo>
                    <a:pt x="1293666" y="1297801"/>
                  </a:lnTo>
                  <a:lnTo>
                    <a:pt x="1296206" y="1298437"/>
                  </a:lnTo>
                  <a:lnTo>
                    <a:pt x="1299063" y="1298754"/>
                  </a:lnTo>
                  <a:lnTo>
                    <a:pt x="1301602" y="1298754"/>
                  </a:lnTo>
                  <a:lnTo>
                    <a:pt x="1449218" y="1298754"/>
                  </a:lnTo>
                  <a:lnTo>
                    <a:pt x="1452076" y="1298754"/>
                  </a:lnTo>
                  <a:lnTo>
                    <a:pt x="1454615" y="1298437"/>
                  </a:lnTo>
                  <a:lnTo>
                    <a:pt x="1456837" y="1297801"/>
                  </a:lnTo>
                  <a:lnTo>
                    <a:pt x="1459694" y="1296849"/>
                  </a:lnTo>
                  <a:lnTo>
                    <a:pt x="1461917" y="1295896"/>
                  </a:lnTo>
                  <a:lnTo>
                    <a:pt x="1463821" y="1294308"/>
                  </a:lnTo>
                  <a:lnTo>
                    <a:pt x="1465726" y="1292720"/>
                  </a:lnTo>
                  <a:lnTo>
                    <a:pt x="1467631" y="1291133"/>
                  </a:lnTo>
                  <a:lnTo>
                    <a:pt x="1469536" y="1289227"/>
                  </a:lnTo>
                  <a:lnTo>
                    <a:pt x="1471123" y="1287322"/>
                  </a:lnTo>
                  <a:lnTo>
                    <a:pt x="1472393" y="1285099"/>
                  </a:lnTo>
                  <a:lnTo>
                    <a:pt x="1473345" y="1282876"/>
                  </a:lnTo>
                  <a:lnTo>
                    <a:pt x="1474297" y="1280336"/>
                  </a:lnTo>
                  <a:lnTo>
                    <a:pt x="1474932" y="1278113"/>
                  </a:lnTo>
                  <a:lnTo>
                    <a:pt x="1475250" y="1275572"/>
                  </a:lnTo>
                  <a:lnTo>
                    <a:pt x="1475250" y="1272714"/>
                  </a:lnTo>
                  <a:lnTo>
                    <a:pt x="1475250" y="1195864"/>
                  </a:lnTo>
                  <a:lnTo>
                    <a:pt x="1475250" y="1193324"/>
                  </a:lnTo>
                  <a:lnTo>
                    <a:pt x="1474932" y="1190466"/>
                  </a:lnTo>
                  <a:lnTo>
                    <a:pt x="1474297" y="1187925"/>
                  </a:lnTo>
                  <a:lnTo>
                    <a:pt x="1473345" y="1185702"/>
                  </a:lnTo>
                  <a:lnTo>
                    <a:pt x="1472393" y="1183162"/>
                  </a:lnTo>
                  <a:lnTo>
                    <a:pt x="1471123" y="1180939"/>
                  </a:lnTo>
                  <a:lnTo>
                    <a:pt x="1469536" y="1179033"/>
                  </a:lnTo>
                  <a:lnTo>
                    <a:pt x="1467631" y="1177128"/>
                  </a:lnTo>
                  <a:lnTo>
                    <a:pt x="1465726" y="1175540"/>
                  </a:lnTo>
                  <a:lnTo>
                    <a:pt x="1463821" y="1174270"/>
                  </a:lnTo>
                  <a:lnTo>
                    <a:pt x="1461917" y="1172682"/>
                  </a:lnTo>
                  <a:lnTo>
                    <a:pt x="1459694" y="1171412"/>
                  </a:lnTo>
                  <a:lnTo>
                    <a:pt x="1456837" y="1170777"/>
                  </a:lnTo>
                  <a:lnTo>
                    <a:pt x="1454615" y="1169824"/>
                  </a:lnTo>
                  <a:lnTo>
                    <a:pt x="1452076" y="1169507"/>
                  </a:lnTo>
                  <a:lnTo>
                    <a:pt x="1449218" y="1169507"/>
                  </a:lnTo>
                  <a:lnTo>
                    <a:pt x="1301602" y="1169507"/>
                  </a:lnTo>
                  <a:lnTo>
                    <a:pt x="1299063" y="1169507"/>
                  </a:lnTo>
                  <a:close/>
                  <a:moveTo>
                    <a:pt x="945736" y="1169507"/>
                  </a:moveTo>
                  <a:lnTo>
                    <a:pt x="942879" y="1169824"/>
                  </a:lnTo>
                  <a:lnTo>
                    <a:pt x="940657" y="1170777"/>
                  </a:lnTo>
                  <a:lnTo>
                    <a:pt x="937800" y="1171412"/>
                  </a:lnTo>
                  <a:lnTo>
                    <a:pt x="935578" y="1172682"/>
                  </a:lnTo>
                  <a:lnTo>
                    <a:pt x="933673" y="1174270"/>
                  </a:lnTo>
                  <a:lnTo>
                    <a:pt x="931451" y="1175540"/>
                  </a:lnTo>
                  <a:lnTo>
                    <a:pt x="929863" y="1177128"/>
                  </a:lnTo>
                  <a:lnTo>
                    <a:pt x="927959" y="1179033"/>
                  </a:lnTo>
                  <a:lnTo>
                    <a:pt x="926371" y="1180939"/>
                  </a:lnTo>
                  <a:lnTo>
                    <a:pt x="925419" y="1183162"/>
                  </a:lnTo>
                  <a:lnTo>
                    <a:pt x="924149" y="1185702"/>
                  </a:lnTo>
                  <a:lnTo>
                    <a:pt x="923514" y="1187925"/>
                  </a:lnTo>
                  <a:lnTo>
                    <a:pt x="922562" y="1190466"/>
                  </a:lnTo>
                  <a:lnTo>
                    <a:pt x="922244" y="1193324"/>
                  </a:lnTo>
                  <a:lnTo>
                    <a:pt x="922244" y="1195864"/>
                  </a:lnTo>
                  <a:lnTo>
                    <a:pt x="922244" y="1272714"/>
                  </a:lnTo>
                  <a:lnTo>
                    <a:pt x="922244" y="1275572"/>
                  </a:lnTo>
                  <a:lnTo>
                    <a:pt x="922562" y="1278113"/>
                  </a:lnTo>
                  <a:lnTo>
                    <a:pt x="923514" y="1280336"/>
                  </a:lnTo>
                  <a:lnTo>
                    <a:pt x="924149" y="1282876"/>
                  </a:lnTo>
                  <a:lnTo>
                    <a:pt x="925419" y="1285099"/>
                  </a:lnTo>
                  <a:lnTo>
                    <a:pt x="926371" y="1287322"/>
                  </a:lnTo>
                  <a:lnTo>
                    <a:pt x="927959" y="1289227"/>
                  </a:lnTo>
                  <a:lnTo>
                    <a:pt x="929863" y="1291133"/>
                  </a:lnTo>
                  <a:lnTo>
                    <a:pt x="931451" y="1292720"/>
                  </a:lnTo>
                  <a:lnTo>
                    <a:pt x="933673" y="1294308"/>
                  </a:lnTo>
                  <a:lnTo>
                    <a:pt x="935578" y="1295896"/>
                  </a:lnTo>
                  <a:lnTo>
                    <a:pt x="937800" y="1296849"/>
                  </a:lnTo>
                  <a:lnTo>
                    <a:pt x="940657" y="1297801"/>
                  </a:lnTo>
                  <a:lnTo>
                    <a:pt x="942879" y="1298437"/>
                  </a:lnTo>
                  <a:lnTo>
                    <a:pt x="945736" y="1298754"/>
                  </a:lnTo>
                  <a:lnTo>
                    <a:pt x="948276" y="1298754"/>
                  </a:lnTo>
                  <a:lnTo>
                    <a:pt x="1095892" y="1298754"/>
                  </a:lnTo>
                  <a:lnTo>
                    <a:pt x="1098432" y="1298754"/>
                  </a:lnTo>
                  <a:lnTo>
                    <a:pt x="1101289" y="1298437"/>
                  </a:lnTo>
                  <a:lnTo>
                    <a:pt x="1103828" y="1297801"/>
                  </a:lnTo>
                  <a:lnTo>
                    <a:pt x="1106368" y="1296849"/>
                  </a:lnTo>
                  <a:lnTo>
                    <a:pt x="1108590" y="1295896"/>
                  </a:lnTo>
                  <a:lnTo>
                    <a:pt x="1110812" y="1294308"/>
                  </a:lnTo>
                  <a:lnTo>
                    <a:pt x="1112717" y="1292720"/>
                  </a:lnTo>
                  <a:lnTo>
                    <a:pt x="1114622" y="1291133"/>
                  </a:lnTo>
                  <a:lnTo>
                    <a:pt x="1116209" y="1289227"/>
                  </a:lnTo>
                  <a:lnTo>
                    <a:pt x="1117796" y="1287322"/>
                  </a:lnTo>
                  <a:lnTo>
                    <a:pt x="1119384" y="1285099"/>
                  </a:lnTo>
                  <a:lnTo>
                    <a:pt x="1120018" y="1282876"/>
                  </a:lnTo>
                  <a:lnTo>
                    <a:pt x="1121288" y="1280336"/>
                  </a:lnTo>
                  <a:lnTo>
                    <a:pt x="1121606" y="1278113"/>
                  </a:lnTo>
                  <a:lnTo>
                    <a:pt x="1121923" y="1275572"/>
                  </a:lnTo>
                  <a:lnTo>
                    <a:pt x="1122241" y="1272714"/>
                  </a:lnTo>
                  <a:lnTo>
                    <a:pt x="1122241" y="1195864"/>
                  </a:lnTo>
                  <a:lnTo>
                    <a:pt x="1121923" y="1193324"/>
                  </a:lnTo>
                  <a:lnTo>
                    <a:pt x="1121606" y="1190466"/>
                  </a:lnTo>
                  <a:lnTo>
                    <a:pt x="1121288" y="1187925"/>
                  </a:lnTo>
                  <a:lnTo>
                    <a:pt x="1120018" y="1185702"/>
                  </a:lnTo>
                  <a:lnTo>
                    <a:pt x="1119384" y="1183162"/>
                  </a:lnTo>
                  <a:lnTo>
                    <a:pt x="1117796" y="1180939"/>
                  </a:lnTo>
                  <a:lnTo>
                    <a:pt x="1116209" y="1179033"/>
                  </a:lnTo>
                  <a:lnTo>
                    <a:pt x="1114622" y="1177128"/>
                  </a:lnTo>
                  <a:lnTo>
                    <a:pt x="1112717" y="1175540"/>
                  </a:lnTo>
                  <a:lnTo>
                    <a:pt x="1110812" y="1174270"/>
                  </a:lnTo>
                  <a:lnTo>
                    <a:pt x="1108590" y="1172682"/>
                  </a:lnTo>
                  <a:lnTo>
                    <a:pt x="1106368" y="1171412"/>
                  </a:lnTo>
                  <a:lnTo>
                    <a:pt x="1103828" y="1170777"/>
                  </a:lnTo>
                  <a:lnTo>
                    <a:pt x="1101289" y="1169824"/>
                  </a:lnTo>
                  <a:lnTo>
                    <a:pt x="1098432" y="1169507"/>
                  </a:lnTo>
                  <a:lnTo>
                    <a:pt x="1095892" y="1169507"/>
                  </a:lnTo>
                  <a:lnTo>
                    <a:pt x="948276" y="1169507"/>
                  </a:lnTo>
                  <a:lnTo>
                    <a:pt x="945736" y="1169507"/>
                  </a:lnTo>
                  <a:close/>
                  <a:moveTo>
                    <a:pt x="1652072" y="941180"/>
                  </a:moveTo>
                  <a:lnTo>
                    <a:pt x="1649215" y="941497"/>
                  </a:lnTo>
                  <a:lnTo>
                    <a:pt x="1646992" y="942133"/>
                  </a:lnTo>
                  <a:lnTo>
                    <a:pt x="1644453" y="943085"/>
                  </a:lnTo>
                  <a:lnTo>
                    <a:pt x="1642231" y="944038"/>
                  </a:lnTo>
                  <a:lnTo>
                    <a:pt x="1640326" y="945308"/>
                  </a:lnTo>
                  <a:lnTo>
                    <a:pt x="1637786" y="946896"/>
                  </a:lnTo>
                  <a:lnTo>
                    <a:pt x="1636199" y="948801"/>
                  </a:lnTo>
                  <a:lnTo>
                    <a:pt x="1634294" y="950389"/>
                  </a:lnTo>
                  <a:lnTo>
                    <a:pt x="1633024" y="952612"/>
                  </a:lnTo>
                  <a:lnTo>
                    <a:pt x="1631755" y="954517"/>
                  </a:lnTo>
                  <a:lnTo>
                    <a:pt x="1630485" y="956740"/>
                  </a:lnTo>
                  <a:lnTo>
                    <a:pt x="1629850" y="959598"/>
                  </a:lnTo>
                  <a:lnTo>
                    <a:pt x="1629215" y="961821"/>
                  </a:lnTo>
                  <a:lnTo>
                    <a:pt x="1628580" y="964362"/>
                  </a:lnTo>
                  <a:lnTo>
                    <a:pt x="1628580" y="967220"/>
                  </a:lnTo>
                  <a:lnTo>
                    <a:pt x="1628580" y="1044070"/>
                  </a:lnTo>
                  <a:lnTo>
                    <a:pt x="1628580" y="1046610"/>
                  </a:lnTo>
                  <a:lnTo>
                    <a:pt x="1629215" y="1049468"/>
                  </a:lnTo>
                  <a:lnTo>
                    <a:pt x="1629850" y="1052009"/>
                  </a:lnTo>
                  <a:lnTo>
                    <a:pt x="1630485" y="1054232"/>
                  </a:lnTo>
                  <a:lnTo>
                    <a:pt x="1631755" y="1056772"/>
                  </a:lnTo>
                  <a:lnTo>
                    <a:pt x="1633024" y="1058995"/>
                  </a:lnTo>
                  <a:lnTo>
                    <a:pt x="1634294" y="1060901"/>
                  </a:lnTo>
                  <a:lnTo>
                    <a:pt x="1636199" y="1062806"/>
                  </a:lnTo>
                  <a:lnTo>
                    <a:pt x="1637786" y="1064394"/>
                  </a:lnTo>
                  <a:lnTo>
                    <a:pt x="1640326" y="1065982"/>
                  </a:lnTo>
                  <a:lnTo>
                    <a:pt x="1642231" y="1067252"/>
                  </a:lnTo>
                  <a:lnTo>
                    <a:pt x="1644453" y="1068204"/>
                  </a:lnTo>
                  <a:lnTo>
                    <a:pt x="1646992" y="1069157"/>
                  </a:lnTo>
                  <a:lnTo>
                    <a:pt x="1649215" y="1069792"/>
                  </a:lnTo>
                  <a:lnTo>
                    <a:pt x="1652072" y="1070110"/>
                  </a:lnTo>
                  <a:lnTo>
                    <a:pt x="1654611" y="1070427"/>
                  </a:lnTo>
                  <a:lnTo>
                    <a:pt x="1802228" y="1070427"/>
                  </a:lnTo>
                  <a:lnTo>
                    <a:pt x="1805085" y="1070110"/>
                  </a:lnTo>
                  <a:lnTo>
                    <a:pt x="1807624" y="1069792"/>
                  </a:lnTo>
                  <a:lnTo>
                    <a:pt x="1810481" y="1069157"/>
                  </a:lnTo>
                  <a:lnTo>
                    <a:pt x="1812704" y="1068204"/>
                  </a:lnTo>
                  <a:lnTo>
                    <a:pt x="1814926" y="1067252"/>
                  </a:lnTo>
                  <a:lnTo>
                    <a:pt x="1817148" y="1065982"/>
                  </a:lnTo>
                  <a:lnTo>
                    <a:pt x="1819053" y="1064394"/>
                  </a:lnTo>
                  <a:lnTo>
                    <a:pt x="1820957" y="1062806"/>
                  </a:lnTo>
                  <a:lnTo>
                    <a:pt x="1822545" y="1060901"/>
                  </a:lnTo>
                  <a:lnTo>
                    <a:pt x="1824132" y="1058995"/>
                  </a:lnTo>
                  <a:lnTo>
                    <a:pt x="1825719" y="1056772"/>
                  </a:lnTo>
                  <a:lnTo>
                    <a:pt x="1826354" y="1054232"/>
                  </a:lnTo>
                  <a:lnTo>
                    <a:pt x="1827624" y="1052009"/>
                  </a:lnTo>
                  <a:lnTo>
                    <a:pt x="1827941" y="1049468"/>
                  </a:lnTo>
                  <a:lnTo>
                    <a:pt x="1828259" y="1046610"/>
                  </a:lnTo>
                  <a:lnTo>
                    <a:pt x="1828894" y="1044070"/>
                  </a:lnTo>
                  <a:lnTo>
                    <a:pt x="1828894" y="967220"/>
                  </a:lnTo>
                  <a:lnTo>
                    <a:pt x="1828259" y="964362"/>
                  </a:lnTo>
                  <a:lnTo>
                    <a:pt x="1827941" y="961821"/>
                  </a:lnTo>
                  <a:lnTo>
                    <a:pt x="1827624" y="959598"/>
                  </a:lnTo>
                  <a:lnTo>
                    <a:pt x="1826354" y="956740"/>
                  </a:lnTo>
                  <a:lnTo>
                    <a:pt x="1825719" y="954517"/>
                  </a:lnTo>
                  <a:lnTo>
                    <a:pt x="1824132" y="952612"/>
                  </a:lnTo>
                  <a:lnTo>
                    <a:pt x="1822545" y="950389"/>
                  </a:lnTo>
                  <a:lnTo>
                    <a:pt x="1820957" y="948801"/>
                  </a:lnTo>
                  <a:lnTo>
                    <a:pt x="1819053" y="946896"/>
                  </a:lnTo>
                  <a:lnTo>
                    <a:pt x="1817148" y="945308"/>
                  </a:lnTo>
                  <a:lnTo>
                    <a:pt x="1814926" y="944038"/>
                  </a:lnTo>
                  <a:lnTo>
                    <a:pt x="1812704" y="943085"/>
                  </a:lnTo>
                  <a:lnTo>
                    <a:pt x="1810481" y="942133"/>
                  </a:lnTo>
                  <a:lnTo>
                    <a:pt x="1807624" y="941497"/>
                  </a:lnTo>
                  <a:lnTo>
                    <a:pt x="1805085" y="941180"/>
                  </a:lnTo>
                  <a:lnTo>
                    <a:pt x="1802228" y="941180"/>
                  </a:lnTo>
                  <a:lnTo>
                    <a:pt x="1654611" y="941180"/>
                  </a:lnTo>
                  <a:lnTo>
                    <a:pt x="1652072" y="941180"/>
                  </a:lnTo>
                  <a:close/>
                  <a:moveTo>
                    <a:pt x="1299063" y="941180"/>
                  </a:moveTo>
                  <a:lnTo>
                    <a:pt x="1296206" y="941497"/>
                  </a:lnTo>
                  <a:lnTo>
                    <a:pt x="1293666" y="942133"/>
                  </a:lnTo>
                  <a:lnTo>
                    <a:pt x="1291444" y="943085"/>
                  </a:lnTo>
                  <a:lnTo>
                    <a:pt x="1288904" y="944038"/>
                  </a:lnTo>
                  <a:lnTo>
                    <a:pt x="1286682" y="945308"/>
                  </a:lnTo>
                  <a:lnTo>
                    <a:pt x="1284777" y="946896"/>
                  </a:lnTo>
                  <a:lnTo>
                    <a:pt x="1282872" y="948801"/>
                  </a:lnTo>
                  <a:lnTo>
                    <a:pt x="1281285" y="950389"/>
                  </a:lnTo>
                  <a:lnTo>
                    <a:pt x="1280015" y="952612"/>
                  </a:lnTo>
                  <a:lnTo>
                    <a:pt x="1278428" y="954517"/>
                  </a:lnTo>
                  <a:lnTo>
                    <a:pt x="1277158" y="956740"/>
                  </a:lnTo>
                  <a:lnTo>
                    <a:pt x="1276523" y="959598"/>
                  </a:lnTo>
                  <a:lnTo>
                    <a:pt x="1275571" y="961821"/>
                  </a:lnTo>
                  <a:lnTo>
                    <a:pt x="1275254" y="964362"/>
                  </a:lnTo>
                  <a:lnTo>
                    <a:pt x="1275254" y="967220"/>
                  </a:lnTo>
                  <a:lnTo>
                    <a:pt x="1275254" y="1044070"/>
                  </a:lnTo>
                  <a:lnTo>
                    <a:pt x="1275254" y="1046610"/>
                  </a:lnTo>
                  <a:lnTo>
                    <a:pt x="1275571" y="1049468"/>
                  </a:lnTo>
                  <a:lnTo>
                    <a:pt x="1276523" y="1052009"/>
                  </a:lnTo>
                  <a:lnTo>
                    <a:pt x="1277158" y="1054232"/>
                  </a:lnTo>
                  <a:lnTo>
                    <a:pt x="1278428" y="1056772"/>
                  </a:lnTo>
                  <a:lnTo>
                    <a:pt x="1280015" y="1058995"/>
                  </a:lnTo>
                  <a:lnTo>
                    <a:pt x="1281285" y="1060901"/>
                  </a:lnTo>
                  <a:lnTo>
                    <a:pt x="1282872" y="1062806"/>
                  </a:lnTo>
                  <a:lnTo>
                    <a:pt x="1284777" y="1064394"/>
                  </a:lnTo>
                  <a:lnTo>
                    <a:pt x="1286682" y="1065982"/>
                  </a:lnTo>
                  <a:lnTo>
                    <a:pt x="1288904" y="1067252"/>
                  </a:lnTo>
                  <a:lnTo>
                    <a:pt x="1291444" y="1068204"/>
                  </a:lnTo>
                  <a:lnTo>
                    <a:pt x="1293666" y="1069157"/>
                  </a:lnTo>
                  <a:lnTo>
                    <a:pt x="1296206" y="1069792"/>
                  </a:lnTo>
                  <a:lnTo>
                    <a:pt x="1299063" y="1070110"/>
                  </a:lnTo>
                  <a:lnTo>
                    <a:pt x="1301602" y="1070427"/>
                  </a:lnTo>
                  <a:lnTo>
                    <a:pt x="1449218" y="1070427"/>
                  </a:lnTo>
                  <a:lnTo>
                    <a:pt x="1452076" y="1070110"/>
                  </a:lnTo>
                  <a:lnTo>
                    <a:pt x="1454615" y="1069792"/>
                  </a:lnTo>
                  <a:lnTo>
                    <a:pt x="1456837" y="1069157"/>
                  </a:lnTo>
                  <a:lnTo>
                    <a:pt x="1459694" y="1068204"/>
                  </a:lnTo>
                  <a:lnTo>
                    <a:pt x="1461917" y="1067252"/>
                  </a:lnTo>
                  <a:lnTo>
                    <a:pt x="1463821" y="1065982"/>
                  </a:lnTo>
                  <a:lnTo>
                    <a:pt x="1465726" y="1064394"/>
                  </a:lnTo>
                  <a:lnTo>
                    <a:pt x="1467631" y="1062806"/>
                  </a:lnTo>
                  <a:lnTo>
                    <a:pt x="1469536" y="1060901"/>
                  </a:lnTo>
                  <a:lnTo>
                    <a:pt x="1471123" y="1058995"/>
                  </a:lnTo>
                  <a:lnTo>
                    <a:pt x="1472393" y="1056772"/>
                  </a:lnTo>
                  <a:lnTo>
                    <a:pt x="1473345" y="1054232"/>
                  </a:lnTo>
                  <a:lnTo>
                    <a:pt x="1474297" y="1052009"/>
                  </a:lnTo>
                  <a:lnTo>
                    <a:pt x="1474932" y="1049468"/>
                  </a:lnTo>
                  <a:lnTo>
                    <a:pt x="1475250" y="1046610"/>
                  </a:lnTo>
                  <a:lnTo>
                    <a:pt x="1475250" y="1044070"/>
                  </a:lnTo>
                  <a:lnTo>
                    <a:pt x="1475250" y="967220"/>
                  </a:lnTo>
                  <a:lnTo>
                    <a:pt x="1475250" y="964362"/>
                  </a:lnTo>
                  <a:lnTo>
                    <a:pt x="1474932" y="961821"/>
                  </a:lnTo>
                  <a:lnTo>
                    <a:pt x="1474297" y="959598"/>
                  </a:lnTo>
                  <a:lnTo>
                    <a:pt x="1473345" y="956740"/>
                  </a:lnTo>
                  <a:lnTo>
                    <a:pt x="1472393" y="954517"/>
                  </a:lnTo>
                  <a:lnTo>
                    <a:pt x="1471123" y="952612"/>
                  </a:lnTo>
                  <a:lnTo>
                    <a:pt x="1469536" y="950389"/>
                  </a:lnTo>
                  <a:lnTo>
                    <a:pt x="1467631" y="948801"/>
                  </a:lnTo>
                  <a:lnTo>
                    <a:pt x="1465726" y="946896"/>
                  </a:lnTo>
                  <a:lnTo>
                    <a:pt x="1463821" y="945308"/>
                  </a:lnTo>
                  <a:lnTo>
                    <a:pt x="1461917" y="944038"/>
                  </a:lnTo>
                  <a:lnTo>
                    <a:pt x="1459694" y="943085"/>
                  </a:lnTo>
                  <a:lnTo>
                    <a:pt x="1456837" y="942133"/>
                  </a:lnTo>
                  <a:lnTo>
                    <a:pt x="1454615" y="941497"/>
                  </a:lnTo>
                  <a:lnTo>
                    <a:pt x="1452076" y="941180"/>
                  </a:lnTo>
                  <a:lnTo>
                    <a:pt x="1449218" y="941180"/>
                  </a:lnTo>
                  <a:lnTo>
                    <a:pt x="1301602" y="941180"/>
                  </a:lnTo>
                  <a:lnTo>
                    <a:pt x="1299063" y="941180"/>
                  </a:lnTo>
                  <a:close/>
                  <a:moveTo>
                    <a:pt x="945736" y="941180"/>
                  </a:moveTo>
                  <a:lnTo>
                    <a:pt x="942879" y="941497"/>
                  </a:lnTo>
                  <a:lnTo>
                    <a:pt x="940657" y="942133"/>
                  </a:lnTo>
                  <a:lnTo>
                    <a:pt x="937800" y="943085"/>
                  </a:lnTo>
                  <a:lnTo>
                    <a:pt x="935578" y="944038"/>
                  </a:lnTo>
                  <a:lnTo>
                    <a:pt x="933673" y="945308"/>
                  </a:lnTo>
                  <a:lnTo>
                    <a:pt x="931451" y="946896"/>
                  </a:lnTo>
                  <a:lnTo>
                    <a:pt x="929863" y="948801"/>
                  </a:lnTo>
                  <a:lnTo>
                    <a:pt x="927959" y="950389"/>
                  </a:lnTo>
                  <a:lnTo>
                    <a:pt x="926371" y="952612"/>
                  </a:lnTo>
                  <a:lnTo>
                    <a:pt x="925419" y="954517"/>
                  </a:lnTo>
                  <a:lnTo>
                    <a:pt x="924149" y="956740"/>
                  </a:lnTo>
                  <a:lnTo>
                    <a:pt x="923514" y="959598"/>
                  </a:lnTo>
                  <a:lnTo>
                    <a:pt x="922562" y="961821"/>
                  </a:lnTo>
                  <a:lnTo>
                    <a:pt x="922244" y="964362"/>
                  </a:lnTo>
                  <a:lnTo>
                    <a:pt x="922244" y="967220"/>
                  </a:lnTo>
                  <a:lnTo>
                    <a:pt x="922244" y="1044070"/>
                  </a:lnTo>
                  <a:lnTo>
                    <a:pt x="922244" y="1046610"/>
                  </a:lnTo>
                  <a:lnTo>
                    <a:pt x="922562" y="1049468"/>
                  </a:lnTo>
                  <a:lnTo>
                    <a:pt x="923514" y="1052009"/>
                  </a:lnTo>
                  <a:lnTo>
                    <a:pt x="924149" y="1054232"/>
                  </a:lnTo>
                  <a:lnTo>
                    <a:pt x="925419" y="1056772"/>
                  </a:lnTo>
                  <a:lnTo>
                    <a:pt x="926371" y="1058995"/>
                  </a:lnTo>
                  <a:lnTo>
                    <a:pt x="927959" y="1060901"/>
                  </a:lnTo>
                  <a:lnTo>
                    <a:pt x="929863" y="1062806"/>
                  </a:lnTo>
                  <a:lnTo>
                    <a:pt x="931451" y="1064394"/>
                  </a:lnTo>
                  <a:lnTo>
                    <a:pt x="933673" y="1065982"/>
                  </a:lnTo>
                  <a:lnTo>
                    <a:pt x="935578" y="1067252"/>
                  </a:lnTo>
                  <a:lnTo>
                    <a:pt x="937800" y="1068204"/>
                  </a:lnTo>
                  <a:lnTo>
                    <a:pt x="940657" y="1069157"/>
                  </a:lnTo>
                  <a:lnTo>
                    <a:pt x="942879" y="1069792"/>
                  </a:lnTo>
                  <a:lnTo>
                    <a:pt x="945736" y="1070110"/>
                  </a:lnTo>
                  <a:lnTo>
                    <a:pt x="948276" y="1070427"/>
                  </a:lnTo>
                  <a:lnTo>
                    <a:pt x="1095892" y="1070427"/>
                  </a:lnTo>
                  <a:lnTo>
                    <a:pt x="1098432" y="1070110"/>
                  </a:lnTo>
                  <a:lnTo>
                    <a:pt x="1101289" y="1069792"/>
                  </a:lnTo>
                  <a:lnTo>
                    <a:pt x="1103828" y="1069157"/>
                  </a:lnTo>
                  <a:lnTo>
                    <a:pt x="1106368" y="1068204"/>
                  </a:lnTo>
                  <a:lnTo>
                    <a:pt x="1108590" y="1067252"/>
                  </a:lnTo>
                  <a:lnTo>
                    <a:pt x="1110812" y="1065982"/>
                  </a:lnTo>
                  <a:lnTo>
                    <a:pt x="1112717" y="1064394"/>
                  </a:lnTo>
                  <a:lnTo>
                    <a:pt x="1114622" y="1062806"/>
                  </a:lnTo>
                  <a:lnTo>
                    <a:pt x="1116209" y="1060901"/>
                  </a:lnTo>
                  <a:lnTo>
                    <a:pt x="1117796" y="1058995"/>
                  </a:lnTo>
                  <a:lnTo>
                    <a:pt x="1119384" y="1056772"/>
                  </a:lnTo>
                  <a:lnTo>
                    <a:pt x="1120018" y="1054232"/>
                  </a:lnTo>
                  <a:lnTo>
                    <a:pt x="1121288" y="1052009"/>
                  </a:lnTo>
                  <a:lnTo>
                    <a:pt x="1121606" y="1049468"/>
                  </a:lnTo>
                  <a:lnTo>
                    <a:pt x="1121923" y="1046610"/>
                  </a:lnTo>
                  <a:lnTo>
                    <a:pt x="1122241" y="1044070"/>
                  </a:lnTo>
                  <a:lnTo>
                    <a:pt x="1122241" y="967220"/>
                  </a:lnTo>
                  <a:lnTo>
                    <a:pt x="1121923" y="964362"/>
                  </a:lnTo>
                  <a:lnTo>
                    <a:pt x="1121606" y="961821"/>
                  </a:lnTo>
                  <a:lnTo>
                    <a:pt x="1121288" y="959598"/>
                  </a:lnTo>
                  <a:lnTo>
                    <a:pt x="1120018" y="956740"/>
                  </a:lnTo>
                  <a:lnTo>
                    <a:pt x="1119384" y="954517"/>
                  </a:lnTo>
                  <a:lnTo>
                    <a:pt x="1117796" y="952612"/>
                  </a:lnTo>
                  <a:lnTo>
                    <a:pt x="1116209" y="950389"/>
                  </a:lnTo>
                  <a:lnTo>
                    <a:pt x="1114622" y="948801"/>
                  </a:lnTo>
                  <a:lnTo>
                    <a:pt x="1112717" y="946896"/>
                  </a:lnTo>
                  <a:lnTo>
                    <a:pt x="1110812" y="945308"/>
                  </a:lnTo>
                  <a:lnTo>
                    <a:pt x="1108590" y="944038"/>
                  </a:lnTo>
                  <a:lnTo>
                    <a:pt x="1106368" y="943085"/>
                  </a:lnTo>
                  <a:lnTo>
                    <a:pt x="1103828" y="942133"/>
                  </a:lnTo>
                  <a:lnTo>
                    <a:pt x="1101289" y="941497"/>
                  </a:lnTo>
                  <a:lnTo>
                    <a:pt x="1098432" y="941180"/>
                  </a:lnTo>
                  <a:lnTo>
                    <a:pt x="1095892" y="941180"/>
                  </a:lnTo>
                  <a:lnTo>
                    <a:pt x="948276" y="941180"/>
                  </a:lnTo>
                  <a:lnTo>
                    <a:pt x="945736" y="941180"/>
                  </a:lnTo>
                  <a:close/>
                  <a:moveTo>
                    <a:pt x="2076450" y="633412"/>
                  </a:moveTo>
                  <a:lnTo>
                    <a:pt x="2751138" y="636587"/>
                  </a:lnTo>
                  <a:lnTo>
                    <a:pt x="2750186" y="649605"/>
                  </a:lnTo>
                  <a:lnTo>
                    <a:pt x="2748281" y="663892"/>
                  </a:lnTo>
                  <a:lnTo>
                    <a:pt x="2746058" y="681990"/>
                  </a:lnTo>
                  <a:lnTo>
                    <a:pt x="2742566" y="702310"/>
                  </a:lnTo>
                  <a:lnTo>
                    <a:pt x="2738756" y="722947"/>
                  </a:lnTo>
                  <a:lnTo>
                    <a:pt x="2736216" y="733107"/>
                  </a:lnTo>
                  <a:lnTo>
                    <a:pt x="2733993" y="743585"/>
                  </a:lnTo>
                  <a:lnTo>
                    <a:pt x="2731771" y="753110"/>
                  </a:lnTo>
                  <a:lnTo>
                    <a:pt x="2728596" y="762000"/>
                  </a:lnTo>
                  <a:lnTo>
                    <a:pt x="2726373" y="769302"/>
                  </a:lnTo>
                  <a:lnTo>
                    <a:pt x="2722881" y="776605"/>
                  </a:lnTo>
                  <a:lnTo>
                    <a:pt x="2719388" y="783590"/>
                  </a:lnTo>
                  <a:lnTo>
                    <a:pt x="2715261" y="790892"/>
                  </a:lnTo>
                  <a:lnTo>
                    <a:pt x="2710816" y="797877"/>
                  </a:lnTo>
                  <a:lnTo>
                    <a:pt x="2705418" y="805180"/>
                  </a:lnTo>
                  <a:lnTo>
                    <a:pt x="2700021" y="811530"/>
                  </a:lnTo>
                  <a:lnTo>
                    <a:pt x="2693988" y="818197"/>
                  </a:lnTo>
                  <a:lnTo>
                    <a:pt x="2687321" y="823912"/>
                  </a:lnTo>
                  <a:lnTo>
                    <a:pt x="2680653" y="829310"/>
                  </a:lnTo>
                  <a:lnTo>
                    <a:pt x="2673351" y="834072"/>
                  </a:lnTo>
                  <a:lnTo>
                    <a:pt x="2665731" y="838200"/>
                  </a:lnTo>
                  <a:lnTo>
                    <a:pt x="2657476" y="841375"/>
                  </a:lnTo>
                  <a:lnTo>
                    <a:pt x="2653348" y="842962"/>
                  </a:lnTo>
                  <a:lnTo>
                    <a:pt x="2648903" y="843915"/>
                  </a:lnTo>
                  <a:lnTo>
                    <a:pt x="2644458" y="844867"/>
                  </a:lnTo>
                  <a:lnTo>
                    <a:pt x="2640013" y="845820"/>
                  </a:lnTo>
                  <a:lnTo>
                    <a:pt x="2635251" y="846137"/>
                  </a:lnTo>
                  <a:lnTo>
                    <a:pt x="2630806" y="846137"/>
                  </a:lnTo>
                  <a:lnTo>
                    <a:pt x="2181543" y="844232"/>
                  </a:lnTo>
                  <a:lnTo>
                    <a:pt x="2173288" y="843915"/>
                  </a:lnTo>
                  <a:lnTo>
                    <a:pt x="2165350" y="842327"/>
                  </a:lnTo>
                  <a:lnTo>
                    <a:pt x="2157730" y="840422"/>
                  </a:lnTo>
                  <a:lnTo>
                    <a:pt x="2149475" y="837565"/>
                  </a:lnTo>
                  <a:lnTo>
                    <a:pt x="2142173" y="834072"/>
                  </a:lnTo>
                  <a:lnTo>
                    <a:pt x="2135505" y="830262"/>
                  </a:lnTo>
                  <a:lnTo>
                    <a:pt x="2128520" y="825817"/>
                  </a:lnTo>
                  <a:lnTo>
                    <a:pt x="2122488" y="820420"/>
                  </a:lnTo>
                  <a:lnTo>
                    <a:pt x="2116773" y="814705"/>
                  </a:lnTo>
                  <a:lnTo>
                    <a:pt x="2111375" y="808672"/>
                  </a:lnTo>
                  <a:lnTo>
                    <a:pt x="2106295" y="802005"/>
                  </a:lnTo>
                  <a:lnTo>
                    <a:pt x="2102168" y="795337"/>
                  </a:lnTo>
                  <a:lnTo>
                    <a:pt x="2098675" y="787717"/>
                  </a:lnTo>
                  <a:lnTo>
                    <a:pt x="2095500" y="779780"/>
                  </a:lnTo>
                  <a:lnTo>
                    <a:pt x="2093595" y="772160"/>
                  </a:lnTo>
                  <a:lnTo>
                    <a:pt x="2092008" y="763905"/>
                  </a:lnTo>
                  <a:lnTo>
                    <a:pt x="2076450" y="633412"/>
                  </a:lnTo>
                  <a:close/>
                  <a:moveTo>
                    <a:pt x="674688" y="633412"/>
                  </a:moveTo>
                  <a:lnTo>
                    <a:pt x="659138" y="763905"/>
                  </a:lnTo>
                  <a:lnTo>
                    <a:pt x="657551" y="772160"/>
                  </a:lnTo>
                  <a:lnTo>
                    <a:pt x="655330" y="779780"/>
                  </a:lnTo>
                  <a:lnTo>
                    <a:pt x="652791" y="787717"/>
                  </a:lnTo>
                  <a:lnTo>
                    <a:pt x="648983" y="795337"/>
                  </a:lnTo>
                  <a:lnTo>
                    <a:pt x="644540" y="802005"/>
                  </a:lnTo>
                  <a:lnTo>
                    <a:pt x="640097" y="808672"/>
                  </a:lnTo>
                  <a:lnTo>
                    <a:pt x="634702" y="814705"/>
                  </a:lnTo>
                  <a:lnTo>
                    <a:pt x="628990" y="820420"/>
                  </a:lnTo>
                  <a:lnTo>
                    <a:pt x="622325" y="825817"/>
                  </a:lnTo>
                  <a:lnTo>
                    <a:pt x="615978" y="830262"/>
                  </a:lnTo>
                  <a:lnTo>
                    <a:pt x="608679" y="834072"/>
                  </a:lnTo>
                  <a:lnTo>
                    <a:pt x="601380" y="837565"/>
                  </a:lnTo>
                  <a:lnTo>
                    <a:pt x="593764" y="840422"/>
                  </a:lnTo>
                  <a:lnTo>
                    <a:pt x="585830" y="842327"/>
                  </a:lnTo>
                  <a:lnTo>
                    <a:pt x="577579" y="843915"/>
                  </a:lnTo>
                  <a:lnTo>
                    <a:pt x="569645" y="844232"/>
                  </a:lnTo>
                  <a:lnTo>
                    <a:pt x="120276" y="846137"/>
                  </a:lnTo>
                  <a:lnTo>
                    <a:pt x="115833" y="846137"/>
                  </a:lnTo>
                  <a:lnTo>
                    <a:pt x="111390" y="845820"/>
                  </a:lnTo>
                  <a:lnTo>
                    <a:pt x="106947" y="844867"/>
                  </a:lnTo>
                  <a:lnTo>
                    <a:pt x="102504" y="843915"/>
                  </a:lnTo>
                  <a:lnTo>
                    <a:pt x="98379" y="842962"/>
                  </a:lnTo>
                  <a:lnTo>
                    <a:pt x="93936" y="841375"/>
                  </a:lnTo>
                  <a:lnTo>
                    <a:pt x="86002" y="838200"/>
                  </a:lnTo>
                  <a:lnTo>
                    <a:pt x="78068" y="834072"/>
                  </a:lnTo>
                  <a:lnTo>
                    <a:pt x="70769" y="829310"/>
                  </a:lnTo>
                  <a:lnTo>
                    <a:pt x="63788" y="823912"/>
                  </a:lnTo>
                  <a:lnTo>
                    <a:pt x="57441" y="818197"/>
                  </a:lnTo>
                  <a:lnTo>
                    <a:pt x="51728" y="811530"/>
                  </a:lnTo>
                  <a:lnTo>
                    <a:pt x="45699" y="805180"/>
                  </a:lnTo>
                  <a:lnTo>
                    <a:pt x="40938" y="797877"/>
                  </a:lnTo>
                  <a:lnTo>
                    <a:pt x="35861" y="790892"/>
                  </a:lnTo>
                  <a:lnTo>
                    <a:pt x="32053" y="783590"/>
                  </a:lnTo>
                  <a:lnTo>
                    <a:pt x="28244" y="776605"/>
                  </a:lnTo>
                  <a:lnTo>
                    <a:pt x="25071" y="769302"/>
                  </a:lnTo>
                  <a:lnTo>
                    <a:pt x="22532" y="762000"/>
                  </a:lnTo>
                  <a:lnTo>
                    <a:pt x="19993" y="753110"/>
                  </a:lnTo>
                  <a:lnTo>
                    <a:pt x="17137" y="743585"/>
                  </a:lnTo>
                  <a:lnTo>
                    <a:pt x="14916" y="733107"/>
                  </a:lnTo>
                  <a:lnTo>
                    <a:pt x="12694" y="722947"/>
                  </a:lnTo>
                  <a:lnTo>
                    <a:pt x="8886" y="702310"/>
                  </a:lnTo>
                  <a:lnTo>
                    <a:pt x="5712" y="681990"/>
                  </a:lnTo>
                  <a:lnTo>
                    <a:pt x="3174" y="663892"/>
                  </a:lnTo>
                  <a:lnTo>
                    <a:pt x="1587" y="649605"/>
                  </a:lnTo>
                  <a:lnTo>
                    <a:pt x="0" y="636587"/>
                  </a:lnTo>
                  <a:lnTo>
                    <a:pt x="674688" y="633412"/>
                  </a:lnTo>
                  <a:close/>
                  <a:moveTo>
                    <a:pt x="970497" y="374650"/>
                  </a:moveTo>
                  <a:lnTo>
                    <a:pt x="973355" y="374650"/>
                  </a:lnTo>
                  <a:lnTo>
                    <a:pt x="1052401" y="374650"/>
                  </a:lnTo>
                  <a:lnTo>
                    <a:pt x="1054940" y="374650"/>
                  </a:lnTo>
                  <a:lnTo>
                    <a:pt x="1058115" y="374968"/>
                  </a:lnTo>
                  <a:lnTo>
                    <a:pt x="1060654" y="375603"/>
                  </a:lnTo>
                  <a:lnTo>
                    <a:pt x="1063512" y="376873"/>
                  </a:lnTo>
                  <a:lnTo>
                    <a:pt x="1066051" y="377826"/>
                  </a:lnTo>
                  <a:lnTo>
                    <a:pt x="1068273" y="379414"/>
                  </a:lnTo>
                  <a:lnTo>
                    <a:pt x="1070813" y="381001"/>
                  </a:lnTo>
                  <a:lnTo>
                    <a:pt x="1072718" y="382907"/>
                  </a:lnTo>
                  <a:lnTo>
                    <a:pt x="1074623" y="384812"/>
                  </a:lnTo>
                  <a:lnTo>
                    <a:pt x="1075892" y="387035"/>
                  </a:lnTo>
                  <a:lnTo>
                    <a:pt x="1077480" y="389576"/>
                  </a:lnTo>
                  <a:lnTo>
                    <a:pt x="1078749" y="392116"/>
                  </a:lnTo>
                  <a:lnTo>
                    <a:pt x="1079702" y="394657"/>
                  </a:lnTo>
                  <a:lnTo>
                    <a:pt x="1080654" y="397515"/>
                  </a:lnTo>
                  <a:lnTo>
                    <a:pt x="1080972" y="400055"/>
                  </a:lnTo>
                  <a:lnTo>
                    <a:pt x="1080972" y="403231"/>
                  </a:lnTo>
                  <a:lnTo>
                    <a:pt x="1080972" y="473094"/>
                  </a:lnTo>
                  <a:lnTo>
                    <a:pt x="1669532" y="473094"/>
                  </a:lnTo>
                  <a:lnTo>
                    <a:pt x="1669532" y="403231"/>
                  </a:lnTo>
                  <a:lnTo>
                    <a:pt x="1670167" y="400055"/>
                  </a:lnTo>
                  <a:lnTo>
                    <a:pt x="1670484" y="397515"/>
                  </a:lnTo>
                  <a:lnTo>
                    <a:pt x="1671119" y="394657"/>
                  </a:lnTo>
                  <a:lnTo>
                    <a:pt x="1672071" y="392116"/>
                  </a:lnTo>
                  <a:lnTo>
                    <a:pt x="1673024" y="389576"/>
                  </a:lnTo>
                  <a:lnTo>
                    <a:pt x="1674611" y="387035"/>
                  </a:lnTo>
                  <a:lnTo>
                    <a:pt x="1676516" y="384812"/>
                  </a:lnTo>
                  <a:lnTo>
                    <a:pt x="1678103" y="382907"/>
                  </a:lnTo>
                  <a:lnTo>
                    <a:pt x="1680325" y="381001"/>
                  </a:lnTo>
                  <a:lnTo>
                    <a:pt x="1682547" y="379414"/>
                  </a:lnTo>
                  <a:lnTo>
                    <a:pt x="1685087" y="377826"/>
                  </a:lnTo>
                  <a:lnTo>
                    <a:pt x="1687309" y="376873"/>
                  </a:lnTo>
                  <a:lnTo>
                    <a:pt x="1689849" y="375603"/>
                  </a:lnTo>
                  <a:lnTo>
                    <a:pt x="1693023" y="374968"/>
                  </a:lnTo>
                  <a:lnTo>
                    <a:pt x="1695563" y="374650"/>
                  </a:lnTo>
                  <a:lnTo>
                    <a:pt x="1698737" y="374650"/>
                  </a:lnTo>
                  <a:lnTo>
                    <a:pt x="1777466" y="374650"/>
                  </a:lnTo>
                  <a:lnTo>
                    <a:pt x="1780323" y="374650"/>
                  </a:lnTo>
                  <a:lnTo>
                    <a:pt x="1783180" y="374968"/>
                  </a:lnTo>
                  <a:lnTo>
                    <a:pt x="1786037" y="375603"/>
                  </a:lnTo>
                  <a:lnTo>
                    <a:pt x="1788577" y="376873"/>
                  </a:lnTo>
                  <a:lnTo>
                    <a:pt x="1791117" y="377826"/>
                  </a:lnTo>
                  <a:lnTo>
                    <a:pt x="1793656" y="379414"/>
                  </a:lnTo>
                  <a:lnTo>
                    <a:pt x="1795878" y="381001"/>
                  </a:lnTo>
                  <a:lnTo>
                    <a:pt x="1797783" y="382907"/>
                  </a:lnTo>
                  <a:lnTo>
                    <a:pt x="1799688" y="384812"/>
                  </a:lnTo>
                  <a:lnTo>
                    <a:pt x="1801275" y="387035"/>
                  </a:lnTo>
                  <a:lnTo>
                    <a:pt x="1802862" y="389576"/>
                  </a:lnTo>
                  <a:lnTo>
                    <a:pt x="1803815" y="392116"/>
                  </a:lnTo>
                  <a:lnTo>
                    <a:pt x="1805085" y="394657"/>
                  </a:lnTo>
                  <a:lnTo>
                    <a:pt x="1805720" y="397515"/>
                  </a:lnTo>
                  <a:lnTo>
                    <a:pt x="1806037" y="400055"/>
                  </a:lnTo>
                  <a:lnTo>
                    <a:pt x="1806037" y="403231"/>
                  </a:lnTo>
                  <a:lnTo>
                    <a:pt x="1806037" y="475952"/>
                  </a:lnTo>
                  <a:lnTo>
                    <a:pt x="1819053" y="478175"/>
                  </a:lnTo>
                  <a:lnTo>
                    <a:pt x="1825719" y="479446"/>
                  </a:lnTo>
                  <a:lnTo>
                    <a:pt x="1831433" y="481033"/>
                  </a:lnTo>
                  <a:lnTo>
                    <a:pt x="1837148" y="482939"/>
                  </a:lnTo>
                  <a:lnTo>
                    <a:pt x="1842862" y="484844"/>
                  </a:lnTo>
                  <a:lnTo>
                    <a:pt x="1848258" y="487067"/>
                  </a:lnTo>
                  <a:lnTo>
                    <a:pt x="1853338" y="489607"/>
                  </a:lnTo>
                  <a:lnTo>
                    <a:pt x="1858099" y="492466"/>
                  </a:lnTo>
                  <a:lnTo>
                    <a:pt x="1863179" y="495324"/>
                  </a:lnTo>
                  <a:lnTo>
                    <a:pt x="1867623" y="498817"/>
                  </a:lnTo>
                  <a:lnTo>
                    <a:pt x="1872385" y="502310"/>
                  </a:lnTo>
                  <a:lnTo>
                    <a:pt x="1876512" y="506438"/>
                  </a:lnTo>
                  <a:lnTo>
                    <a:pt x="1880639" y="510567"/>
                  </a:lnTo>
                  <a:lnTo>
                    <a:pt x="1885083" y="515648"/>
                  </a:lnTo>
                  <a:lnTo>
                    <a:pt x="1888893" y="520729"/>
                  </a:lnTo>
                  <a:lnTo>
                    <a:pt x="1892702" y="526127"/>
                  </a:lnTo>
                  <a:lnTo>
                    <a:pt x="1896194" y="532161"/>
                  </a:lnTo>
                  <a:lnTo>
                    <a:pt x="1900003" y="538194"/>
                  </a:lnTo>
                  <a:lnTo>
                    <a:pt x="1903178" y="545181"/>
                  </a:lnTo>
                  <a:lnTo>
                    <a:pt x="1906670" y="552167"/>
                  </a:lnTo>
                  <a:lnTo>
                    <a:pt x="1909845" y="559789"/>
                  </a:lnTo>
                  <a:lnTo>
                    <a:pt x="1913337" y="567728"/>
                  </a:lnTo>
                  <a:lnTo>
                    <a:pt x="1916194" y="576619"/>
                  </a:lnTo>
                  <a:lnTo>
                    <a:pt x="1922543" y="595038"/>
                  </a:lnTo>
                  <a:lnTo>
                    <a:pt x="1928574" y="615679"/>
                  </a:lnTo>
                  <a:lnTo>
                    <a:pt x="1934289" y="638544"/>
                  </a:lnTo>
                  <a:lnTo>
                    <a:pt x="1940003" y="663631"/>
                  </a:lnTo>
                  <a:lnTo>
                    <a:pt x="1943812" y="680462"/>
                  </a:lnTo>
                  <a:lnTo>
                    <a:pt x="1948891" y="696975"/>
                  </a:lnTo>
                  <a:lnTo>
                    <a:pt x="1954288" y="713488"/>
                  </a:lnTo>
                  <a:lnTo>
                    <a:pt x="1960320" y="729684"/>
                  </a:lnTo>
                  <a:lnTo>
                    <a:pt x="1966669" y="745562"/>
                  </a:lnTo>
                  <a:lnTo>
                    <a:pt x="1973970" y="761758"/>
                  </a:lnTo>
                  <a:lnTo>
                    <a:pt x="1981589" y="777318"/>
                  </a:lnTo>
                  <a:lnTo>
                    <a:pt x="1990160" y="792561"/>
                  </a:lnTo>
                  <a:lnTo>
                    <a:pt x="1998414" y="808122"/>
                  </a:lnTo>
                  <a:lnTo>
                    <a:pt x="2007620" y="823365"/>
                  </a:lnTo>
                  <a:lnTo>
                    <a:pt x="2018779" y="838290"/>
                  </a:lnTo>
                  <a:lnTo>
                    <a:pt x="2027620" y="852898"/>
                  </a:lnTo>
                  <a:lnTo>
                    <a:pt x="2038096" y="867823"/>
                  </a:lnTo>
                  <a:lnTo>
                    <a:pt x="2048572" y="882113"/>
                  </a:lnTo>
                  <a:lnTo>
                    <a:pt x="2059683" y="896404"/>
                  </a:lnTo>
                  <a:lnTo>
                    <a:pt x="2070794" y="910376"/>
                  </a:lnTo>
                  <a:lnTo>
                    <a:pt x="2082222" y="924667"/>
                  </a:lnTo>
                  <a:lnTo>
                    <a:pt x="2094285" y="938957"/>
                  </a:lnTo>
                  <a:lnTo>
                    <a:pt x="2118412" y="966267"/>
                  </a:lnTo>
                  <a:lnTo>
                    <a:pt x="2143174" y="993578"/>
                  </a:lnTo>
                  <a:lnTo>
                    <a:pt x="2167935" y="1020253"/>
                  </a:lnTo>
                  <a:lnTo>
                    <a:pt x="2218093" y="1072650"/>
                  </a:lnTo>
                  <a:lnTo>
                    <a:pt x="2242537" y="1098373"/>
                  </a:lnTo>
                  <a:lnTo>
                    <a:pt x="2266663" y="1124095"/>
                  </a:lnTo>
                  <a:lnTo>
                    <a:pt x="2274282" y="1132352"/>
                  </a:lnTo>
                  <a:lnTo>
                    <a:pt x="2281266" y="1140926"/>
                  </a:lnTo>
                  <a:lnTo>
                    <a:pt x="2288568" y="1149500"/>
                  </a:lnTo>
                  <a:lnTo>
                    <a:pt x="2295234" y="1158709"/>
                  </a:lnTo>
                  <a:lnTo>
                    <a:pt x="2301901" y="1168236"/>
                  </a:lnTo>
                  <a:lnTo>
                    <a:pt x="2308250" y="1178081"/>
                  </a:lnTo>
                  <a:lnTo>
                    <a:pt x="2314916" y="1187925"/>
                  </a:lnTo>
                  <a:lnTo>
                    <a:pt x="2320948" y="1198087"/>
                  </a:lnTo>
                  <a:lnTo>
                    <a:pt x="2326980" y="1208884"/>
                  </a:lnTo>
                  <a:lnTo>
                    <a:pt x="2333329" y="1219681"/>
                  </a:lnTo>
                  <a:lnTo>
                    <a:pt x="2344757" y="1241593"/>
                  </a:lnTo>
                  <a:lnTo>
                    <a:pt x="2355868" y="1264457"/>
                  </a:lnTo>
                  <a:lnTo>
                    <a:pt x="2366026" y="1287639"/>
                  </a:lnTo>
                  <a:lnTo>
                    <a:pt x="2375550" y="1311774"/>
                  </a:lnTo>
                  <a:lnTo>
                    <a:pt x="2385391" y="1335909"/>
                  </a:lnTo>
                  <a:lnTo>
                    <a:pt x="2393645" y="1360361"/>
                  </a:lnTo>
                  <a:lnTo>
                    <a:pt x="2402216" y="1384813"/>
                  </a:lnTo>
                  <a:lnTo>
                    <a:pt x="2409835" y="1409265"/>
                  </a:lnTo>
                  <a:lnTo>
                    <a:pt x="2417136" y="1434035"/>
                  </a:lnTo>
                  <a:lnTo>
                    <a:pt x="2423803" y="1457852"/>
                  </a:lnTo>
                  <a:lnTo>
                    <a:pt x="2430152" y="1481669"/>
                  </a:lnTo>
                  <a:lnTo>
                    <a:pt x="2435866" y="1505169"/>
                  </a:lnTo>
                  <a:lnTo>
                    <a:pt x="2441263" y="1527716"/>
                  </a:lnTo>
                  <a:lnTo>
                    <a:pt x="2446025" y="1549945"/>
                  </a:lnTo>
                  <a:lnTo>
                    <a:pt x="2450787" y="1570904"/>
                  </a:lnTo>
                  <a:lnTo>
                    <a:pt x="2458406" y="1609964"/>
                  </a:lnTo>
                  <a:lnTo>
                    <a:pt x="2464437" y="1643943"/>
                  </a:lnTo>
                  <a:lnTo>
                    <a:pt x="2468881" y="1672206"/>
                  </a:lnTo>
                  <a:lnTo>
                    <a:pt x="2472056" y="1693800"/>
                  </a:lnTo>
                  <a:lnTo>
                    <a:pt x="2474913" y="1711584"/>
                  </a:lnTo>
                  <a:lnTo>
                    <a:pt x="2474278" y="1722381"/>
                  </a:lnTo>
                  <a:lnTo>
                    <a:pt x="2473643" y="1733178"/>
                  </a:lnTo>
                  <a:lnTo>
                    <a:pt x="2472056" y="1743340"/>
                  </a:lnTo>
                  <a:lnTo>
                    <a:pt x="2470151" y="1753820"/>
                  </a:lnTo>
                  <a:lnTo>
                    <a:pt x="2467929" y="1763664"/>
                  </a:lnTo>
                  <a:lnTo>
                    <a:pt x="2465072" y="1773508"/>
                  </a:lnTo>
                  <a:lnTo>
                    <a:pt x="2462215" y="1783035"/>
                  </a:lnTo>
                  <a:lnTo>
                    <a:pt x="2458406" y="1792880"/>
                  </a:lnTo>
                  <a:lnTo>
                    <a:pt x="2453961" y="1802089"/>
                  </a:lnTo>
                  <a:lnTo>
                    <a:pt x="2449517" y="1810981"/>
                  </a:lnTo>
                  <a:lnTo>
                    <a:pt x="2444438" y="1819872"/>
                  </a:lnTo>
                  <a:lnTo>
                    <a:pt x="2439041" y="1828447"/>
                  </a:lnTo>
                  <a:lnTo>
                    <a:pt x="2433009" y="1836386"/>
                  </a:lnTo>
                  <a:lnTo>
                    <a:pt x="2426978" y="1844325"/>
                  </a:lnTo>
                  <a:lnTo>
                    <a:pt x="2420311" y="1851629"/>
                  </a:lnTo>
                  <a:lnTo>
                    <a:pt x="2413644" y="1858932"/>
                  </a:lnTo>
                  <a:lnTo>
                    <a:pt x="2406343" y="1865919"/>
                  </a:lnTo>
                  <a:lnTo>
                    <a:pt x="2398724" y="1872270"/>
                  </a:lnTo>
                  <a:lnTo>
                    <a:pt x="2391105" y="1878939"/>
                  </a:lnTo>
                  <a:lnTo>
                    <a:pt x="2382851" y="1884655"/>
                  </a:lnTo>
                  <a:lnTo>
                    <a:pt x="2374280" y="1890053"/>
                  </a:lnTo>
                  <a:lnTo>
                    <a:pt x="2365709" y="1894817"/>
                  </a:lnTo>
                  <a:lnTo>
                    <a:pt x="2356503" y="1899580"/>
                  </a:lnTo>
                  <a:lnTo>
                    <a:pt x="2347297" y="1903709"/>
                  </a:lnTo>
                  <a:lnTo>
                    <a:pt x="2337773" y="1907519"/>
                  </a:lnTo>
                  <a:lnTo>
                    <a:pt x="2328249" y="1910695"/>
                  </a:lnTo>
                  <a:lnTo>
                    <a:pt x="2318408" y="1913553"/>
                  </a:lnTo>
                  <a:lnTo>
                    <a:pt x="2308250" y="1916094"/>
                  </a:lnTo>
                  <a:lnTo>
                    <a:pt x="2298091" y="1917364"/>
                  </a:lnTo>
                  <a:lnTo>
                    <a:pt x="2287615" y="1918952"/>
                  </a:lnTo>
                  <a:lnTo>
                    <a:pt x="2277139" y="1919904"/>
                  </a:lnTo>
                  <a:lnTo>
                    <a:pt x="2266346" y="1920222"/>
                  </a:lnTo>
                  <a:lnTo>
                    <a:pt x="2227934" y="1920222"/>
                  </a:lnTo>
                  <a:lnTo>
                    <a:pt x="2227934" y="1976748"/>
                  </a:lnTo>
                  <a:lnTo>
                    <a:pt x="2227616" y="1980876"/>
                  </a:lnTo>
                  <a:lnTo>
                    <a:pt x="2227299" y="1985322"/>
                  </a:lnTo>
                  <a:lnTo>
                    <a:pt x="2226029" y="1989133"/>
                  </a:lnTo>
                  <a:lnTo>
                    <a:pt x="2225077" y="1992943"/>
                  </a:lnTo>
                  <a:lnTo>
                    <a:pt x="2223489" y="1996437"/>
                  </a:lnTo>
                  <a:lnTo>
                    <a:pt x="2221585" y="1999612"/>
                  </a:lnTo>
                  <a:lnTo>
                    <a:pt x="2219363" y="2002788"/>
                  </a:lnTo>
                  <a:lnTo>
                    <a:pt x="2216823" y="2005963"/>
                  </a:lnTo>
                  <a:lnTo>
                    <a:pt x="2214283" y="2008504"/>
                  </a:lnTo>
                  <a:lnTo>
                    <a:pt x="2211744" y="2010727"/>
                  </a:lnTo>
                  <a:lnTo>
                    <a:pt x="2208252" y="2012632"/>
                  </a:lnTo>
                  <a:lnTo>
                    <a:pt x="2205077" y="2014538"/>
                  </a:lnTo>
                  <a:lnTo>
                    <a:pt x="2201885" y="2018125"/>
                  </a:lnTo>
                  <a:lnTo>
                    <a:pt x="2197776" y="2018078"/>
                  </a:lnTo>
                  <a:lnTo>
                    <a:pt x="2194284" y="2018713"/>
                  </a:lnTo>
                  <a:lnTo>
                    <a:pt x="2190474" y="2018713"/>
                  </a:lnTo>
                  <a:lnTo>
                    <a:pt x="2066667" y="2018713"/>
                  </a:lnTo>
                  <a:lnTo>
                    <a:pt x="2062857" y="2018713"/>
                  </a:lnTo>
                  <a:lnTo>
                    <a:pt x="2059048" y="2018078"/>
                  </a:lnTo>
                  <a:lnTo>
                    <a:pt x="2055239" y="2018125"/>
                  </a:lnTo>
                  <a:lnTo>
                    <a:pt x="2051747" y="2014538"/>
                  </a:lnTo>
                  <a:lnTo>
                    <a:pt x="2048572" y="2012632"/>
                  </a:lnTo>
                  <a:lnTo>
                    <a:pt x="2045715" y="2010727"/>
                  </a:lnTo>
                  <a:lnTo>
                    <a:pt x="2042540" y="2008504"/>
                  </a:lnTo>
                  <a:lnTo>
                    <a:pt x="2040001" y="2005963"/>
                  </a:lnTo>
                  <a:lnTo>
                    <a:pt x="2037461" y="2002788"/>
                  </a:lnTo>
                  <a:lnTo>
                    <a:pt x="2035239" y="1999612"/>
                  </a:lnTo>
                  <a:lnTo>
                    <a:pt x="2033334" y="1996437"/>
                  </a:lnTo>
                  <a:lnTo>
                    <a:pt x="2031747" y="1992943"/>
                  </a:lnTo>
                  <a:lnTo>
                    <a:pt x="2030795" y="1989133"/>
                  </a:lnTo>
                  <a:lnTo>
                    <a:pt x="2029525" y="1985322"/>
                  </a:lnTo>
                  <a:lnTo>
                    <a:pt x="2029207" y="1980876"/>
                  </a:lnTo>
                  <a:lnTo>
                    <a:pt x="2028890" y="1976748"/>
                  </a:lnTo>
                  <a:lnTo>
                    <a:pt x="2028890" y="1920222"/>
                  </a:lnTo>
                  <a:lnTo>
                    <a:pt x="721931" y="1920222"/>
                  </a:lnTo>
                  <a:lnTo>
                    <a:pt x="721931" y="1976748"/>
                  </a:lnTo>
                  <a:lnTo>
                    <a:pt x="721931" y="1980876"/>
                  </a:lnTo>
                  <a:lnTo>
                    <a:pt x="720978" y="1985322"/>
                  </a:lnTo>
                  <a:lnTo>
                    <a:pt x="720344" y="1989133"/>
                  </a:lnTo>
                  <a:lnTo>
                    <a:pt x="718756" y="1992943"/>
                  </a:lnTo>
                  <a:lnTo>
                    <a:pt x="717169" y="1996437"/>
                  </a:lnTo>
                  <a:lnTo>
                    <a:pt x="715264" y="1999612"/>
                  </a:lnTo>
                  <a:lnTo>
                    <a:pt x="713360" y="2002788"/>
                  </a:lnTo>
                  <a:lnTo>
                    <a:pt x="710820" y="2005963"/>
                  </a:lnTo>
                  <a:lnTo>
                    <a:pt x="707963" y="2008504"/>
                  </a:lnTo>
                  <a:lnTo>
                    <a:pt x="705423" y="2010727"/>
                  </a:lnTo>
                  <a:lnTo>
                    <a:pt x="702249" y="2012632"/>
                  </a:lnTo>
                  <a:lnTo>
                    <a:pt x="698757" y="2014538"/>
                  </a:lnTo>
                  <a:lnTo>
                    <a:pt x="695582" y="2018125"/>
                  </a:lnTo>
                  <a:lnTo>
                    <a:pt x="692090" y="2018078"/>
                  </a:lnTo>
                  <a:lnTo>
                    <a:pt x="688281" y="2018713"/>
                  </a:lnTo>
                  <a:lnTo>
                    <a:pt x="684471" y="2018713"/>
                  </a:lnTo>
                  <a:lnTo>
                    <a:pt x="560347" y="2018713"/>
                  </a:lnTo>
                  <a:lnTo>
                    <a:pt x="556537" y="2018713"/>
                  </a:lnTo>
                  <a:lnTo>
                    <a:pt x="552728" y="2018078"/>
                  </a:lnTo>
                  <a:lnTo>
                    <a:pt x="549236" y="2018125"/>
                  </a:lnTo>
                  <a:lnTo>
                    <a:pt x="545744" y="2014538"/>
                  </a:lnTo>
                  <a:lnTo>
                    <a:pt x="542569" y="2012632"/>
                  </a:lnTo>
                  <a:lnTo>
                    <a:pt x="539395" y="2010727"/>
                  </a:lnTo>
                  <a:lnTo>
                    <a:pt x="536220" y="2008504"/>
                  </a:lnTo>
                  <a:lnTo>
                    <a:pt x="533680" y="2005963"/>
                  </a:lnTo>
                  <a:lnTo>
                    <a:pt x="531458" y="2002788"/>
                  </a:lnTo>
                  <a:lnTo>
                    <a:pt x="528919" y="1999612"/>
                  </a:lnTo>
                  <a:lnTo>
                    <a:pt x="527014" y="1996437"/>
                  </a:lnTo>
                  <a:lnTo>
                    <a:pt x="525744" y="1992943"/>
                  </a:lnTo>
                  <a:lnTo>
                    <a:pt x="524474" y="1989133"/>
                  </a:lnTo>
                  <a:lnTo>
                    <a:pt x="523839" y="1985322"/>
                  </a:lnTo>
                  <a:lnTo>
                    <a:pt x="522887" y="1980876"/>
                  </a:lnTo>
                  <a:lnTo>
                    <a:pt x="522887" y="1976748"/>
                  </a:lnTo>
                  <a:lnTo>
                    <a:pt x="522887" y="1920222"/>
                  </a:lnTo>
                  <a:lnTo>
                    <a:pt x="484158" y="1920222"/>
                  </a:lnTo>
                  <a:lnTo>
                    <a:pt x="473682" y="1919904"/>
                  </a:lnTo>
                  <a:lnTo>
                    <a:pt x="463206" y="1918952"/>
                  </a:lnTo>
                  <a:lnTo>
                    <a:pt x="452412" y="1917364"/>
                  </a:lnTo>
                  <a:lnTo>
                    <a:pt x="442571" y="1916094"/>
                  </a:lnTo>
                  <a:lnTo>
                    <a:pt x="432413" y="1913553"/>
                  </a:lnTo>
                  <a:lnTo>
                    <a:pt x="422254" y="1910695"/>
                  </a:lnTo>
                  <a:lnTo>
                    <a:pt x="412730" y="1907519"/>
                  </a:lnTo>
                  <a:lnTo>
                    <a:pt x="403207" y="1903709"/>
                  </a:lnTo>
                  <a:lnTo>
                    <a:pt x="394001" y="1899580"/>
                  </a:lnTo>
                  <a:lnTo>
                    <a:pt x="385112" y="1894817"/>
                  </a:lnTo>
                  <a:lnTo>
                    <a:pt x="376541" y="1890053"/>
                  </a:lnTo>
                  <a:lnTo>
                    <a:pt x="367969" y="1884655"/>
                  </a:lnTo>
                  <a:lnTo>
                    <a:pt x="360033" y="1878939"/>
                  </a:lnTo>
                  <a:lnTo>
                    <a:pt x="352097" y="1872270"/>
                  </a:lnTo>
                  <a:lnTo>
                    <a:pt x="344160" y="1865919"/>
                  </a:lnTo>
                  <a:lnTo>
                    <a:pt x="337176" y="1858932"/>
                  </a:lnTo>
                  <a:lnTo>
                    <a:pt x="330192" y="1851629"/>
                  </a:lnTo>
                  <a:lnTo>
                    <a:pt x="323526" y="1844325"/>
                  </a:lnTo>
                  <a:lnTo>
                    <a:pt x="317494" y="1836386"/>
                  </a:lnTo>
                  <a:lnTo>
                    <a:pt x="311780" y="1828447"/>
                  </a:lnTo>
                  <a:lnTo>
                    <a:pt x="306383" y="1819872"/>
                  </a:lnTo>
                  <a:lnTo>
                    <a:pt x="301621" y="1810981"/>
                  </a:lnTo>
                  <a:lnTo>
                    <a:pt x="296860" y="1802089"/>
                  </a:lnTo>
                  <a:lnTo>
                    <a:pt x="292733" y="1792880"/>
                  </a:lnTo>
                  <a:lnTo>
                    <a:pt x="288923" y="1783035"/>
                  </a:lnTo>
                  <a:lnTo>
                    <a:pt x="285431" y="1773508"/>
                  </a:lnTo>
                  <a:lnTo>
                    <a:pt x="282574" y="1763664"/>
                  </a:lnTo>
                  <a:lnTo>
                    <a:pt x="280352" y="1753820"/>
                  </a:lnTo>
                  <a:lnTo>
                    <a:pt x="278447" y="1743340"/>
                  </a:lnTo>
                  <a:lnTo>
                    <a:pt x="277495" y="1733178"/>
                  </a:lnTo>
                  <a:lnTo>
                    <a:pt x="276543" y="1722381"/>
                  </a:lnTo>
                  <a:lnTo>
                    <a:pt x="276225" y="1711584"/>
                  </a:lnTo>
                  <a:lnTo>
                    <a:pt x="278447" y="1693800"/>
                  </a:lnTo>
                  <a:lnTo>
                    <a:pt x="281939" y="1672206"/>
                  </a:lnTo>
                  <a:lnTo>
                    <a:pt x="286701" y="1643943"/>
                  </a:lnTo>
                  <a:lnTo>
                    <a:pt x="292733" y="1609964"/>
                  </a:lnTo>
                  <a:lnTo>
                    <a:pt x="300352" y="1570904"/>
                  </a:lnTo>
                  <a:lnTo>
                    <a:pt x="304478" y="1549945"/>
                  </a:lnTo>
                  <a:lnTo>
                    <a:pt x="309558" y="1527716"/>
                  </a:lnTo>
                  <a:lnTo>
                    <a:pt x="314954" y="1505169"/>
                  </a:lnTo>
                  <a:lnTo>
                    <a:pt x="320669" y="1481669"/>
                  </a:lnTo>
                  <a:lnTo>
                    <a:pt x="327018" y="1457852"/>
                  </a:lnTo>
                  <a:lnTo>
                    <a:pt x="333684" y="1434035"/>
                  </a:lnTo>
                  <a:lnTo>
                    <a:pt x="340986" y="1409265"/>
                  </a:lnTo>
                  <a:lnTo>
                    <a:pt x="348922" y="1384813"/>
                  </a:lnTo>
                  <a:lnTo>
                    <a:pt x="356858" y="1360361"/>
                  </a:lnTo>
                  <a:lnTo>
                    <a:pt x="365747" y="1335909"/>
                  </a:lnTo>
                  <a:lnTo>
                    <a:pt x="374953" y="1311774"/>
                  </a:lnTo>
                  <a:lnTo>
                    <a:pt x="384794" y="1287639"/>
                  </a:lnTo>
                  <a:lnTo>
                    <a:pt x="395270" y="1264457"/>
                  </a:lnTo>
                  <a:lnTo>
                    <a:pt x="405746" y="1241593"/>
                  </a:lnTo>
                  <a:lnTo>
                    <a:pt x="417810" y="1219681"/>
                  </a:lnTo>
                  <a:lnTo>
                    <a:pt x="423524" y="1208884"/>
                  </a:lnTo>
                  <a:lnTo>
                    <a:pt x="429555" y="1198087"/>
                  </a:lnTo>
                  <a:lnTo>
                    <a:pt x="435587" y="1187925"/>
                  </a:lnTo>
                  <a:lnTo>
                    <a:pt x="442254" y="1178081"/>
                  </a:lnTo>
                  <a:lnTo>
                    <a:pt x="448603" y="1168236"/>
                  </a:lnTo>
                  <a:lnTo>
                    <a:pt x="455587" y="1158709"/>
                  </a:lnTo>
                  <a:lnTo>
                    <a:pt x="462571" y="1149500"/>
                  </a:lnTo>
                  <a:lnTo>
                    <a:pt x="469237" y="1140926"/>
                  </a:lnTo>
                  <a:lnTo>
                    <a:pt x="476539" y="1132352"/>
                  </a:lnTo>
                  <a:lnTo>
                    <a:pt x="483840" y="1124095"/>
                  </a:lnTo>
                  <a:lnTo>
                    <a:pt x="507967" y="1098373"/>
                  </a:lnTo>
                  <a:lnTo>
                    <a:pt x="532411" y="1072650"/>
                  </a:lnTo>
                  <a:lnTo>
                    <a:pt x="582568" y="1020253"/>
                  </a:lnTo>
                  <a:lnTo>
                    <a:pt x="607965" y="993578"/>
                  </a:lnTo>
                  <a:lnTo>
                    <a:pt x="632409" y="966267"/>
                  </a:lnTo>
                  <a:lnTo>
                    <a:pt x="656535" y="938957"/>
                  </a:lnTo>
                  <a:lnTo>
                    <a:pt x="668281" y="924667"/>
                  </a:lnTo>
                  <a:lnTo>
                    <a:pt x="679709" y="910376"/>
                  </a:lnTo>
                  <a:lnTo>
                    <a:pt x="691138" y="896404"/>
                  </a:lnTo>
                  <a:lnTo>
                    <a:pt x="702249" y="882113"/>
                  </a:lnTo>
                  <a:lnTo>
                    <a:pt x="713042" y="867823"/>
                  </a:lnTo>
                  <a:lnTo>
                    <a:pt x="723201" y="852898"/>
                  </a:lnTo>
                  <a:lnTo>
                    <a:pt x="733359" y="838290"/>
                  </a:lnTo>
                  <a:lnTo>
                    <a:pt x="742883" y="823365"/>
                  </a:lnTo>
                  <a:lnTo>
                    <a:pt x="752089" y="808122"/>
                  </a:lnTo>
                  <a:lnTo>
                    <a:pt x="760978" y="792561"/>
                  </a:lnTo>
                  <a:lnTo>
                    <a:pt x="768914" y="777318"/>
                  </a:lnTo>
                  <a:lnTo>
                    <a:pt x="776850" y="761758"/>
                  </a:lnTo>
                  <a:lnTo>
                    <a:pt x="783834" y="745562"/>
                  </a:lnTo>
                  <a:lnTo>
                    <a:pt x="790818" y="729684"/>
                  </a:lnTo>
                  <a:lnTo>
                    <a:pt x="796533" y="713488"/>
                  </a:lnTo>
                  <a:lnTo>
                    <a:pt x="802247" y="696975"/>
                  </a:lnTo>
                  <a:lnTo>
                    <a:pt x="806691" y="680462"/>
                  </a:lnTo>
                  <a:lnTo>
                    <a:pt x="810818" y="663631"/>
                  </a:lnTo>
                  <a:lnTo>
                    <a:pt x="816532" y="638544"/>
                  </a:lnTo>
                  <a:lnTo>
                    <a:pt x="822564" y="615679"/>
                  </a:lnTo>
                  <a:lnTo>
                    <a:pt x="828278" y="595038"/>
                  </a:lnTo>
                  <a:lnTo>
                    <a:pt x="834627" y="576619"/>
                  </a:lnTo>
                  <a:lnTo>
                    <a:pt x="837802" y="567728"/>
                  </a:lnTo>
                  <a:lnTo>
                    <a:pt x="840659" y="559789"/>
                  </a:lnTo>
                  <a:lnTo>
                    <a:pt x="844151" y="552167"/>
                  </a:lnTo>
                  <a:lnTo>
                    <a:pt x="847643" y="545181"/>
                  </a:lnTo>
                  <a:lnTo>
                    <a:pt x="851135" y="538194"/>
                  </a:lnTo>
                  <a:lnTo>
                    <a:pt x="854627" y="532161"/>
                  </a:lnTo>
                  <a:lnTo>
                    <a:pt x="858436" y="526127"/>
                  </a:lnTo>
                  <a:lnTo>
                    <a:pt x="862246" y="520729"/>
                  </a:lnTo>
                  <a:lnTo>
                    <a:pt x="866055" y="515648"/>
                  </a:lnTo>
                  <a:lnTo>
                    <a:pt x="869865" y="510567"/>
                  </a:lnTo>
                  <a:lnTo>
                    <a:pt x="873991" y="506438"/>
                  </a:lnTo>
                  <a:lnTo>
                    <a:pt x="878753" y="502310"/>
                  </a:lnTo>
                  <a:lnTo>
                    <a:pt x="882880" y="498817"/>
                  </a:lnTo>
                  <a:lnTo>
                    <a:pt x="887324" y="495324"/>
                  </a:lnTo>
                  <a:lnTo>
                    <a:pt x="892404" y="492466"/>
                  </a:lnTo>
                  <a:lnTo>
                    <a:pt x="897483" y="489607"/>
                  </a:lnTo>
                  <a:lnTo>
                    <a:pt x="902245" y="487067"/>
                  </a:lnTo>
                  <a:lnTo>
                    <a:pt x="907642" y="484844"/>
                  </a:lnTo>
                  <a:lnTo>
                    <a:pt x="913356" y="482939"/>
                  </a:lnTo>
                  <a:lnTo>
                    <a:pt x="919070" y="481033"/>
                  </a:lnTo>
                  <a:lnTo>
                    <a:pt x="925419" y="479446"/>
                  </a:lnTo>
                  <a:lnTo>
                    <a:pt x="931451" y="478175"/>
                  </a:lnTo>
                  <a:lnTo>
                    <a:pt x="944466" y="475952"/>
                  </a:lnTo>
                  <a:lnTo>
                    <a:pt x="944466" y="403231"/>
                  </a:lnTo>
                  <a:lnTo>
                    <a:pt x="944466" y="400055"/>
                  </a:lnTo>
                  <a:lnTo>
                    <a:pt x="945101" y="397515"/>
                  </a:lnTo>
                  <a:lnTo>
                    <a:pt x="945736" y="394657"/>
                  </a:lnTo>
                  <a:lnTo>
                    <a:pt x="946688" y="392116"/>
                  </a:lnTo>
                  <a:lnTo>
                    <a:pt x="947958" y="389576"/>
                  </a:lnTo>
                  <a:lnTo>
                    <a:pt x="949546" y="387035"/>
                  </a:lnTo>
                  <a:lnTo>
                    <a:pt x="950815" y="384812"/>
                  </a:lnTo>
                  <a:lnTo>
                    <a:pt x="952720" y="382907"/>
                  </a:lnTo>
                  <a:lnTo>
                    <a:pt x="955260" y="381001"/>
                  </a:lnTo>
                  <a:lnTo>
                    <a:pt x="957164" y="379414"/>
                  </a:lnTo>
                  <a:lnTo>
                    <a:pt x="959704" y="377826"/>
                  </a:lnTo>
                  <a:lnTo>
                    <a:pt x="961926" y="376873"/>
                  </a:lnTo>
                  <a:lnTo>
                    <a:pt x="964783" y="375603"/>
                  </a:lnTo>
                  <a:lnTo>
                    <a:pt x="967640" y="374968"/>
                  </a:lnTo>
                  <a:lnTo>
                    <a:pt x="970497" y="374650"/>
                  </a:lnTo>
                  <a:close/>
                  <a:moveTo>
                    <a:pt x="806133" y="69850"/>
                  </a:moveTo>
                  <a:lnTo>
                    <a:pt x="790258" y="70168"/>
                  </a:lnTo>
                  <a:lnTo>
                    <a:pt x="774383" y="70485"/>
                  </a:lnTo>
                  <a:lnTo>
                    <a:pt x="758825" y="71120"/>
                  </a:lnTo>
                  <a:lnTo>
                    <a:pt x="743585" y="72390"/>
                  </a:lnTo>
                  <a:lnTo>
                    <a:pt x="728663" y="73660"/>
                  </a:lnTo>
                  <a:lnTo>
                    <a:pt x="713740" y="74930"/>
                  </a:lnTo>
                  <a:lnTo>
                    <a:pt x="699453" y="76835"/>
                  </a:lnTo>
                  <a:lnTo>
                    <a:pt x="685483" y="79058"/>
                  </a:lnTo>
                  <a:lnTo>
                    <a:pt x="671513" y="81280"/>
                  </a:lnTo>
                  <a:lnTo>
                    <a:pt x="657860" y="83820"/>
                  </a:lnTo>
                  <a:lnTo>
                    <a:pt x="644843" y="86678"/>
                  </a:lnTo>
                  <a:lnTo>
                    <a:pt x="631825" y="89535"/>
                  </a:lnTo>
                  <a:lnTo>
                    <a:pt x="618808" y="92710"/>
                  </a:lnTo>
                  <a:lnTo>
                    <a:pt x="606425" y="96203"/>
                  </a:lnTo>
                  <a:lnTo>
                    <a:pt x="594360" y="99695"/>
                  </a:lnTo>
                  <a:lnTo>
                    <a:pt x="582295" y="102870"/>
                  </a:lnTo>
                  <a:lnTo>
                    <a:pt x="570865" y="106680"/>
                  </a:lnTo>
                  <a:lnTo>
                    <a:pt x="559753" y="111125"/>
                  </a:lnTo>
                  <a:lnTo>
                    <a:pt x="538163" y="119380"/>
                  </a:lnTo>
                  <a:lnTo>
                    <a:pt x="517525" y="128270"/>
                  </a:lnTo>
                  <a:lnTo>
                    <a:pt x="497840" y="137478"/>
                  </a:lnTo>
                  <a:lnTo>
                    <a:pt x="479108" y="147003"/>
                  </a:lnTo>
                  <a:lnTo>
                    <a:pt x="461963" y="156845"/>
                  </a:lnTo>
                  <a:lnTo>
                    <a:pt x="445453" y="167005"/>
                  </a:lnTo>
                  <a:lnTo>
                    <a:pt x="430213" y="177165"/>
                  </a:lnTo>
                  <a:lnTo>
                    <a:pt x="415925" y="187008"/>
                  </a:lnTo>
                  <a:lnTo>
                    <a:pt x="402590" y="197168"/>
                  </a:lnTo>
                  <a:lnTo>
                    <a:pt x="390525" y="207010"/>
                  </a:lnTo>
                  <a:lnTo>
                    <a:pt x="379095" y="216853"/>
                  </a:lnTo>
                  <a:lnTo>
                    <a:pt x="368935" y="226060"/>
                  </a:lnTo>
                  <a:lnTo>
                    <a:pt x="359410" y="235268"/>
                  </a:lnTo>
                  <a:lnTo>
                    <a:pt x="351155" y="244158"/>
                  </a:lnTo>
                  <a:lnTo>
                    <a:pt x="343218" y="252095"/>
                  </a:lnTo>
                  <a:lnTo>
                    <a:pt x="336868" y="259398"/>
                  </a:lnTo>
                  <a:lnTo>
                    <a:pt x="331153" y="266383"/>
                  </a:lnTo>
                  <a:lnTo>
                    <a:pt x="322263" y="277813"/>
                  </a:lnTo>
                  <a:lnTo>
                    <a:pt x="316548" y="285433"/>
                  </a:lnTo>
                  <a:lnTo>
                    <a:pt x="314325" y="289243"/>
                  </a:lnTo>
                  <a:lnTo>
                    <a:pt x="312420" y="292735"/>
                  </a:lnTo>
                  <a:lnTo>
                    <a:pt x="310515" y="296545"/>
                  </a:lnTo>
                  <a:lnTo>
                    <a:pt x="309245" y="300355"/>
                  </a:lnTo>
                  <a:lnTo>
                    <a:pt x="308610" y="304483"/>
                  </a:lnTo>
                  <a:lnTo>
                    <a:pt x="308293" y="308293"/>
                  </a:lnTo>
                  <a:lnTo>
                    <a:pt x="307658" y="312738"/>
                  </a:lnTo>
                  <a:lnTo>
                    <a:pt x="308293" y="316548"/>
                  </a:lnTo>
                  <a:lnTo>
                    <a:pt x="308928" y="320358"/>
                  </a:lnTo>
                  <a:lnTo>
                    <a:pt x="310198" y="324168"/>
                  </a:lnTo>
                  <a:lnTo>
                    <a:pt x="311468" y="327978"/>
                  </a:lnTo>
                  <a:lnTo>
                    <a:pt x="313055" y="331788"/>
                  </a:lnTo>
                  <a:lnTo>
                    <a:pt x="315595" y="335280"/>
                  </a:lnTo>
                  <a:lnTo>
                    <a:pt x="317818" y="338138"/>
                  </a:lnTo>
                  <a:lnTo>
                    <a:pt x="320675" y="341313"/>
                  </a:lnTo>
                  <a:lnTo>
                    <a:pt x="323850" y="343853"/>
                  </a:lnTo>
                  <a:lnTo>
                    <a:pt x="327343" y="346393"/>
                  </a:lnTo>
                  <a:lnTo>
                    <a:pt x="331153" y="348615"/>
                  </a:lnTo>
                  <a:lnTo>
                    <a:pt x="334963" y="350203"/>
                  </a:lnTo>
                  <a:lnTo>
                    <a:pt x="338773" y="351155"/>
                  </a:lnTo>
                  <a:lnTo>
                    <a:pt x="342583" y="352108"/>
                  </a:lnTo>
                  <a:lnTo>
                    <a:pt x="346710" y="352743"/>
                  </a:lnTo>
                  <a:lnTo>
                    <a:pt x="350520" y="352743"/>
                  </a:lnTo>
                  <a:lnTo>
                    <a:pt x="354965" y="352425"/>
                  </a:lnTo>
                  <a:lnTo>
                    <a:pt x="358775" y="351790"/>
                  </a:lnTo>
                  <a:lnTo>
                    <a:pt x="362585" y="350520"/>
                  </a:lnTo>
                  <a:lnTo>
                    <a:pt x="366395" y="349250"/>
                  </a:lnTo>
                  <a:lnTo>
                    <a:pt x="369888" y="347345"/>
                  </a:lnTo>
                  <a:lnTo>
                    <a:pt x="373063" y="345123"/>
                  </a:lnTo>
                  <a:lnTo>
                    <a:pt x="376238" y="342900"/>
                  </a:lnTo>
                  <a:lnTo>
                    <a:pt x="379413" y="340043"/>
                  </a:lnTo>
                  <a:lnTo>
                    <a:pt x="381953" y="336868"/>
                  </a:lnTo>
                  <a:lnTo>
                    <a:pt x="384810" y="333375"/>
                  </a:lnTo>
                  <a:lnTo>
                    <a:pt x="384810" y="333693"/>
                  </a:lnTo>
                  <a:lnTo>
                    <a:pt x="385763" y="331470"/>
                  </a:lnTo>
                  <a:lnTo>
                    <a:pt x="389890" y="326073"/>
                  </a:lnTo>
                  <a:lnTo>
                    <a:pt x="396240" y="318453"/>
                  </a:lnTo>
                  <a:lnTo>
                    <a:pt x="404495" y="308928"/>
                  </a:lnTo>
                  <a:lnTo>
                    <a:pt x="415290" y="297180"/>
                  </a:lnTo>
                  <a:lnTo>
                    <a:pt x="421323" y="290830"/>
                  </a:lnTo>
                  <a:lnTo>
                    <a:pt x="428308" y="284163"/>
                  </a:lnTo>
                  <a:lnTo>
                    <a:pt x="435928" y="277495"/>
                  </a:lnTo>
                  <a:lnTo>
                    <a:pt x="444500" y="270510"/>
                  </a:lnTo>
                  <a:lnTo>
                    <a:pt x="453073" y="263208"/>
                  </a:lnTo>
                  <a:lnTo>
                    <a:pt x="462598" y="255905"/>
                  </a:lnTo>
                  <a:lnTo>
                    <a:pt x="472758" y="248603"/>
                  </a:lnTo>
                  <a:lnTo>
                    <a:pt x="483235" y="241618"/>
                  </a:lnTo>
                  <a:lnTo>
                    <a:pt x="495300" y="233680"/>
                  </a:lnTo>
                  <a:lnTo>
                    <a:pt x="507048" y="226695"/>
                  </a:lnTo>
                  <a:lnTo>
                    <a:pt x="520065" y="219393"/>
                  </a:lnTo>
                  <a:lnTo>
                    <a:pt x="533718" y="212408"/>
                  </a:lnTo>
                  <a:lnTo>
                    <a:pt x="548005" y="205423"/>
                  </a:lnTo>
                  <a:lnTo>
                    <a:pt x="563245" y="198755"/>
                  </a:lnTo>
                  <a:lnTo>
                    <a:pt x="579120" y="192405"/>
                  </a:lnTo>
                  <a:lnTo>
                    <a:pt x="595948" y="186373"/>
                  </a:lnTo>
                  <a:lnTo>
                    <a:pt x="613093" y="180658"/>
                  </a:lnTo>
                  <a:lnTo>
                    <a:pt x="631190" y="175260"/>
                  </a:lnTo>
                  <a:lnTo>
                    <a:pt x="650240" y="170180"/>
                  </a:lnTo>
                  <a:lnTo>
                    <a:pt x="669925" y="166053"/>
                  </a:lnTo>
                  <a:lnTo>
                    <a:pt x="690245" y="162243"/>
                  </a:lnTo>
                  <a:lnTo>
                    <a:pt x="712153" y="159385"/>
                  </a:lnTo>
                  <a:lnTo>
                    <a:pt x="734378" y="156528"/>
                  </a:lnTo>
                  <a:lnTo>
                    <a:pt x="757238" y="154623"/>
                  </a:lnTo>
                  <a:lnTo>
                    <a:pt x="781368" y="153353"/>
                  </a:lnTo>
                  <a:lnTo>
                    <a:pt x="806133" y="153035"/>
                  </a:lnTo>
                  <a:lnTo>
                    <a:pt x="1935798" y="153035"/>
                  </a:lnTo>
                  <a:lnTo>
                    <a:pt x="1955165" y="154940"/>
                  </a:lnTo>
                  <a:lnTo>
                    <a:pt x="1972628" y="157163"/>
                  </a:lnTo>
                  <a:lnTo>
                    <a:pt x="1994853" y="160338"/>
                  </a:lnTo>
                  <a:lnTo>
                    <a:pt x="2020888" y="165100"/>
                  </a:lnTo>
                  <a:lnTo>
                    <a:pt x="2049780" y="170815"/>
                  </a:lnTo>
                  <a:lnTo>
                    <a:pt x="2065655" y="173673"/>
                  </a:lnTo>
                  <a:lnTo>
                    <a:pt x="2082165" y="177483"/>
                  </a:lnTo>
                  <a:lnTo>
                    <a:pt x="2098358" y="181928"/>
                  </a:lnTo>
                  <a:lnTo>
                    <a:pt x="2115820" y="186373"/>
                  </a:lnTo>
                  <a:lnTo>
                    <a:pt x="2133600" y="191453"/>
                  </a:lnTo>
                  <a:lnTo>
                    <a:pt x="2151698" y="196850"/>
                  </a:lnTo>
                  <a:lnTo>
                    <a:pt x="2170113" y="202883"/>
                  </a:lnTo>
                  <a:lnTo>
                    <a:pt x="2188210" y="209233"/>
                  </a:lnTo>
                  <a:lnTo>
                    <a:pt x="2206625" y="216218"/>
                  </a:lnTo>
                  <a:lnTo>
                    <a:pt x="2225040" y="223838"/>
                  </a:lnTo>
                  <a:lnTo>
                    <a:pt x="2243455" y="231775"/>
                  </a:lnTo>
                  <a:lnTo>
                    <a:pt x="2261553" y="240348"/>
                  </a:lnTo>
                  <a:lnTo>
                    <a:pt x="2279015" y="249555"/>
                  </a:lnTo>
                  <a:lnTo>
                    <a:pt x="2296160" y="259080"/>
                  </a:lnTo>
                  <a:lnTo>
                    <a:pt x="2312988" y="268923"/>
                  </a:lnTo>
                  <a:lnTo>
                    <a:pt x="2329498" y="279718"/>
                  </a:lnTo>
                  <a:lnTo>
                    <a:pt x="2344738" y="291148"/>
                  </a:lnTo>
                  <a:lnTo>
                    <a:pt x="2352358" y="296863"/>
                  </a:lnTo>
                  <a:lnTo>
                    <a:pt x="2359978" y="303213"/>
                  </a:lnTo>
                  <a:lnTo>
                    <a:pt x="2366963" y="309245"/>
                  </a:lnTo>
                  <a:lnTo>
                    <a:pt x="2374265" y="315278"/>
                  </a:lnTo>
                  <a:lnTo>
                    <a:pt x="2380933" y="321945"/>
                  </a:lnTo>
                  <a:lnTo>
                    <a:pt x="2387283" y="328295"/>
                  </a:lnTo>
                  <a:lnTo>
                    <a:pt x="2390458" y="331470"/>
                  </a:lnTo>
                  <a:lnTo>
                    <a:pt x="2393633" y="333693"/>
                  </a:lnTo>
                  <a:lnTo>
                    <a:pt x="2397125" y="335915"/>
                  </a:lnTo>
                  <a:lnTo>
                    <a:pt x="2400935" y="337820"/>
                  </a:lnTo>
                  <a:lnTo>
                    <a:pt x="2404745" y="339090"/>
                  </a:lnTo>
                  <a:lnTo>
                    <a:pt x="2408555" y="340043"/>
                  </a:lnTo>
                  <a:lnTo>
                    <a:pt x="2412683" y="340995"/>
                  </a:lnTo>
                  <a:lnTo>
                    <a:pt x="2416810" y="340995"/>
                  </a:lnTo>
                  <a:lnTo>
                    <a:pt x="2420620" y="340995"/>
                  </a:lnTo>
                  <a:lnTo>
                    <a:pt x="2424748" y="340043"/>
                  </a:lnTo>
                  <a:lnTo>
                    <a:pt x="2428558" y="339408"/>
                  </a:lnTo>
                  <a:lnTo>
                    <a:pt x="2432368" y="338138"/>
                  </a:lnTo>
                  <a:lnTo>
                    <a:pt x="2435860" y="336233"/>
                  </a:lnTo>
                  <a:lnTo>
                    <a:pt x="2439670" y="334328"/>
                  </a:lnTo>
                  <a:lnTo>
                    <a:pt x="2443163" y="332105"/>
                  </a:lnTo>
                  <a:lnTo>
                    <a:pt x="2446338" y="328930"/>
                  </a:lnTo>
                  <a:lnTo>
                    <a:pt x="2449195" y="326073"/>
                  </a:lnTo>
                  <a:lnTo>
                    <a:pt x="2451418" y="322898"/>
                  </a:lnTo>
                  <a:lnTo>
                    <a:pt x="2453958" y="319088"/>
                  </a:lnTo>
                  <a:lnTo>
                    <a:pt x="2455228" y="315595"/>
                  </a:lnTo>
                  <a:lnTo>
                    <a:pt x="2456815" y="311785"/>
                  </a:lnTo>
                  <a:lnTo>
                    <a:pt x="2458085" y="307975"/>
                  </a:lnTo>
                  <a:lnTo>
                    <a:pt x="2458403" y="303848"/>
                  </a:lnTo>
                  <a:lnTo>
                    <a:pt x="2458720" y="300038"/>
                  </a:lnTo>
                  <a:lnTo>
                    <a:pt x="2458720" y="296228"/>
                  </a:lnTo>
                  <a:lnTo>
                    <a:pt x="2458085" y="292100"/>
                  </a:lnTo>
                  <a:lnTo>
                    <a:pt x="2457450" y="288290"/>
                  </a:lnTo>
                  <a:lnTo>
                    <a:pt x="2456180" y="284163"/>
                  </a:lnTo>
                  <a:lnTo>
                    <a:pt x="2454275" y="280353"/>
                  </a:lnTo>
                  <a:lnTo>
                    <a:pt x="2452370" y="277178"/>
                  </a:lnTo>
                  <a:lnTo>
                    <a:pt x="2449513" y="273685"/>
                  </a:lnTo>
                  <a:lnTo>
                    <a:pt x="2446973" y="270510"/>
                  </a:lnTo>
                  <a:lnTo>
                    <a:pt x="2438400" y="262255"/>
                  </a:lnTo>
                  <a:lnTo>
                    <a:pt x="2429828" y="253683"/>
                  </a:lnTo>
                  <a:lnTo>
                    <a:pt x="2420938" y="245745"/>
                  </a:lnTo>
                  <a:lnTo>
                    <a:pt x="2411730" y="238125"/>
                  </a:lnTo>
                  <a:lnTo>
                    <a:pt x="2402523" y="230823"/>
                  </a:lnTo>
                  <a:lnTo>
                    <a:pt x="2393315" y="223520"/>
                  </a:lnTo>
                  <a:lnTo>
                    <a:pt x="2383790" y="216535"/>
                  </a:lnTo>
                  <a:lnTo>
                    <a:pt x="2373948" y="209868"/>
                  </a:lnTo>
                  <a:lnTo>
                    <a:pt x="2364423" y="203200"/>
                  </a:lnTo>
                  <a:lnTo>
                    <a:pt x="2354263" y="196850"/>
                  </a:lnTo>
                  <a:lnTo>
                    <a:pt x="2334260" y="184785"/>
                  </a:lnTo>
                  <a:lnTo>
                    <a:pt x="2313305" y="173673"/>
                  </a:lnTo>
                  <a:lnTo>
                    <a:pt x="2292668" y="163513"/>
                  </a:lnTo>
                  <a:lnTo>
                    <a:pt x="2277110" y="155893"/>
                  </a:lnTo>
                  <a:lnTo>
                    <a:pt x="2261553" y="148908"/>
                  </a:lnTo>
                  <a:lnTo>
                    <a:pt x="2245678" y="142558"/>
                  </a:lnTo>
                  <a:lnTo>
                    <a:pt x="2230120" y="136208"/>
                  </a:lnTo>
                  <a:lnTo>
                    <a:pt x="2213928" y="130493"/>
                  </a:lnTo>
                  <a:lnTo>
                    <a:pt x="2198688" y="124778"/>
                  </a:lnTo>
                  <a:lnTo>
                    <a:pt x="2183130" y="119698"/>
                  </a:lnTo>
                  <a:lnTo>
                    <a:pt x="2167573" y="114935"/>
                  </a:lnTo>
                  <a:lnTo>
                    <a:pt x="2152650" y="110173"/>
                  </a:lnTo>
                  <a:lnTo>
                    <a:pt x="2137728" y="106045"/>
                  </a:lnTo>
                  <a:lnTo>
                    <a:pt x="2108835" y="98743"/>
                  </a:lnTo>
                  <a:lnTo>
                    <a:pt x="2081213" y="92393"/>
                  </a:lnTo>
                  <a:lnTo>
                    <a:pt x="2055178" y="86995"/>
                  </a:lnTo>
                  <a:lnTo>
                    <a:pt x="2031048" y="82233"/>
                  </a:lnTo>
                  <a:lnTo>
                    <a:pt x="2008823" y="78423"/>
                  </a:lnTo>
                  <a:lnTo>
                    <a:pt x="1989773" y="75565"/>
                  </a:lnTo>
                  <a:lnTo>
                    <a:pt x="1972945" y="73660"/>
                  </a:lnTo>
                  <a:lnTo>
                    <a:pt x="1949133" y="70803"/>
                  </a:lnTo>
                  <a:lnTo>
                    <a:pt x="1940560" y="70168"/>
                  </a:lnTo>
                  <a:lnTo>
                    <a:pt x="1937385" y="69850"/>
                  </a:lnTo>
                  <a:lnTo>
                    <a:pt x="806133" y="69850"/>
                  </a:lnTo>
                  <a:close/>
                  <a:moveTo>
                    <a:pt x="874713" y="0"/>
                  </a:moveTo>
                  <a:lnTo>
                    <a:pt x="1878013" y="0"/>
                  </a:lnTo>
                  <a:lnTo>
                    <a:pt x="1902143" y="635"/>
                  </a:lnTo>
                  <a:lnTo>
                    <a:pt x="1926273" y="1270"/>
                  </a:lnTo>
                  <a:lnTo>
                    <a:pt x="1949768" y="1905"/>
                  </a:lnTo>
                  <a:lnTo>
                    <a:pt x="1972945" y="3175"/>
                  </a:lnTo>
                  <a:lnTo>
                    <a:pt x="1995805" y="5080"/>
                  </a:lnTo>
                  <a:lnTo>
                    <a:pt x="2018665" y="6985"/>
                  </a:lnTo>
                  <a:lnTo>
                    <a:pt x="2040573" y="8890"/>
                  </a:lnTo>
                  <a:lnTo>
                    <a:pt x="2062798" y="11430"/>
                  </a:lnTo>
                  <a:lnTo>
                    <a:pt x="2084388" y="14288"/>
                  </a:lnTo>
                  <a:lnTo>
                    <a:pt x="2105660" y="17780"/>
                  </a:lnTo>
                  <a:lnTo>
                    <a:pt x="2126933" y="21273"/>
                  </a:lnTo>
                  <a:lnTo>
                    <a:pt x="2147570" y="25083"/>
                  </a:lnTo>
                  <a:lnTo>
                    <a:pt x="2167573" y="28893"/>
                  </a:lnTo>
                  <a:lnTo>
                    <a:pt x="2187575" y="33020"/>
                  </a:lnTo>
                  <a:lnTo>
                    <a:pt x="2207260" y="37465"/>
                  </a:lnTo>
                  <a:lnTo>
                    <a:pt x="2226628" y="42545"/>
                  </a:lnTo>
                  <a:lnTo>
                    <a:pt x="2245360" y="47943"/>
                  </a:lnTo>
                  <a:lnTo>
                    <a:pt x="2264093" y="53340"/>
                  </a:lnTo>
                  <a:lnTo>
                    <a:pt x="2282508" y="59055"/>
                  </a:lnTo>
                  <a:lnTo>
                    <a:pt x="2300605" y="64770"/>
                  </a:lnTo>
                  <a:lnTo>
                    <a:pt x="2318068" y="71120"/>
                  </a:lnTo>
                  <a:lnTo>
                    <a:pt x="2335213" y="77470"/>
                  </a:lnTo>
                  <a:lnTo>
                    <a:pt x="2352040" y="84138"/>
                  </a:lnTo>
                  <a:lnTo>
                    <a:pt x="2368868" y="91123"/>
                  </a:lnTo>
                  <a:lnTo>
                    <a:pt x="2385060" y="98425"/>
                  </a:lnTo>
                  <a:lnTo>
                    <a:pt x="2400935" y="105728"/>
                  </a:lnTo>
                  <a:lnTo>
                    <a:pt x="2416493" y="113665"/>
                  </a:lnTo>
                  <a:lnTo>
                    <a:pt x="2431733" y="121285"/>
                  </a:lnTo>
                  <a:lnTo>
                    <a:pt x="2446655" y="129540"/>
                  </a:lnTo>
                  <a:lnTo>
                    <a:pt x="2461260" y="137795"/>
                  </a:lnTo>
                  <a:lnTo>
                    <a:pt x="2475230" y="146685"/>
                  </a:lnTo>
                  <a:lnTo>
                    <a:pt x="2489200" y="155258"/>
                  </a:lnTo>
                  <a:lnTo>
                    <a:pt x="2502535" y="164148"/>
                  </a:lnTo>
                  <a:lnTo>
                    <a:pt x="2515553" y="173355"/>
                  </a:lnTo>
                  <a:lnTo>
                    <a:pt x="2527935" y="182880"/>
                  </a:lnTo>
                  <a:lnTo>
                    <a:pt x="2540635" y="192405"/>
                  </a:lnTo>
                  <a:lnTo>
                    <a:pt x="2552700" y="201930"/>
                  </a:lnTo>
                  <a:lnTo>
                    <a:pt x="2564130" y="212090"/>
                  </a:lnTo>
                  <a:lnTo>
                    <a:pt x="2575560" y="222250"/>
                  </a:lnTo>
                  <a:lnTo>
                    <a:pt x="2586355" y="232728"/>
                  </a:lnTo>
                  <a:lnTo>
                    <a:pt x="2596833" y="242888"/>
                  </a:lnTo>
                  <a:lnTo>
                    <a:pt x="2607310" y="253683"/>
                  </a:lnTo>
                  <a:lnTo>
                    <a:pt x="2616835" y="264478"/>
                  </a:lnTo>
                  <a:lnTo>
                    <a:pt x="2626360" y="275590"/>
                  </a:lnTo>
                  <a:lnTo>
                    <a:pt x="2635568" y="286703"/>
                  </a:lnTo>
                  <a:lnTo>
                    <a:pt x="2644458" y="298133"/>
                  </a:lnTo>
                  <a:lnTo>
                    <a:pt x="2652395" y="309563"/>
                  </a:lnTo>
                  <a:lnTo>
                    <a:pt x="2660333" y="320993"/>
                  </a:lnTo>
                  <a:lnTo>
                    <a:pt x="2667953" y="332740"/>
                  </a:lnTo>
                  <a:lnTo>
                    <a:pt x="2675255" y="344805"/>
                  </a:lnTo>
                  <a:lnTo>
                    <a:pt x="2682240" y="356870"/>
                  </a:lnTo>
                  <a:lnTo>
                    <a:pt x="2688590" y="368935"/>
                  </a:lnTo>
                  <a:lnTo>
                    <a:pt x="2694623" y="381318"/>
                  </a:lnTo>
                  <a:lnTo>
                    <a:pt x="2700338" y="393700"/>
                  </a:lnTo>
                  <a:lnTo>
                    <a:pt x="2705418" y="406400"/>
                  </a:lnTo>
                  <a:lnTo>
                    <a:pt x="2710498" y="419100"/>
                  </a:lnTo>
                  <a:lnTo>
                    <a:pt x="2715260" y="431483"/>
                  </a:lnTo>
                  <a:lnTo>
                    <a:pt x="2719388" y="444500"/>
                  </a:lnTo>
                  <a:lnTo>
                    <a:pt x="2723198" y="457518"/>
                  </a:lnTo>
                  <a:lnTo>
                    <a:pt x="2726690" y="470535"/>
                  </a:lnTo>
                  <a:lnTo>
                    <a:pt x="2729230" y="483553"/>
                  </a:lnTo>
                  <a:lnTo>
                    <a:pt x="2732088" y="496888"/>
                  </a:lnTo>
                  <a:lnTo>
                    <a:pt x="2734310" y="509905"/>
                  </a:lnTo>
                  <a:lnTo>
                    <a:pt x="2736215" y="523240"/>
                  </a:lnTo>
                  <a:lnTo>
                    <a:pt x="2736850" y="533400"/>
                  </a:lnTo>
                  <a:lnTo>
                    <a:pt x="2054860" y="530543"/>
                  </a:lnTo>
                  <a:lnTo>
                    <a:pt x="2052955" y="516890"/>
                  </a:lnTo>
                  <a:lnTo>
                    <a:pt x="2051368" y="505460"/>
                  </a:lnTo>
                  <a:lnTo>
                    <a:pt x="2048828" y="494030"/>
                  </a:lnTo>
                  <a:lnTo>
                    <a:pt x="2045970" y="482918"/>
                  </a:lnTo>
                  <a:lnTo>
                    <a:pt x="2042160" y="471805"/>
                  </a:lnTo>
                  <a:lnTo>
                    <a:pt x="2038033" y="460693"/>
                  </a:lnTo>
                  <a:lnTo>
                    <a:pt x="2033588" y="450215"/>
                  </a:lnTo>
                  <a:lnTo>
                    <a:pt x="2028190" y="439738"/>
                  </a:lnTo>
                  <a:lnTo>
                    <a:pt x="2021840" y="429578"/>
                  </a:lnTo>
                  <a:lnTo>
                    <a:pt x="2018808" y="419735"/>
                  </a:lnTo>
                  <a:lnTo>
                    <a:pt x="2008823" y="409893"/>
                  </a:lnTo>
                  <a:lnTo>
                    <a:pt x="2001203" y="400685"/>
                  </a:lnTo>
                  <a:lnTo>
                    <a:pt x="1993583" y="391478"/>
                  </a:lnTo>
                  <a:lnTo>
                    <a:pt x="1985328" y="382588"/>
                  </a:lnTo>
                  <a:lnTo>
                    <a:pt x="1976755" y="373698"/>
                  </a:lnTo>
                  <a:lnTo>
                    <a:pt x="1967548" y="365760"/>
                  </a:lnTo>
                  <a:lnTo>
                    <a:pt x="1958023" y="358140"/>
                  </a:lnTo>
                  <a:lnTo>
                    <a:pt x="1948180" y="350520"/>
                  </a:lnTo>
                  <a:lnTo>
                    <a:pt x="1937703" y="343218"/>
                  </a:lnTo>
                  <a:lnTo>
                    <a:pt x="1927543" y="336868"/>
                  </a:lnTo>
                  <a:lnTo>
                    <a:pt x="1916430" y="330518"/>
                  </a:lnTo>
                  <a:lnTo>
                    <a:pt x="1905318" y="324485"/>
                  </a:lnTo>
                  <a:lnTo>
                    <a:pt x="1893888" y="319088"/>
                  </a:lnTo>
                  <a:lnTo>
                    <a:pt x="1882458" y="314008"/>
                  </a:lnTo>
                  <a:lnTo>
                    <a:pt x="1870075" y="309563"/>
                  </a:lnTo>
                  <a:lnTo>
                    <a:pt x="1857693" y="305435"/>
                  </a:lnTo>
                  <a:lnTo>
                    <a:pt x="1845628" y="301943"/>
                  </a:lnTo>
                  <a:lnTo>
                    <a:pt x="1832928" y="298768"/>
                  </a:lnTo>
                  <a:lnTo>
                    <a:pt x="1820228" y="296228"/>
                  </a:lnTo>
                  <a:lnTo>
                    <a:pt x="1807210" y="294323"/>
                  </a:lnTo>
                  <a:lnTo>
                    <a:pt x="1794193" y="292735"/>
                  </a:lnTo>
                  <a:lnTo>
                    <a:pt x="1781493" y="292100"/>
                  </a:lnTo>
                  <a:lnTo>
                    <a:pt x="1767840" y="291465"/>
                  </a:lnTo>
                  <a:lnTo>
                    <a:pt x="984885" y="291465"/>
                  </a:lnTo>
                  <a:lnTo>
                    <a:pt x="971868" y="292100"/>
                  </a:lnTo>
                  <a:lnTo>
                    <a:pt x="958533" y="292735"/>
                  </a:lnTo>
                  <a:lnTo>
                    <a:pt x="945515" y="294323"/>
                  </a:lnTo>
                  <a:lnTo>
                    <a:pt x="932815" y="296228"/>
                  </a:lnTo>
                  <a:lnTo>
                    <a:pt x="919798" y="298768"/>
                  </a:lnTo>
                  <a:lnTo>
                    <a:pt x="907098" y="301943"/>
                  </a:lnTo>
                  <a:lnTo>
                    <a:pt x="895033" y="305435"/>
                  </a:lnTo>
                  <a:lnTo>
                    <a:pt x="882650" y="309563"/>
                  </a:lnTo>
                  <a:lnTo>
                    <a:pt x="870903" y="314008"/>
                  </a:lnTo>
                  <a:lnTo>
                    <a:pt x="859155" y="319088"/>
                  </a:lnTo>
                  <a:lnTo>
                    <a:pt x="847408" y="324485"/>
                  </a:lnTo>
                  <a:lnTo>
                    <a:pt x="836613" y="330518"/>
                  </a:lnTo>
                  <a:lnTo>
                    <a:pt x="825818" y="336868"/>
                  </a:lnTo>
                  <a:lnTo>
                    <a:pt x="815023" y="343218"/>
                  </a:lnTo>
                  <a:lnTo>
                    <a:pt x="804863" y="350520"/>
                  </a:lnTo>
                  <a:lnTo>
                    <a:pt x="795020" y="358140"/>
                  </a:lnTo>
                  <a:lnTo>
                    <a:pt x="785495" y="365760"/>
                  </a:lnTo>
                  <a:lnTo>
                    <a:pt x="776288" y="373698"/>
                  </a:lnTo>
                  <a:lnTo>
                    <a:pt x="767715" y="382588"/>
                  </a:lnTo>
                  <a:lnTo>
                    <a:pt x="759460" y="391478"/>
                  </a:lnTo>
                  <a:lnTo>
                    <a:pt x="751523" y="400685"/>
                  </a:lnTo>
                  <a:lnTo>
                    <a:pt x="744220" y="409893"/>
                  </a:lnTo>
                  <a:lnTo>
                    <a:pt x="737235" y="419735"/>
                  </a:lnTo>
                  <a:lnTo>
                    <a:pt x="730885" y="429578"/>
                  </a:lnTo>
                  <a:lnTo>
                    <a:pt x="725170" y="439738"/>
                  </a:lnTo>
                  <a:lnTo>
                    <a:pt x="719773" y="450215"/>
                  </a:lnTo>
                  <a:lnTo>
                    <a:pt x="714693" y="460693"/>
                  </a:lnTo>
                  <a:lnTo>
                    <a:pt x="710565" y="471805"/>
                  </a:lnTo>
                  <a:lnTo>
                    <a:pt x="707073" y="482918"/>
                  </a:lnTo>
                  <a:lnTo>
                    <a:pt x="704215" y="494030"/>
                  </a:lnTo>
                  <a:lnTo>
                    <a:pt x="701675" y="505460"/>
                  </a:lnTo>
                  <a:lnTo>
                    <a:pt x="699770" y="516890"/>
                  </a:lnTo>
                  <a:lnTo>
                    <a:pt x="698500" y="530543"/>
                  </a:lnTo>
                  <a:lnTo>
                    <a:pt x="15875" y="533400"/>
                  </a:lnTo>
                  <a:lnTo>
                    <a:pt x="17145" y="523240"/>
                  </a:lnTo>
                  <a:lnTo>
                    <a:pt x="18733" y="509905"/>
                  </a:lnTo>
                  <a:lnTo>
                    <a:pt x="20955" y="496888"/>
                  </a:lnTo>
                  <a:lnTo>
                    <a:pt x="23495" y="483553"/>
                  </a:lnTo>
                  <a:lnTo>
                    <a:pt x="26670" y="470535"/>
                  </a:lnTo>
                  <a:lnTo>
                    <a:pt x="30163" y="457518"/>
                  </a:lnTo>
                  <a:lnTo>
                    <a:pt x="33973" y="444500"/>
                  </a:lnTo>
                  <a:lnTo>
                    <a:pt x="37783" y="431483"/>
                  </a:lnTo>
                  <a:lnTo>
                    <a:pt x="42228" y="419100"/>
                  </a:lnTo>
                  <a:lnTo>
                    <a:pt x="47308" y="406400"/>
                  </a:lnTo>
                  <a:lnTo>
                    <a:pt x="52705" y="393700"/>
                  </a:lnTo>
                  <a:lnTo>
                    <a:pt x="58420" y="381318"/>
                  </a:lnTo>
                  <a:lnTo>
                    <a:pt x="64453" y="368935"/>
                  </a:lnTo>
                  <a:lnTo>
                    <a:pt x="71120" y="356870"/>
                  </a:lnTo>
                  <a:lnTo>
                    <a:pt x="77788" y="344805"/>
                  </a:lnTo>
                  <a:lnTo>
                    <a:pt x="84773" y="332740"/>
                  </a:lnTo>
                  <a:lnTo>
                    <a:pt x="92393" y="320993"/>
                  </a:lnTo>
                  <a:lnTo>
                    <a:pt x="100330" y="309563"/>
                  </a:lnTo>
                  <a:lnTo>
                    <a:pt x="108903" y="298133"/>
                  </a:lnTo>
                  <a:lnTo>
                    <a:pt x="117793" y="286703"/>
                  </a:lnTo>
                  <a:lnTo>
                    <a:pt x="126365" y="275590"/>
                  </a:lnTo>
                  <a:lnTo>
                    <a:pt x="135890" y="264478"/>
                  </a:lnTo>
                  <a:lnTo>
                    <a:pt x="146050" y="253683"/>
                  </a:lnTo>
                  <a:lnTo>
                    <a:pt x="155893" y="242888"/>
                  </a:lnTo>
                  <a:lnTo>
                    <a:pt x="166688" y="232728"/>
                  </a:lnTo>
                  <a:lnTo>
                    <a:pt x="177483" y="222250"/>
                  </a:lnTo>
                  <a:lnTo>
                    <a:pt x="188913" y="212090"/>
                  </a:lnTo>
                  <a:lnTo>
                    <a:pt x="200343" y="201930"/>
                  </a:lnTo>
                  <a:lnTo>
                    <a:pt x="212408" y="192405"/>
                  </a:lnTo>
                  <a:lnTo>
                    <a:pt x="224790" y="182880"/>
                  </a:lnTo>
                  <a:lnTo>
                    <a:pt x="237490" y="173355"/>
                  </a:lnTo>
                  <a:lnTo>
                    <a:pt x="250508" y="164148"/>
                  </a:lnTo>
                  <a:lnTo>
                    <a:pt x="264160" y="155258"/>
                  </a:lnTo>
                  <a:lnTo>
                    <a:pt x="277813" y="146685"/>
                  </a:lnTo>
                  <a:lnTo>
                    <a:pt x="292100" y="137795"/>
                  </a:lnTo>
                  <a:lnTo>
                    <a:pt x="306705" y="129540"/>
                  </a:lnTo>
                  <a:lnTo>
                    <a:pt x="321310" y="121285"/>
                  </a:lnTo>
                  <a:lnTo>
                    <a:pt x="336550" y="113665"/>
                  </a:lnTo>
                  <a:lnTo>
                    <a:pt x="352108" y="105728"/>
                  </a:lnTo>
                  <a:lnTo>
                    <a:pt x="367983" y="98425"/>
                  </a:lnTo>
                  <a:lnTo>
                    <a:pt x="384175" y="91123"/>
                  </a:lnTo>
                  <a:lnTo>
                    <a:pt x="400685" y="84138"/>
                  </a:lnTo>
                  <a:lnTo>
                    <a:pt x="417513" y="77470"/>
                  </a:lnTo>
                  <a:lnTo>
                    <a:pt x="434658" y="71120"/>
                  </a:lnTo>
                  <a:lnTo>
                    <a:pt x="452755" y="64770"/>
                  </a:lnTo>
                  <a:lnTo>
                    <a:pt x="470218" y="59055"/>
                  </a:lnTo>
                  <a:lnTo>
                    <a:pt x="488633" y="53340"/>
                  </a:lnTo>
                  <a:lnTo>
                    <a:pt x="507365" y="47943"/>
                  </a:lnTo>
                  <a:lnTo>
                    <a:pt x="526733" y="42545"/>
                  </a:lnTo>
                  <a:lnTo>
                    <a:pt x="545783" y="37465"/>
                  </a:lnTo>
                  <a:lnTo>
                    <a:pt x="565150" y="33020"/>
                  </a:lnTo>
                  <a:lnTo>
                    <a:pt x="585470" y="28893"/>
                  </a:lnTo>
                  <a:lnTo>
                    <a:pt x="605790" y="25083"/>
                  </a:lnTo>
                  <a:lnTo>
                    <a:pt x="626428" y="21273"/>
                  </a:lnTo>
                  <a:lnTo>
                    <a:pt x="647065" y="17780"/>
                  </a:lnTo>
                  <a:lnTo>
                    <a:pt x="668655" y="14288"/>
                  </a:lnTo>
                  <a:lnTo>
                    <a:pt x="690245" y="11430"/>
                  </a:lnTo>
                  <a:lnTo>
                    <a:pt x="712153" y="8890"/>
                  </a:lnTo>
                  <a:lnTo>
                    <a:pt x="734378" y="6985"/>
                  </a:lnTo>
                  <a:lnTo>
                    <a:pt x="756920" y="5080"/>
                  </a:lnTo>
                  <a:lnTo>
                    <a:pt x="779780" y="3175"/>
                  </a:lnTo>
                  <a:lnTo>
                    <a:pt x="803275" y="1905"/>
                  </a:lnTo>
                  <a:lnTo>
                    <a:pt x="826770" y="1270"/>
                  </a:lnTo>
                  <a:lnTo>
                    <a:pt x="850583" y="635"/>
                  </a:lnTo>
                  <a:lnTo>
                    <a:pt x="874713" y="0"/>
                  </a:lnTo>
                  <a:close/>
                </a:path>
              </a:pathLst>
            </a:custGeom>
            <a:solidFill>
              <a:srgbClr val="FFFFFF"/>
            </a:solidFill>
            <a:ln>
              <a:noFill/>
            </a:ln>
          </p:spPr>
          <p:txBody>
            <a:bodyPr anchor="ctr">
              <a:scene3d>
                <a:camera prst="orthographicFront"/>
                <a:lightRig rig="threePt" dir="t"/>
              </a:scene3d>
              <a:sp3d>
                <a:contourClr>
                  <a:srgbClr val="FFFFFF"/>
                </a:contourClr>
              </a:sp3d>
            </a:bodyPr>
            <a:lstStyle/>
            <a:p>
              <a:pPr algn="ctr">
                <a:defRPr/>
              </a:pPr>
              <a:endParaRPr lang="zh-CN" altLang="en-US" sz="2000">
                <a:solidFill>
                  <a:srgbClr val="FFFFFF"/>
                </a:solidFill>
                <a:cs typeface="+mn-ea"/>
                <a:sym typeface="+mn-lt"/>
              </a:endParaRPr>
            </a:p>
          </p:txBody>
        </p:sp>
      </p:grpSp>
      <p:grpSp>
        <p:nvGrpSpPr>
          <p:cNvPr id="13" name="组合 12"/>
          <p:cNvGrpSpPr/>
          <p:nvPr/>
        </p:nvGrpSpPr>
        <p:grpSpPr>
          <a:xfrm>
            <a:off x="4556022" y="2581796"/>
            <a:ext cx="1028407" cy="1028407"/>
            <a:chOff x="6640219" y="2671846"/>
            <a:chExt cx="1028407" cy="1028407"/>
          </a:xfrm>
        </p:grpSpPr>
        <p:sp>
          <p:nvSpPr>
            <p:cNvPr id="14" name="MH_Other_5"/>
            <p:cNvSpPr/>
            <p:nvPr>
              <p:custDataLst>
                <p:tags r:id="rId5"/>
              </p:custDataLst>
            </p:nvPr>
          </p:nvSpPr>
          <p:spPr>
            <a:xfrm>
              <a:off x="6640219" y="2671846"/>
              <a:ext cx="1028407" cy="1028407"/>
            </a:xfrm>
            <a:prstGeom prst="ellipse">
              <a:avLst/>
            </a:prstGeom>
            <a:solidFill>
              <a:srgbClr val="901B2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zh-CN" altLang="en-US" sz="2800">
                <a:cs typeface="+mn-ea"/>
                <a:sym typeface="+mn-lt"/>
              </a:endParaRPr>
            </a:p>
          </p:txBody>
        </p:sp>
        <p:sp>
          <p:nvSpPr>
            <p:cNvPr id="15" name="MH_Other_13"/>
            <p:cNvSpPr>
              <a:spLocks noChangeAspect="1"/>
            </p:cNvSpPr>
            <p:nvPr>
              <p:custDataLst>
                <p:tags r:id="rId6"/>
              </p:custDataLst>
            </p:nvPr>
          </p:nvSpPr>
          <p:spPr bwMode="auto">
            <a:xfrm>
              <a:off x="6934804" y="2930900"/>
              <a:ext cx="439071" cy="509321"/>
            </a:xfrm>
            <a:custGeom>
              <a:avLst/>
              <a:gdLst>
                <a:gd name="T0" fmla="*/ 1083502 w 1854200"/>
                <a:gd name="T1" fmla="*/ 1905000 h 2143126"/>
                <a:gd name="T2" fmla="*/ 369632 w 1854200"/>
                <a:gd name="T3" fmla="*/ 1627011 h 2143126"/>
                <a:gd name="T4" fmla="*/ 280391 w 1854200"/>
                <a:gd name="T5" fmla="*/ 1905000 h 2143126"/>
                <a:gd name="T6" fmla="*/ 1585749 w 1854200"/>
                <a:gd name="T7" fmla="*/ 1456206 h 2143126"/>
                <a:gd name="T8" fmla="*/ 1617257 w 1854200"/>
                <a:gd name="T9" fmla="*/ 1504089 h 2143126"/>
                <a:gd name="T10" fmla="*/ 1637950 w 1854200"/>
                <a:gd name="T11" fmla="*/ 1557606 h 2143126"/>
                <a:gd name="T12" fmla="*/ 1647355 w 1854200"/>
                <a:gd name="T13" fmla="*/ 1615349 h 2143126"/>
                <a:gd name="T14" fmla="*/ 1644533 w 1854200"/>
                <a:gd name="T15" fmla="*/ 1672152 h 2143126"/>
                <a:gd name="T16" fmla="*/ 1631131 w 1854200"/>
                <a:gd name="T17" fmla="*/ 1724731 h 2143126"/>
                <a:gd name="T18" fmla="*/ 1584809 w 1854200"/>
                <a:gd name="T19" fmla="*/ 1804772 h 2143126"/>
                <a:gd name="T20" fmla="*/ 1503687 w 1854200"/>
                <a:gd name="T21" fmla="*/ 1871903 h 2143126"/>
                <a:gd name="T22" fmla="*/ 1441377 w 1854200"/>
                <a:gd name="T23" fmla="*/ 1896549 h 2143126"/>
                <a:gd name="T24" fmla="*/ 1386825 w 1854200"/>
                <a:gd name="T25" fmla="*/ 1904530 h 2143126"/>
                <a:gd name="T26" fmla="*/ 1330864 w 1854200"/>
                <a:gd name="T27" fmla="*/ 1901948 h 2143126"/>
                <a:gd name="T28" fmla="*/ 1278429 w 1854200"/>
                <a:gd name="T29" fmla="*/ 1888333 h 2143126"/>
                <a:gd name="T30" fmla="*/ 1197777 w 1854200"/>
                <a:gd name="T31" fmla="*/ 1842328 h 2143126"/>
                <a:gd name="T32" fmla="*/ 1130999 w 1854200"/>
                <a:gd name="T33" fmla="*/ 1761113 h 2143126"/>
                <a:gd name="T34" fmla="*/ 1106310 w 1854200"/>
                <a:gd name="T35" fmla="*/ 1698911 h 2143126"/>
                <a:gd name="T36" fmla="*/ 1097845 w 1854200"/>
                <a:gd name="T37" fmla="*/ 1644689 h 2143126"/>
                <a:gd name="T38" fmla="*/ 1206947 w 1854200"/>
                <a:gd name="T39" fmla="*/ 1673091 h 2143126"/>
                <a:gd name="T40" fmla="*/ 1235633 w 1854200"/>
                <a:gd name="T41" fmla="*/ 1732711 h 2143126"/>
                <a:gd name="T42" fmla="*/ 1284072 w 1854200"/>
                <a:gd name="T43" fmla="*/ 1776370 h 2143126"/>
                <a:gd name="T44" fmla="*/ 1346617 w 1854200"/>
                <a:gd name="T45" fmla="*/ 1799373 h 2143126"/>
                <a:gd name="T46" fmla="*/ 1415512 w 1854200"/>
                <a:gd name="T47" fmla="*/ 1795852 h 2143126"/>
                <a:gd name="T48" fmla="*/ 1475001 w 1854200"/>
                <a:gd name="T49" fmla="*/ 1767451 h 2143126"/>
                <a:gd name="T50" fmla="*/ 1519206 w 1854200"/>
                <a:gd name="T51" fmla="*/ 1719097 h 2143126"/>
                <a:gd name="T52" fmla="*/ 1541779 w 1854200"/>
                <a:gd name="T53" fmla="*/ 1656426 h 2143126"/>
                <a:gd name="T54" fmla="*/ 1541074 w 1854200"/>
                <a:gd name="T55" fmla="*/ 1598684 h 2143126"/>
                <a:gd name="T56" fmla="*/ 1524850 w 1854200"/>
                <a:gd name="T57" fmla="*/ 1551973 h 2143126"/>
                <a:gd name="T58" fmla="*/ 1496163 w 1854200"/>
                <a:gd name="T59" fmla="*/ 1511835 h 2143126"/>
                <a:gd name="T60" fmla="*/ 1456661 w 1854200"/>
                <a:gd name="T61" fmla="*/ 1481321 h 2143126"/>
                <a:gd name="T62" fmla="*/ 456397 w 1854200"/>
                <a:gd name="T63" fmla="*/ 1176 h 2143126"/>
                <a:gd name="T64" fmla="*/ 489551 w 1854200"/>
                <a:gd name="T65" fmla="*/ 23288 h 2143126"/>
                <a:gd name="T66" fmla="*/ 559856 w 1854200"/>
                <a:gd name="T67" fmla="*/ 406471 h 2143126"/>
                <a:gd name="T68" fmla="*/ 540576 w 1854200"/>
                <a:gd name="T69" fmla="*/ 441990 h 2143126"/>
                <a:gd name="T70" fmla="*/ 436881 w 1854200"/>
                <a:gd name="T71" fmla="*/ 453986 h 2143126"/>
                <a:gd name="T72" fmla="*/ 447933 w 1854200"/>
                <a:gd name="T73" fmla="*/ 495151 h 2143126"/>
                <a:gd name="T74" fmla="*/ 502954 w 1854200"/>
                <a:gd name="T75" fmla="*/ 583595 h 2143126"/>
                <a:gd name="T76" fmla="*/ 601476 w 1854200"/>
                <a:gd name="T77" fmla="*/ 691329 h 2143126"/>
                <a:gd name="T78" fmla="*/ 771949 w 1854200"/>
                <a:gd name="T79" fmla="*/ 862103 h 2143126"/>
                <a:gd name="T80" fmla="*/ 879640 w 1854200"/>
                <a:gd name="T81" fmla="*/ 960427 h 2143126"/>
                <a:gd name="T82" fmla="*/ 968051 w 1854200"/>
                <a:gd name="T83" fmla="*/ 1015470 h 2143126"/>
                <a:gd name="T84" fmla="*/ 1009199 w 1854200"/>
                <a:gd name="T85" fmla="*/ 1026996 h 2143126"/>
                <a:gd name="T86" fmla="*/ 1021191 w 1854200"/>
                <a:gd name="T87" fmla="*/ 922791 h 2143126"/>
                <a:gd name="T88" fmla="*/ 1056696 w 1854200"/>
                <a:gd name="T89" fmla="*/ 903738 h 2143126"/>
                <a:gd name="T90" fmla="*/ 1439731 w 1854200"/>
                <a:gd name="T91" fmla="*/ 973835 h 2143126"/>
                <a:gd name="T92" fmla="*/ 1462069 w 1854200"/>
                <a:gd name="T93" fmla="*/ 1007002 h 2143126"/>
                <a:gd name="T94" fmla="*/ 1456896 w 1854200"/>
                <a:gd name="T95" fmla="*/ 1329732 h 2143126"/>
                <a:gd name="T96" fmla="*/ 1425858 w 1854200"/>
                <a:gd name="T97" fmla="*/ 1355371 h 2143126"/>
                <a:gd name="T98" fmla="*/ 1346383 w 1854200"/>
                <a:gd name="T99" fmla="*/ 1352313 h 2143126"/>
                <a:gd name="T100" fmla="*/ 1163212 w 1854200"/>
                <a:gd name="T101" fmla="*/ 1317264 h 2143126"/>
                <a:gd name="T102" fmla="*/ 1030832 w 1854200"/>
                <a:gd name="T103" fmla="*/ 1276100 h 2143126"/>
                <a:gd name="T104" fmla="*/ 882932 w 1854200"/>
                <a:gd name="T105" fmla="*/ 1214236 h 2143126"/>
                <a:gd name="T106" fmla="*/ 726097 w 1854200"/>
                <a:gd name="T107" fmla="*/ 1126496 h 2143126"/>
                <a:gd name="T108" fmla="*/ 566441 w 1854200"/>
                <a:gd name="T109" fmla="*/ 1008884 h 2143126"/>
                <a:gd name="T110" fmla="*/ 416659 w 1854200"/>
                <a:gd name="T111" fmla="*/ 862573 h 2143126"/>
                <a:gd name="T112" fmla="*/ 301914 w 1854200"/>
                <a:gd name="T113" fmla="*/ 708030 h 2143126"/>
                <a:gd name="T114" fmla="*/ 219852 w 1854200"/>
                <a:gd name="T115" fmla="*/ 553957 h 2143126"/>
                <a:gd name="T116" fmla="*/ 164595 w 1854200"/>
                <a:gd name="T117" fmla="*/ 408587 h 2143126"/>
                <a:gd name="T118" fmla="*/ 130500 w 1854200"/>
                <a:gd name="T119" fmla="*/ 278743 h 2143126"/>
                <a:gd name="T120" fmla="*/ 108397 w 1854200"/>
                <a:gd name="T121" fmla="*/ 119731 h 2143126"/>
                <a:gd name="T122" fmla="*/ 108397 w 1854200"/>
                <a:gd name="T123" fmla="*/ 37166 h 2143126"/>
                <a:gd name="T124" fmla="*/ 133792 w 1854200"/>
                <a:gd name="T125" fmla="*/ 6351 h 214312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854200" h="2143126">
                  <a:moveTo>
                    <a:pt x="0" y="2001838"/>
                  </a:moveTo>
                  <a:lnTo>
                    <a:pt x="134499" y="2001838"/>
                  </a:lnTo>
                  <a:lnTo>
                    <a:pt x="204788" y="2143126"/>
                  </a:lnTo>
                  <a:lnTo>
                    <a:pt x="69760" y="2143126"/>
                  </a:lnTo>
                  <a:lnTo>
                    <a:pt x="0" y="2001838"/>
                  </a:lnTo>
                  <a:close/>
                  <a:moveTo>
                    <a:pt x="928688" y="1830388"/>
                  </a:moveTo>
                  <a:lnTo>
                    <a:pt x="1063484" y="1830388"/>
                  </a:lnTo>
                  <a:lnTo>
                    <a:pt x="1219201" y="2143126"/>
                  </a:lnTo>
                  <a:lnTo>
                    <a:pt x="1084140" y="2143126"/>
                  </a:lnTo>
                  <a:lnTo>
                    <a:pt x="928688" y="1830388"/>
                  </a:lnTo>
                  <a:close/>
                  <a:moveTo>
                    <a:pt x="673100" y="1830388"/>
                  </a:moveTo>
                  <a:lnTo>
                    <a:pt x="807773" y="1830388"/>
                  </a:lnTo>
                  <a:lnTo>
                    <a:pt x="963613" y="2143126"/>
                  </a:lnTo>
                  <a:lnTo>
                    <a:pt x="828675" y="2143126"/>
                  </a:lnTo>
                  <a:lnTo>
                    <a:pt x="673100" y="1830388"/>
                  </a:lnTo>
                  <a:close/>
                  <a:moveTo>
                    <a:pt x="415925" y="1830388"/>
                  </a:moveTo>
                  <a:lnTo>
                    <a:pt x="551334" y="1830388"/>
                  </a:lnTo>
                  <a:lnTo>
                    <a:pt x="708025" y="2143126"/>
                  </a:lnTo>
                  <a:lnTo>
                    <a:pt x="572084" y="2143126"/>
                  </a:lnTo>
                  <a:lnTo>
                    <a:pt x="415925" y="1830388"/>
                  </a:lnTo>
                  <a:close/>
                  <a:moveTo>
                    <a:pt x="160338" y="1830388"/>
                  </a:moveTo>
                  <a:lnTo>
                    <a:pt x="294889" y="1830388"/>
                  </a:lnTo>
                  <a:lnTo>
                    <a:pt x="450851" y="2143126"/>
                  </a:lnTo>
                  <a:lnTo>
                    <a:pt x="315507" y="2143126"/>
                  </a:lnTo>
                  <a:lnTo>
                    <a:pt x="160338" y="1830388"/>
                  </a:lnTo>
                  <a:close/>
                  <a:moveTo>
                    <a:pt x="1750219" y="1603375"/>
                  </a:moveTo>
                  <a:lnTo>
                    <a:pt x="1756569" y="1608920"/>
                  </a:lnTo>
                  <a:lnTo>
                    <a:pt x="1762390" y="1614466"/>
                  </a:lnTo>
                  <a:lnTo>
                    <a:pt x="1767946" y="1620539"/>
                  </a:lnTo>
                  <a:lnTo>
                    <a:pt x="1773502" y="1626349"/>
                  </a:lnTo>
                  <a:lnTo>
                    <a:pt x="1779058" y="1632158"/>
                  </a:lnTo>
                  <a:lnTo>
                    <a:pt x="1784350" y="1638232"/>
                  </a:lnTo>
                  <a:lnTo>
                    <a:pt x="1789112" y="1644833"/>
                  </a:lnTo>
                  <a:lnTo>
                    <a:pt x="1794140" y="1651171"/>
                  </a:lnTo>
                  <a:lnTo>
                    <a:pt x="1798638" y="1657509"/>
                  </a:lnTo>
                  <a:lnTo>
                    <a:pt x="1803400" y="1664374"/>
                  </a:lnTo>
                  <a:lnTo>
                    <a:pt x="1807633" y="1671240"/>
                  </a:lnTo>
                  <a:lnTo>
                    <a:pt x="1811602" y="1677842"/>
                  </a:lnTo>
                  <a:lnTo>
                    <a:pt x="1815571" y="1684971"/>
                  </a:lnTo>
                  <a:lnTo>
                    <a:pt x="1819804" y="1692101"/>
                  </a:lnTo>
                  <a:lnTo>
                    <a:pt x="1823508" y="1699495"/>
                  </a:lnTo>
                  <a:lnTo>
                    <a:pt x="1826683" y="1706625"/>
                  </a:lnTo>
                  <a:lnTo>
                    <a:pt x="1829858" y="1714019"/>
                  </a:lnTo>
                  <a:lnTo>
                    <a:pt x="1833033" y="1721676"/>
                  </a:lnTo>
                  <a:lnTo>
                    <a:pt x="1835679" y="1729334"/>
                  </a:lnTo>
                  <a:lnTo>
                    <a:pt x="1838590" y="1736728"/>
                  </a:lnTo>
                  <a:lnTo>
                    <a:pt x="1840971" y="1744650"/>
                  </a:lnTo>
                  <a:lnTo>
                    <a:pt x="1843088" y="1752308"/>
                  </a:lnTo>
                  <a:lnTo>
                    <a:pt x="1845204" y="1760494"/>
                  </a:lnTo>
                  <a:lnTo>
                    <a:pt x="1847056" y="1768416"/>
                  </a:lnTo>
                  <a:lnTo>
                    <a:pt x="1848644" y="1776338"/>
                  </a:lnTo>
                  <a:lnTo>
                    <a:pt x="1850231" y="1784260"/>
                  </a:lnTo>
                  <a:lnTo>
                    <a:pt x="1851554" y="1792710"/>
                  </a:lnTo>
                  <a:lnTo>
                    <a:pt x="1852348" y="1800632"/>
                  </a:lnTo>
                  <a:lnTo>
                    <a:pt x="1853406" y="1809082"/>
                  </a:lnTo>
                  <a:lnTo>
                    <a:pt x="1853671" y="1817268"/>
                  </a:lnTo>
                  <a:lnTo>
                    <a:pt x="1854200" y="1825982"/>
                  </a:lnTo>
                  <a:lnTo>
                    <a:pt x="1854200" y="1834168"/>
                  </a:lnTo>
                  <a:lnTo>
                    <a:pt x="1854200" y="1842090"/>
                  </a:lnTo>
                  <a:lnTo>
                    <a:pt x="1853935" y="1850276"/>
                  </a:lnTo>
                  <a:lnTo>
                    <a:pt x="1853406" y="1857934"/>
                  </a:lnTo>
                  <a:lnTo>
                    <a:pt x="1852612" y="1865592"/>
                  </a:lnTo>
                  <a:lnTo>
                    <a:pt x="1851819" y="1873514"/>
                  </a:lnTo>
                  <a:lnTo>
                    <a:pt x="1850496" y="1881172"/>
                  </a:lnTo>
                  <a:lnTo>
                    <a:pt x="1849173" y="1888566"/>
                  </a:lnTo>
                  <a:lnTo>
                    <a:pt x="1847850" y="1896224"/>
                  </a:lnTo>
                  <a:lnTo>
                    <a:pt x="1846262" y="1903618"/>
                  </a:lnTo>
                  <a:lnTo>
                    <a:pt x="1844410" y="1911276"/>
                  </a:lnTo>
                  <a:lnTo>
                    <a:pt x="1842558" y="1918669"/>
                  </a:lnTo>
                  <a:lnTo>
                    <a:pt x="1840442" y="1925799"/>
                  </a:lnTo>
                  <a:lnTo>
                    <a:pt x="1837796" y="1933193"/>
                  </a:lnTo>
                  <a:lnTo>
                    <a:pt x="1835415" y="1940323"/>
                  </a:lnTo>
                  <a:lnTo>
                    <a:pt x="1832504" y="1947452"/>
                  </a:lnTo>
                  <a:lnTo>
                    <a:pt x="1829858" y="1954054"/>
                  </a:lnTo>
                  <a:lnTo>
                    <a:pt x="1823773" y="1968050"/>
                  </a:lnTo>
                  <a:lnTo>
                    <a:pt x="1816629" y="1981253"/>
                  </a:lnTo>
                  <a:lnTo>
                    <a:pt x="1809221" y="1994192"/>
                  </a:lnTo>
                  <a:lnTo>
                    <a:pt x="1801283" y="2006867"/>
                  </a:lnTo>
                  <a:lnTo>
                    <a:pt x="1792552" y="2018750"/>
                  </a:lnTo>
                  <a:lnTo>
                    <a:pt x="1783292" y="2030369"/>
                  </a:lnTo>
                  <a:lnTo>
                    <a:pt x="1773767" y="2041724"/>
                  </a:lnTo>
                  <a:lnTo>
                    <a:pt x="1763183" y="2052551"/>
                  </a:lnTo>
                  <a:lnTo>
                    <a:pt x="1752600" y="2062849"/>
                  </a:lnTo>
                  <a:lnTo>
                    <a:pt x="1741488" y="2072620"/>
                  </a:lnTo>
                  <a:lnTo>
                    <a:pt x="1729581" y="2081598"/>
                  </a:lnTo>
                  <a:lnTo>
                    <a:pt x="1717675" y="2090048"/>
                  </a:lnTo>
                  <a:lnTo>
                    <a:pt x="1704975" y="2098498"/>
                  </a:lnTo>
                  <a:lnTo>
                    <a:pt x="1692010" y="2105892"/>
                  </a:lnTo>
                  <a:lnTo>
                    <a:pt x="1678781" y="2112494"/>
                  </a:lnTo>
                  <a:lnTo>
                    <a:pt x="1665023" y="2118831"/>
                  </a:lnTo>
                  <a:lnTo>
                    <a:pt x="1657879" y="2121472"/>
                  </a:lnTo>
                  <a:lnTo>
                    <a:pt x="1650735" y="2124376"/>
                  </a:lnTo>
                  <a:lnTo>
                    <a:pt x="1643592" y="2126753"/>
                  </a:lnTo>
                  <a:lnTo>
                    <a:pt x="1636712" y="2129130"/>
                  </a:lnTo>
                  <a:lnTo>
                    <a:pt x="1629304" y="2131242"/>
                  </a:lnTo>
                  <a:lnTo>
                    <a:pt x="1621896" y="2133619"/>
                  </a:lnTo>
                  <a:lnTo>
                    <a:pt x="1614488" y="2134939"/>
                  </a:lnTo>
                  <a:lnTo>
                    <a:pt x="1607079" y="2136788"/>
                  </a:lnTo>
                  <a:lnTo>
                    <a:pt x="1599406" y="2138372"/>
                  </a:lnTo>
                  <a:lnTo>
                    <a:pt x="1591733" y="2139692"/>
                  </a:lnTo>
                  <a:lnTo>
                    <a:pt x="1583796" y="2140485"/>
                  </a:lnTo>
                  <a:lnTo>
                    <a:pt x="1576123" y="2141541"/>
                  </a:lnTo>
                  <a:lnTo>
                    <a:pt x="1568450" y="2142069"/>
                  </a:lnTo>
                  <a:lnTo>
                    <a:pt x="1560512" y="2142597"/>
                  </a:lnTo>
                  <a:lnTo>
                    <a:pt x="1552575" y="2143125"/>
                  </a:lnTo>
                  <a:lnTo>
                    <a:pt x="1544638" y="2143125"/>
                  </a:lnTo>
                  <a:lnTo>
                    <a:pt x="1536700" y="2143125"/>
                  </a:lnTo>
                  <a:lnTo>
                    <a:pt x="1528762" y="2142597"/>
                  </a:lnTo>
                  <a:lnTo>
                    <a:pt x="1520825" y="2142069"/>
                  </a:lnTo>
                  <a:lnTo>
                    <a:pt x="1512888" y="2141541"/>
                  </a:lnTo>
                  <a:lnTo>
                    <a:pt x="1505215" y="2140485"/>
                  </a:lnTo>
                  <a:lnTo>
                    <a:pt x="1497542" y="2139692"/>
                  </a:lnTo>
                  <a:lnTo>
                    <a:pt x="1489869" y="2138372"/>
                  </a:lnTo>
                  <a:lnTo>
                    <a:pt x="1482196" y="2136788"/>
                  </a:lnTo>
                  <a:lnTo>
                    <a:pt x="1474788" y="2134939"/>
                  </a:lnTo>
                  <a:lnTo>
                    <a:pt x="1467379" y="2133619"/>
                  </a:lnTo>
                  <a:lnTo>
                    <a:pt x="1459971" y="2131242"/>
                  </a:lnTo>
                  <a:lnTo>
                    <a:pt x="1452562" y="2129130"/>
                  </a:lnTo>
                  <a:lnTo>
                    <a:pt x="1445419" y="2126753"/>
                  </a:lnTo>
                  <a:lnTo>
                    <a:pt x="1438540" y="2124376"/>
                  </a:lnTo>
                  <a:lnTo>
                    <a:pt x="1431396" y="2121472"/>
                  </a:lnTo>
                  <a:lnTo>
                    <a:pt x="1424252" y="2118831"/>
                  </a:lnTo>
                  <a:lnTo>
                    <a:pt x="1410494" y="2112494"/>
                  </a:lnTo>
                  <a:lnTo>
                    <a:pt x="1397000" y="2105892"/>
                  </a:lnTo>
                  <a:lnTo>
                    <a:pt x="1384300" y="2098498"/>
                  </a:lnTo>
                  <a:lnTo>
                    <a:pt x="1371600" y="2090048"/>
                  </a:lnTo>
                  <a:lnTo>
                    <a:pt x="1359429" y="2081598"/>
                  </a:lnTo>
                  <a:lnTo>
                    <a:pt x="1347788" y="2072620"/>
                  </a:lnTo>
                  <a:lnTo>
                    <a:pt x="1336675" y="2062849"/>
                  </a:lnTo>
                  <a:lnTo>
                    <a:pt x="1325827" y="2052551"/>
                  </a:lnTo>
                  <a:lnTo>
                    <a:pt x="1315508" y="2041724"/>
                  </a:lnTo>
                  <a:lnTo>
                    <a:pt x="1305983" y="2030369"/>
                  </a:lnTo>
                  <a:lnTo>
                    <a:pt x="1296723" y="2018750"/>
                  </a:lnTo>
                  <a:lnTo>
                    <a:pt x="1287992" y="2006867"/>
                  </a:lnTo>
                  <a:lnTo>
                    <a:pt x="1280054" y="1994192"/>
                  </a:lnTo>
                  <a:lnTo>
                    <a:pt x="1272646" y="1981253"/>
                  </a:lnTo>
                  <a:lnTo>
                    <a:pt x="1265502" y="1968050"/>
                  </a:lnTo>
                  <a:lnTo>
                    <a:pt x="1259417" y="1954054"/>
                  </a:lnTo>
                  <a:lnTo>
                    <a:pt x="1256506" y="1947452"/>
                  </a:lnTo>
                  <a:lnTo>
                    <a:pt x="1253860" y="1940323"/>
                  </a:lnTo>
                  <a:lnTo>
                    <a:pt x="1251215" y="1933193"/>
                  </a:lnTo>
                  <a:lnTo>
                    <a:pt x="1248833" y="1925799"/>
                  </a:lnTo>
                  <a:lnTo>
                    <a:pt x="1246717" y="1918669"/>
                  </a:lnTo>
                  <a:lnTo>
                    <a:pt x="1244865" y="1911276"/>
                  </a:lnTo>
                  <a:lnTo>
                    <a:pt x="1243012" y="1903618"/>
                  </a:lnTo>
                  <a:lnTo>
                    <a:pt x="1241425" y="1896224"/>
                  </a:lnTo>
                  <a:lnTo>
                    <a:pt x="1239838" y="1888566"/>
                  </a:lnTo>
                  <a:lnTo>
                    <a:pt x="1238779" y="1881172"/>
                  </a:lnTo>
                  <a:lnTo>
                    <a:pt x="1237456" y="1873514"/>
                  </a:lnTo>
                  <a:lnTo>
                    <a:pt x="1236662" y="1865592"/>
                  </a:lnTo>
                  <a:lnTo>
                    <a:pt x="1235869" y="1857934"/>
                  </a:lnTo>
                  <a:lnTo>
                    <a:pt x="1235340" y="1850276"/>
                  </a:lnTo>
                  <a:lnTo>
                    <a:pt x="1235340" y="1842090"/>
                  </a:lnTo>
                  <a:lnTo>
                    <a:pt x="1235075" y="1834168"/>
                  </a:lnTo>
                  <a:lnTo>
                    <a:pt x="1352021" y="1834168"/>
                  </a:lnTo>
                  <a:lnTo>
                    <a:pt x="1352550" y="1843939"/>
                  </a:lnTo>
                  <a:lnTo>
                    <a:pt x="1353079" y="1853973"/>
                  </a:lnTo>
                  <a:lnTo>
                    <a:pt x="1354402" y="1863480"/>
                  </a:lnTo>
                  <a:lnTo>
                    <a:pt x="1355725" y="1872986"/>
                  </a:lnTo>
                  <a:lnTo>
                    <a:pt x="1358106" y="1882228"/>
                  </a:lnTo>
                  <a:lnTo>
                    <a:pt x="1360752" y="1891471"/>
                  </a:lnTo>
                  <a:lnTo>
                    <a:pt x="1363927" y="1900449"/>
                  </a:lnTo>
                  <a:lnTo>
                    <a:pt x="1367102" y="1908899"/>
                  </a:lnTo>
                  <a:lnTo>
                    <a:pt x="1370806" y="1917613"/>
                  </a:lnTo>
                  <a:lnTo>
                    <a:pt x="1375304" y="1925799"/>
                  </a:lnTo>
                  <a:lnTo>
                    <a:pt x="1379802" y="1933985"/>
                  </a:lnTo>
                  <a:lnTo>
                    <a:pt x="1385094" y="1941643"/>
                  </a:lnTo>
                  <a:lnTo>
                    <a:pt x="1390385" y="1949301"/>
                  </a:lnTo>
                  <a:lnTo>
                    <a:pt x="1396206" y="1956431"/>
                  </a:lnTo>
                  <a:lnTo>
                    <a:pt x="1402027" y="1963296"/>
                  </a:lnTo>
                  <a:lnTo>
                    <a:pt x="1408642" y="1970162"/>
                  </a:lnTo>
                  <a:lnTo>
                    <a:pt x="1415256" y="1976236"/>
                  </a:lnTo>
                  <a:lnTo>
                    <a:pt x="1422135" y="1982573"/>
                  </a:lnTo>
                  <a:lnTo>
                    <a:pt x="1429544" y="1988383"/>
                  </a:lnTo>
                  <a:lnTo>
                    <a:pt x="1436952" y="1993664"/>
                  </a:lnTo>
                  <a:lnTo>
                    <a:pt x="1444890" y="1998417"/>
                  </a:lnTo>
                  <a:lnTo>
                    <a:pt x="1452827" y="2003170"/>
                  </a:lnTo>
                  <a:lnTo>
                    <a:pt x="1461294" y="2007395"/>
                  </a:lnTo>
                  <a:lnTo>
                    <a:pt x="1469760" y="2011356"/>
                  </a:lnTo>
                  <a:lnTo>
                    <a:pt x="1478492" y="2014789"/>
                  </a:lnTo>
                  <a:lnTo>
                    <a:pt x="1487488" y="2018958"/>
                  </a:lnTo>
                  <a:lnTo>
                    <a:pt x="1496748" y="2020335"/>
                  </a:lnTo>
                  <a:lnTo>
                    <a:pt x="1506008" y="2022447"/>
                  </a:lnTo>
                  <a:lnTo>
                    <a:pt x="1515269" y="2024296"/>
                  </a:lnTo>
                  <a:lnTo>
                    <a:pt x="1525058" y="2025616"/>
                  </a:lnTo>
                  <a:lnTo>
                    <a:pt x="1534583" y="2026144"/>
                  </a:lnTo>
                  <a:lnTo>
                    <a:pt x="1544638" y="2026408"/>
                  </a:lnTo>
                  <a:lnTo>
                    <a:pt x="1554692" y="2026144"/>
                  </a:lnTo>
                  <a:lnTo>
                    <a:pt x="1564217" y="2025616"/>
                  </a:lnTo>
                  <a:lnTo>
                    <a:pt x="1574006" y="2024296"/>
                  </a:lnTo>
                  <a:lnTo>
                    <a:pt x="1583267" y="2022447"/>
                  </a:lnTo>
                  <a:lnTo>
                    <a:pt x="1592792" y="2020335"/>
                  </a:lnTo>
                  <a:lnTo>
                    <a:pt x="1601788" y="2018958"/>
                  </a:lnTo>
                  <a:lnTo>
                    <a:pt x="1610783" y="2014789"/>
                  </a:lnTo>
                  <a:lnTo>
                    <a:pt x="1619779" y="2011356"/>
                  </a:lnTo>
                  <a:lnTo>
                    <a:pt x="1627981" y="2007395"/>
                  </a:lnTo>
                  <a:lnTo>
                    <a:pt x="1636183" y="2003170"/>
                  </a:lnTo>
                  <a:lnTo>
                    <a:pt x="1644385" y="1998417"/>
                  </a:lnTo>
                  <a:lnTo>
                    <a:pt x="1652323" y="1993664"/>
                  </a:lnTo>
                  <a:lnTo>
                    <a:pt x="1659731" y="1988383"/>
                  </a:lnTo>
                  <a:lnTo>
                    <a:pt x="1667140" y="1982573"/>
                  </a:lnTo>
                  <a:lnTo>
                    <a:pt x="1674019" y="1976236"/>
                  </a:lnTo>
                  <a:lnTo>
                    <a:pt x="1680633" y="1970162"/>
                  </a:lnTo>
                  <a:lnTo>
                    <a:pt x="1687248" y="1963296"/>
                  </a:lnTo>
                  <a:lnTo>
                    <a:pt x="1693333" y="1956431"/>
                  </a:lnTo>
                  <a:lnTo>
                    <a:pt x="1698890" y="1949301"/>
                  </a:lnTo>
                  <a:lnTo>
                    <a:pt x="1704446" y="1941643"/>
                  </a:lnTo>
                  <a:lnTo>
                    <a:pt x="1709473" y="1933985"/>
                  </a:lnTo>
                  <a:lnTo>
                    <a:pt x="1713971" y="1925799"/>
                  </a:lnTo>
                  <a:lnTo>
                    <a:pt x="1718204" y="1917613"/>
                  </a:lnTo>
                  <a:lnTo>
                    <a:pt x="1721908" y="1908899"/>
                  </a:lnTo>
                  <a:lnTo>
                    <a:pt x="1725348" y="1900449"/>
                  </a:lnTo>
                  <a:lnTo>
                    <a:pt x="1728523" y="1891471"/>
                  </a:lnTo>
                  <a:lnTo>
                    <a:pt x="1731169" y="1882228"/>
                  </a:lnTo>
                  <a:lnTo>
                    <a:pt x="1733285" y="1872986"/>
                  </a:lnTo>
                  <a:lnTo>
                    <a:pt x="1734873" y="1863480"/>
                  </a:lnTo>
                  <a:lnTo>
                    <a:pt x="1736196" y="1853973"/>
                  </a:lnTo>
                  <a:lnTo>
                    <a:pt x="1736990" y="1843939"/>
                  </a:lnTo>
                  <a:lnTo>
                    <a:pt x="1736990" y="1834168"/>
                  </a:lnTo>
                  <a:lnTo>
                    <a:pt x="1736990" y="1826775"/>
                  </a:lnTo>
                  <a:lnTo>
                    <a:pt x="1736725" y="1819645"/>
                  </a:lnTo>
                  <a:lnTo>
                    <a:pt x="1735931" y="1812779"/>
                  </a:lnTo>
                  <a:lnTo>
                    <a:pt x="1734873" y="1805649"/>
                  </a:lnTo>
                  <a:lnTo>
                    <a:pt x="1734079" y="1798520"/>
                  </a:lnTo>
                  <a:lnTo>
                    <a:pt x="1732492" y="1791654"/>
                  </a:lnTo>
                  <a:lnTo>
                    <a:pt x="1730904" y="1784788"/>
                  </a:lnTo>
                  <a:lnTo>
                    <a:pt x="1728788" y="1777922"/>
                  </a:lnTo>
                  <a:lnTo>
                    <a:pt x="1726671" y="1771321"/>
                  </a:lnTo>
                  <a:lnTo>
                    <a:pt x="1724554" y="1764983"/>
                  </a:lnTo>
                  <a:lnTo>
                    <a:pt x="1721644" y="1758646"/>
                  </a:lnTo>
                  <a:lnTo>
                    <a:pt x="1718998" y="1752044"/>
                  </a:lnTo>
                  <a:lnTo>
                    <a:pt x="1715823" y="1745970"/>
                  </a:lnTo>
                  <a:lnTo>
                    <a:pt x="1712383" y="1739633"/>
                  </a:lnTo>
                  <a:lnTo>
                    <a:pt x="1708944" y="1733559"/>
                  </a:lnTo>
                  <a:lnTo>
                    <a:pt x="1704975" y="1727750"/>
                  </a:lnTo>
                  <a:lnTo>
                    <a:pt x="1701271" y="1722205"/>
                  </a:lnTo>
                  <a:lnTo>
                    <a:pt x="1697038" y="1716659"/>
                  </a:lnTo>
                  <a:lnTo>
                    <a:pt x="1692804" y="1711114"/>
                  </a:lnTo>
                  <a:lnTo>
                    <a:pt x="1688042" y="1705833"/>
                  </a:lnTo>
                  <a:lnTo>
                    <a:pt x="1683544" y="1700815"/>
                  </a:lnTo>
                  <a:lnTo>
                    <a:pt x="1678517" y="1695798"/>
                  </a:lnTo>
                  <a:lnTo>
                    <a:pt x="1673225" y="1691045"/>
                  </a:lnTo>
                  <a:lnTo>
                    <a:pt x="1667933" y="1686556"/>
                  </a:lnTo>
                  <a:lnTo>
                    <a:pt x="1662377" y="1682331"/>
                  </a:lnTo>
                  <a:lnTo>
                    <a:pt x="1656821" y="1677842"/>
                  </a:lnTo>
                  <a:lnTo>
                    <a:pt x="1651000" y="1673881"/>
                  </a:lnTo>
                  <a:lnTo>
                    <a:pt x="1645179" y="1670184"/>
                  </a:lnTo>
                  <a:lnTo>
                    <a:pt x="1639094" y="1666487"/>
                  </a:lnTo>
                  <a:lnTo>
                    <a:pt x="1632479" y="1663054"/>
                  </a:lnTo>
                  <a:lnTo>
                    <a:pt x="1626129" y="1660149"/>
                  </a:lnTo>
                  <a:lnTo>
                    <a:pt x="1619779" y="1656980"/>
                  </a:lnTo>
                  <a:lnTo>
                    <a:pt x="1750219" y="1603375"/>
                  </a:lnTo>
                  <a:close/>
                  <a:moveTo>
                    <a:pt x="178859" y="0"/>
                  </a:moveTo>
                  <a:lnTo>
                    <a:pt x="501650" y="0"/>
                  </a:lnTo>
                  <a:lnTo>
                    <a:pt x="507736" y="265"/>
                  </a:lnTo>
                  <a:lnTo>
                    <a:pt x="513557" y="1323"/>
                  </a:lnTo>
                  <a:lnTo>
                    <a:pt x="519113" y="2647"/>
                  </a:lnTo>
                  <a:lnTo>
                    <a:pt x="524669" y="4499"/>
                  </a:lnTo>
                  <a:lnTo>
                    <a:pt x="529961" y="7145"/>
                  </a:lnTo>
                  <a:lnTo>
                    <a:pt x="534988" y="10056"/>
                  </a:lnTo>
                  <a:lnTo>
                    <a:pt x="539486" y="13496"/>
                  </a:lnTo>
                  <a:lnTo>
                    <a:pt x="543984" y="17466"/>
                  </a:lnTo>
                  <a:lnTo>
                    <a:pt x="547688" y="21700"/>
                  </a:lnTo>
                  <a:lnTo>
                    <a:pt x="550863" y="26199"/>
                  </a:lnTo>
                  <a:lnTo>
                    <a:pt x="554038" y="31227"/>
                  </a:lnTo>
                  <a:lnTo>
                    <a:pt x="556419" y="36254"/>
                  </a:lnTo>
                  <a:lnTo>
                    <a:pt x="558536" y="41812"/>
                  </a:lnTo>
                  <a:lnTo>
                    <a:pt x="559859" y="47369"/>
                  </a:lnTo>
                  <a:lnTo>
                    <a:pt x="560917" y="53720"/>
                  </a:lnTo>
                  <a:lnTo>
                    <a:pt x="561182" y="59806"/>
                  </a:lnTo>
                  <a:lnTo>
                    <a:pt x="630238" y="451193"/>
                  </a:lnTo>
                  <a:lnTo>
                    <a:pt x="629973" y="457280"/>
                  </a:lnTo>
                  <a:lnTo>
                    <a:pt x="628915" y="463366"/>
                  </a:lnTo>
                  <a:lnTo>
                    <a:pt x="627328" y="468923"/>
                  </a:lnTo>
                  <a:lnTo>
                    <a:pt x="625476" y="474480"/>
                  </a:lnTo>
                  <a:lnTo>
                    <a:pt x="623094" y="479773"/>
                  </a:lnTo>
                  <a:lnTo>
                    <a:pt x="619919" y="484536"/>
                  </a:lnTo>
                  <a:lnTo>
                    <a:pt x="616480" y="489300"/>
                  </a:lnTo>
                  <a:lnTo>
                    <a:pt x="612511" y="493269"/>
                  </a:lnTo>
                  <a:lnTo>
                    <a:pt x="608278" y="497239"/>
                  </a:lnTo>
                  <a:lnTo>
                    <a:pt x="604044" y="500679"/>
                  </a:lnTo>
                  <a:lnTo>
                    <a:pt x="599017" y="503590"/>
                  </a:lnTo>
                  <a:lnTo>
                    <a:pt x="593726" y="506236"/>
                  </a:lnTo>
                  <a:lnTo>
                    <a:pt x="588169" y="508088"/>
                  </a:lnTo>
                  <a:lnTo>
                    <a:pt x="582613" y="509676"/>
                  </a:lnTo>
                  <a:lnTo>
                    <a:pt x="576528" y="510470"/>
                  </a:lnTo>
                  <a:lnTo>
                    <a:pt x="570707" y="510735"/>
                  </a:lnTo>
                  <a:lnTo>
                    <a:pt x="491596" y="510735"/>
                  </a:lnTo>
                  <a:lnTo>
                    <a:pt x="492126" y="516292"/>
                  </a:lnTo>
                  <a:lnTo>
                    <a:pt x="492919" y="521849"/>
                  </a:lnTo>
                  <a:lnTo>
                    <a:pt x="494242" y="527671"/>
                  </a:lnTo>
                  <a:lnTo>
                    <a:pt x="495830" y="533228"/>
                  </a:lnTo>
                  <a:lnTo>
                    <a:pt x="497682" y="539050"/>
                  </a:lnTo>
                  <a:lnTo>
                    <a:pt x="499534" y="545137"/>
                  </a:lnTo>
                  <a:lnTo>
                    <a:pt x="501650" y="551223"/>
                  </a:lnTo>
                  <a:lnTo>
                    <a:pt x="504032" y="557045"/>
                  </a:lnTo>
                  <a:lnTo>
                    <a:pt x="509323" y="568953"/>
                  </a:lnTo>
                  <a:lnTo>
                    <a:pt x="515409" y="581391"/>
                  </a:lnTo>
                  <a:lnTo>
                    <a:pt x="522553" y="593828"/>
                  </a:lnTo>
                  <a:lnTo>
                    <a:pt x="529961" y="606001"/>
                  </a:lnTo>
                  <a:lnTo>
                    <a:pt x="538428" y="618703"/>
                  </a:lnTo>
                  <a:lnTo>
                    <a:pt x="546894" y="631406"/>
                  </a:lnTo>
                  <a:lnTo>
                    <a:pt x="556155" y="643843"/>
                  </a:lnTo>
                  <a:lnTo>
                    <a:pt x="565944" y="656545"/>
                  </a:lnTo>
                  <a:lnTo>
                    <a:pt x="576263" y="669247"/>
                  </a:lnTo>
                  <a:lnTo>
                    <a:pt x="586582" y="681950"/>
                  </a:lnTo>
                  <a:lnTo>
                    <a:pt x="597430" y="694123"/>
                  </a:lnTo>
                  <a:lnTo>
                    <a:pt x="608542" y="706560"/>
                  </a:lnTo>
                  <a:lnTo>
                    <a:pt x="619655" y="718998"/>
                  </a:lnTo>
                  <a:lnTo>
                    <a:pt x="631032" y="731171"/>
                  </a:lnTo>
                  <a:lnTo>
                    <a:pt x="653786" y="754987"/>
                  </a:lnTo>
                  <a:lnTo>
                    <a:pt x="676805" y="777746"/>
                  </a:lnTo>
                  <a:lnTo>
                    <a:pt x="698765" y="799710"/>
                  </a:lnTo>
                  <a:lnTo>
                    <a:pt x="740305" y="839404"/>
                  </a:lnTo>
                  <a:lnTo>
                    <a:pt x="758032" y="856870"/>
                  </a:lnTo>
                  <a:lnTo>
                    <a:pt x="774171" y="872483"/>
                  </a:lnTo>
                  <a:lnTo>
                    <a:pt x="789517" y="888361"/>
                  </a:lnTo>
                  <a:lnTo>
                    <a:pt x="806980" y="906355"/>
                  </a:lnTo>
                  <a:lnTo>
                    <a:pt x="846932" y="947637"/>
                  </a:lnTo>
                  <a:lnTo>
                    <a:pt x="868628" y="969866"/>
                  </a:lnTo>
                  <a:lnTo>
                    <a:pt x="891646" y="992624"/>
                  </a:lnTo>
                  <a:lnTo>
                    <a:pt x="915194" y="1015647"/>
                  </a:lnTo>
                  <a:lnTo>
                    <a:pt x="927630" y="1026762"/>
                  </a:lnTo>
                  <a:lnTo>
                    <a:pt x="939800" y="1038140"/>
                  </a:lnTo>
                  <a:lnTo>
                    <a:pt x="952236" y="1048990"/>
                  </a:lnTo>
                  <a:lnTo>
                    <a:pt x="964936" y="1059840"/>
                  </a:lnTo>
                  <a:lnTo>
                    <a:pt x="977107" y="1070425"/>
                  </a:lnTo>
                  <a:lnTo>
                    <a:pt x="989807" y="1080481"/>
                  </a:lnTo>
                  <a:lnTo>
                    <a:pt x="1002507" y="1090272"/>
                  </a:lnTo>
                  <a:lnTo>
                    <a:pt x="1015207" y="1099534"/>
                  </a:lnTo>
                  <a:lnTo>
                    <a:pt x="1027642" y="1108267"/>
                  </a:lnTo>
                  <a:lnTo>
                    <a:pt x="1040342" y="1116471"/>
                  </a:lnTo>
                  <a:lnTo>
                    <a:pt x="1052778" y="1124145"/>
                  </a:lnTo>
                  <a:lnTo>
                    <a:pt x="1064948" y="1131025"/>
                  </a:lnTo>
                  <a:lnTo>
                    <a:pt x="1077384" y="1137112"/>
                  </a:lnTo>
                  <a:lnTo>
                    <a:pt x="1089290" y="1142404"/>
                  </a:lnTo>
                  <a:lnTo>
                    <a:pt x="1095640" y="1144786"/>
                  </a:lnTo>
                  <a:lnTo>
                    <a:pt x="1101461" y="1147168"/>
                  </a:lnTo>
                  <a:lnTo>
                    <a:pt x="1107282" y="1149285"/>
                  </a:lnTo>
                  <a:lnTo>
                    <a:pt x="1113103" y="1150872"/>
                  </a:lnTo>
                  <a:lnTo>
                    <a:pt x="1118659" y="1152196"/>
                  </a:lnTo>
                  <a:lnTo>
                    <a:pt x="1124480" y="1153519"/>
                  </a:lnTo>
                  <a:lnTo>
                    <a:pt x="1130036" y="1154577"/>
                  </a:lnTo>
                  <a:lnTo>
                    <a:pt x="1135592" y="1155371"/>
                  </a:lnTo>
                  <a:lnTo>
                    <a:pt x="1135592" y="1076247"/>
                  </a:lnTo>
                  <a:lnTo>
                    <a:pt x="1135857" y="1069896"/>
                  </a:lnTo>
                  <a:lnTo>
                    <a:pt x="1136915" y="1064074"/>
                  </a:lnTo>
                  <a:lnTo>
                    <a:pt x="1138503" y="1058252"/>
                  </a:lnTo>
                  <a:lnTo>
                    <a:pt x="1140355" y="1052695"/>
                  </a:lnTo>
                  <a:lnTo>
                    <a:pt x="1142736" y="1047667"/>
                  </a:lnTo>
                  <a:lnTo>
                    <a:pt x="1145911" y="1042904"/>
                  </a:lnTo>
                  <a:lnTo>
                    <a:pt x="1149086" y="1038140"/>
                  </a:lnTo>
                  <a:lnTo>
                    <a:pt x="1153319" y="1033906"/>
                  </a:lnTo>
                  <a:lnTo>
                    <a:pt x="1157288" y="1030202"/>
                  </a:lnTo>
                  <a:lnTo>
                    <a:pt x="1161786" y="1026497"/>
                  </a:lnTo>
                  <a:lnTo>
                    <a:pt x="1166813" y="1023851"/>
                  </a:lnTo>
                  <a:lnTo>
                    <a:pt x="1172105" y="1021204"/>
                  </a:lnTo>
                  <a:lnTo>
                    <a:pt x="1177661" y="1019087"/>
                  </a:lnTo>
                  <a:lnTo>
                    <a:pt x="1183217" y="1017499"/>
                  </a:lnTo>
                  <a:lnTo>
                    <a:pt x="1189038" y="1016706"/>
                  </a:lnTo>
                  <a:lnTo>
                    <a:pt x="1195123" y="1016441"/>
                  </a:lnTo>
                  <a:lnTo>
                    <a:pt x="1586971" y="1085509"/>
                  </a:lnTo>
                  <a:lnTo>
                    <a:pt x="1593057" y="1085774"/>
                  </a:lnTo>
                  <a:lnTo>
                    <a:pt x="1598878" y="1086567"/>
                  </a:lnTo>
                  <a:lnTo>
                    <a:pt x="1604434" y="1087891"/>
                  </a:lnTo>
                  <a:lnTo>
                    <a:pt x="1609990" y="1090008"/>
                  </a:lnTo>
                  <a:lnTo>
                    <a:pt x="1615282" y="1092389"/>
                  </a:lnTo>
                  <a:lnTo>
                    <a:pt x="1620044" y="1095565"/>
                  </a:lnTo>
                  <a:lnTo>
                    <a:pt x="1624807" y="1099005"/>
                  </a:lnTo>
                  <a:lnTo>
                    <a:pt x="1628776" y="1102710"/>
                  </a:lnTo>
                  <a:lnTo>
                    <a:pt x="1632744" y="1106944"/>
                  </a:lnTo>
                  <a:lnTo>
                    <a:pt x="1636184" y="1111707"/>
                  </a:lnTo>
                  <a:lnTo>
                    <a:pt x="1639359" y="1116471"/>
                  </a:lnTo>
                  <a:lnTo>
                    <a:pt x="1641740" y="1121763"/>
                  </a:lnTo>
                  <a:lnTo>
                    <a:pt x="1643592" y="1127320"/>
                  </a:lnTo>
                  <a:lnTo>
                    <a:pt x="1645180" y="1132878"/>
                  </a:lnTo>
                  <a:lnTo>
                    <a:pt x="1645973" y="1138699"/>
                  </a:lnTo>
                  <a:lnTo>
                    <a:pt x="1646238" y="1144786"/>
                  </a:lnTo>
                  <a:lnTo>
                    <a:pt x="1646238" y="1467633"/>
                  </a:lnTo>
                  <a:lnTo>
                    <a:pt x="1645973" y="1473720"/>
                  </a:lnTo>
                  <a:lnTo>
                    <a:pt x="1645180" y="1479542"/>
                  </a:lnTo>
                  <a:lnTo>
                    <a:pt x="1643592" y="1485628"/>
                  </a:lnTo>
                  <a:lnTo>
                    <a:pt x="1641740" y="1490656"/>
                  </a:lnTo>
                  <a:lnTo>
                    <a:pt x="1639359" y="1495949"/>
                  </a:lnTo>
                  <a:lnTo>
                    <a:pt x="1636184" y="1500977"/>
                  </a:lnTo>
                  <a:lnTo>
                    <a:pt x="1632744" y="1505475"/>
                  </a:lnTo>
                  <a:lnTo>
                    <a:pt x="1629040" y="1509974"/>
                  </a:lnTo>
                  <a:lnTo>
                    <a:pt x="1624807" y="1513679"/>
                  </a:lnTo>
                  <a:lnTo>
                    <a:pt x="1620044" y="1516855"/>
                  </a:lnTo>
                  <a:lnTo>
                    <a:pt x="1615282" y="1520030"/>
                  </a:lnTo>
                  <a:lnTo>
                    <a:pt x="1609990" y="1522412"/>
                  </a:lnTo>
                  <a:lnTo>
                    <a:pt x="1604434" y="1524793"/>
                  </a:lnTo>
                  <a:lnTo>
                    <a:pt x="1598878" y="1526117"/>
                  </a:lnTo>
                  <a:lnTo>
                    <a:pt x="1593057" y="1526910"/>
                  </a:lnTo>
                  <a:lnTo>
                    <a:pt x="1586971" y="1527175"/>
                  </a:lnTo>
                  <a:lnTo>
                    <a:pt x="1580621" y="1527175"/>
                  </a:lnTo>
                  <a:lnTo>
                    <a:pt x="1562630" y="1525852"/>
                  </a:lnTo>
                  <a:lnTo>
                    <a:pt x="1549136" y="1525058"/>
                  </a:lnTo>
                  <a:lnTo>
                    <a:pt x="1533526" y="1523470"/>
                  </a:lnTo>
                  <a:lnTo>
                    <a:pt x="1515005" y="1521353"/>
                  </a:lnTo>
                  <a:lnTo>
                    <a:pt x="1494367" y="1518707"/>
                  </a:lnTo>
                  <a:lnTo>
                    <a:pt x="1471348" y="1515531"/>
                  </a:lnTo>
                  <a:lnTo>
                    <a:pt x="1445948" y="1511297"/>
                  </a:lnTo>
                  <a:lnTo>
                    <a:pt x="1418961" y="1506534"/>
                  </a:lnTo>
                  <a:lnTo>
                    <a:pt x="1389592" y="1500712"/>
                  </a:lnTo>
                  <a:lnTo>
                    <a:pt x="1358371" y="1493832"/>
                  </a:lnTo>
                  <a:lnTo>
                    <a:pt x="1325828" y="1486158"/>
                  </a:lnTo>
                  <a:lnTo>
                    <a:pt x="1308894" y="1481923"/>
                  </a:lnTo>
                  <a:lnTo>
                    <a:pt x="1291167" y="1477160"/>
                  </a:lnTo>
                  <a:lnTo>
                    <a:pt x="1273705" y="1472397"/>
                  </a:lnTo>
                  <a:lnTo>
                    <a:pt x="1255448" y="1467104"/>
                  </a:lnTo>
                  <a:lnTo>
                    <a:pt x="1236928" y="1461547"/>
                  </a:lnTo>
                  <a:lnTo>
                    <a:pt x="1218142" y="1455725"/>
                  </a:lnTo>
                  <a:lnTo>
                    <a:pt x="1199092" y="1449109"/>
                  </a:lnTo>
                  <a:lnTo>
                    <a:pt x="1179778" y="1442758"/>
                  </a:lnTo>
                  <a:lnTo>
                    <a:pt x="1159934" y="1435613"/>
                  </a:lnTo>
                  <a:lnTo>
                    <a:pt x="1139826" y="1428468"/>
                  </a:lnTo>
                  <a:lnTo>
                    <a:pt x="1119717" y="1420794"/>
                  </a:lnTo>
                  <a:lnTo>
                    <a:pt x="1099344" y="1412591"/>
                  </a:lnTo>
                  <a:lnTo>
                    <a:pt x="1078707" y="1404122"/>
                  </a:lnTo>
                  <a:lnTo>
                    <a:pt x="1057540" y="1395125"/>
                  </a:lnTo>
                  <a:lnTo>
                    <a:pt x="1036373" y="1385863"/>
                  </a:lnTo>
                  <a:lnTo>
                    <a:pt x="1015207" y="1376072"/>
                  </a:lnTo>
                  <a:lnTo>
                    <a:pt x="993511" y="1366016"/>
                  </a:lnTo>
                  <a:lnTo>
                    <a:pt x="972080" y="1355166"/>
                  </a:lnTo>
                  <a:lnTo>
                    <a:pt x="950119" y="1344052"/>
                  </a:lnTo>
                  <a:lnTo>
                    <a:pt x="928159" y="1332673"/>
                  </a:lnTo>
                  <a:lnTo>
                    <a:pt x="905934" y="1320500"/>
                  </a:lnTo>
                  <a:lnTo>
                    <a:pt x="884238" y="1308062"/>
                  </a:lnTo>
                  <a:lnTo>
                    <a:pt x="861748" y="1295095"/>
                  </a:lnTo>
                  <a:lnTo>
                    <a:pt x="839523" y="1281335"/>
                  </a:lnTo>
                  <a:lnTo>
                    <a:pt x="817034" y="1267309"/>
                  </a:lnTo>
                  <a:lnTo>
                    <a:pt x="794544" y="1252755"/>
                  </a:lnTo>
                  <a:lnTo>
                    <a:pt x="772055" y="1237671"/>
                  </a:lnTo>
                  <a:lnTo>
                    <a:pt x="749565" y="1222058"/>
                  </a:lnTo>
                  <a:lnTo>
                    <a:pt x="726811" y="1205651"/>
                  </a:lnTo>
                  <a:lnTo>
                    <a:pt x="704321" y="1188979"/>
                  </a:lnTo>
                  <a:lnTo>
                    <a:pt x="682361" y="1171778"/>
                  </a:lnTo>
                  <a:lnTo>
                    <a:pt x="659871" y="1153783"/>
                  </a:lnTo>
                  <a:lnTo>
                    <a:pt x="637382" y="1134995"/>
                  </a:lnTo>
                  <a:lnTo>
                    <a:pt x="615157" y="1115941"/>
                  </a:lnTo>
                  <a:lnTo>
                    <a:pt x="592932" y="1096094"/>
                  </a:lnTo>
                  <a:lnTo>
                    <a:pt x="570707" y="1075718"/>
                  </a:lnTo>
                  <a:lnTo>
                    <a:pt x="548746" y="1055077"/>
                  </a:lnTo>
                  <a:lnTo>
                    <a:pt x="527844" y="1034171"/>
                  </a:lnTo>
                  <a:lnTo>
                    <a:pt x="507471" y="1013001"/>
                  </a:lnTo>
                  <a:lnTo>
                    <a:pt x="487892" y="991566"/>
                  </a:lnTo>
                  <a:lnTo>
                    <a:pt x="468842" y="970395"/>
                  </a:lnTo>
                  <a:lnTo>
                    <a:pt x="450586" y="948960"/>
                  </a:lnTo>
                  <a:lnTo>
                    <a:pt x="432859" y="927261"/>
                  </a:lnTo>
                  <a:lnTo>
                    <a:pt x="415926" y="905561"/>
                  </a:lnTo>
                  <a:lnTo>
                    <a:pt x="399521" y="883862"/>
                  </a:lnTo>
                  <a:lnTo>
                    <a:pt x="383646" y="861897"/>
                  </a:lnTo>
                  <a:lnTo>
                    <a:pt x="368565" y="839933"/>
                  </a:lnTo>
                  <a:lnTo>
                    <a:pt x="354013" y="818498"/>
                  </a:lnTo>
                  <a:lnTo>
                    <a:pt x="339726" y="796534"/>
                  </a:lnTo>
                  <a:lnTo>
                    <a:pt x="326496" y="774570"/>
                  </a:lnTo>
                  <a:lnTo>
                    <a:pt x="313532" y="752870"/>
                  </a:lnTo>
                  <a:lnTo>
                    <a:pt x="301361" y="730906"/>
                  </a:lnTo>
                  <a:lnTo>
                    <a:pt x="289719" y="709207"/>
                  </a:lnTo>
                  <a:lnTo>
                    <a:pt x="278078" y="687772"/>
                  </a:lnTo>
                  <a:lnTo>
                    <a:pt x="267494" y="666072"/>
                  </a:lnTo>
                  <a:lnTo>
                    <a:pt x="257176" y="644637"/>
                  </a:lnTo>
                  <a:lnTo>
                    <a:pt x="247386" y="623202"/>
                  </a:lnTo>
                  <a:lnTo>
                    <a:pt x="238126" y="602296"/>
                  </a:lnTo>
                  <a:lnTo>
                    <a:pt x="229130" y="581391"/>
                  </a:lnTo>
                  <a:lnTo>
                    <a:pt x="220663" y="560485"/>
                  </a:lnTo>
                  <a:lnTo>
                    <a:pt x="212726" y="539844"/>
                  </a:lnTo>
                  <a:lnTo>
                    <a:pt x="205053" y="519467"/>
                  </a:lnTo>
                  <a:lnTo>
                    <a:pt x="198173" y="499356"/>
                  </a:lnTo>
                  <a:lnTo>
                    <a:pt x="191294" y="479244"/>
                  </a:lnTo>
                  <a:lnTo>
                    <a:pt x="185209" y="459661"/>
                  </a:lnTo>
                  <a:lnTo>
                    <a:pt x="178859" y="440079"/>
                  </a:lnTo>
                  <a:lnTo>
                    <a:pt x="173303" y="421025"/>
                  </a:lnTo>
                  <a:lnTo>
                    <a:pt x="168276" y="402237"/>
                  </a:lnTo>
                  <a:lnTo>
                    <a:pt x="163248" y="383713"/>
                  </a:lnTo>
                  <a:lnTo>
                    <a:pt x="159015" y="365718"/>
                  </a:lnTo>
                  <a:lnTo>
                    <a:pt x="154517" y="347988"/>
                  </a:lnTo>
                  <a:lnTo>
                    <a:pt x="150548" y="330522"/>
                  </a:lnTo>
                  <a:lnTo>
                    <a:pt x="146844" y="313586"/>
                  </a:lnTo>
                  <a:lnTo>
                    <a:pt x="143934" y="296914"/>
                  </a:lnTo>
                  <a:lnTo>
                    <a:pt x="140759" y="280507"/>
                  </a:lnTo>
                  <a:lnTo>
                    <a:pt x="137848" y="264894"/>
                  </a:lnTo>
                  <a:lnTo>
                    <a:pt x="133086" y="234462"/>
                  </a:lnTo>
                  <a:lnTo>
                    <a:pt x="129117" y="206411"/>
                  </a:lnTo>
                  <a:lnTo>
                    <a:pt x="125942" y="180213"/>
                  </a:lnTo>
                  <a:lnTo>
                    <a:pt x="123561" y="156396"/>
                  </a:lnTo>
                  <a:lnTo>
                    <a:pt x="121973" y="134697"/>
                  </a:lnTo>
                  <a:lnTo>
                    <a:pt x="120650" y="115643"/>
                  </a:lnTo>
                  <a:lnTo>
                    <a:pt x="119857" y="98972"/>
                  </a:lnTo>
                  <a:lnTo>
                    <a:pt x="119328" y="85211"/>
                  </a:lnTo>
                  <a:lnTo>
                    <a:pt x="119063" y="66158"/>
                  </a:lnTo>
                  <a:lnTo>
                    <a:pt x="119063" y="59806"/>
                  </a:lnTo>
                  <a:lnTo>
                    <a:pt x="119857" y="53720"/>
                  </a:lnTo>
                  <a:lnTo>
                    <a:pt x="120650" y="47369"/>
                  </a:lnTo>
                  <a:lnTo>
                    <a:pt x="121973" y="41812"/>
                  </a:lnTo>
                  <a:lnTo>
                    <a:pt x="124090" y="36254"/>
                  </a:lnTo>
                  <a:lnTo>
                    <a:pt x="126471" y="31227"/>
                  </a:lnTo>
                  <a:lnTo>
                    <a:pt x="129646" y="26199"/>
                  </a:lnTo>
                  <a:lnTo>
                    <a:pt x="133086" y="21700"/>
                  </a:lnTo>
                  <a:lnTo>
                    <a:pt x="136790" y="17466"/>
                  </a:lnTo>
                  <a:lnTo>
                    <a:pt x="141023" y="13496"/>
                  </a:lnTo>
                  <a:lnTo>
                    <a:pt x="145786" y="10056"/>
                  </a:lnTo>
                  <a:lnTo>
                    <a:pt x="150548" y="7145"/>
                  </a:lnTo>
                  <a:lnTo>
                    <a:pt x="155840" y="4499"/>
                  </a:lnTo>
                  <a:lnTo>
                    <a:pt x="161132" y="2647"/>
                  </a:lnTo>
                  <a:lnTo>
                    <a:pt x="166953" y="1323"/>
                  </a:lnTo>
                  <a:lnTo>
                    <a:pt x="172773" y="265"/>
                  </a:lnTo>
                  <a:lnTo>
                    <a:pt x="178859" y="0"/>
                  </a:lnTo>
                  <a:close/>
                </a:path>
              </a:pathLst>
            </a:custGeom>
            <a:solidFill>
              <a:srgbClr val="FFFFFF"/>
            </a:solidFill>
            <a:ln>
              <a:noFill/>
            </a:ln>
          </p:spPr>
          <p:txBody>
            <a:bodyPr anchor="ctr">
              <a:scene3d>
                <a:camera prst="orthographicFront"/>
                <a:lightRig rig="threePt" dir="t"/>
              </a:scene3d>
              <a:sp3d>
                <a:contourClr>
                  <a:srgbClr val="FFFFFF"/>
                </a:contourClr>
              </a:sp3d>
            </a:bodyPr>
            <a:lstStyle/>
            <a:p>
              <a:pPr algn="ctr">
                <a:defRPr/>
              </a:pPr>
              <a:endParaRPr lang="zh-CN" altLang="en-US" sz="2000">
                <a:solidFill>
                  <a:srgbClr val="FFFFFF"/>
                </a:solidFill>
                <a:cs typeface="+mn-ea"/>
                <a:sym typeface="+mn-lt"/>
              </a:endParaRPr>
            </a:p>
          </p:txBody>
        </p:sp>
      </p:grpSp>
      <p:grpSp>
        <p:nvGrpSpPr>
          <p:cNvPr id="16" name="组合 15"/>
          <p:cNvGrpSpPr/>
          <p:nvPr/>
        </p:nvGrpSpPr>
        <p:grpSpPr>
          <a:xfrm>
            <a:off x="6839820" y="2581796"/>
            <a:ext cx="1028407" cy="1028407"/>
            <a:chOff x="4597044" y="3791149"/>
            <a:chExt cx="1028407" cy="1028407"/>
          </a:xfrm>
        </p:grpSpPr>
        <p:sp>
          <p:nvSpPr>
            <p:cNvPr id="17" name="MH_Other_11"/>
            <p:cNvSpPr/>
            <p:nvPr>
              <p:custDataLst>
                <p:tags r:id="rId3"/>
              </p:custDataLst>
            </p:nvPr>
          </p:nvSpPr>
          <p:spPr>
            <a:xfrm>
              <a:off x="4597044" y="3791149"/>
              <a:ext cx="1028407" cy="1028407"/>
            </a:xfrm>
            <a:prstGeom prst="ellipse">
              <a:avLst/>
            </a:prstGeom>
            <a:solidFill>
              <a:srgbClr val="901B2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zh-CN" altLang="en-US" sz="2800">
                <a:cs typeface="+mn-ea"/>
                <a:sym typeface="+mn-lt"/>
              </a:endParaRPr>
            </a:p>
          </p:txBody>
        </p:sp>
        <p:sp>
          <p:nvSpPr>
            <p:cNvPr id="18" name="MH_Other_14"/>
            <p:cNvSpPr>
              <a:spLocks noChangeAspect="1"/>
            </p:cNvSpPr>
            <p:nvPr>
              <p:custDataLst>
                <p:tags r:id="rId4"/>
              </p:custDataLst>
            </p:nvPr>
          </p:nvSpPr>
          <p:spPr bwMode="auto">
            <a:xfrm>
              <a:off x="4856538" y="4086142"/>
              <a:ext cx="509321" cy="380527"/>
            </a:xfrm>
            <a:custGeom>
              <a:avLst/>
              <a:gdLst>
                <a:gd name="T0" fmla="*/ 151004 w 5185"/>
                <a:gd name="T1" fmla="*/ 1065477 h 3880"/>
                <a:gd name="T2" fmla="*/ 1873403 w 5185"/>
                <a:gd name="T3" fmla="*/ 1297678 h 3880"/>
                <a:gd name="T4" fmla="*/ 751713 w 5185"/>
                <a:gd name="T5" fmla="*/ 1241832 h 3880"/>
                <a:gd name="T6" fmla="*/ 1108464 w 5185"/>
                <a:gd name="T7" fmla="*/ 1148144 h 3880"/>
                <a:gd name="T8" fmla="*/ 751713 w 5185"/>
                <a:gd name="T9" fmla="*/ 1241832 h 3880"/>
                <a:gd name="T10" fmla="*/ 1726808 w 5185"/>
                <a:gd name="T11" fmla="*/ 1012203 h 3880"/>
                <a:gd name="T12" fmla="*/ 1726073 w 5185"/>
                <a:gd name="T13" fmla="*/ 1007794 h 3880"/>
                <a:gd name="T14" fmla="*/ 1726808 w 5185"/>
                <a:gd name="T15" fmla="*/ 44089 h 3880"/>
                <a:gd name="T16" fmla="*/ 1726441 w 5185"/>
                <a:gd name="T17" fmla="*/ 39680 h 3880"/>
                <a:gd name="T18" fmla="*/ 1724604 w 5185"/>
                <a:gd name="T19" fmla="*/ 30862 h 3880"/>
                <a:gd name="T20" fmla="*/ 1721297 w 5185"/>
                <a:gd name="T21" fmla="*/ 23147 h 3880"/>
                <a:gd name="T22" fmla="*/ 1716888 w 5185"/>
                <a:gd name="T23" fmla="*/ 15798 h 3880"/>
                <a:gd name="T24" fmla="*/ 1711010 w 5185"/>
                <a:gd name="T25" fmla="*/ 9920 h 3880"/>
                <a:gd name="T26" fmla="*/ 1703662 w 5185"/>
                <a:gd name="T27" fmla="*/ 5144 h 3880"/>
                <a:gd name="T28" fmla="*/ 1695946 w 5185"/>
                <a:gd name="T29" fmla="*/ 1837 h 3880"/>
                <a:gd name="T30" fmla="*/ 1687128 w 5185"/>
                <a:gd name="T31" fmla="*/ 367 h 3880"/>
                <a:gd name="T32" fmla="*/ 222281 w 5185"/>
                <a:gd name="T33" fmla="*/ 0 h 3880"/>
                <a:gd name="T34" fmla="*/ 217872 w 5185"/>
                <a:gd name="T35" fmla="*/ 367 h 3880"/>
                <a:gd name="T36" fmla="*/ 209054 w 5185"/>
                <a:gd name="T37" fmla="*/ 1837 h 3880"/>
                <a:gd name="T38" fmla="*/ 201338 w 5185"/>
                <a:gd name="T39" fmla="*/ 5144 h 3880"/>
                <a:gd name="T40" fmla="*/ 194358 w 5185"/>
                <a:gd name="T41" fmla="*/ 9920 h 3880"/>
                <a:gd name="T42" fmla="*/ 188112 w 5185"/>
                <a:gd name="T43" fmla="*/ 15798 h 3880"/>
                <a:gd name="T44" fmla="*/ 183336 w 5185"/>
                <a:gd name="T45" fmla="*/ 23147 h 3880"/>
                <a:gd name="T46" fmla="*/ 180029 w 5185"/>
                <a:gd name="T47" fmla="*/ 30862 h 3880"/>
                <a:gd name="T48" fmla="*/ 178559 w 5185"/>
                <a:gd name="T49" fmla="*/ 39680 h 3880"/>
                <a:gd name="T50" fmla="*/ 178192 w 5185"/>
                <a:gd name="T51" fmla="*/ 1003386 h 3880"/>
                <a:gd name="T52" fmla="*/ 178559 w 5185"/>
                <a:gd name="T53" fmla="*/ 1007794 h 3880"/>
                <a:gd name="T54" fmla="*/ 178192 w 5185"/>
                <a:gd name="T55" fmla="*/ 1012203 h 3880"/>
                <a:gd name="T56" fmla="*/ 1727176 w 5185"/>
                <a:gd name="T57" fmla="*/ 1012571 h 3880"/>
                <a:gd name="T58" fmla="*/ 1616954 w 5185"/>
                <a:gd name="T59" fmla="*/ 937620 h 3880"/>
                <a:gd name="T60" fmla="*/ 288046 w 5185"/>
                <a:gd name="T61" fmla="*/ 109854 h 3880"/>
                <a:gd name="T62" fmla="*/ 1616954 w 5185"/>
                <a:gd name="T63" fmla="*/ 937620 h 3880"/>
                <a:gd name="T64" fmla="*/ 4409 w 5185"/>
                <a:gd name="T65" fmla="*/ 1350584 h 3880"/>
                <a:gd name="T66" fmla="*/ 0 w 5185"/>
                <a:gd name="T67" fmla="*/ 1359402 h 3880"/>
                <a:gd name="T68" fmla="*/ 735 w 5185"/>
                <a:gd name="T69" fmla="*/ 1369322 h 3880"/>
                <a:gd name="T70" fmla="*/ 3307 w 5185"/>
                <a:gd name="T71" fmla="*/ 1379977 h 3880"/>
                <a:gd name="T72" fmla="*/ 7348 w 5185"/>
                <a:gd name="T73" fmla="*/ 1390999 h 3880"/>
                <a:gd name="T74" fmla="*/ 13227 w 5185"/>
                <a:gd name="T75" fmla="*/ 1401654 h 3880"/>
                <a:gd name="T76" fmla="*/ 19473 w 5185"/>
                <a:gd name="T77" fmla="*/ 1411206 h 3880"/>
                <a:gd name="T78" fmla="*/ 26821 w 5185"/>
                <a:gd name="T79" fmla="*/ 1418554 h 3880"/>
                <a:gd name="T80" fmla="*/ 35271 w 5185"/>
                <a:gd name="T81" fmla="*/ 1423698 h 3880"/>
                <a:gd name="T82" fmla="*/ 41884 w 5185"/>
                <a:gd name="T83" fmla="*/ 1425168 h 3880"/>
                <a:gd name="T84" fmla="*/ 1860911 w 5185"/>
                <a:gd name="T85" fmla="*/ 1425535 h 3880"/>
                <a:gd name="T86" fmla="*/ 1863116 w 5185"/>
                <a:gd name="T87" fmla="*/ 1425168 h 3880"/>
                <a:gd name="T88" fmla="*/ 1869729 w 5185"/>
                <a:gd name="T89" fmla="*/ 1423698 h 3880"/>
                <a:gd name="T90" fmla="*/ 1878179 w 5185"/>
                <a:gd name="T91" fmla="*/ 1418554 h 3880"/>
                <a:gd name="T92" fmla="*/ 1885527 w 5185"/>
                <a:gd name="T93" fmla="*/ 1411206 h 3880"/>
                <a:gd name="T94" fmla="*/ 1892141 w 5185"/>
                <a:gd name="T95" fmla="*/ 1401654 h 3880"/>
                <a:gd name="T96" fmla="*/ 1897652 w 5185"/>
                <a:gd name="T97" fmla="*/ 1390999 h 3880"/>
                <a:gd name="T98" fmla="*/ 1901693 w 5185"/>
                <a:gd name="T99" fmla="*/ 1379977 h 3880"/>
                <a:gd name="T100" fmla="*/ 1903898 w 5185"/>
                <a:gd name="T101" fmla="*/ 1369322 h 3880"/>
                <a:gd name="T102" fmla="*/ 1905000 w 5185"/>
                <a:gd name="T103" fmla="*/ 1359402 h 388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185" h="3880">
                  <a:moveTo>
                    <a:pt x="4775" y="2900"/>
                  </a:moveTo>
                  <a:lnTo>
                    <a:pt x="411" y="2900"/>
                  </a:lnTo>
                  <a:lnTo>
                    <a:pt x="87" y="3532"/>
                  </a:lnTo>
                  <a:lnTo>
                    <a:pt x="5099" y="3532"/>
                  </a:lnTo>
                  <a:lnTo>
                    <a:pt x="4775" y="2900"/>
                  </a:lnTo>
                  <a:close/>
                  <a:moveTo>
                    <a:pt x="2046" y="3380"/>
                  </a:moveTo>
                  <a:lnTo>
                    <a:pt x="2181" y="3125"/>
                  </a:lnTo>
                  <a:lnTo>
                    <a:pt x="3017" y="3125"/>
                  </a:lnTo>
                  <a:lnTo>
                    <a:pt x="3139" y="3380"/>
                  </a:lnTo>
                  <a:lnTo>
                    <a:pt x="2046" y="3380"/>
                  </a:lnTo>
                  <a:close/>
                  <a:moveTo>
                    <a:pt x="4700" y="2755"/>
                  </a:moveTo>
                  <a:lnTo>
                    <a:pt x="4700" y="2755"/>
                  </a:lnTo>
                  <a:lnTo>
                    <a:pt x="4698" y="2743"/>
                  </a:lnTo>
                  <a:lnTo>
                    <a:pt x="4700" y="2731"/>
                  </a:lnTo>
                  <a:lnTo>
                    <a:pt x="4700" y="120"/>
                  </a:lnTo>
                  <a:lnTo>
                    <a:pt x="4699" y="108"/>
                  </a:lnTo>
                  <a:lnTo>
                    <a:pt x="4697" y="95"/>
                  </a:lnTo>
                  <a:lnTo>
                    <a:pt x="4694" y="84"/>
                  </a:lnTo>
                  <a:lnTo>
                    <a:pt x="4690" y="73"/>
                  </a:lnTo>
                  <a:lnTo>
                    <a:pt x="4685" y="63"/>
                  </a:lnTo>
                  <a:lnTo>
                    <a:pt x="4680" y="53"/>
                  </a:lnTo>
                  <a:lnTo>
                    <a:pt x="4673" y="43"/>
                  </a:lnTo>
                  <a:lnTo>
                    <a:pt x="4665" y="34"/>
                  </a:lnTo>
                  <a:lnTo>
                    <a:pt x="4657" y="27"/>
                  </a:lnTo>
                  <a:lnTo>
                    <a:pt x="4647" y="20"/>
                  </a:lnTo>
                  <a:lnTo>
                    <a:pt x="4637" y="14"/>
                  </a:lnTo>
                  <a:lnTo>
                    <a:pt x="4627" y="9"/>
                  </a:lnTo>
                  <a:lnTo>
                    <a:pt x="4616" y="5"/>
                  </a:lnTo>
                  <a:lnTo>
                    <a:pt x="4605" y="2"/>
                  </a:lnTo>
                  <a:lnTo>
                    <a:pt x="4592" y="1"/>
                  </a:lnTo>
                  <a:lnTo>
                    <a:pt x="4580" y="0"/>
                  </a:lnTo>
                  <a:lnTo>
                    <a:pt x="605" y="0"/>
                  </a:lnTo>
                  <a:lnTo>
                    <a:pt x="593" y="1"/>
                  </a:lnTo>
                  <a:lnTo>
                    <a:pt x="581" y="2"/>
                  </a:lnTo>
                  <a:lnTo>
                    <a:pt x="569" y="5"/>
                  </a:lnTo>
                  <a:lnTo>
                    <a:pt x="558" y="9"/>
                  </a:lnTo>
                  <a:lnTo>
                    <a:pt x="548" y="14"/>
                  </a:lnTo>
                  <a:lnTo>
                    <a:pt x="538" y="20"/>
                  </a:lnTo>
                  <a:lnTo>
                    <a:pt x="529" y="27"/>
                  </a:lnTo>
                  <a:lnTo>
                    <a:pt x="521" y="34"/>
                  </a:lnTo>
                  <a:lnTo>
                    <a:pt x="512" y="43"/>
                  </a:lnTo>
                  <a:lnTo>
                    <a:pt x="505" y="53"/>
                  </a:lnTo>
                  <a:lnTo>
                    <a:pt x="499" y="63"/>
                  </a:lnTo>
                  <a:lnTo>
                    <a:pt x="494" y="73"/>
                  </a:lnTo>
                  <a:lnTo>
                    <a:pt x="490" y="84"/>
                  </a:lnTo>
                  <a:lnTo>
                    <a:pt x="488" y="95"/>
                  </a:lnTo>
                  <a:lnTo>
                    <a:pt x="486" y="108"/>
                  </a:lnTo>
                  <a:lnTo>
                    <a:pt x="485" y="120"/>
                  </a:lnTo>
                  <a:lnTo>
                    <a:pt x="485" y="2731"/>
                  </a:lnTo>
                  <a:lnTo>
                    <a:pt x="486" y="2743"/>
                  </a:lnTo>
                  <a:lnTo>
                    <a:pt x="485" y="2755"/>
                  </a:lnTo>
                  <a:lnTo>
                    <a:pt x="484" y="2756"/>
                  </a:lnTo>
                  <a:lnTo>
                    <a:pt x="4701" y="2756"/>
                  </a:lnTo>
                  <a:lnTo>
                    <a:pt x="4700" y="2755"/>
                  </a:lnTo>
                  <a:close/>
                  <a:moveTo>
                    <a:pt x="4401" y="2552"/>
                  </a:moveTo>
                  <a:lnTo>
                    <a:pt x="784" y="2552"/>
                  </a:lnTo>
                  <a:lnTo>
                    <a:pt x="784" y="299"/>
                  </a:lnTo>
                  <a:lnTo>
                    <a:pt x="4401" y="299"/>
                  </a:lnTo>
                  <a:lnTo>
                    <a:pt x="4401" y="2552"/>
                  </a:lnTo>
                  <a:close/>
                  <a:moveTo>
                    <a:pt x="5172" y="3676"/>
                  </a:moveTo>
                  <a:lnTo>
                    <a:pt x="12" y="3676"/>
                  </a:lnTo>
                  <a:lnTo>
                    <a:pt x="0" y="3700"/>
                  </a:lnTo>
                  <a:lnTo>
                    <a:pt x="1" y="3713"/>
                  </a:lnTo>
                  <a:lnTo>
                    <a:pt x="2" y="3727"/>
                  </a:lnTo>
                  <a:lnTo>
                    <a:pt x="5" y="3741"/>
                  </a:lnTo>
                  <a:lnTo>
                    <a:pt x="9" y="3756"/>
                  </a:lnTo>
                  <a:lnTo>
                    <a:pt x="14" y="3771"/>
                  </a:lnTo>
                  <a:lnTo>
                    <a:pt x="20" y="3786"/>
                  </a:lnTo>
                  <a:lnTo>
                    <a:pt x="28" y="3801"/>
                  </a:lnTo>
                  <a:lnTo>
                    <a:pt x="36" y="3815"/>
                  </a:lnTo>
                  <a:lnTo>
                    <a:pt x="44" y="3828"/>
                  </a:lnTo>
                  <a:lnTo>
                    <a:pt x="53" y="3841"/>
                  </a:lnTo>
                  <a:lnTo>
                    <a:pt x="63" y="3852"/>
                  </a:lnTo>
                  <a:lnTo>
                    <a:pt x="73" y="3861"/>
                  </a:lnTo>
                  <a:lnTo>
                    <a:pt x="85" y="3869"/>
                  </a:lnTo>
                  <a:lnTo>
                    <a:pt x="96" y="3875"/>
                  </a:lnTo>
                  <a:lnTo>
                    <a:pt x="108" y="3878"/>
                  </a:lnTo>
                  <a:lnTo>
                    <a:pt x="114" y="3879"/>
                  </a:lnTo>
                  <a:lnTo>
                    <a:pt x="120" y="3880"/>
                  </a:lnTo>
                  <a:lnTo>
                    <a:pt x="5065" y="3880"/>
                  </a:lnTo>
                  <a:lnTo>
                    <a:pt x="5071" y="3879"/>
                  </a:lnTo>
                  <a:lnTo>
                    <a:pt x="5077" y="3878"/>
                  </a:lnTo>
                  <a:lnTo>
                    <a:pt x="5089" y="3875"/>
                  </a:lnTo>
                  <a:lnTo>
                    <a:pt x="5101" y="3869"/>
                  </a:lnTo>
                  <a:lnTo>
                    <a:pt x="5112" y="3861"/>
                  </a:lnTo>
                  <a:lnTo>
                    <a:pt x="5122" y="3852"/>
                  </a:lnTo>
                  <a:lnTo>
                    <a:pt x="5132" y="3841"/>
                  </a:lnTo>
                  <a:lnTo>
                    <a:pt x="5141" y="3828"/>
                  </a:lnTo>
                  <a:lnTo>
                    <a:pt x="5150" y="3815"/>
                  </a:lnTo>
                  <a:lnTo>
                    <a:pt x="5158" y="3801"/>
                  </a:lnTo>
                  <a:lnTo>
                    <a:pt x="5165" y="3786"/>
                  </a:lnTo>
                  <a:lnTo>
                    <a:pt x="5171" y="3771"/>
                  </a:lnTo>
                  <a:lnTo>
                    <a:pt x="5176" y="3756"/>
                  </a:lnTo>
                  <a:lnTo>
                    <a:pt x="5180" y="3741"/>
                  </a:lnTo>
                  <a:lnTo>
                    <a:pt x="5182" y="3727"/>
                  </a:lnTo>
                  <a:lnTo>
                    <a:pt x="5184" y="3713"/>
                  </a:lnTo>
                  <a:lnTo>
                    <a:pt x="5185" y="3700"/>
                  </a:lnTo>
                  <a:lnTo>
                    <a:pt x="5172" y="3676"/>
                  </a:lnTo>
                  <a:close/>
                </a:path>
              </a:pathLst>
            </a:custGeom>
            <a:solidFill>
              <a:srgbClr val="FFFFFF"/>
            </a:solidFill>
            <a:ln>
              <a:noFill/>
            </a:ln>
          </p:spPr>
          <p:txBody>
            <a:bodyPr anchor="ctr">
              <a:scene3d>
                <a:camera prst="orthographicFront"/>
                <a:lightRig rig="threePt" dir="t"/>
              </a:scene3d>
              <a:sp3d>
                <a:contourClr>
                  <a:srgbClr val="FFFFFF"/>
                </a:contourClr>
              </a:sp3d>
            </a:bodyPr>
            <a:lstStyle/>
            <a:p>
              <a:pPr algn="ctr">
                <a:defRPr/>
              </a:pPr>
              <a:endParaRPr lang="zh-CN" altLang="en-US" sz="2000" dirty="0">
                <a:solidFill>
                  <a:srgbClr val="FFFFFF"/>
                </a:solidFill>
                <a:cs typeface="+mn-ea"/>
                <a:sym typeface="+mn-lt"/>
              </a:endParaRPr>
            </a:p>
          </p:txBody>
        </p:sp>
      </p:grpSp>
      <p:grpSp>
        <p:nvGrpSpPr>
          <p:cNvPr id="19" name="组合 18"/>
          <p:cNvGrpSpPr/>
          <p:nvPr/>
        </p:nvGrpSpPr>
        <p:grpSpPr>
          <a:xfrm>
            <a:off x="9123617" y="2581796"/>
            <a:ext cx="1028407" cy="1028407"/>
            <a:chOff x="6640219" y="4910452"/>
            <a:chExt cx="1028407" cy="1028407"/>
          </a:xfrm>
        </p:grpSpPr>
        <p:sp>
          <p:nvSpPr>
            <p:cNvPr id="20" name="MH_Other_7"/>
            <p:cNvSpPr/>
            <p:nvPr>
              <p:custDataLst>
                <p:tags r:id="rId1"/>
              </p:custDataLst>
            </p:nvPr>
          </p:nvSpPr>
          <p:spPr>
            <a:xfrm>
              <a:off x="6640219" y="4910452"/>
              <a:ext cx="1028407" cy="1028407"/>
            </a:xfrm>
            <a:prstGeom prst="ellipse">
              <a:avLst/>
            </a:prstGeom>
            <a:solidFill>
              <a:srgbClr val="901B2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zh-CN" altLang="en-US" sz="2800">
                <a:cs typeface="+mn-ea"/>
                <a:sym typeface="+mn-lt"/>
              </a:endParaRPr>
            </a:p>
          </p:txBody>
        </p:sp>
        <p:sp>
          <p:nvSpPr>
            <p:cNvPr id="21" name="MH_Other_15"/>
            <p:cNvSpPr>
              <a:spLocks noChangeAspect="1"/>
            </p:cNvSpPr>
            <p:nvPr>
              <p:custDataLst>
                <p:tags r:id="rId2"/>
              </p:custDataLst>
            </p:nvPr>
          </p:nvSpPr>
          <p:spPr bwMode="auto">
            <a:xfrm>
              <a:off x="6967979" y="5171135"/>
              <a:ext cx="372722" cy="507371"/>
            </a:xfrm>
            <a:custGeom>
              <a:avLst/>
              <a:gdLst>
                <a:gd name="T0" fmla="*/ 1986916 w 2092325"/>
                <a:gd name="T1" fmla="*/ 2844484 h 2844800"/>
                <a:gd name="T2" fmla="*/ 1969453 w 2092325"/>
                <a:gd name="T3" fmla="*/ 2834683 h 2844800"/>
                <a:gd name="T4" fmla="*/ 154940 w 2092325"/>
                <a:gd name="T5" fmla="*/ 2633663 h 2844800"/>
                <a:gd name="T6" fmla="*/ 2091061 w 2092325"/>
                <a:gd name="T7" fmla="*/ 2470151 h 2844800"/>
                <a:gd name="T8" fmla="*/ 1886541 w 2092325"/>
                <a:gd name="T9" fmla="*/ 2517458 h 2844800"/>
                <a:gd name="T10" fmla="*/ 1876425 w 2092325"/>
                <a:gd name="T11" fmla="*/ 2439353 h 2844800"/>
                <a:gd name="T12" fmla="*/ 604193 w 2092325"/>
                <a:gd name="T13" fmla="*/ 1560521 h 2844800"/>
                <a:gd name="T14" fmla="*/ 604193 w 2092325"/>
                <a:gd name="T15" fmla="*/ 1890386 h 2844800"/>
                <a:gd name="T16" fmla="*/ 371519 w 2092325"/>
                <a:gd name="T17" fmla="*/ 1899602 h 2844800"/>
                <a:gd name="T18" fmla="*/ 354013 w 2092325"/>
                <a:gd name="T19" fmla="*/ 1572915 h 2844800"/>
                <a:gd name="T20" fmla="*/ 373747 w 2092325"/>
                <a:gd name="T21" fmla="*/ 1551305 h 2844800"/>
                <a:gd name="T22" fmla="*/ 969955 w 2092325"/>
                <a:gd name="T23" fmla="*/ 1450989 h 2844800"/>
                <a:gd name="T24" fmla="*/ 974405 w 2092325"/>
                <a:gd name="T25" fmla="*/ 1886557 h 2844800"/>
                <a:gd name="T26" fmla="*/ 742022 w 2092325"/>
                <a:gd name="T27" fmla="*/ 1900238 h 2844800"/>
                <a:gd name="T28" fmla="*/ 722313 w 2092325"/>
                <a:gd name="T29" fmla="*/ 1878603 h 2844800"/>
                <a:gd name="T30" fmla="*/ 739797 w 2092325"/>
                <a:gd name="T31" fmla="*/ 1445262 h 2844800"/>
                <a:gd name="T32" fmla="*/ 1337979 w 2092325"/>
                <a:gd name="T33" fmla="*/ 1231906 h 2844800"/>
                <a:gd name="T34" fmla="*/ 1342718 w 2092325"/>
                <a:gd name="T35" fmla="*/ 1886573 h 2844800"/>
                <a:gd name="T36" fmla="*/ 1111786 w 2092325"/>
                <a:gd name="T37" fmla="*/ 1900238 h 2844800"/>
                <a:gd name="T38" fmla="*/ 1092200 w 2092325"/>
                <a:gd name="T39" fmla="*/ 1878628 h 2844800"/>
                <a:gd name="T40" fmla="*/ 1109575 w 2092325"/>
                <a:gd name="T41" fmla="*/ 1225868 h 2844800"/>
                <a:gd name="T42" fmla="*/ 1412876 w 2092325"/>
                <a:gd name="T43" fmla="*/ 1040448 h 2844800"/>
                <a:gd name="T44" fmla="*/ 1197928 w 2092325"/>
                <a:gd name="T45" fmla="*/ 1029018 h 2844800"/>
                <a:gd name="T46" fmla="*/ 1092201 w 2092325"/>
                <a:gd name="T47" fmla="*/ 1161416 h 2844800"/>
                <a:gd name="T48" fmla="*/ 949643 w 2092325"/>
                <a:gd name="T49" fmla="*/ 1278573 h 2844800"/>
                <a:gd name="T50" fmla="*/ 801370 w 2092325"/>
                <a:gd name="T51" fmla="*/ 1357313 h 2844800"/>
                <a:gd name="T52" fmla="*/ 658178 w 2092325"/>
                <a:gd name="T53" fmla="*/ 1404621 h 2844800"/>
                <a:gd name="T54" fmla="*/ 438150 w 2092325"/>
                <a:gd name="T55" fmla="*/ 1435736 h 2844800"/>
                <a:gd name="T56" fmla="*/ 378778 w 2092325"/>
                <a:gd name="T57" fmla="*/ 1314768 h 2844800"/>
                <a:gd name="T58" fmla="*/ 551498 w 2092325"/>
                <a:gd name="T59" fmla="*/ 1302386 h 2844800"/>
                <a:gd name="T60" fmla="*/ 733425 w 2092325"/>
                <a:gd name="T61" fmla="*/ 1253808 h 2844800"/>
                <a:gd name="T62" fmla="*/ 914083 w 2092325"/>
                <a:gd name="T63" fmla="*/ 1155383 h 2844800"/>
                <a:gd name="T64" fmla="*/ 1005206 w 2092325"/>
                <a:gd name="T65" fmla="*/ 1076326 h 2844800"/>
                <a:gd name="T66" fmla="*/ 1095376 w 2092325"/>
                <a:gd name="T67" fmla="*/ 963930 h 2844800"/>
                <a:gd name="T68" fmla="*/ 1083946 w 2092325"/>
                <a:gd name="T69" fmla="*/ 882018 h 2844800"/>
                <a:gd name="T70" fmla="*/ 1124903 w 2092325"/>
                <a:gd name="T71" fmla="*/ 736917 h 2844800"/>
                <a:gd name="T72" fmla="*/ 1993068 w 2092325"/>
                <a:gd name="T73" fmla="*/ 604837 h 2844800"/>
                <a:gd name="T74" fmla="*/ 2046490 w 2092325"/>
                <a:gd name="T75" fmla="*/ 623229 h 2844800"/>
                <a:gd name="T76" fmla="*/ 2072094 w 2092325"/>
                <a:gd name="T77" fmla="*/ 660330 h 2844800"/>
                <a:gd name="T78" fmla="*/ 2090745 w 2092325"/>
                <a:gd name="T79" fmla="*/ 727555 h 2844800"/>
                <a:gd name="T80" fmla="*/ 1876741 w 2092325"/>
                <a:gd name="T81" fmla="*/ 736434 h 2844800"/>
                <a:gd name="T82" fmla="*/ 1892231 w 2092325"/>
                <a:gd name="T83" fmla="*/ 672062 h 2844800"/>
                <a:gd name="T84" fmla="*/ 1915938 w 2092325"/>
                <a:gd name="T85" fmla="*/ 629571 h 2844800"/>
                <a:gd name="T86" fmla="*/ 1951026 w 2092325"/>
                <a:gd name="T87" fmla="*/ 608642 h 2844800"/>
                <a:gd name="T88" fmla="*/ 201812 w 2092325"/>
                <a:gd name="T89" fmla="*/ 0 h 2844800"/>
                <a:gd name="T90" fmla="*/ 1583373 w 2092325"/>
                <a:gd name="T91" fmla="*/ 15240 h 2844800"/>
                <a:gd name="T92" fmla="*/ 1653858 w 2092325"/>
                <a:gd name="T93" fmla="*/ 62230 h 2844800"/>
                <a:gd name="T94" fmla="*/ 1697356 w 2092325"/>
                <a:gd name="T95" fmla="*/ 133667 h 2844800"/>
                <a:gd name="T96" fmla="*/ 1705611 w 2092325"/>
                <a:gd name="T97" fmla="*/ 2674303 h 2844800"/>
                <a:gd name="T98" fmla="*/ 1677353 w 2092325"/>
                <a:gd name="T99" fmla="*/ 2753360 h 2844800"/>
                <a:gd name="T100" fmla="*/ 1617663 w 2092325"/>
                <a:gd name="T101" fmla="*/ 2812098 h 2844800"/>
                <a:gd name="T102" fmla="*/ 1535748 w 2092325"/>
                <a:gd name="T103" fmla="*/ 2842578 h 2844800"/>
                <a:gd name="T104" fmla="*/ 151447 w 2092325"/>
                <a:gd name="T105" fmla="*/ 2838768 h 2844800"/>
                <a:gd name="T106" fmla="*/ 73660 w 2092325"/>
                <a:gd name="T107" fmla="*/ 2801303 h 2844800"/>
                <a:gd name="T108" fmla="*/ 20002 w 2092325"/>
                <a:gd name="T109" fmla="*/ 2737168 h 2844800"/>
                <a:gd name="T110" fmla="*/ 0 w 2092325"/>
                <a:gd name="T111" fmla="*/ 2654935 h 2844800"/>
                <a:gd name="T112" fmla="*/ 15875 w 2092325"/>
                <a:gd name="T113" fmla="*/ 116205 h 2844800"/>
                <a:gd name="T114" fmla="*/ 66357 w 2092325"/>
                <a:gd name="T115" fmla="*/ 49212 h 2844800"/>
                <a:gd name="T116" fmla="*/ 141922 w 2092325"/>
                <a:gd name="T117" fmla="*/ 8572 h 2844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92325" h="2844800">
                  <a:moveTo>
                    <a:pt x="1912938" y="2620962"/>
                  </a:moveTo>
                  <a:lnTo>
                    <a:pt x="2055813" y="2620962"/>
                  </a:lnTo>
                  <a:lnTo>
                    <a:pt x="2000568" y="2832470"/>
                  </a:lnTo>
                  <a:lnTo>
                    <a:pt x="1998663" y="2836264"/>
                  </a:lnTo>
                  <a:lnTo>
                    <a:pt x="1996441" y="2838793"/>
                  </a:lnTo>
                  <a:lnTo>
                    <a:pt x="1994218" y="2841006"/>
                  </a:lnTo>
                  <a:lnTo>
                    <a:pt x="1991678" y="2842587"/>
                  </a:lnTo>
                  <a:lnTo>
                    <a:pt x="1989456" y="2844168"/>
                  </a:lnTo>
                  <a:lnTo>
                    <a:pt x="1986916" y="2844484"/>
                  </a:lnTo>
                  <a:lnTo>
                    <a:pt x="1984693" y="2844800"/>
                  </a:lnTo>
                  <a:lnTo>
                    <a:pt x="1982153" y="2844484"/>
                  </a:lnTo>
                  <a:lnTo>
                    <a:pt x="1979931" y="2844168"/>
                  </a:lnTo>
                  <a:lnTo>
                    <a:pt x="1977708" y="2843219"/>
                  </a:lnTo>
                  <a:lnTo>
                    <a:pt x="1975486" y="2841955"/>
                  </a:lnTo>
                  <a:lnTo>
                    <a:pt x="1973581" y="2840690"/>
                  </a:lnTo>
                  <a:lnTo>
                    <a:pt x="1971993" y="2838793"/>
                  </a:lnTo>
                  <a:lnTo>
                    <a:pt x="1970406" y="2836896"/>
                  </a:lnTo>
                  <a:lnTo>
                    <a:pt x="1969453" y="2834683"/>
                  </a:lnTo>
                  <a:lnTo>
                    <a:pt x="1968501" y="2833102"/>
                  </a:lnTo>
                  <a:lnTo>
                    <a:pt x="1912938" y="2620962"/>
                  </a:lnTo>
                  <a:close/>
                  <a:moveTo>
                    <a:pt x="1156018" y="2488248"/>
                  </a:moveTo>
                  <a:lnTo>
                    <a:pt x="1156018" y="2633663"/>
                  </a:lnTo>
                  <a:lnTo>
                    <a:pt x="1552258" y="2633663"/>
                  </a:lnTo>
                  <a:lnTo>
                    <a:pt x="1552258" y="2488248"/>
                  </a:lnTo>
                  <a:lnTo>
                    <a:pt x="1156018" y="2488248"/>
                  </a:lnTo>
                  <a:close/>
                  <a:moveTo>
                    <a:pt x="154940" y="2488248"/>
                  </a:moveTo>
                  <a:lnTo>
                    <a:pt x="154940" y="2633663"/>
                  </a:lnTo>
                  <a:lnTo>
                    <a:pt x="550862" y="2633663"/>
                  </a:lnTo>
                  <a:lnTo>
                    <a:pt x="550862" y="2488248"/>
                  </a:lnTo>
                  <a:lnTo>
                    <a:pt x="154940" y="2488248"/>
                  </a:lnTo>
                  <a:close/>
                  <a:moveTo>
                    <a:pt x="1876425" y="1765300"/>
                  </a:moveTo>
                  <a:lnTo>
                    <a:pt x="2092325" y="1765300"/>
                  </a:lnTo>
                  <a:lnTo>
                    <a:pt x="2092325" y="2439353"/>
                  </a:lnTo>
                  <a:lnTo>
                    <a:pt x="2092325" y="2449831"/>
                  </a:lnTo>
                  <a:lnTo>
                    <a:pt x="2091693" y="2460308"/>
                  </a:lnTo>
                  <a:lnTo>
                    <a:pt x="2091061" y="2470151"/>
                  </a:lnTo>
                  <a:lnTo>
                    <a:pt x="2089796" y="2479993"/>
                  </a:lnTo>
                  <a:lnTo>
                    <a:pt x="2088848" y="2488883"/>
                  </a:lnTo>
                  <a:lnTo>
                    <a:pt x="2086951" y="2497773"/>
                  </a:lnTo>
                  <a:lnTo>
                    <a:pt x="2085055" y="2506346"/>
                  </a:lnTo>
                  <a:lnTo>
                    <a:pt x="2082842" y="2513966"/>
                  </a:lnTo>
                  <a:lnTo>
                    <a:pt x="2082526" y="2517458"/>
                  </a:lnTo>
                  <a:lnTo>
                    <a:pt x="2070198" y="2563813"/>
                  </a:lnTo>
                  <a:lnTo>
                    <a:pt x="1898553" y="2563813"/>
                  </a:lnTo>
                  <a:lnTo>
                    <a:pt x="1886541" y="2517458"/>
                  </a:lnTo>
                  <a:lnTo>
                    <a:pt x="1886225" y="2513966"/>
                  </a:lnTo>
                  <a:lnTo>
                    <a:pt x="1883696" y="2506346"/>
                  </a:lnTo>
                  <a:lnTo>
                    <a:pt x="1882115" y="2497773"/>
                  </a:lnTo>
                  <a:lnTo>
                    <a:pt x="1880219" y="2488883"/>
                  </a:lnTo>
                  <a:lnTo>
                    <a:pt x="1878954" y="2479993"/>
                  </a:lnTo>
                  <a:lnTo>
                    <a:pt x="1878006" y="2470151"/>
                  </a:lnTo>
                  <a:lnTo>
                    <a:pt x="1876741" y="2460308"/>
                  </a:lnTo>
                  <a:lnTo>
                    <a:pt x="1876425" y="2450148"/>
                  </a:lnTo>
                  <a:lnTo>
                    <a:pt x="1876425" y="2439353"/>
                  </a:lnTo>
                  <a:lnTo>
                    <a:pt x="1876425" y="1765300"/>
                  </a:lnTo>
                  <a:close/>
                  <a:moveTo>
                    <a:pt x="375975" y="1550987"/>
                  </a:moveTo>
                  <a:lnTo>
                    <a:pt x="586369" y="1550987"/>
                  </a:lnTo>
                  <a:lnTo>
                    <a:pt x="588597" y="1551305"/>
                  </a:lnTo>
                  <a:lnTo>
                    <a:pt x="590825" y="1551305"/>
                  </a:lnTo>
                  <a:lnTo>
                    <a:pt x="594963" y="1552894"/>
                  </a:lnTo>
                  <a:lnTo>
                    <a:pt x="598782" y="1554483"/>
                  </a:lnTo>
                  <a:lnTo>
                    <a:pt x="601647" y="1557343"/>
                  </a:lnTo>
                  <a:lnTo>
                    <a:pt x="604193" y="1560521"/>
                  </a:lnTo>
                  <a:lnTo>
                    <a:pt x="606740" y="1564334"/>
                  </a:lnTo>
                  <a:lnTo>
                    <a:pt x="607694" y="1568466"/>
                  </a:lnTo>
                  <a:lnTo>
                    <a:pt x="608013" y="1570690"/>
                  </a:lnTo>
                  <a:lnTo>
                    <a:pt x="608013" y="1572915"/>
                  </a:lnTo>
                  <a:lnTo>
                    <a:pt x="608013" y="1878628"/>
                  </a:lnTo>
                  <a:lnTo>
                    <a:pt x="608013" y="1880852"/>
                  </a:lnTo>
                  <a:lnTo>
                    <a:pt x="607694" y="1882759"/>
                  </a:lnTo>
                  <a:lnTo>
                    <a:pt x="606740" y="1886572"/>
                  </a:lnTo>
                  <a:lnTo>
                    <a:pt x="604193" y="1890386"/>
                  </a:lnTo>
                  <a:lnTo>
                    <a:pt x="601647" y="1893881"/>
                  </a:lnTo>
                  <a:lnTo>
                    <a:pt x="598782" y="1896424"/>
                  </a:lnTo>
                  <a:lnTo>
                    <a:pt x="594963" y="1898648"/>
                  </a:lnTo>
                  <a:lnTo>
                    <a:pt x="590825" y="1899602"/>
                  </a:lnTo>
                  <a:lnTo>
                    <a:pt x="588597" y="1900237"/>
                  </a:lnTo>
                  <a:lnTo>
                    <a:pt x="586369" y="1900237"/>
                  </a:lnTo>
                  <a:lnTo>
                    <a:pt x="375975" y="1900237"/>
                  </a:lnTo>
                  <a:lnTo>
                    <a:pt x="373747" y="1900237"/>
                  </a:lnTo>
                  <a:lnTo>
                    <a:pt x="371519" y="1899602"/>
                  </a:lnTo>
                  <a:lnTo>
                    <a:pt x="367381" y="1898648"/>
                  </a:lnTo>
                  <a:lnTo>
                    <a:pt x="363880" y="1896424"/>
                  </a:lnTo>
                  <a:lnTo>
                    <a:pt x="360379" y="1893881"/>
                  </a:lnTo>
                  <a:lnTo>
                    <a:pt x="357832" y="1890386"/>
                  </a:lnTo>
                  <a:lnTo>
                    <a:pt x="355604" y="1886572"/>
                  </a:lnTo>
                  <a:lnTo>
                    <a:pt x="354331" y="1882759"/>
                  </a:lnTo>
                  <a:lnTo>
                    <a:pt x="354013" y="1880852"/>
                  </a:lnTo>
                  <a:lnTo>
                    <a:pt x="354013" y="1878628"/>
                  </a:lnTo>
                  <a:lnTo>
                    <a:pt x="354013" y="1572915"/>
                  </a:lnTo>
                  <a:lnTo>
                    <a:pt x="354013" y="1570690"/>
                  </a:lnTo>
                  <a:lnTo>
                    <a:pt x="354331" y="1568466"/>
                  </a:lnTo>
                  <a:lnTo>
                    <a:pt x="355604" y="1564334"/>
                  </a:lnTo>
                  <a:lnTo>
                    <a:pt x="357832" y="1560521"/>
                  </a:lnTo>
                  <a:lnTo>
                    <a:pt x="360379" y="1557343"/>
                  </a:lnTo>
                  <a:lnTo>
                    <a:pt x="363880" y="1554483"/>
                  </a:lnTo>
                  <a:lnTo>
                    <a:pt x="367381" y="1552894"/>
                  </a:lnTo>
                  <a:lnTo>
                    <a:pt x="371519" y="1551305"/>
                  </a:lnTo>
                  <a:lnTo>
                    <a:pt x="373747" y="1551305"/>
                  </a:lnTo>
                  <a:lnTo>
                    <a:pt x="375975" y="1550987"/>
                  </a:lnTo>
                  <a:close/>
                  <a:moveTo>
                    <a:pt x="742022" y="1444625"/>
                  </a:moveTo>
                  <a:lnTo>
                    <a:pt x="744248" y="1444625"/>
                  </a:lnTo>
                  <a:lnTo>
                    <a:pt x="954696" y="1444625"/>
                  </a:lnTo>
                  <a:lnTo>
                    <a:pt x="956603" y="1444625"/>
                  </a:lnTo>
                  <a:lnTo>
                    <a:pt x="958828" y="1445262"/>
                  </a:lnTo>
                  <a:lnTo>
                    <a:pt x="962961" y="1446216"/>
                  </a:lnTo>
                  <a:lnTo>
                    <a:pt x="966776" y="1448443"/>
                  </a:lnTo>
                  <a:lnTo>
                    <a:pt x="969955" y="1450989"/>
                  </a:lnTo>
                  <a:lnTo>
                    <a:pt x="972498" y="1454170"/>
                  </a:lnTo>
                  <a:lnTo>
                    <a:pt x="974405" y="1457670"/>
                  </a:lnTo>
                  <a:lnTo>
                    <a:pt x="975995" y="1461806"/>
                  </a:lnTo>
                  <a:lnTo>
                    <a:pt x="976313" y="1464033"/>
                  </a:lnTo>
                  <a:lnTo>
                    <a:pt x="976313" y="1466261"/>
                  </a:lnTo>
                  <a:lnTo>
                    <a:pt x="976313" y="1878603"/>
                  </a:lnTo>
                  <a:lnTo>
                    <a:pt x="976313" y="1880830"/>
                  </a:lnTo>
                  <a:lnTo>
                    <a:pt x="975995" y="1882739"/>
                  </a:lnTo>
                  <a:lnTo>
                    <a:pt x="974405" y="1886557"/>
                  </a:lnTo>
                  <a:lnTo>
                    <a:pt x="972498" y="1890375"/>
                  </a:lnTo>
                  <a:lnTo>
                    <a:pt x="969955" y="1893875"/>
                  </a:lnTo>
                  <a:lnTo>
                    <a:pt x="966776" y="1896420"/>
                  </a:lnTo>
                  <a:lnTo>
                    <a:pt x="962961" y="1898647"/>
                  </a:lnTo>
                  <a:lnTo>
                    <a:pt x="958828" y="1899602"/>
                  </a:lnTo>
                  <a:lnTo>
                    <a:pt x="956603" y="1900238"/>
                  </a:lnTo>
                  <a:lnTo>
                    <a:pt x="954696" y="1900238"/>
                  </a:lnTo>
                  <a:lnTo>
                    <a:pt x="744248" y="1900238"/>
                  </a:lnTo>
                  <a:lnTo>
                    <a:pt x="742022" y="1900238"/>
                  </a:lnTo>
                  <a:lnTo>
                    <a:pt x="739797" y="1899602"/>
                  </a:lnTo>
                  <a:lnTo>
                    <a:pt x="735664" y="1898647"/>
                  </a:lnTo>
                  <a:lnTo>
                    <a:pt x="731850" y="1896420"/>
                  </a:lnTo>
                  <a:lnTo>
                    <a:pt x="728989" y="1893875"/>
                  </a:lnTo>
                  <a:lnTo>
                    <a:pt x="726445" y="1890375"/>
                  </a:lnTo>
                  <a:lnTo>
                    <a:pt x="724220" y="1886557"/>
                  </a:lnTo>
                  <a:lnTo>
                    <a:pt x="722949" y="1882739"/>
                  </a:lnTo>
                  <a:lnTo>
                    <a:pt x="722631" y="1880830"/>
                  </a:lnTo>
                  <a:lnTo>
                    <a:pt x="722313" y="1878603"/>
                  </a:lnTo>
                  <a:lnTo>
                    <a:pt x="722313" y="1466261"/>
                  </a:lnTo>
                  <a:lnTo>
                    <a:pt x="722631" y="1464033"/>
                  </a:lnTo>
                  <a:lnTo>
                    <a:pt x="722949" y="1461806"/>
                  </a:lnTo>
                  <a:lnTo>
                    <a:pt x="724220" y="1457670"/>
                  </a:lnTo>
                  <a:lnTo>
                    <a:pt x="726445" y="1454170"/>
                  </a:lnTo>
                  <a:lnTo>
                    <a:pt x="728989" y="1450989"/>
                  </a:lnTo>
                  <a:lnTo>
                    <a:pt x="731850" y="1448443"/>
                  </a:lnTo>
                  <a:lnTo>
                    <a:pt x="735664" y="1446216"/>
                  </a:lnTo>
                  <a:lnTo>
                    <a:pt x="739797" y="1445262"/>
                  </a:lnTo>
                  <a:lnTo>
                    <a:pt x="742022" y="1444625"/>
                  </a:lnTo>
                  <a:close/>
                  <a:moveTo>
                    <a:pt x="1111786" y="1225550"/>
                  </a:moveTo>
                  <a:lnTo>
                    <a:pt x="1113998" y="1225550"/>
                  </a:lnTo>
                  <a:lnTo>
                    <a:pt x="1322815" y="1225550"/>
                  </a:lnTo>
                  <a:lnTo>
                    <a:pt x="1325027" y="1225550"/>
                  </a:lnTo>
                  <a:lnTo>
                    <a:pt x="1327238" y="1225868"/>
                  </a:lnTo>
                  <a:lnTo>
                    <a:pt x="1331345" y="1227139"/>
                  </a:lnTo>
                  <a:lnTo>
                    <a:pt x="1335136" y="1229364"/>
                  </a:lnTo>
                  <a:lnTo>
                    <a:pt x="1337979" y="1231906"/>
                  </a:lnTo>
                  <a:lnTo>
                    <a:pt x="1340822" y="1235084"/>
                  </a:lnTo>
                  <a:lnTo>
                    <a:pt x="1342718" y="1238898"/>
                  </a:lnTo>
                  <a:lnTo>
                    <a:pt x="1343981" y="1243029"/>
                  </a:lnTo>
                  <a:lnTo>
                    <a:pt x="1344297" y="1245254"/>
                  </a:lnTo>
                  <a:lnTo>
                    <a:pt x="1344613" y="1247478"/>
                  </a:lnTo>
                  <a:lnTo>
                    <a:pt x="1344613" y="1878628"/>
                  </a:lnTo>
                  <a:lnTo>
                    <a:pt x="1344297" y="1880852"/>
                  </a:lnTo>
                  <a:lnTo>
                    <a:pt x="1343981" y="1882759"/>
                  </a:lnTo>
                  <a:lnTo>
                    <a:pt x="1342718" y="1886573"/>
                  </a:lnTo>
                  <a:lnTo>
                    <a:pt x="1340822" y="1890386"/>
                  </a:lnTo>
                  <a:lnTo>
                    <a:pt x="1337979" y="1893882"/>
                  </a:lnTo>
                  <a:lnTo>
                    <a:pt x="1335136" y="1896425"/>
                  </a:lnTo>
                  <a:lnTo>
                    <a:pt x="1331345" y="1898649"/>
                  </a:lnTo>
                  <a:lnTo>
                    <a:pt x="1327238" y="1899603"/>
                  </a:lnTo>
                  <a:lnTo>
                    <a:pt x="1325027" y="1900238"/>
                  </a:lnTo>
                  <a:lnTo>
                    <a:pt x="1322815" y="1900238"/>
                  </a:lnTo>
                  <a:lnTo>
                    <a:pt x="1113998" y="1900238"/>
                  </a:lnTo>
                  <a:lnTo>
                    <a:pt x="1111786" y="1900238"/>
                  </a:lnTo>
                  <a:lnTo>
                    <a:pt x="1109575" y="1899603"/>
                  </a:lnTo>
                  <a:lnTo>
                    <a:pt x="1105468" y="1898649"/>
                  </a:lnTo>
                  <a:lnTo>
                    <a:pt x="1101677" y="1896425"/>
                  </a:lnTo>
                  <a:lnTo>
                    <a:pt x="1098834" y="1893882"/>
                  </a:lnTo>
                  <a:lnTo>
                    <a:pt x="1095991" y="1890386"/>
                  </a:lnTo>
                  <a:lnTo>
                    <a:pt x="1094095" y="1886573"/>
                  </a:lnTo>
                  <a:lnTo>
                    <a:pt x="1092832" y="1882759"/>
                  </a:lnTo>
                  <a:lnTo>
                    <a:pt x="1092516" y="1880852"/>
                  </a:lnTo>
                  <a:lnTo>
                    <a:pt x="1092200" y="1878628"/>
                  </a:lnTo>
                  <a:lnTo>
                    <a:pt x="1092200" y="1247478"/>
                  </a:lnTo>
                  <a:lnTo>
                    <a:pt x="1092516" y="1245254"/>
                  </a:lnTo>
                  <a:lnTo>
                    <a:pt x="1092832" y="1243029"/>
                  </a:lnTo>
                  <a:lnTo>
                    <a:pt x="1094095" y="1238898"/>
                  </a:lnTo>
                  <a:lnTo>
                    <a:pt x="1095991" y="1235084"/>
                  </a:lnTo>
                  <a:lnTo>
                    <a:pt x="1098834" y="1231906"/>
                  </a:lnTo>
                  <a:lnTo>
                    <a:pt x="1101677" y="1229364"/>
                  </a:lnTo>
                  <a:lnTo>
                    <a:pt x="1105468" y="1227139"/>
                  </a:lnTo>
                  <a:lnTo>
                    <a:pt x="1109575" y="1225868"/>
                  </a:lnTo>
                  <a:lnTo>
                    <a:pt x="1111786" y="1225550"/>
                  </a:lnTo>
                  <a:close/>
                  <a:moveTo>
                    <a:pt x="1876425" y="912812"/>
                  </a:moveTo>
                  <a:lnTo>
                    <a:pt x="2092325" y="912812"/>
                  </a:lnTo>
                  <a:lnTo>
                    <a:pt x="2092325" y="1709737"/>
                  </a:lnTo>
                  <a:lnTo>
                    <a:pt x="1876425" y="1709737"/>
                  </a:lnTo>
                  <a:lnTo>
                    <a:pt x="1876425" y="912812"/>
                  </a:lnTo>
                  <a:close/>
                  <a:moveTo>
                    <a:pt x="1350011" y="644525"/>
                  </a:moveTo>
                  <a:lnTo>
                    <a:pt x="1362394" y="722630"/>
                  </a:lnTo>
                  <a:lnTo>
                    <a:pt x="1412876" y="1040448"/>
                  </a:lnTo>
                  <a:lnTo>
                    <a:pt x="1292861" y="1059498"/>
                  </a:lnTo>
                  <a:lnTo>
                    <a:pt x="1267779" y="902653"/>
                  </a:lnTo>
                  <a:lnTo>
                    <a:pt x="1258571" y="922020"/>
                  </a:lnTo>
                  <a:lnTo>
                    <a:pt x="1249363" y="941070"/>
                  </a:lnTo>
                  <a:lnTo>
                    <a:pt x="1239203" y="959485"/>
                  </a:lnTo>
                  <a:lnTo>
                    <a:pt x="1229361" y="977583"/>
                  </a:lnTo>
                  <a:lnTo>
                    <a:pt x="1219201" y="995045"/>
                  </a:lnTo>
                  <a:lnTo>
                    <a:pt x="1208723" y="1012190"/>
                  </a:lnTo>
                  <a:lnTo>
                    <a:pt x="1197928" y="1029018"/>
                  </a:lnTo>
                  <a:lnTo>
                    <a:pt x="1186816" y="1045210"/>
                  </a:lnTo>
                  <a:lnTo>
                    <a:pt x="1175703" y="1061403"/>
                  </a:lnTo>
                  <a:lnTo>
                    <a:pt x="1164273" y="1076961"/>
                  </a:lnTo>
                  <a:lnTo>
                    <a:pt x="1152843" y="1091883"/>
                  </a:lnTo>
                  <a:lnTo>
                    <a:pt x="1141096" y="1106806"/>
                  </a:lnTo>
                  <a:lnTo>
                    <a:pt x="1129031" y="1120776"/>
                  </a:lnTo>
                  <a:lnTo>
                    <a:pt x="1116966" y="1134428"/>
                  </a:lnTo>
                  <a:lnTo>
                    <a:pt x="1104901" y="1147763"/>
                  </a:lnTo>
                  <a:lnTo>
                    <a:pt x="1092201" y="1161416"/>
                  </a:lnTo>
                  <a:lnTo>
                    <a:pt x="1076961" y="1176656"/>
                  </a:lnTo>
                  <a:lnTo>
                    <a:pt x="1061721" y="1190943"/>
                  </a:lnTo>
                  <a:lnTo>
                    <a:pt x="1046163" y="1205231"/>
                  </a:lnTo>
                  <a:lnTo>
                    <a:pt x="1029971" y="1218883"/>
                  </a:lnTo>
                  <a:lnTo>
                    <a:pt x="1014096" y="1231901"/>
                  </a:lnTo>
                  <a:lnTo>
                    <a:pt x="998221" y="1244283"/>
                  </a:lnTo>
                  <a:lnTo>
                    <a:pt x="982346" y="1256348"/>
                  </a:lnTo>
                  <a:lnTo>
                    <a:pt x="965836" y="1267778"/>
                  </a:lnTo>
                  <a:lnTo>
                    <a:pt x="949643" y="1278573"/>
                  </a:lnTo>
                  <a:lnTo>
                    <a:pt x="933133" y="1289368"/>
                  </a:lnTo>
                  <a:lnTo>
                    <a:pt x="916306" y="1299528"/>
                  </a:lnTo>
                  <a:lnTo>
                    <a:pt x="900113" y="1309053"/>
                  </a:lnTo>
                  <a:lnTo>
                    <a:pt x="883603" y="1317943"/>
                  </a:lnTo>
                  <a:lnTo>
                    <a:pt x="867093" y="1326833"/>
                  </a:lnTo>
                  <a:lnTo>
                    <a:pt x="850583" y="1335088"/>
                  </a:lnTo>
                  <a:lnTo>
                    <a:pt x="834073" y="1343026"/>
                  </a:lnTo>
                  <a:lnTo>
                    <a:pt x="817563" y="1350328"/>
                  </a:lnTo>
                  <a:lnTo>
                    <a:pt x="801370" y="1357313"/>
                  </a:lnTo>
                  <a:lnTo>
                    <a:pt x="784860" y="1363981"/>
                  </a:lnTo>
                  <a:lnTo>
                    <a:pt x="768668" y="1370331"/>
                  </a:lnTo>
                  <a:lnTo>
                    <a:pt x="752475" y="1376363"/>
                  </a:lnTo>
                  <a:lnTo>
                    <a:pt x="736600" y="1382078"/>
                  </a:lnTo>
                  <a:lnTo>
                    <a:pt x="720725" y="1387158"/>
                  </a:lnTo>
                  <a:lnTo>
                    <a:pt x="704533" y="1391921"/>
                  </a:lnTo>
                  <a:lnTo>
                    <a:pt x="688975" y="1396366"/>
                  </a:lnTo>
                  <a:lnTo>
                    <a:pt x="673735" y="1400493"/>
                  </a:lnTo>
                  <a:lnTo>
                    <a:pt x="658178" y="1404621"/>
                  </a:lnTo>
                  <a:lnTo>
                    <a:pt x="643255" y="1408431"/>
                  </a:lnTo>
                  <a:lnTo>
                    <a:pt x="613728" y="1414781"/>
                  </a:lnTo>
                  <a:lnTo>
                    <a:pt x="585153" y="1420188"/>
                  </a:lnTo>
                  <a:lnTo>
                    <a:pt x="557530" y="1424623"/>
                  </a:lnTo>
                  <a:lnTo>
                    <a:pt x="530860" y="1428433"/>
                  </a:lnTo>
                  <a:lnTo>
                    <a:pt x="505460" y="1430973"/>
                  </a:lnTo>
                  <a:lnTo>
                    <a:pt x="481648" y="1433196"/>
                  </a:lnTo>
                  <a:lnTo>
                    <a:pt x="459423" y="1434783"/>
                  </a:lnTo>
                  <a:lnTo>
                    <a:pt x="438150" y="1435736"/>
                  </a:lnTo>
                  <a:lnTo>
                    <a:pt x="419100" y="1436371"/>
                  </a:lnTo>
                  <a:lnTo>
                    <a:pt x="401638" y="1436688"/>
                  </a:lnTo>
                  <a:lnTo>
                    <a:pt x="385445" y="1436371"/>
                  </a:lnTo>
                  <a:lnTo>
                    <a:pt x="371793" y="1435736"/>
                  </a:lnTo>
                  <a:lnTo>
                    <a:pt x="350838" y="1434783"/>
                  </a:lnTo>
                  <a:lnTo>
                    <a:pt x="350838" y="1313181"/>
                  </a:lnTo>
                  <a:lnTo>
                    <a:pt x="352425" y="1313181"/>
                  </a:lnTo>
                  <a:lnTo>
                    <a:pt x="362585" y="1314133"/>
                  </a:lnTo>
                  <a:lnTo>
                    <a:pt x="378778" y="1314768"/>
                  </a:lnTo>
                  <a:lnTo>
                    <a:pt x="401638" y="1315086"/>
                  </a:lnTo>
                  <a:lnTo>
                    <a:pt x="425133" y="1314768"/>
                  </a:lnTo>
                  <a:lnTo>
                    <a:pt x="452438" y="1313498"/>
                  </a:lnTo>
                  <a:lnTo>
                    <a:pt x="467360" y="1312546"/>
                  </a:lnTo>
                  <a:lnTo>
                    <a:pt x="482918" y="1311276"/>
                  </a:lnTo>
                  <a:lnTo>
                    <a:pt x="499110" y="1309371"/>
                  </a:lnTo>
                  <a:lnTo>
                    <a:pt x="515938" y="1307783"/>
                  </a:lnTo>
                  <a:lnTo>
                    <a:pt x="533718" y="1305561"/>
                  </a:lnTo>
                  <a:lnTo>
                    <a:pt x="551498" y="1302386"/>
                  </a:lnTo>
                  <a:lnTo>
                    <a:pt x="570548" y="1299528"/>
                  </a:lnTo>
                  <a:lnTo>
                    <a:pt x="589598" y="1295718"/>
                  </a:lnTo>
                  <a:lnTo>
                    <a:pt x="609283" y="1291591"/>
                  </a:lnTo>
                  <a:lnTo>
                    <a:pt x="628968" y="1286828"/>
                  </a:lnTo>
                  <a:lnTo>
                    <a:pt x="649288" y="1281431"/>
                  </a:lnTo>
                  <a:lnTo>
                    <a:pt x="670243" y="1275716"/>
                  </a:lnTo>
                  <a:lnTo>
                    <a:pt x="690880" y="1269048"/>
                  </a:lnTo>
                  <a:lnTo>
                    <a:pt x="711835" y="1262063"/>
                  </a:lnTo>
                  <a:lnTo>
                    <a:pt x="733425" y="1253808"/>
                  </a:lnTo>
                  <a:lnTo>
                    <a:pt x="754380" y="1245236"/>
                  </a:lnTo>
                  <a:lnTo>
                    <a:pt x="775970" y="1236028"/>
                  </a:lnTo>
                  <a:lnTo>
                    <a:pt x="797243" y="1225868"/>
                  </a:lnTo>
                  <a:lnTo>
                    <a:pt x="818833" y="1215073"/>
                  </a:lnTo>
                  <a:lnTo>
                    <a:pt x="840423" y="1203326"/>
                  </a:lnTo>
                  <a:lnTo>
                    <a:pt x="861378" y="1190943"/>
                  </a:lnTo>
                  <a:lnTo>
                    <a:pt x="882651" y="1177291"/>
                  </a:lnTo>
                  <a:lnTo>
                    <a:pt x="903923" y="1163003"/>
                  </a:lnTo>
                  <a:lnTo>
                    <a:pt x="914083" y="1155383"/>
                  </a:lnTo>
                  <a:lnTo>
                    <a:pt x="924561" y="1147446"/>
                  </a:lnTo>
                  <a:lnTo>
                    <a:pt x="935038" y="1139826"/>
                  </a:lnTo>
                  <a:lnTo>
                    <a:pt x="945516" y="1131571"/>
                  </a:lnTo>
                  <a:lnTo>
                    <a:pt x="955358" y="1122998"/>
                  </a:lnTo>
                  <a:lnTo>
                    <a:pt x="965518" y="1114108"/>
                  </a:lnTo>
                  <a:lnTo>
                    <a:pt x="975996" y="1105218"/>
                  </a:lnTo>
                  <a:lnTo>
                    <a:pt x="985521" y="1096011"/>
                  </a:lnTo>
                  <a:lnTo>
                    <a:pt x="995681" y="1086168"/>
                  </a:lnTo>
                  <a:lnTo>
                    <a:pt x="1005206" y="1076326"/>
                  </a:lnTo>
                  <a:lnTo>
                    <a:pt x="1016001" y="1065531"/>
                  </a:lnTo>
                  <a:lnTo>
                    <a:pt x="1026478" y="1053783"/>
                  </a:lnTo>
                  <a:lnTo>
                    <a:pt x="1036956" y="1042035"/>
                  </a:lnTo>
                  <a:lnTo>
                    <a:pt x="1046798" y="1029970"/>
                  </a:lnTo>
                  <a:lnTo>
                    <a:pt x="1056958" y="1017588"/>
                  </a:lnTo>
                  <a:lnTo>
                    <a:pt x="1066801" y="1004888"/>
                  </a:lnTo>
                  <a:lnTo>
                    <a:pt x="1076643" y="991553"/>
                  </a:lnTo>
                  <a:lnTo>
                    <a:pt x="1086168" y="977583"/>
                  </a:lnTo>
                  <a:lnTo>
                    <a:pt x="1095376" y="963930"/>
                  </a:lnTo>
                  <a:lnTo>
                    <a:pt x="1104901" y="949643"/>
                  </a:lnTo>
                  <a:lnTo>
                    <a:pt x="1113791" y="934720"/>
                  </a:lnTo>
                  <a:lnTo>
                    <a:pt x="1122681" y="919798"/>
                  </a:lnTo>
                  <a:lnTo>
                    <a:pt x="1131571" y="904240"/>
                  </a:lnTo>
                  <a:lnTo>
                    <a:pt x="1140143" y="888048"/>
                  </a:lnTo>
                  <a:lnTo>
                    <a:pt x="1148398" y="871855"/>
                  </a:lnTo>
                  <a:lnTo>
                    <a:pt x="1156336" y="854710"/>
                  </a:lnTo>
                  <a:lnTo>
                    <a:pt x="1120141" y="868363"/>
                  </a:lnTo>
                  <a:lnTo>
                    <a:pt x="1083946" y="882018"/>
                  </a:lnTo>
                  <a:lnTo>
                    <a:pt x="1048068" y="895985"/>
                  </a:lnTo>
                  <a:lnTo>
                    <a:pt x="1029653" y="903288"/>
                  </a:lnTo>
                  <a:lnTo>
                    <a:pt x="1011873" y="911225"/>
                  </a:lnTo>
                  <a:lnTo>
                    <a:pt x="963931" y="799465"/>
                  </a:lnTo>
                  <a:lnTo>
                    <a:pt x="984886" y="790892"/>
                  </a:lnTo>
                  <a:lnTo>
                    <a:pt x="1005206" y="782320"/>
                  </a:lnTo>
                  <a:lnTo>
                    <a:pt x="1046163" y="766762"/>
                  </a:lnTo>
                  <a:lnTo>
                    <a:pt x="1085851" y="751522"/>
                  </a:lnTo>
                  <a:lnTo>
                    <a:pt x="1124903" y="736917"/>
                  </a:lnTo>
                  <a:lnTo>
                    <a:pt x="1163956" y="722630"/>
                  </a:lnTo>
                  <a:lnTo>
                    <a:pt x="1202056" y="708025"/>
                  </a:lnTo>
                  <a:lnTo>
                    <a:pt x="1240156" y="692785"/>
                  </a:lnTo>
                  <a:lnTo>
                    <a:pt x="1258889" y="684530"/>
                  </a:lnTo>
                  <a:lnTo>
                    <a:pt x="1277939" y="676275"/>
                  </a:lnTo>
                  <a:lnTo>
                    <a:pt x="1350011" y="644525"/>
                  </a:lnTo>
                  <a:close/>
                  <a:moveTo>
                    <a:pt x="1975682" y="604837"/>
                  </a:moveTo>
                  <a:lnTo>
                    <a:pt x="1984533" y="604837"/>
                  </a:lnTo>
                  <a:lnTo>
                    <a:pt x="1993068" y="604837"/>
                  </a:lnTo>
                  <a:lnTo>
                    <a:pt x="2001603" y="605788"/>
                  </a:lnTo>
                  <a:lnTo>
                    <a:pt x="2009506" y="606739"/>
                  </a:lnTo>
                  <a:lnTo>
                    <a:pt x="2018408" y="608642"/>
                  </a:lnTo>
                  <a:lnTo>
                    <a:pt x="2024995" y="610862"/>
                  </a:lnTo>
                  <a:lnTo>
                    <a:pt x="2032581" y="614350"/>
                  </a:lnTo>
                  <a:lnTo>
                    <a:pt x="2036375" y="615935"/>
                  </a:lnTo>
                  <a:lnTo>
                    <a:pt x="2039536" y="618472"/>
                  </a:lnTo>
                  <a:lnTo>
                    <a:pt x="2043329" y="620692"/>
                  </a:lnTo>
                  <a:lnTo>
                    <a:pt x="2046490" y="623229"/>
                  </a:lnTo>
                  <a:lnTo>
                    <a:pt x="2049651" y="626083"/>
                  </a:lnTo>
                  <a:lnTo>
                    <a:pt x="2052812" y="629571"/>
                  </a:lnTo>
                  <a:lnTo>
                    <a:pt x="2055973" y="632742"/>
                  </a:lnTo>
                  <a:lnTo>
                    <a:pt x="2058818" y="636547"/>
                  </a:lnTo>
                  <a:lnTo>
                    <a:pt x="2061663" y="640669"/>
                  </a:lnTo>
                  <a:lnTo>
                    <a:pt x="2064508" y="645109"/>
                  </a:lnTo>
                  <a:lnTo>
                    <a:pt x="2067037" y="649865"/>
                  </a:lnTo>
                  <a:lnTo>
                    <a:pt x="2069566" y="654622"/>
                  </a:lnTo>
                  <a:lnTo>
                    <a:pt x="2072094" y="660330"/>
                  </a:lnTo>
                  <a:lnTo>
                    <a:pt x="2074307" y="665720"/>
                  </a:lnTo>
                  <a:lnTo>
                    <a:pt x="2076520" y="672062"/>
                  </a:lnTo>
                  <a:lnTo>
                    <a:pt x="2078417" y="678404"/>
                  </a:lnTo>
                  <a:lnTo>
                    <a:pt x="2080313" y="685381"/>
                  </a:lnTo>
                  <a:lnTo>
                    <a:pt x="2082210" y="692674"/>
                  </a:lnTo>
                  <a:lnTo>
                    <a:pt x="2085371" y="708529"/>
                  </a:lnTo>
                  <a:lnTo>
                    <a:pt x="2086951" y="714871"/>
                  </a:lnTo>
                  <a:lnTo>
                    <a:pt x="2088532" y="719628"/>
                  </a:lnTo>
                  <a:lnTo>
                    <a:pt x="2090745" y="727555"/>
                  </a:lnTo>
                  <a:lnTo>
                    <a:pt x="2091377" y="731360"/>
                  </a:lnTo>
                  <a:lnTo>
                    <a:pt x="2092009" y="736434"/>
                  </a:lnTo>
                  <a:lnTo>
                    <a:pt x="2092325" y="742776"/>
                  </a:lnTo>
                  <a:lnTo>
                    <a:pt x="2092325" y="750704"/>
                  </a:lnTo>
                  <a:lnTo>
                    <a:pt x="2092325" y="857250"/>
                  </a:lnTo>
                  <a:lnTo>
                    <a:pt x="1876425" y="857250"/>
                  </a:lnTo>
                  <a:lnTo>
                    <a:pt x="1876425" y="750704"/>
                  </a:lnTo>
                  <a:lnTo>
                    <a:pt x="1876425" y="742776"/>
                  </a:lnTo>
                  <a:lnTo>
                    <a:pt x="1876741" y="736434"/>
                  </a:lnTo>
                  <a:lnTo>
                    <a:pt x="1877690" y="731360"/>
                  </a:lnTo>
                  <a:lnTo>
                    <a:pt x="1878322" y="727555"/>
                  </a:lnTo>
                  <a:lnTo>
                    <a:pt x="1880535" y="719628"/>
                  </a:lnTo>
                  <a:lnTo>
                    <a:pt x="1882115" y="714871"/>
                  </a:lnTo>
                  <a:lnTo>
                    <a:pt x="1883380" y="708529"/>
                  </a:lnTo>
                  <a:lnTo>
                    <a:pt x="1886857" y="692674"/>
                  </a:lnTo>
                  <a:lnTo>
                    <a:pt x="1888753" y="685381"/>
                  </a:lnTo>
                  <a:lnTo>
                    <a:pt x="1890650" y="678404"/>
                  </a:lnTo>
                  <a:lnTo>
                    <a:pt x="1892231" y="672062"/>
                  </a:lnTo>
                  <a:lnTo>
                    <a:pt x="1894443" y="665720"/>
                  </a:lnTo>
                  <a:lnTo>
                    <a:pt x="1896656" y="660330"/>
                  </a:lnTo>
                  <a:lnTo>
                    <a:pt x="1899501" y="654622"/>
                  </a:lnTo>
                  <a:lnTo>
                    <a:pt x="1901714" y="649865"/>
                  </a:lnTo>
                  <a:lnTo>
                    <a:pt x="1904243" y="645109"/>
                  </a:lnTo>
                  <a:lnTo>
                    <a:pt x="1907087" y="640669"/>
                  </a:lnTo>
                  <a:lnTo>
                    <a:pt x="1910249" y="636547"/>
                  </a:lnTo>
                  <a:lnTo>
                    <a:pt x="1912777" y="632742"/>
                  </a:lnTo>
                  <a:lnTo>
                    <a:pt x="1915938" y="629571"/>
                  </a:lnTo>
                  <a:lnTo>
                    <a:pt x="1919099" y="626083"/>
                  </a:lnTo>
                  <a:lnTo>
                    <a:pt x="1922261" y="623229"/>
                  </a:lnTo>
                  <a:lnTo>
                    <a:pt x="1925738" y="620692"/>
                  </a:lnTo>
                  <a:lnTo>
                    <a:pt x="1928899" y="618472"/>
                  </a:lnTo>
                  <a:lnTo>
                    <a:pt x="1932692" y="615935"/>
                  </a:lnTo>
                  <a:lnTo>
                    <a:pt x="1935853" y="614350"/>
                  </a:lnTo>
                  <a:lnTo>
                    <a:pt x="1939646" y="612447"/>
                  </a:lnTo>
                  <a:lnTo>
                    <a:pt x="1943440" y="610862"/>
                  </a:lnTo>
                  <a:lnTo>
                    <a:pt x="1951026" y="608642"/>
                  </a:lnTo>
                  <a:lnTo>
                    <a:pt x="1959245" y="606739"/>
                  </a:lnTo>
                  <a:lnTo>
                    <a:pt x="1967464" y="605788"/>
                  </a:lnTo>
                  <a:lnTo>
                    <a:pt x="1975682" y="604837"/>
                  </a:lnTo>
                  <a:close/>
                  <a:moveTo>
                    <a:pt x="154940" y="259715"/>
                  </a:moveTo>
                  <a:lnTo>
                    <a:pt x="154940" y="2241868"/>
                  </a:lnTo>
                  <a:lnTo>
                    <a:pt x="1552258" y="2241868"/>
                  </a:lnTo>
                  <a:lnTo>
                    <a:pt x="1552258" y="259715"/>
                  </a:lnTo>
                  <a:lnTo>
                    <a:pt x="154940" y="259715"/>
                  </a:lnTo>
                  <a:close/>
                  <a:moveTo>
                    <a:pt x="201812" y="0"/>
                  </a:moveTo>
                  <a:lnTo>
                    <a:pt x="1504951" y="0"/>
                  </a:lnTo>
                  <a:lnTo>
                    <a:pt x="1515428" y="317"/>
                  </a:lnTo>
                  <a:lnTo>
                    <a:pt x="1525906" y="952"/>
                  </a:lnTo>
                  <a:lnTo>
                    <a:pt x="1535748" y="2222"/>
                  </a:lnTo>
                  <a:lnTo>
                    <a:pt x="1545591" y="3810"/>
                  </a:lnTo>
                  <a:lnTo>
                    <a:pt x="1555116" y="5715"/>
                  </a:lnTo>
                  <a:lnTo>
                    <a:pt x="1564958" y="8572"/>
                  </a:lnTo>
                  <a:lnTo>
                    <a:pt x="1574166" y="11430"/>
                  </a:lnTo>
                  <a:lnTo>
                    <a:pt x="1583373" y="15240"/>
                  </a:lnTo>
                  <a:lnTo>
                    <a:pt x="1592263" y="18732"/>
                  </a:lnTo>
                  <a:lnTo>
                    <a:pt x="1600836" y="22860"/>
                  </a:lnTo>
                  <a:lnTo>
                    <a:pt x="1609408" y="27305"/>
                  </a:lnTo>
                  <a:lnTo>
                    <a:pt x="1617663" y="32702"/>
                  </a:lnTo>
                  <a:lnTo>
                    <a:pt x="1625283" y="37782"/>
                  </a:lnTo>
                  <a:lnTo>
                    <a:pt x="1633221" y="43497"/>
                  </a:lnTo>
                  <a:lnTo>
                    <a:pt x="1640206" y="49212"/>
                  </a:lnTo>
                  <a:lnTo>
                    <a:pt x="1647191" y="55562"/>
                  </a:lnTo>
                  <a:lnTo>
                    <a:pt x="1653858" y="62230"/>
                  </a:lnTo>
                  <a:lnTo>
                    <a:pt x="1660208" y="69215"/>
                  </a:lnTo>
                  <a:lnTo>
                    <a:pt x="1666558" y="76517"/>
                  </a:lnTo>
                  <a:lnTo>
                    <a:pt x="1672273" y="83820"/>
                  </a:lnTo>
                  <a:lnTo>
                    <a:pt x="1677353" y="91757"/>
                  </a:lnTo>
                  <a:lnTo>
                    <a:pt x="1682116" y="99377"/>
                  </a:lnTo>
                  <a:lnTo>
                    <a:pt x="1686561" y="107632"/>
                  </a:lnTo>
                  <a:lnTo>
                    <a:pt x="1690688" y="116205"/>
                  </a:lnTo>
                  <a:lnTo>
                    <a:pt x="1694498" y="124777"/>
                  </a:lnTo>
                  <a:lnTo>
                    <a:pt x="1697356" y="133667"/>
                  </a:lnTo>
                  <a:lnTo>
                    <a:pt x="1700531" y="142557"/>
                  </a:lnTo>
                  <a:lnTo>
                    <a:pt x="1702753" y="151447"/>
                  </a:lnTo>
                  <a:lnTo>
                    <a:pt x="1704023" y="160972"/>
                  </a:lnTo>
                  <a:lnTo>
                    <a:pt x="1705611" y="170497"/>
                  </a:lnTo>
                  <a:lnTo>
                    <a:pt x="1706246" y="180022"/>
                  </a:lnTo>
                  <a:lnTo>
                    <a:pt x="1706563" y="189865"/>
                  </a:lnTo>
                  <a:lnTo>
                    <a:pt x="1706563" y="2654935"/>
                  </a:lnTo>
                  <a:lnTo>
                    <a:pt x="1706246" y="2664460"/>
                  </a:lnTo>
                  <a:lnTo>
                    <a:pt x="1705611" y="2674303"/>
                  </a:lnTo>
                  <a:lnTo>
                    <a:pt x="1704023" y="2683828"/>
                  </a:lnTo>
                  <a:lnTo>
                    <a:pt x="1702753" y="2693353"/>
                  </a:lnTo>
                  <a:lnTo>
                    <a:pt x="1700531" y="2702560"/>
                  </a:lnTo>
                  <a:lnTo>
                    <a:pt x="1697356" y="2711450"/>
                  </a:lnTo>
                  <a:lnTo>
                    <a:pt x="1694498" y="2720023"/>
                  </a:lnTo>
                  <a:lnTo>
                    <a:pt x="1690688" y="2728913"/>
                  </a:lnTo>
                  <a:lnTo>
                    <a:pt x="1686561" y="2737168"/>
                  </a:lnTo>
                  <a:lnTo>
                    <a:pt x="1682116" y="2745105"/>
                  </a:lnTo>
                  <a:lnTo>
                    <a:pt x="1677353" y="2753360"/>
                  </a:lnTo>
                  <a:lnTo>
                    <a:pt x="1672273" y="2760980"/>
                  </a:lnTo>
                  <a:lnTo>
                    <a:pt x="1666558" y="2768283"/>
                  </a:lnTo>
                  <a:lnTo>
                    <a:pt x="1660208" y="2775585"/>
                  </a:lnTo>
                  <a:lnTo>
                    <a:pt x="1653858" y="2782253"/>
                  </a:lnTo>
                  <a:lnTo>
                    <a:pt x="1647191" y="2788920"/>
                  </a:lnTo>
                  <a:lnTo>
                    <a:pt x="1640206" y="2795270"/>
                  </a:lnTo>
                  <a:lnTo>
                    <a:pt x="1633221" y="2801303"/>
                  </a:lnTo>
                  <a:lnTo>
                    <a:pt x="1625283" y="2807018"/>
                  </a:lnTo>
                  <a:lnTo>
                    <a:pt x="1617663" y="2812098"/>
                  </a:lnTo>
                  <a:lnTo>
                    <a:pt x="1609408" y="2817178"/>
                  </a:lnTo>
                  <a:lnTo>
                    <a:pt x="1600836" y="2821623"/>
                  </a:lnTo>
                  <a:lnTo>
                    <a:pt x="1592263" y="2825750"/>
                  </a:lnTo>
                  <a:lnTo>
                    <a:pt x="1583373" y="2829878"/>
                  </a:lnTo>
                  <a:lnTo>
                    <a:pt x="1574166" y="2833370"/>
                  </a:lnTo>
                  <a:lnTo>
                    <a:pt x="1564958" y="2836228"/>
                  </a:lnTo>
                  <a:lnTo>
                    <a:pt x="1555116" y="2838768"/>
                  </a:lnTo>
                  <a:lnTo>
                    <a:pt x="1545591" y="2840673"/>
                  </a:lnTo>
                  <a:lnTo>
                    <a:pt x="1535748" y="2842578"/>
                  </a:lnTo>
                  <a:lnTo>
                    <a:pt x="1525906" y="2843848"/>
                  </a:lnTo>
                  <a:lnTo>
                    <a:pt x="1515428" y="2844483"/>
                  </a:lnTo>
                  <a:lnTo>
                    <a:pt x="1504951" y="2844800"/>
                  </a:lnTo>
                  <a:lnTo>
                    <a:pt x="201812" y="2844800"/>
                  </a:lnTo>
                  <a:lnTo>
                    <a:pt x="191135" y="2844483"/>
                  </a:lnTo>
                  <a:lnTo>
                    <a:pt x="180975" y="2843848"/>
                  </a:lnTo>
                  <a:lnTo>
                    <a:pt x="170815" y="2842578"/>
                  </a:lnTo>
                  <a:lnTo>
                    <a:pt x="161290" y="2840673"/>
                  </a:lnTo>
                  <a:lnTo>
                    <a:pt x="151447" y="2838768"/>
                  </a:lnTo>
                  <a:lnTo>
                    <a:pt x="141922" y="2836228"/>
                  </a:lnTo>
                  <a:lnTo>
                    <a:pt x="132715" y="2833370"/>
                  </a:lnTo>
                  <a:lnTo>
                    <a:pt x="123190" y="2829878"/>
                  </a:lnTo>
                  <a:lnTo>
                    <a:pt x="114300" y="2825750"/>
                  </a:lnTo>
                  <a:lnTo>
                    <a:pt x="105727" y="2821623"/>
                  </a:lnTo>
                  <a:lnTo>
                    <a:pt x="97155" y="2817178"/>
                  </a:lnTo>
                  <a:lnTo>
                    <a:pt x="89217" y="2812098"/>
                  </a:lnTo>
                  <a:lnTo>
                    <a:pt x="81280" y="2807018"/>
                  </a:lnTo>
                  <a:lnTo>
                    <a:pt x="73660" y="2801303"/>
                  </a:lnTo>
                  <a:lnTo>
                    <a:pt x="66357" y="2795270"/>
                  </a:lnTo>
                  <a:lnTo>
                    <a:pt x="59372" y="2788920"/>
                  </a:lnTo>
                  <a:lnTo>
                    <a:pt x="52705" y="2782253"/>
                  </a:lnTo>
                  <a:lnTo>
                    <a:pt x="46355" y="2775585"/>
                  </a:lnTo>
                  <a:lnTo>
                    <a:pt x="40322" y="2768283"/>
                  </a:lnTo>
                  <a:lnTo>
                    <a:pt x="34607" y="2760980"/>
                  </a:lnTo>
                  <a:lnTo>
                    <a:pt x="29210" y="2753360"/>
                  </a:lnTo>
                  <a:lnTo>
                    <a:pt x="24447" y="2745105"/>
                  </a:lnTo>
                  <a:lnTo>
                    <a:pt x="20002" y="2737168"/>
                  </a:lnTo>
                  <a:lnTo>
                    <a:pt x="15875" y="2728913"/>
                  </a:lnTo>
                  <a:lnTo>
                    <a:pt x="12065" y="2720023"/>
                  </a:lnTo>
                  <a:lnTo>
                    <a:pt x="9207" y="2711450"/>
                  </a:lnTo>
                  <a:lnTo>
                    <a:pt x="6667" y="2702560"/>
                  </a:lnTo>
                  <a:lnTo>
                    <a:pt x="4127" y="2693353"/>
                  </a:lnTo>
                  <a:lnTo>
                    <a:pt x="2540" y="2683828"/>
                  </a:lnTo>
                  <a:lnTo>
                    <a:pt x="952" y="2674303"/>
                  </a:lnTo>
                  <a:lnTo>
                    <a:pt x="317" y="2664460"/>
                  </a:lnTo>
                  <a:lnTo>
                    <a:pt x="0" y="2654935"/>
                  </a:lnTo>
                  <a:lnTo>
                    <a:pt x="0" y="189865"/>
                  </a:lnTo>
                  <a:lnTo>
                    <a:pt x="317" y="180022"/>
                  </a:lnTo>
                  <a:lnTo>
                    <a:pt x="952" y="170497"/>
                  </a:lnTo>
                  <a:lnTo>
                    <a:pt x="2540" y="160972"/>
                  </a:lnTo>
                  <a:lnTo>
                    <a:pt x="4127" y="151447"/>
                  </a:lnTo>
                  <a:lnTo>
                    <a:pt x="6667" y="142557"/>
                  </a:lnTo>
                  <a:lnTo>
                    <a:pt x="9207" y="133667"/>
                  </a:lnTo>
                  <a:lnTo>
                    <a:pt x="12065" y="124777"/>
                  </a:lnTo>
                  <a:lnTo>
                    <a:pt x="15875" y="116205"/>
                  </a:lnTo>
                  <a:lnTo>
                    <a:pt x="20002" y="107632"/>
                  </a:lnTo>
                  <a:lnTo>
                    <a:pt x="24447" y="99377"/>
                  </a:lnTo>
                  <a:lnTo>
                    <a:pt x="29210" y="91757"/>
                  </a:lnTo>
                  <a:lnTo>
                    <a:pt x="34607" y="83820"/>
                  </a:lnTo>
                  <a:lnTo>
                    <a:pt x="40322" y="76517"/>
                  </a:lnTo>
                  <a:lnTo>
                    <a:pt x="46355" y="69215"/>
                  </a:lnTo>
                  <a:lnTo>
                    <a:pt x="52705" y="62230"/>
                  </a:lnTo>
                  <a:lnTo>
                    <a:pt x="59372" y="55562"/>
                  </a:lnTo>
                  <a:lnTo>
                    <a:pt x="66357" y="49212"/>
                  </a:lnTo>
                  <a:lnTo>
                    <a:pt x="73660" y="43497"/>
                  </a:lnTo>
                  <a:lnTo>
                    <a:pt x="81280" y="37782"/>
                  </a:lnTo>
                  <a:lnTo>
                    <a:pt x="89217" y="32702"/>
                  </a:lnTo>
                  <a:lnTo>
                    <a:pt x="97155" y="27305"/>
                  </a:lnTo>
                  <a:lnTo>
                    <a:pt x="105727" y="22860"/>
                  </a:lnTo>
                  <a:lnTo>
                    <a:pt x="114300" y="18732"/>
                  </a:lnTo>
                  <a:lnTo>
                    <a:pt x="123190" y="15240"/>
                  </a:lnTo>
                  <a:lnTo>
                    <a:pt x="132715" y="11430"/>
                  </a:lnTo>
                  <a:lnTo>
                    <a:pt x="141922" y="8572"/>
                  </a:lnTo>
                  <a:lnTo>
                    <a:pt x="151447" y="5715"/>
                  </a:lnTo>
                  <a:lnTo>
                    <a:pt x="161290" y="3810"/>
                  </a:lnTo>
                  <a:lnTo>
                    <a:pt x="170815" y="2222"/>
                  </a:lnTo>
                  <a:lnTo>
                    <a:pt x="180975" y="952"/>
                  </a:lnTo>
                  <a:lnTo>
                    <a:pt x="191135" y="317"/>
                  </a:lnTo>
                  <a:lnTo>
                    <a:pt x="201812" y="0"/>
                  </a:lnTo>
                  <a:close/>
                </a:path>
              </a:pathLst>
            </a:custGeom>
            <a:solidFill>
              <a:srgbClr val="FFFFFF"/>
            </a:solidFill>
            <a:ln>
              <a:noFill/>
            </a:ln>
          </p:spPr>
          <p:txBody>
            <a:bodyPr anchor="ctr">
              <a:scene3d>
                <a:camera prst="orthographicFront"/>
                <a:lightRig rig="threePt" dir="t"/>
              </a:scene3d>
              <a:sp3d>
                <a:contourClr>
                  <a:srgbClr val="FFFFFF"/>
                </a:contourClr>
              </a:sp3d>
            </a:bodyPr>
            <a:lstStyle/>
            <a:p>
              <a:pPr algn="ctr">
                <a:defRPr/>
              </a:pPr>
              <a:endParaRPr lang="zh-CN" altLang="en-US" sz="2000">
                <a:solidFill>
                  <a:srgbClr val="FFFFFF"/>
                </a:solidFill>
                <a:cs typeface="+mn-ea"/>
                <a:sym typeface="+mn-lt"/>
              </a:endParaRPr>
            </a:p>
          </p:txBody>
        </p:sp>
      </p:grpSp>
      <p:grpSp>
        <p:nvGrpSpPr>
          <p:cNvPr id="22" name="Group 65"/>
          <p:cNvGrpSpPr/>
          <p:nvPr/>
        </p:nvGrpSpPr>
        <p:grpSpPr>
          <a:xfrm>
            <a:off x="1105636" y="1141243"/>
            <a:ext cx="2869858" cy="1081720"/>
            <a:chOff x="8797071" y="2517475"/>
            <a:chExt cx="3051636" cy="1025758"/>
          </a:xfrm>
        </p:grpSpPr>
        <p:sp>
          <p:nvSpPr>
            <p:cNvPr id="23" name="TextBox 66"/>
            <p:cNvSpPr txBox="1"/>
            <p:nvPr/>
          </p:nvSpPr>
          <p:spPr>
            <a:xfrm>
              <a:off x="10013642" y="2517475"/>
              <a:ext cx="1834423" cy="434438"/>
            </a:xfrm>
            <a:prstGeom prst="rect">
              <a:avLst/>
            </a:prstGeom>
            <a:noFill/>
          </p:spPr>
          <p:txBody>
            <a:bodyPr wrap="none" rtlCol="0">
              <a:spAutoFit/>
            </a:bodyPr>
            <a:lstStyle/>
            <a:p>
              <a:pPr algn="r">
                <a:lnSpc>
                  <a:spcPct val="130000"/>
                </a:lnSpc>
              </a:pPr>
              <a:r>
                <a:rPr lang="zh-CN" altLang="en-US" sz="2000" dirty="0">
                  <a:solidFill>
                    <a:schemeClr val="tx1">
                      <a:lumMod val="75000"/>
                      <a:lumOff val="25000"/>
                    </a:schemeClr>
                  </a:solidFill>
                  <a:cs typeface="+mn-ea"/>
                  <a:sym typeface="+mn-lt"/>
                </a:rPr>
                <a:t>相关标题文字</a:t>
              </a:r>
              <a:endParaRPr lang="en-GB" sz="2000" dirty="0">
                <a:solidFill>
                  <a:schemeClr val="tx1">
                    <a:lumMod val="75000"/>
                    <a:lumOff val="25000"/>
                  </a:schemeClr>
                </a:solidFill>
                <a:cs typeface="+mn-ea"/>
                <a:sym typeface="+mn-lt"/>
              </a:endParaRPr>
            </a:p>
          </p:txBody>
        </p:sp>
        <p:sp>
          <p:nvSpPr>
            <p:cNvPr id="24" name="Rectangle 67"/>
            <p:cNvSpPr/>
            <p:nvPr/>
          </p:nvSpPr>
          <p:spPr>
            <a:xfrm>
              <a:off x="8797071" y="2924503"/>
              <a:ext cx="3051636" cy="618730"/>
            </a:xfrm>
            <a:prstGeom prst="rect">
              <a:avLst/>
            </a:prstGeom>
          </p:spPr>
          <p:txBody>
            <a:bodyPr wrap="square">
              <a:spAutoFit/>
            </a:bodyPr>
            <a:lstStyle/>
            <a:p>
              <a:pPr algn="r">
                <a:lnSpc>
                  <a:spcPct val="130000"/>
                </a:lnSpc>
              </a:pPr>
              <a:r>
                <a:rPr lang="zh-CN" altLang="en-US" sz="1400" dirty="0">
                  <a:solidFill>
                    <a:schemeClr val="tx1">
                      <a:lumMod val="75000"/>
                      <a:lumOff val="25000"/>
                    </a:schemeClr>
                  </a:solidFill>
                  <a:cs typeface="+mn-ea"/>
                  <a:sym typeface="+mn-lt"/>
                </a:rPr>
                <a:t>点击添加相关标题文字，点击添加相关标题文字，点击添加相关标题</a:t>
              </a:r>
              <a:endParaRPr lang="en-GB" sz="1400" dirty="0">
                <a:solidFill>
                  <a:schemeClr val="tx1">
                    <a:lumMod val="75000"/>
                    <a:lumOff val="25000"/>
                  </a:schemeClr>
                </a:solidFill>
                <a:cs typeface="+mn-ea"/>
                <a:sym typeface="+mn-lt"/>
              </a:endParaRPr>
            </a:p>
          </p:txBody>
        </p:sp>
      </p:grpSp>
      <p:grpSp>
        <p:nvGrpSpPr>
          <p:cNvPr id="25" name="Group 53"/>
          <p:cNvGrpSpPr/>
          <p:nvPr/>
        </p:nvGrpSpPr>
        <p:grpSpPr>
          <a:xfrm>
            <a:off x="4009491" y="4329740"/>
            <a:ext cx="3148270" cy="1096214"/>
            <a:chOff x="8460811" y="2503731"/>
            <a:chExt cx="3316319" cy="1039501"/>
          </a:xfrm>
        </p:grpSpPr>
        <p:sp>
          <p:nvSpPr>
            <p:cNvPr id="26" name="TextBox 54"/>
            <p:cNvSpPr txBox="1"/>
            <p:nvPr/>
          </p:nvSpPr>
          <p:spPr>
            <a:xfrm>
              <a:off x="8460811" y="2503731"/>
              <a:ext cx="1817236" cy="434437"/>
            </a:xfrm>
            <a:prstGeom prst="rect">
              <a:avLst/>
            </a:prstGeom>
            <a:noFill/>
          </p:spPr>
          <p:txBody>
            <a:bodyPr wrap="none" rtlCol="0">
              <a:spAutoFit/>
            </a:bodyPr>
            <a:lstStyle/>
            <a:p>
              <a:pPr algn="r">
                <a:lnSpc>
                  <a:spcPct val="130000"/>
                </a:lnSpc>
              </a:pPr>
              <a:r>
                <a:rPr lang="zh-CN" altLang="en-US" sz="2000" dirty="0">
                  <a:solidFill>
                    <a:schemeClr val="tx1">
                      <a:lumMod val="75000"/>
                      <a:lumOff val="25000"/>
                    </a:schemeClr>
                  </a:solidFill>
                  <a:cs typeface="+mn-ea"/>
                  <a:sym typeface="+mn-lt"/>
                </a:rPr>
                <a:t>相关标题文字</a:t>
              </a:r>
              <a:endParaRPr lang="en-GB" sz="2000" dirty="0">
                <a:solidFill>
                  <a:schemeClr val="tx1">
                    <a:lumMod val="75000"/>
                    <a:lumOff val="25000"/>
                  </a:schemeClr>
                </a:solidFill>
                <a:cs typeface="+mn-ea"/>
                <a:sym typeface="+mn-lt"/>
              </a:endParaRPr>
            </a:p>
          </p:txBody>
        </p:sp>
        <p:sp>
          <p:nvSpPr>
            <p:cNvPr id="27" name="Rectangle 55"/>
            <p:cNvSpPr/>
            <p:nvPr/>
          </p:nvSpPr>
          <p:spPr>
            <a:xfrm>
              <a:off x="8614471" y="2924503"/>
              <a:ext cx="3162659" cy="618729"/>
            </a:xfrm>
            <a:prstGeom prst="rect">
              <a:avLst/>
            </a:prstGeom>
          </p:spPr>
          <p:txBody>
            <a:bodyPr wrap="square">
              <a:spAutoFit/>
            </a:bodyPr>
            <a:lstStyle/>
            <a:p>
              <a:pPr>
                <a:lnSpc>
                  <a:spcPct val="130000"/>
                </a:lnSpc>
              </a:pPr>
              <a:r>
                <a:rPr lang="zh-CN" altLang="en-US" sz="1400" dirty="0">
                  <a:solidFill>
                    <a:schemeClr val="tx1">
                      <a:lumMod val="75000"/>
                      <a:lumOff val="25000"/>
                    </a:schemeClr>
                  </a:solidFill>
                  <a:cs typeface="+mn-ea"/>
                  <a:sym typeface="+mn-lt"/>
                </a:rPr>
                <a:t>点击添加相关标题文字，点击添加相关标题文字，点击添加相关标题</a:t>
              </a:r>
              <a:endParaRPr lang="en-GB" sz="1400" dirty="0">
                <a:solidFill>
                  <a:schemeClr val="tx1">
                    <a:lumMod val="75000"/>
                    <a:lumOff val="25000"/>
                  </a:schemeClr>
                </a:solidFill>
                <a:cs typeface="+mn-ea"/>
                <a:sym typeface="+mn-lt"/>
              </a:endParaRPr>
            </a:p>
          </p:txBody>
        </p:sp>
      </p:grpSp>
      <p:grpSp>
        <p:nvGrpSpPr>
          <p:cNvPr id="28" name="Group 65"/>
          <p:cNvGrpSpPr/>
          <p:nvPr/>
        </p:nvGrpSpPr>
        <p:grpSpPr>
          <a:xfrm>
            <a:off x="5346650" y="1160433"/>
            <a:ext cx="2869858" cy="1081720"/>
            <a:chOff x="8797071" y="2517475"/>
            <a:chExt cx="3051636" cy="1025758"/>
          </a:xfrm>
        </p:grpSpPr>
        <p:sp>
          <p:nvSpPr>
            <p:cNvPr id="29" name="TextBox 66"/>
            <p:cNvSpPr txBox="1"/>
            <p:nvPr/>
          </p:nvSpPr>
          <p:spPr>
            <a:xfrm>
              <a:off x="10013642" y="2517475"/>
              <a:ext cx="1834423" cy="434438"/>
            </a:xfrm>
            <a:prstGeom prst="rect">
              <a:avLst/>
            </a:prstGeom>
            <a:noFill/>
          </p:spPr>
          <p:txBody>
            <a:bodyPr wrap="none" rtlCol="0">
              <a:spAutoFit/>
            </a:bodyPr>
            <a:lstStyle/>
            <a:p>
              <a:pPr algn="r">
                <a:lnSpc>
                  <a:spcPct val="130000"/>
                </a:lnSpc>
              </a:pPr>
              <a:r>
                <a:rPr lang="zh-CN" altLang="en-US" sz="2000" dirty="0">
                  <a:solidFill>
                    <a:schemeClr val="tx1">
                      <a:lumMod val="75000"/>
                      <a:lumOff val="25000"/>
                    </a:schemeClr>
                  </a:solidFill>
                  <a:cs typeface="+mn-ea"/>
                  <a:sym typeface="+mn-lt"/>
                </a:rPr>
                <a:t>相关标题文字</a:t>
              </a:r>
              <a:endParaRPr lang="en-GB" sz="2000" dirty="0">
                <a:solidFill>
                  <a:schemeClr val="tx1">
                    <a:lumMod val="75000"/>
                    <a:lumOff val="25000"/>
                  </a:schemeClr>
                </a:solidFill>
                <a:cs typeface="+mn-ea"/>
                <a:sym typeface="+mn-lt"/>
              </a:endParaRPr>
            </a:p>
          </p:txBody>
        </p:sp>
        <p:sp>
          <p:nvSpPr>
            <p:cNvPr id="30" name="Rectangle 67"/>
            <p:cNvSpPr/>
            <p:nvPr/>
          </p:nvSpPr>
          <p:spPr>
            <a:xfrm>
              <a:off x="8797071" y="2924503"/>
              <a:ext cx="3051636" cy="618730"/>
            </a:xfrm>
            <a:prstGeom prst="rect">
              <a:avLst/>
            </a:prstGeom>
          </p:spPr>
          <p:txBody>
            <a:bodyPr wrap="square">
              <a:spAutoFit/>
            </a:bodyPr>
            <a:lstStyle/>
            <a:p>
              <a:pPr algn="r">
                <a:lnSpc>
                  <a:spcPct val="130000"/>
                </a:lnSpc>
              </a:pPr>
              <a:r>
                <a:rPr lang="zh-CN" altLang="en-US" sz="1400" dirty="0">
                  <a:solidFill>
                    <a:schemeClr val="tx1">
                      <a:lumMod val="75000"/>
                      <a:lumOff val="25000"/>
                    </a:schemeClr>
                  </a:solidFill>
                  <a:cs typeface="+mn-ea"/>
                  <a:sym typeface="+mn-lt"/>
                </a:rPr>
                <a:t>点击添加相关标题文字，点击添加相关标题文字，点击添加相关标题</a:t>
              </a:r>
              <a:endParaRPr lang="en-GB" sz="1400" dirty="0">
                <a:solidFill>
                  <a:schemeClr val="tx1">
                    <a:lumMod val="75000"/>
                    <a:lumOff val="25000"/>
                  </a:schemeClr>
                </a:solidFill>
                <a:cs typeface="+mn-ea"/>
                <a:sym typeface="+mn-lt"/>
              </a:endParaRPr>
            </a:p>
          </p:txBody>
        </p:sp>
      </p:grpSp>
      <p:grpSp>
        <p:nvGrpSpPr>
          <p:cNvPr id="31" name="Group 53"/>
          <p:cNvGrpSpPr/>
          <p:nvPr/>
        </p:nvGrpSpPr>
        <p:grpSpPr>
          <a:xfrm>
            <a:off x="8471516" y="4107885"/>
            <a:ext cx="3148270" cy="1096214"/>
            <a:chOff x="8460811" y="2503731"/>
            <a:chExt cx="3316319" cy="1039501"/>
          </a:xfrm>
        </p:grpSpPr>
        <p:sp>
          <p:nvSpPr>
            <p:cNvPr id="32" name="TextBox 54"/>
            <p:cNvSpPr txBox="1"/>
            <p:nvPr/>
          </p:nvSpPr>
          <p:spPr>
            <a:xfrm>
              <a:off x="8460811" y="2503731"/>
              <a:ext cx="1817236" cy="434437"/>
            </a:xfrm>
            <a:prstGeom prst="rect">
              <a:avLst/>
            </a:prstGeom>
            <a:noFill/>
          </p:spPr>
          <p:txBody>
            <a:bodyPr wrap="none" rtlCol="0">
              <a:spAutoFit/>
            </a:bodyPr>
            <a:lstStyle/>
            <a:p>
              <a:pPr algn="r">
                <a:lnSpc>
                  <a:spcPct val="130000"/>
                </a:lnSpc>
              </a:pPr>
              <a:r>
                <a:rPr lang="zh-CN" altLang="en-US" sz="2000" dirty="0">
                  <a:solidFill>
                    <a:schemeClr val="tx1">
                      <a:lumMod val="75000"/>
                      <a:lumOff val="25000"/>
                    </a:schemeClr>
                  </a:solidFill>
                  <a:cs typeface="+mn-ea"/>
                  <a:sym typeface="+mn-lt"/>
                </a:rPr>
                <a:t>相关标题文字</a:t>
              </a:r>
              <a:endParaRPr lang="en-GB" sz="2000" dirty="0">
                <a:solidFill>
                  <a:schemeClr val="tx1">
                    <a:lumMod val="75000"/>
                    <a:lumOff val="25000"/>
                  </a:schemeClr>
                </a:solidFill>
                <a:cs typeface="+mn-ea"/>
                <a:sym typeface="+mn-lt"/>
              </a:endParaRPr>
            </a:p>
          </p:txBody>
        </p:sp>
        <p:sp>
          <p:nvSpPr>
            <p:cNvPr id="33" name="Rectangle 55"/>
            <p:cNvSpPr/>
            <p:nvPr/>
          </p:nvSpPr>
          <p:spPr>
            <a:xfrm>
              <a:off x="8614471" y="2924503"/>
              <a:ext cx="3162659" cy="618729"/>
            </a:xfrm>
            <a:prstGeom prst="rect">
              <a:avLst/>
            </a:prstGeom>
          </p:spPr>
          <p:txBody>
            <a:bodyPr wrap="square">
              <a:spAutoFit/>
            </a:bodyPr>
            <a:lstStyle/>
            <a:p>
              <a:pPr>
                <a:lnSpc>
                  <a:spcPct val="130000"/>
                </a:lnSpc>
              </a:pPr>
              <a:r>
                <a:rPr lang="zh-CN" altLang="en-US" sz="1400" dirty="0">
                  <a:solidFill>
                    <a:schemeClr val="tx1">
                      <a:lumMod val="75000"/>
                      <a:lumOff val="25000"/>
                    </a:schemeClr>
                  </a:solidFill>
                  <a:cs typeface="+mn-ea"/>
                  <a:sym typeface="+mn-lt"/>
                </a:rPr>
                <a:t>点击添加相关标题文字，点击添加相关标题文字，点击添加相关标题</a:t>
              </a:r>
              <a:endParaRPr lang="en-GB" sz="1400" dirty="0">
                <a:solidFill>
                  <a:schemeClr val="tx1">
                    <a:lumMod val="75000"/>
                    <a:lumOff val="25000"/>
                  </a:schemeClr>
                </a:solidFill>
                <a:cs typeface="+mn-ea"/>
                <a:sym typeface="+mn-lt"/>
              </a:endParaRPr>
            </a:p>
          </p:txBody>
        </p:sp>
      </p:grpSp>
      <p:grpSp>
        <p:nvGrpSpPr>
          <p:cNvPr id="3" name="组合 2"/>
          <p:cNvGrpSpPr/>
          <p:nvPr/>
        </p:nvGrpSpPr>
        <p:grpSpPr>
          <a:xfrm>
            <a:off x="3514942" y="2881349"/>
            <a:ext cx="790334" cy="443710"/>
            <a:chOff x="2865748" y="4107885"/>
            <a:chExt cx="790334" cy="443710"/>
          </a:xfrm>
        </p:grpSpPr>
        <p:sp>
          <p:nvSpPr>
            <p:cNvPr id="2" name="箭头: V 形 1"/>
            <p:cNvSpPr/>
            <p:nvPr/>
          </p:nvSpPr>
          <p:spPr>
            <a:xfrm>
              <a:off x="2865748" y="4107885"/>
              <a:ext cx="443710" cy="443710"/>
            </a:xfrm>
            <a:prstGeom prst="chevron">
              <a:avLst/>
            </a:prstGeom>
            <a:solidFill>
              <a:srgbClr val="901B21"/>
            </a:solidFill>
            <a:ln>
              <a:solidFill>
                <a:srgbClr val="901B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34" name="箭头: V 形 33"/>
            <p:cNvSpPr/>
            <p:nvPr/>
          </p:nvSpPr>
          <p:spPr>
            <a:xfrm>
              <a:off x="3212372" y="4107885"/>
              <a:ext cx="443710" cy="443710"/>
            </a:xfrm>
            <a:prstGeom prst="chevron">
              <a:avLst/>
            </a:prstGeom>
            <a:solidFill>
              <a:srgbClr val="901B21"/>
            </a:solidFill>
            <a:ln>
              <a:solidFill>
                <a:srgbClr val="901B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grpSp>
        <p:nvGrpSpPr>
          <p:cNvPr id="35" name="组合 34"/>
          <p:cNvGrpSpPr/>
          <p:nvPr/>
        </p:nvGrpSpPr>
        <p:grpSpPr>
          <a:xfrm>
            <a:off x="5923364" y="2840850"/>
            <a:ext cx="790334" cy="443710"/>
            <a:chOff x="2865748" y="4107885"/>
            <a:chExt cx="790334" cy="443710"/>
          </a:xfrm>
        </p:grpSpPr>
        <p:sp>
          <p:nvSpPr>
            <p:cNvPr id="36" name="箭头: V 形 35"/>
            <p:cNvSpPr/>
            <p:nvPr/>
          </p:nvSpPr>
          <p:spPr>
            <a:xfrm>
              <a:off x="2865748" y="4107885"/>
              <a:ext cx="443710" cy="443710"/>
            </a:xfrm>
            <a:prstGeom prst="chevron">
              <a:avLst/>
            </a:prstGeom>
            <a:solidFill>
              <a:srgbClr val="901B21"/>
            </a:solidFill>
            <a:ln>
              <a:solidFill>
                <a:srgbClr val="901B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37" name="箭头: V 形 36"/>
            <p:cNvSpPr/>
            <p:nvPr/>
          </p:nvSpPr>
          <p:spPr>
            <a:xfrm>
              <a:off x="3212372" y="4107885"/>
              <a:ext cx="443710" cy="443710"/>
            </a:xfrm>
            <a:prstGeom prst="chevron">
              <a:avLst/>
            </a:prstGeom>
            <a:solidFill>
              <a:srgbClr val="901B21"/>
            </a:solidFill>
            <a:ln>
              <a:solidFill>
                <a:srgbClr val="901B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grpSp>
        <p:nvGrpSpPr>
          <p:cNvPr id="38" name="组合 37"/>
          <p:cNvGrpSpPr/>
          <p:nvPr/>
        </p:nvGrpSpPr>
        <p:grpSpPr>
          <a:xfrm>
            <a:off x="8127721" y="2854676"/>
            <a:ext cx="790334" cy="443710"/>
            <a:chOff x="2865748" y="4107885"/>
            <a:chExt cx="790334" cy="443710"/>
          </a:xfrm>
        </p:grpSpPr>
        <p:sp>
          <p:nvSpPr>
            <p:cNvPr id="39" name="箭头: V 形 38"/>
            <p:cNvSpPr/>
            <p:nvPr/>
          </p:nvSpPr>
          <p:spPr>
            <a:xfrm>
              <a:off x="2865748" y="4107885"/>
              <a:ext cx="443710" cy="443710"/>
            </a:xfrm>
            <a:prstGeom prst="chevron">
              <a:avLst/>
            </a:prstGeom>
            <a:solidFill>
              <a:srgbClr val="901B21"/>
            </a:solidFill>
            <a:ln>
              <a:solidFill>
                <a:srgbClr val="901B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40" name="箭头: V 形 39"/>
            <p:cNvSpPr/>
            <p:nvPr/>
          </p:nvSpPr>
          <p:spPr>
            <a:xfrm>
              <a:off x="3212372" y="4107885"/>
              <a:ext cx="443710" cy="443710"/>
            </a:xfrm>
            <a:prstGeom prst="chevron">
              <a:avLst/>
            </a:prstGeom>
            <a:solidFill>
              <a:srgbClr val="901B21"/>
            </a:solidFill>
            <a:ln>
              <a:solidFill>
                <a:srgbClr val="901B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spTree>
  </p:cSld>
  <p:clrMapOvr>
    <a:masterClrMapping/>
  </p:clrMapOvr>
  <p:transition advClick="0" advTm="3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par>
                          <p:cTn id="15" fill="hold">
                            <p:stCondLst>
                              <p:cond delay="500"/>
                            </p:stCondLst>
                            <p:childTnLst>
                              <p:par>
                                <p:cTn id="16" presetID="53" presetClass="entr" presetSubtype="16" fill="hold" nodeType="after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p:cTn id="18" dur="500" fill="hold"/>
                                        <p:tgtEl>
                                          <p:spTgt spid="13"/>
                                        </p:tgtEl>
                                        <p:attrNameLst>
                                          <p:attrName>ppt_w</p:attrName>
                                        </p:attrNameLst>
                                      </p:cBhvr>
                                      <p:tavLst>
                                        <p:tav tm="0">
                                          <p:val>
                                            <p:fltVal val="0"/>
                                          </p:val>
                                        </p:tav>
                                        <p:tav tm="100000">
                                          <p:val>
                                            <p:strVal val="#ppt_w"/>
                                          </p:val>
                                        </p:tav>
                                      </p:tavLst>
                                    </p:anim>
                                    <p:anim calcmode="lin" valueType="num">
                                      <p:cBhvr>
                                        <p:cTn id="19" dur="500" fill="hold"/>
                                        <p:tgtEl>
                                          <p:spTgt spid="13"/>
                                        </p:tgtEl>
                                        <p:attrNameLst>
                                          <p:attrName>ppt_h</p:attrName>
                                        </p:attrNameLst>
                                      </p:cBhvr>
                                      <p:tavLst>
                                        <p:tav tm="0">
                                          <p:val>
                                            <p:fltVal val="0"/>
                                          </p:val>
                                        </p:tav>
                                        <p:tav tm="100000">
                                          <p:val>
                                            <p:strVal val="#ppt_h"/>
                                          </p:val>
                                        </p:tav>
                                      </p:tavLst>
                                    </p:anim>
                                    <p:animEffect transition="in" filter="fade">
                                      <p:cBhvr>
                                        <p:cTn id="20" dur="500"/>
                                        <p:tgtEl>
                                          <p:spTgt spid="13"/>
                                        </p:tgtEl>
                                      </p:cBhvr>
                                    </p:animEffect>
                                  </p:childTnLst>
                                </p:cTn>
                              </p:par>
                            </p:childTnLst>
                          </p:cTn>
                        </p:par>
                        <p:par>
                          <p:cTn id="21" fill="hold">
                            <p:stCondLst>
                              <p:cond delay="1000"/>
                            </p:stCondLst>
                            <p:childTnLst>
                              <p:par>
                                <p:cTn id="22" presetID="22" presetClass="entr" presetSubtype="8"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wipe(left)">
                                      <p:cBhvr>
                                        <p:cTn id="24" dur="500"/>
                                        <p:tgtEl>
                                          <p:spTgt spid="35"/>
                                        </p:tgtEl>
                                      </p:cBhvr>
                                    </p:animEffect>
                                  </p:childTnLst>
                                </p:cTn>
                              </p:par>
                            </p:childTnLst>
                          </p:cTn>
                        </p:par>
                        <p:par>
                          <p:cTn id="25" fill="hold">
                            <p:stCondLst>
                              <p:cond delay="1500"/>
                            </p:stCondLst>
                            <p:childTnLst>
                              <p:par>
                                <p:cTn id="26" presetID="5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000"/>
                            </p:stCondLst>
                            <p:childTnLst>
                              <p:par>
                                <p:cTn id="32" presetID="22" presetClass="entr" presetSubtype="8" fill="hold"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wipe(left)">
                                      <p:cBhvr>
                                        <p:cTn id="34" dur="500"/>
                                        <p:tgtEl>
                                          <p:spTgt spid="38"/>
                                        </p:tgtEl>
                                      </p:cBhvr>
                                    </p:animEffect>
                                  </p:childTnLst>
                                </p:cTn>
                              </p:par>
                            </p:childTnLst>
                          </p:cTn>
                        </p:par>
                        <p:par>
                          <p:cTn id="35" fill="hold">
                            <p:stCondLst>
                              <p:cond delay="2500"/>
                            </p:stCondLst>
                            <p:childTnLst>
                              <p:par>
                                <p:cTn id="36" presetID="53" presetClass="entr" presetSubtype="16" fill="hold"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Effect transition="in" filter="fade">
                                      <p:cBhvr>
                                        <p:cTn id="40" dur="500"/>
                                        <p:tgtEl>
                                          <p:spTgt spid="19"/>
                                        </p:tgtEl>
                                      </p:cBhvr>
                                    </p:animEffect>
                                  </p:childTnLst>
                                </p:cTn>
                              </p:par>
                            </p:childTnLst>
                          </p:cTn>
                        </p:par>
                        <p:par>
                          <p:cTn id="41" fill="hold">
                            <p:stCondLst>
                              <p:cond delay="3000"/>
                            </p:stCondLst>
                            <p:childTnLst>
                              <p:par>
                                <p:cTn id="42" presetID="22" presetClass="entr" presetSubtype="2" fill="hold"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right)">
                                      <p:cBhvr>
                                        <p:cTn id="44" dur="500"/>
                                        <p:tgtEl>
                                          <p:spTgt spid="22"/>
                                        </p:tgtEl>
                                      </p:cBhvr>
                                    </p:animEffect>
                                  </p:childTnLst>
                                </p:cTn>
                              </p:par>
                              <p:par>
                                <p:cTn id="45" presetID="22" presetClass="entr" presetSubtype="8" fill="hold" nodeType="with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par>
                                <p:cTn id="48" presetID="22" presetClass="entr" presetSubtype="2" fill="hold" nodeType="withEffect">
                                  <p:stCondLst>
                                    <p:cond delay="0"/>
                                  </p:stCondLst>
                                  <p:childTnLst>
                                    <p:set>
                                      <p:cBhvr>
                                        <p:cTn id="49" dur="1" fill="hold">
                                          <p:stCondLst>
                                            <p:cond delay="0"/>
                                          </p:stCondLst>
                                        </p:cTn>
                                        <p:tgtEl>
                                          <p:spTgt spid="28"/>
                                        </p:tgtEl>
                                        <p:attrNameLst>
                                          <p:attrName>style.visibility</p:attrName>
                                        </p:attrNameLst>
                                      </p:cBhvr>
                                      <p:to>
                                        <p:strVal val="visible"/>
                                      </p:to>
                                    </p:set>
                                    <p:animEffect transition="in" filter="wipe(right)">
                                      <p:cBhvr>
                                        <p:cTn id="50" dur="500"/>
                                        <p:tgtEl>
                                          <p:spTgt spid="28"/>
                                        </p:tgtEl>
                                      </p:cBhvr>
                                    </p:animEffect>
                                  </p:childTnLst>
                                </p:cTn>
                              </p:par>
                              <p:par>
                                <p:cTn id="51" presetID="22" presetClass="entr" presetSubtype="8" fill="hold" nodeType="with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wipe(left)">
                                      <p:cBhvr>
                                        <p:cTn id="53"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5638984" y="4816532"/>
            <a:ext cx="4702177" cy="1384995"/>
          </a:xfrm>
          <a:prstGeom prst="rect">
            <a:avLst/>
          </a:prstGeom>
          <a:noFill/>
        </p:spPr>
        <p:txBody>
          <a:bodyPr wrap="square" lIns="0" rIns="0" rtlCol="0">
            <a:spAutoFit/>
          </a:bodyPr>
          <a:lstStyle/>
          <a:p>
            <a:pPr algn="ctr">
              <a:lnSpc>
                <a:spcPct val="150000"/>
              </a:lnSpc>
              <a:spcAft>
                <a:spcPts val="600"/>
              </a:spcAft>
            </a:pPr>
            <a:r>
              <a:rPr lang="zh-CN" altLang="en-US" sz="1400" dirty="0">
                <a:solidFill>
                  <a:schemeClr val="tx1">
                    <a:lumMod val="75000"/>
                    <a:lumOff val="25000"/>
                  </a:schemeClr>
                </a:solidFill>
                <a:cs typeface="+mn-ea"/>
                <a:sym typeface="+mn-lt"/>
              </a:rPr>
              <a:t>请在此处添加正文内容，根据需要调整字体与字号。在此处添加正文内容，根据需要调整字体与字号。请在此处添加正文内容，根据需要调整字体与字号。在此处添加正文内容，根据需要调整字体</a:t>
            </a:r>
          </a:p>
        </p:txBody>
      </p:sp>
      <p:sp>
        <p:nvSpPr>
          <p:cNvPr id="14" name="文本框 13"/>
          <p:cNvSpPr txBox="1"/>
          <p:nvPr/>
        </p:nvSpPr>
        <p:spPr>
          <a:xfrm>
            <a:off x="1187489" y="4154813"/>
            <a:ext cx="644408" cy="1323439"/>
          </a:xfrm>
          <a:prstGeom prst="rect">
            <a:avLst/>
          </a:prstGeom>
          <a:noFill/>
        </p:spPr>
        <p:txBody>
          <a:bodyPr wrap="none" lIns="0" rIns="0" rtlCol="0">
            <a:spAutoFit/>
          </a:bodyPr>
          <a:lstStyle/>
          <a:p>
            <a:pPr algn="ctr"/>
            <a:r>
              <a:rPr lang="en-US" altLang="zh-CN" sz="8000" dirty="0">
                <a:solidFill>
                  <a:schemeClr val="tx1">
                    <a:lumMod val="75000"/>
                    <a:lumOff val="25000"/>
                  </a:schemeClr>
                </a:solidFill>
                <a:cs typeface="+mn-ea"/>
                <a:sym typeface="+mn-lt"/>
              </a:rPr>
              <a:t>B</a:t>
            </a:r>
            <a:endParaRPr lang="zh-CN" altLang="en-US" sz="8000" dirty="0">
              <a:solidFill>
                <a:schemeClr val="tx1">
                  <a:lumMod val="75000"/>
                  <a:lumOff val="25000"/>
                </a:schemeClr>
              </a:solidFill>
              <a:cs typeface="+mn-ea"/>
              <a:sym typeface="+mn-lt"/>
            </a:endParaRPr>
          </a:p>
        </p:txBody>
      </p:sp>
      <p:sp>
        <p:nvSpPr>
          <p:cNvPr id="15" name="文本框 14"/>
          <p:cNvSpPr txBox="1"/>
          <p:nvPr/>
        </p:nvSpPr>
        <p:spPr>
          <a:xfrm>
            <a:off x="1977622" y="4625537"/>
            <a:ext cx="2224307" cy="703847"/>
          </a:xfrm>
          <a:prstGeom prst="rect">
            <a:avLst/>
          </a:prstGeom>
          <a:noFill/>
        </p:spPr>
        <p:txBody>
          <a:bodyPr wrap="square" lIns="0" rIns="0" rtlCol="0">
            <a:spAutoFit/>
          </a:bodyPr>
          <a:lstStyle/>
          <a:p>
            <a:pPr algn="just">
              <a:lnSpc>
                <a:spcPct val="150000"/>
              </a:lnSpc>
              <a:spcAft>
                <a:spcPts val="600"/>
              </a:spcAft>
            </a:pPr>
            <a:r>
              <a:rPr lang="zh-CN" altLang="en-US" sz="1400" dirty="0">
                <a:solidFill>
                  <a:schemeClr val="tx1">
                    <a:lumMod val="75000"/>
                    <a:lumOff val="25000"/>
                  </a:schemeClr>
                </a:solidFill>
                <a:cs typeface="+mn-ea"/>
                <a:sym typeface="+mn-lt"/>
              </a:rPr>
              <a:t>请在此处添加正文内容，根据需要调整字体与字号。在</a:t>
            </a:r>
          </a:p>
        </p:txBody>
      </p:sp>
      <p:sp>
        <p:nvSpPr>
          <p:cNvPr id="16" name="文本框 15"/>
          <p:cNvSpPr txBox="1"/>
          <p:nvPr/>
        </p:nvSpPr>
        <p:spPr>
          <a:xfrm>
            <a:off x="1977622" y="4290683"/>
            <a:ext cx="1282403" cy="400110"/>
          </a:xfrm>
          <a:prstGeom prst="rect">
            <a:avLst/>
          </a:prstGeom>
          <a:noFill/>
        </p:spPr>
        <p:txBody>
          <a:bodyPr wrap="none" lIns="0" rIns="0" rtlCol="0">
            <a:spAutoFit/>
          </a:bodyPr>
          <a:lstStyle/>
          <a:p>
            <a:pPr algn="r"/>
            <a:r>
              <a:rPr lang="zh-CN" altLang="en-US" sz="2000" dirty="0">
                <a:solidFill>
                  <a:schemeClr val="tx1">
                    <a:lumMod val="75000"/>
                    <a:lumOff val="25000"/>
                  </a:schemeClr>
                </a:solidFill>
                <a:cs typeface="+mn-ea"/>
                <a:sym typeface="+mn-lt"/>
              </a:rPr>
              <a:t>添加小标题</a:t>
            </a:r>
          </a:p>
        </p:txBody>
      </p:sp>
      <p:sp>
        <p:nvSpPr>
          <p:cNvPr id="17" name="文本框 16"/>
          <p:cNvSpPr txBox="1"/>
          <p:nvPr/>
        </p:nvSpPr>
        <p:spPr>
          <a:xfrm>
            <a:off x="1931800" y="1284372"/>
            <a:ext cx="2224307" cy="703847"/>
          </a:xfrm>
          <a:prstGeom prst="rect">
            <a:avLst/>
          </a:prstGeom>
          <a:noFill/>
        </p:spPr>
        <p:txBody>
          <a:bodyPr wrap="square" lIns="0" rIns="0" rtlCol="0">
            <a:spAutoFit/>
          </a:bodyPr>
          <a:lstStyle/>
          <a:p>
            <a:pPr algn="r">
              <a:lnSpc>
                <a:spcPct val="150000"/>
              </a:lnSpc>
              <a:spcAft>
                <a:spcPts val="600"/>
              </a:spcAft>
            </a:pPr>
            <a:r>
              <a:rPr lang="zh-CN" altLang="en-US" sz="1400" dirty="0">
                <a:solidFill>
                  <a:schemeClr val="tx1">
                    <a:lumMod val="75000"/>
                    <a:lumOff val="25000"/>
                  </a:schemeClr>
                </a:solidFill>
                <a:cs typeface="+mn-ea"/>
                <a:sym typeface="+mn-lt"/>
              </a:rPr>
              <a:t>请在此处添加正文内容，根据需要调整字体与字号。在</a:t>
            </a:r>
          </a:p>
        </p:txBody>
      </p:sp>
      <p:sp>
        <p:nvSpPr>
          <p:cNvPr id="18" name="文本框 17"/>
          <p:cNvSpPr txBox="1"/>
          <p:nvPr/>
        </p:nvSpPr>
        <p:spPr>
          <a:xfrm>
            <a:off x="2019396" y="884262"/>
            <a:ext cx="1282403" cy="400110"/>
          </a:xfrm>
          <a:prstGeom prst="rect">
            <a:avLst/>
          </a:prstGeom>
          <a:noFill/>
        </p:spPr>
        <p:txBody>
          <a:bodyPr wrap="none" lIns="0" rIns="0" rtlCol="0">
            <a:spAutoFit/>
          </a:bodyPr>
          <a:lstStyle/>
          <a:p>
            <a:pPr algn="r"/>
            <a:r>
              <a:rPr lang="zh-CN" altLang="en-US" sz="2000" dirty="0">
                <a:solidFill>
                  <a:schemeClr val="tx1">
                    <a:lumMod val="75000"/>
                    <a:lumOff val="25000"/>
                  </a:schemeClr>
                </a:solidFill>
                <a:cs typeface="+mn-ea"/>
                <a:sym typeface="+mn-lt"/>
              </a:rPr>
              <a:t>添加小标题</a:t>
            </a:r>
          </a:p>
        </p:txBody>
      </p:sp>
      <p:sp>
        <p:nvSpPr>
          <p:cNvPr id="19" name="文本框 18"/>
          <p:cNvSpPr txBox="1"/>
          <p:nvPr/>
        </p:nvSpPr>
        <p:spPr>
          <a:xfrm>
            <a:off x="1193901" y="884262"/>
            <a:ext cx="721352" cy="1323439"/>
          </a:xfrm>
          <a:prstGeom prst="rect">
            <a:avLst/>
          </a:prstGeom>
          <a:noFill/>
        </p:spPr>
        <p:txBody>
          <a:bodyPr wrap="none" lIns="0" rIns="0" rtlCol="0">
            <a:spAutoFit/>
          </a:bodyPr>
          <a:lstStyle/>
          <a:p>
            <a:pPr algn="ctr"/>
            <a:r>
              <a:rPr lang="en-US" altLang="zh-CN" sz="8000" dirty="0">
                <a:solidFill>
                  <a:schemeClr val="tx1">
                    <a:lumMod val="75000"/>
                    <a:lumOff val="25000"/>
                  </a:schemeClr>
                </a:solidFill>
                <a:cs typeface="+mn-ea"/>
                <a:sym typeface="+mn-lt"/>
              </a:rPr>
              <a:t>A</a:t>
            </a:r>
            <a:endParaRPr lang="zh-CN" altLang="en-US" sz="8000" dirty="0">
              <a:solidFill>
                <a:schemeClr val="tx1">
                  <a:lumMod val="75000"/>
                  <a:lumOff val="25000"/>
                </a:schemeClr>
              </a:solidFill>
              <a:cs typeface="+mn-ea"/>
              <a:sym typeface="+mn-lt"/>
            </a:endParaRPr>
          </a:p>
        </p:txBody>
      </p:sp>
      <p:grpSp>
        <p:nvGrpSpPr>
          <p:cNvPr id="4" name="组合 3"/>
          <p:cNvGrpSpPr/>
          <p:nvPr/>
        </p:nvGrpSpPr>
        <p:grpSpPr>
          <a:xfrm>
            <a:off x="226243" y="1600189"/>
            <a:ext cx="11723803" cy="2982188"/>
            <a:chOff x="241953" y="1992114"/>
            <a:chExt cx="11708092" cy="2982188"/>
          </a:xfrm>
        </p:grpSpPr>
        <p:sp>
          <p:nvSpPr>
            <p:cNvPr id="20" name="任意多边形: 形状 19"/>
            <p:cNvSpPr/>
            <p:nvPr/>
          </p:nvSpPr>
          <p:spPr>
            <a:xfrm>
              <a:off x="241954" y="1992114"/>
              <a:ext cx="11708091" cy="1436886"/>
            </a:xfrm>
            <a:custGeom>
              <a:avLst/>
              <a:gdLst>
                <a:gd name="connsiteX0" fmla="*/ 9346684 w 11708091"/>
                <a:gd name="connsiteY0" fmla="*/ 0 h 1436886"/>
                <a:gd name="connsiteX1" fmla="*/ 11708091 w 11708091"/>
                <a:gd name="connsiteY1" fmla="*/ 1428161 h 1436886"/>
                <a:gd name="connsiteX2" fmla="*/ 11693665 w 11708091"/>
                <a:gd name="connsiteY2" fmla="*/ 1436886 h 1436886"/>
                <a:gd name="connsiteX3" fmla="*/ 0 w 11708091"/>
                <a:gd name="connsiteY3" fmla="*/ 1436886 h 1436886"/>
                <a:gd name="connsiteX4" fmla="*/ 0 w 11708091"/>
                <a:gd name="connsiteY4" fmla="*/ 714081 h 1436886"/>
                <a:gd name="connsiteX5" fmla="*/ 9346684 w 11708091"/>
                <a:gd name="connsiteY5" fmla="*/ 714081 h 1436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08091" h="1436886">
                  <a:moveTo>
                    <a:pt x="9346684" y="0"/>
                  </a:moveTo>
                  <a:lnTo>
                    <a:pt x="11708091" y="1428161"/>
                  </a:lnTo>
                  <a:lnTo>
                    <a:pt x="11693665" y="1436886"/>
                  </a:lnTo>
                  <a:lnTo>
                    <a:pt x="0" y="1436886"/>
                  </a:lnTo>
                  <a:lnTo>
                    <a:pt x="0" y="714081"/>
                  </a:lnTo>
                  <a:lnTo>
                    <a:pt x="9346684" y="714081"/>
                  </a:lnTo>
                  <a:close/>
                </a:path>
              </a:pathLst>
            </a:custGeom>
            <a:solidFill>
              <a:srgbClr val="901B21"/>
            </a:solidFill>
            <a:ln>
              <a:solidFill>
                <a:srgbClr val="901B2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cs typeface="+mn-ea"/>
                <a:sym typeface="+mn-lt"/>
              </a:endParaRPr>
            </a:p>
          </p:txBody>
        </p:sp>
        <p:sp>
          <p:nvSpPr>
            <p:cNvPr id="21" name="任意多边形: 形状 20"/>
            <p:cNvSpPr/>
            <p:nvPr/>
          </p:nvSpPr>
          <p:spPr>
            <a:xfrm flipV="1">
              <a:off x="241953" y="3537416"/>
              <a:ext cx="11708091" cy="1436886"/>
            </a:xfrm>
            <a:custGeom>
              <a:avLst/>
              <a:gdLst>
                <a:gd name="connsiteX0" fmla="*/ 9346684 w 11708091"/>
                <a:gd name="connsiteY0" fmla="*/ 0 h 1436886"/>
                <a:gd name="connsiteX1" fmla="*/ 11708091 w 11708091"/>
                <a:gd name="connsiteY1" fmla="*/ 1428161 h 1436886"/>
                <a:gd name="connsiteX2" fmla="*/ 11693665 w 11708091"/>
                <a:gd name="connsiteY2" fmla="*/ 1436886 h 1436886"/>
                <a:gd name="connsiteX3" fmla="*/ 0 w 11708091"/>
                <a:gd name="connsiteY3" fmla="*/ 1436886 h 1436886"/>
                <a:gd name="connsiteX4" fmla="*/ 0 w 11708091"/>
                <a:gd name="connsiteY4" fmla="*/ 714081 h 1436886"/>
                <a:gd name="connsiteX5" fmla="*/ 9346684 w 11708091"/>
                <a:gd name="connsiteY5" fmla="*/ 714081 h 1436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08091" h="1436886">
                  <a:moveTo>
                    <a:pt x="9346684" y="0"/>
                  </a:moveTo>
                  <a:lnTo>
                    <a:pt x="11708091" y="1428161"/>
                  </a:lnTo>
                  <a:lnTo>
                    <a:pt x="11693665" y="1436886"/>
                  </a:lnTo>
                  <a:lnTo>
                    <a:pt x="0" y="1436886"/>
                  </a:lnTo>
                  <a:lnTo>
                    <a:pt x="0" y="714081"/>
                  </a:lnTo>
                  <a:lnTo>
                    <a:pt x="9346684" y="714081"/>
                  </a:lnTo>
                  <a:close/>
                </a:path>
              </a:pathLst>
            </a:custGeom>
            <a:solidFill>
              <a:srgbClr val="901B21"/>
            </a:solidFill>
            <a:ln>
              <a:solidFill>
                <a:srgbClr val="901B2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grpSp>
    </p:spTree>
  </p:cSld>
  <p:clrMapOvr>
    <a:masterClrMapping/>
  </p:clrMapOvr>
  <p:transition advClick="0" advTm="3000">
    <p:random/>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30000" fill="hold" nodeType="afterEffect" p14:presetBounceEnd="30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30000">
                                          <p:cBhvr additive="base">
                                            <p:cTn id="7" dur="500" fill="hold"/>
                                            <p:tgtEl>
                                              <p:spTgt spid="4"/>
                                            </p:tgtEl>
                                            <p:attrNameLst>
                                              <p:attrName>ppt_x</p:attrName>
                                            </p:attrNameLst>
                                          </p:cBhvr>
                                          <p:tavLst>
                                            <p:tav tm="0">
                                              <p:val>
                                                <p:strVal val="0-#ppt_w/2"/>
                                              </p:val>
                                            </p:tav>
                                            <p:tav tm="100000">
                                              <p:val>
                                                <p:strVal val="#ppt_x"/>
                                              </p:val>
                                            </p:tav>
                                          </p:tavLst>
                                        </p:anim>
                                        <p:anim calcmode="lin" valueType="num" p14:bounceEnd="30000">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6" presetClass="entr" presetSubtype="37"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outVertical)">
                                          <p:cBhvr>
                                            <p:cTn id="12" dur="500"/>
                                            <p:tgtEl>
                                              <p:spTgt spid="13"/>
                                            </p:tgtEl>
                                          </p:cBhvr>
                                        </p:animEffect>
                                      </p:childTnLst>
                                    </p:cTn>
                                  </p:par>
                                </p:childTnLst>
                              </p:cTn>
                            </p:par>
                            <p:par>
                              <p:cTn id="13" fill="hold">
                                <p:stCondLst>
                                  <p:cond delay="1000"/>
                                </p:stCondLst>
                                <p:childTnLst>
                                  <p:par>
                                    <p:cTn id="14" presetID="49" presetClass="entr" presetSubtype="0" decel="100000"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p:cTn id="16" dur="500" fill="hold"/>
                                            <p:tgtEl>
                                              <p:spTgt spid="19"/>
                                            </p:tgtEl>
                                            <p:attrNameLst>
                                              <p:attrName>ppt_w</p:attrName>
                                            </p:attrNameLst>
                                          </p:cBhvr>
                                          <p:tavLst>
                                            <p:tav tm="0">
                                              <p:val>
                                                <p:fltVal val="0"/>
                                              </p:val>
                                            </p:tav>
                                            <p:tav tm="100000">
                                              <p:val>
                                                <p:strVal val="#ppt_w"/>
                                              </p:val>
                                            </p:tav>
                                          </p:tavLst>
                                        </p:anim>
                                        <p:anim calcmode="lin" valueType="num">
                                          <p:cBhvr>
                                            <p:cTn id="17" dur="500" fill="hold"/>
                                            <p:tgtEl>
                                              <p:spTgt spid="19"/>
                                            </p:tgtEl>
                                            <p:attrNameLst>
                                              <p:attrName>ppt_h</p:attrName>
                                            </p:attrNameLst>
                                          </p:cBhvr>
                                          <p:tavLst>
                                            <p:tav tm="0">
                                              <p:val>
                                                <p:fltVal val="0"/>
                                              </p:val>
                                            </p:tav>
                                            <p:tav tm="100000">
                                              <p:val>
                                                <p:strVal val="#ppt_h"/>
                                              </p:val>
                                            </p:tav>
                                          </p:tavLst>
                                        </p:anim>
                                        <p:anim calcmode="lin" valueType="num">
                                          <p:cBhvr>
                                            <p:cTn id="18" dur="500" fill="hold"/>
                                            <p:tgtEl>
                                              <p:spTgt spid="19"/>
                                            </p:tgtEl>
                                            <p:attrNameLst>
                                              <p:attrName>style.rotation</p:attrName>
                                            </p:attrNameLst>
                                          </p:cBhvr>
                                          <p:tavLst>
                                            <p:tav tm="0">
                                              <p:val>
                                                <p:fltVal val="360"/>
                                              </p:val>
                                            </p:tav>
                                            <p:tav tm="100000">
                                              <p:val>
                                                <p:fltVal val="0"/>
                                              </p:val>
                                            </p:tav>
                                          </p:tavLst>
                                        </p:anim>
                                        <p:animEffect transition="in" filter="fade">
                                          <p:cBhvr>
                                            <p:cTn id="19" dur="500"/>
                                            <p:tgtEl>
                                              <p:spTgt spid="19"/>
                                            </p:tgtEl>
                                          </p:cBhvr>
                                        </p:animEffect>
                                      </p:childTnLst>
                                    </p:cTn>
                                  </p:par>
                                </p:childTnLst>
                              </p:cTn>
                            </p:par>
                            <p:par>
                              <p:cTn id="20" fill="hold">
                                <p:stCondLst>
                                  <p:cond delay="1500"/>
                                </p:stCondLst>
                                <p:childTnLst>
                                  <p:par>
                                    <p:cTn id="21" presetID="2" presetClass="entr" presetSubtype="8" accel="30000" fill="hold" grpId="0" nodeType="afterEffect" p14:presetBounceEnd="30000">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14:bounceEnd="30000">
                                          <p:cBhvr additive="base">
                                            <p:cTn id="23" dur="500" fill="hold"/>
                                            <p:tgtEl>
                                              <p:spTgt spid="18"/>
                                            </p:tgtEl>
                                            <p:attrNameLst>
                                              <p:attrName>ppt_x</p:attrName>
                                            </p:attrNameLst>
                                          </p:cBhvr>
                                          <p:tavLst>
                                            <p:tav tm="0">
                                              <p:val>
                                                <p:strVal val="0-#ppt_w/2"/>
                                              </p:val>
                                            </p:tav>
                                            <p:tav tm="100000">
                                              <p:val>
                                                <p:strVal val="#ppt_x"/>
                                              </p:val>
                                            </p:tav>
                                          </p:tavLst>
                                        </p:anim>
                                        <p:anim calcmode="lin" valueType="num" p14:bounceEnd="30000">
                                          <p:cBhvr additive="base">
                                            <p:cTn id="24" dur="500" fill="hold"/>
                                            <p:tgtEl>
                                              <p:spTgt spid="18"/>
                                            </p:tgtEl>
                                            <p:attrNameLst>
                                              <p:attrName>ppt_y</p:attrName>
                                            </p:attrNameLst>
                                          </p:cBhvr>
                                          <p:tavLst>
                                            <p:tav tm="0">
                                              <p:val>
                                                <p:strVal val="#ppt_y"/>
                                              </p:val>
                                            </p:tav>
                                            <p:tav tm="100000">
                                              <p:val>
                                                <p:strVal val="#ppt_y"/>
                                              </p:val>
                                            </p:tav>
                                          </p:tavLst>
                                        </p:anim>
                                      </p:childTnLst>
                                    </p:cTn>
                                  </p:par>
                                  <p:par>
                                    <p:cTn id="25" presetID="2" presetClass="entr" presetSubtype="8" accel="30000" fill="hold" grpId="0" nodeType="withEffect" p14:presetBounceEnd="30000">
                                      <p:stCondLst>
                                        <p:cond delay="150"/>
                                      </p:stCondLst>
                                      <p:childTnLst>
                                        <p:set>
                                          <p:cBhvr>
                                            <p:cTn id="26" dur="1" fill="hold">
                                              <p:stCondLst>
                                                <p:cond delay="0"/>
                                              </p:stCondLst>
                                            </p:cTn>
                                            <p:tgtEl>
                                              <p:spTgt spid="17"/>
                                            </p:tgtEl>
                                            <p:attrNameLst>
                                              <p:attrName>style.visibility</p:attrName>
                                            </p:attrNameLst>
                                          </p:cBhvr>
                                          <p:to>
                                            <p:strVal val="visible"/>
                                          </p:to>
                                        </p:set>
                                        <p:anim calcmode="lin" valueType="num" p14:bounceEnd="30000">
                                          <p:cBhvr additive="base">
                                            <p:cTn id="27" dur="500" fill="hold"/>
                                            <p:tgtEl>
                                              <p:spTgt spid="17"/>
                                            </p:tgtEl>
                                            <p:attrNameLst>
                                              <p:attrName>ppt_x</p:attrName>
                                            </p:attrNameLst>
                                          </p:cBhvr>
                                          <p:tavLst>
                                            <p:tav tm="0">
                                              <p:val>
                                                <p:strVal val="0-#ppt_w/2"/>
                                              </p:val>
                                            </p:tav>
                                            <p:tav tm="100000">
                                              <p:val>
                                                <p:strVal val="#ppt_x"/>
                                              </p:val>
                                            </p:tav>
                                          </p:tavLst>
                                        </p:anim>
                                        <p:anim calcmode="lin" valueType="num" p14:bounceEnd="30000">
                                          <p:cBhvr additive="base">
                                            <p:cTn id="28" dur="500" fill="hold"/>
                                            <p:tgtEl>
                                              <p:spTgt spid="17"/>
                                            </p:tgtEl>
                                            <p:attrNameLst>
                                              <p:attrName>ppt_y</p:attrName>
                                            </p:attrNameLst>
                                          </p:cBhvr>
                                          <p:tavLst>
                                            <p:tav tm="0">
                                              <p:val>
                                                <p:strVal val="#ppt_y"/>
                                              </p:val>
                                            </p:tav>
                                            <p:tav tm="100000">
                                              <p:val>
                                                <p:strVal val="#ppt_y"/>
                                              </p:val>
                                            </p:tav>
                                          </p:tavLst>
                                        </p:anim>
                                      </p:childTnLst>
                                    </p:cTn>
                                  </p:par>
                                </p:childTnLst>
                              </p:cTn>
                            </p:par>
                            <p:par>
                              <p:cTn id="29" fill="hold">
                                <p:stCondLst>
                                  <p:cond delay="2000"/>
                                </p:stCondLst>
                                <p:childTnLst>
                                  <p:par>
                                    <p:cTn id="30" presetID="49" presetClass="entr" presetSubtype="0" decel="100000"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p:cTn id="32" dur="500" fill="hold"/>
                                            <p:tgtEl>
                                              <p:spTgt spid="14"/>
                                            </p:tgtEl>
                                            <p:attrNameLst>
                                              <p:attrName>ppt_w</p:attrName>
                                            </p:attrNameLst>
                                          </p:cBhvr>
                                          <p:tavLst>
                                            <p:tav tm="0">
                                              <p:val>
                                                <p:fltVal val="0"/>
                                              </p:val>
                                            </p:tav>
                                            <p:tav tm="100000">
                                              <p:val>
                                                <p:strVal val="#ppt_w"/>
                                              </p:val>
                                            </p:tav>
                                          </p:tavLst>
                                        </p:anim>
                                        <p:anim calcmode="lin" valueType="num">
                                          <p:cBhvr>
                                            <p:cTn id="33" dur="500" fill="hold"/>
                                            <p:tgtEl>
                                              <p:spTgt spid="14"/>
                                            </p:tgtEl>
                                            <p:attrNameLst>
                                              <p:attrName>ppt_h</p:attrName>
                                            </p:attrNameLst>
                                          </p:cBhvr>
                                          <p:tavLst>
                                            <p:tav tm="0">
                                              <p:val>
                                                <p:fltVal val="0"/>
                                              </p:val>
                                            </p:tav>
                                            <p:tav tm="100000">
                                              <p:val>
                                                <p:strVal val="#ppt_h"/>
                                              </p:val>
                                            </p:tav>
                                          </p:tavLst>
                                        </p:anim>
                                        <p:anim calcmode="lin" valueType="num">
                                          <p:cBhvr>
                                            <p:cTn id="34" dur="500" fill="hold"/>
                                            <p:tgtEl>
                                              <p:spTgt spid="14"/>
                                            </p:tgtEl>
                                            <p:attrNameLst>
                                              <p:attrName>style.rotation</p:attrName>
                                            </p:attrNameLst>
                                          </p:cBhvr>
                                          <p:tavLst>
                                            <p:tav tm="0">
                                              <p:val>
                                                <p:fltVal val="360"/>
                                              </p:val>
                                            </p:tav>
                                            <p:tav tm="100000">
                                              <p:val>
                                                <p:fltVal val="0"/>
                                              </p:val>
                                            </p:tav>
                                          </p:tavLst>
                                        </p:anim>
                                        <p:animEffect transition="in" filter="fade">
                                          <p:cBhvr>
                                            <p:cTn id="35" dur="500"/>
                                            <p:tgtEl>
                                              <p:spTgt spid="14"/>
                                            </p:tgtEl>
                                          </p:cBhvr>
                                        </p:animEffect>
                                      </p:childTnLst>
                                    </p:cTn>
                                  </p:par>
                                </p:childTnLst>
                              </p:cTn>
                            </p:par>
                            <p:par>
                              <p:cTn id="36" fill="hold">
                                <p:stCondLst>
                                  <p:cond delay="2500"/>
                                </p:stCondLst>
                                <p:childTnLst>
                                  <p:par>
                                    <p:cTn id="37" presetID="2" presetClass="entr" presetSubtype="2" accel="30000" fill="hold" grpId="0" nodeType="afterEffect" p14:presetBounceEnd="30000">
                                      <p:stCondLst>
                                        <p:cond delay="0"/>
                                      </p:stCondLst>
                                      <p:childTnLst>
                                        <p:set>
                                          <p:cBhvr>
                                            <p:cTn id="38" dur="1" fill="hold">
                                              <p:stCondLst>
                                                <p:cond delay="0"/>
                                              </p:stCondLst>
                                            </p:cTn>
                                            <p:tgtEl>
                                              <p:spTgt spid="16"/>
                                            </p:tgtEl>
                                            <p:attrNameLst>
                                              <p:attrName>style.visibility</p:attrName>
                                            </p:attrNameLst>
                                          </p:cBhvr>
                                          <p:to>
                                            <p:strVal val="visible"/>
                                          </p:to>
                                        </p:set>
                                        <p:anim calcmode="lin" valueType="num" p14:bounceEnd="30000">
                                          <p:cBhvr additive="base">
                                            <p:cTn id="39" dur="500" fill="hold"/>
                                            <p:tgtEl>
                                              <p:spTgt spid="16"/>
                                            </p:tgtEl>
                                            <p:attrNameLst>
                                              <p:attrName>ppt_x</p:attrName>
                                            </p:attrNameLst>
                                          </p:cBhvr>
                                          <p:tavLst>
                                            <p:tav tm="0">
                                              <p:val>
                                                <p:strVal val="1+#ppt_w/2"/>
                                              </p:val>
                                            </p:tav>
                                            <p:tav tm="100000">
                                              <p:val>
                                                <p:strVal val="#ppt_x"/>
                                              </p:val>
                                            </p:tav>
                                          </p:tavLst>
                                        </p:anim>
                                        <p:anim calcmode="lin" valueType="num" p14:bounceEnd="30000">
                                          <p:cBhvr additive="base">
                                            <p:cTn id="40" dur="500" fill="hold"/>
                                            <p:tgtEl>
                                              <p:spTgt spid="16"/>
                                            </p:tgtEl>
                                            <p:attrNameLst>
                                              <p:attrName>ppt_y</p:attrName>
                                            </p:attrNameLst>
                                          </p:cBhvr>
                                          <p:tavLst>
                                            <p:tav tm="0">
                                              <p:val>
                                                <p:strVal val="#ppt_y"/>
                                              </p:val>
                                            </p:tav>
                                            <p:tav tm="100000">
                                              <p:val>
                                                <p:strVal val="#ppt_y"/>
                                              </p:val>
                                            </p:tav>
                                          </p:tavLst>
                                        </p:anim>
                                      </p:childTnLst>
                                    </p:cTn>
                                  </p:par>
                                  <p:par>
                                    <p:cTn id="41" presetID="2" presetClass="entr" presetSubtype="2" accel="30000" fill="hold" grpId="0" nodeType="withEffect" p14:presetBounceEnd="30000">
                                      <p:stCondLst>
                                        <p:cond delay="150"/>
                                      </p:stCondLst>
                                      <p:childTnLst>
                                        <p:set>
                                          <p:cBhvr>
                                            <p:cTn id="42" dur="1" fill="hold">
                                              <p:stCondLst>
                                                <p:cond delay="0"/>
                                              </p:stCondLst>
                                            </p:cTn>
                                            <p:tgtEl>
                                              <p:spTgt spid="15"/>
                                            </p:tgtEl>
                                            <p:attrNameLst>
                                              <p:attrName>style.visibility</p:attrName>
                                            </p:attrNameLst>
                                          </p:cBhvr>
                                          <p:to>
                                            <p:strVal val="visible"/>
                                          </p:to>
                                        </p:set>
                                        <p:anim calcmode="lin" valueType="num" p14:bounceEnd="30000">
                                          <p:cBhvr additive="base">
                                            <p:cTn id="43" dur="500" fill="hold"/>
                                            <p:tgtEl>
                                              <p:spTgt spid="15"/>
                                            </p:tgtEl>
                                            <p:attrNameLst>
                                              <p:attrName>ppt_x</p:attrName>
                                            </p:attrNameLst>
                                          </p:cBhvr>
                                          <p:tavLst>
                                            <p:tav tm="0">
                                              <p:val>
                                                <p:strVal val="1+#ppt_w/2"/>
                                              </p:val>
                                            </p:tav>
                                            <p:tav tm="100000">
                                              <p:val>
                                                <p:strVal val="#ppt_x"/>
                                              </p:val>
                                            </p:tav>
                                          </p:tavLst>
                                        </p:anim>
                                        <p:anim calcmode="lin" valueType="num" p14:bounceEnd="30000">
                                          <p:cBhvr additive="base">
                                            <p:cTn id="44"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17" grpId="0"/>
          <p:bldP spid="18" grpId="0"/>
          <p:bldP spid="1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3000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6" presetClass="entr" presetSubtype="37"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outVertical)">
                                          <p:cBhvr>
                                            <p:cTn id="12" dur="500"/>
                                            <p:tgtEl>
                                              <p:spTgt spid="13"/>
                                            </p:tgtEl>
                                          </p:cBhvr>
                                        </p:animEffect>
                                      </p:childTnLst>
                                    </p:cTn>
                                  </p:par>
                                </p:childTnLst>
                              </p:cTn>
                            </p:par>
                            <p:par>
                              <p:cTn id="13" fill="hold">
                                <p:stCondLst>
                                  <p:cond delay="1000"/>
                                </p:stCondLst>
                                <p:childTnLst>
                                  <p:par>
                                    <p:cTn id="14" presetID="49" presetClass="entr" presetSubtype="0" decel="100000"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p:cTn id="16" dur="500" fill="hold"/>
                                            <p:tgtEl>
                                              <p:spTgt spid="19"/>
                                            </p:tgtEl>
                                            <p:attrNameLst>
                                              <p:attrName>ppt_w</p:attrName>
                                            </p:attrNameLst>
                                          </p:cBhvr>
                                          <p:tavLst>
                                            <p:tav tm="0">
                                              <p:val>
                                                <p:fltVal val="0"/>
                                              </p:val>
                                            </p:tav>
                                            <p:tav tm="100000">
                                              <p:val>
                                                <p:strVal val="#ppt_w"/>
                                              </p:val>
                                            </p:tav>
                                          </p:tavLst>
                                        </p:anim>
                                        <p:anim calcmode="lin" valueType="num">
                                          <p:cBhvr>
                                            <p:cTn id="17" dur="500" fill="hold"/>
                                            <p:tgtEl>
                                              <p:spTgt spid="19"/>
                                            </p:tgtEl>
                                            <p:attrNameLst>
                                              <p:attrName>ppt_h</p:attrName>
                                            </p:attrNameLst>
                                          </p:cBhvr>
                                          <p:tavLst>
                                            <p:tav tm="0">
                                              <p:val>
                                                <p:fltVal val="0"/>
                                              </p:val>
                                            </p:tav>
                                            <p:tav tm="100000">
                                              <p:val>
                                                <p:strVal val="#ppt_h"/>
                                              </p:val>
                                            </p:tav>
                                          </p:tavLst>
                                        </p:anim>
                                        <p:anim calcmode="lin" valueType="num">
                                          <p:cBhvr>
                                            <p:cTn id="18" dur="500" fill="hold"/>
                                            <p:tgtEl>
                                              <p:spTgt spid="19"/>
                                            </p:tgtEl>
                                            <p:attrNameLst>
                                              <p:attrName>style.rotation</p:attrName>
                                            </p:attrNameLst>
                                          </p:cBhvr>
                                          <p:tavLst>
                                            <p:tav tm="0">
                                              <p:val>
                                                <p:fltVal val="360"/>
                                              </p:val>
                                            </p:tav>
                                            <p:tav tm="100000">
                                              <p:val>
                                                <p:fltVal val="0"/>
                                              </p:val>
                                            </p:tav>
                                          </p:tavLst>
                                        </p:anim>
                                        <p:animEffect transition="in" filter="fade">
                                          <p:cBhvr>
                                            <p:cTn id="19" dur="500"/>
                                            <p:tgtEl>
                                              <p:spTgt spid="19"/>
                                            </p:tgtEl>
                                          </p:cBhvr>
                                        </p:animEffect>
                                      </p:childTnLst>
                                    </p:cTn>
                                  </p:par>
                                </p:childTnLst>
                              </p:cTn>
                            </p:par>
                            <p:par>
                              <p:cTn id="20" fill="hold">
                                <p:stCondLst>
                                  <p:cond delay="1500"/>
                                </p:stCondLst>
                                <p:childTnLst>
                                  <p:par>
                                    <p:cTn id="21" presetID="2" presetClass="entr" presetSubtype="8" accel="30000"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additive="base">
                                            <p:cTn id="23" dur="500" fill="hold"/>
                                            <p:tgtEl>
                                              <p:spTgt spid="18"/>
                                            </p:tgtEl>
                                            <p:attrNameLst>
                                              <p:attrName>ppt_x</p:attrName>
                                            </p:attrNameLst>
                                          </p:cBhvr>
                                          <p:tavLst>
                                            <p:tav tm="0">
                                              <p:val>
                                                <p:strVal val="0-#ppt_w/2"/>
                                              </p:val>
                                            </p:tav>
                                            <p:tav tm="100000">
                                              <p:val>
                                                <p:strVal val="#ppt_x"/>
                                              </p:val>
                                            </p:tav>
                                          </p:tavLst>
                                        </p:anim>
                                        <p:anim calcmode="lin" valueType="num">
                                          <p:cBhvr additive="base">
                                            <p:cTn id="24" dur="500" fill="hold"/>
                                            <p:tgtEl>
                                              <p:spTgt spid="18"/>
                                            </p:tgtEl>
                                            <p:attrNameLst>
                                              <p:attrName>ppt_y</p:attrName>
                                            </p:attrNameLst>
                                          </p:cBhvr>
                                          <p:tavLst>
                                            <p:tav tm="0">
                                              <p:val>
                                                <p:strVal val="#ppt_y"/>
                                              </p:val>
                                            </p:tav>
                                            <p:tav tm="100000">
                                              <p:val>
                                                <p:strVal val="#ppt_y"/>
                                              </p:val>
                                            </p:tav>
                                          </p:tavLst>
                                        </p:anim>
                                      </p:childTnLst>
                                    </p:cTn>
                                  </p:par>
                                  <p:par>
                                    <p:cTn id="25" presetID="2" presetClass="entr" presetSubtype="8" accel="30000" fill="hold" grpId="0" nodeType="withEffect">
                                      <p:stCondLst>
                                        <p:cond delay="15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0-#ppt_w/2"/>
                                              </p:val>
                                            </p:tav>
                                            <p:tav tm="100000">
                                              <p:val>
                                                <p:strVal val="#ppt_x"/>
                                              </p:val>
                                            </p:tav>
                                          </p:tavLst>
                                        </p:anim>
                                        <p:anim calcmode="lin" valueType="num">
                                          <p:cBhvr additive="base">
                                            <p:cTn id="28" dur="500" fill="hold"/>
                                            <p:tgtEl>
                                              <p:spTgt spid="17"/>
                                            </p:tgtEl>
                                            <p:attrNameLst>
                                              <p:attrName>ppt_y</p:attrName>
                                            </p:attrNameLst>
                                          </p:cBhvr>
                                          <p:tavLst>
                                            <p:tav tm="0">
                                              <p:val>
                                                <p:strVal val="#ppt_y"/>
                                              </p:val>
                                            </p:tav>
                                            <p:tav tm="100000">
                                              <p:val>
                                                <p:strVal val="#ppt_y"/>
                                              </p:val>
                                            </p:tav>
                                          </p:tavLst>
                                        </p:anim>
                                      </p:childTnLst>
                                    </p:cTn>
                                  </p:par>
                                </p:childTnLst>
                              </p:cTn>
                            </p:par>
                            <p:par>
                              <p:cTn id="29" fill="hold">
                                <p:stCondLst>
                                  <p:cond delay="2000"/>
                                </p:stCondLst>
                                <p:childTnLst>
                                  <p:par>
                                    <p:cTn id="30" presetID="49" presetClass="entr" presetSubtype="0" decel="100000"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p:cTn id="32" dur="500" fill="hold"/>
                                            <p:tgtEl>
                                              <p:spTgt spid="14"/>
                                            </p:tgtEl>
                                            <p:attrNameLst>
                                              <p:attrName>ppt_w</p:attrName>
                                            </p:attrNameLst>
                                          </p:cBhvr>
                                          <p:tavLst>
                                            <p:tav tm="0">
                                              <p:val>
                                                <p:fltVal val="0"/>
                                              </p:val>
                                            </p:tav>
                                            <p:tav tm="100000">
                                              <p:val>
                                                <p:strVal val="#ppt_w"/>
                                              </p:val>
                                            </p:tav>
                                          </p:tavLst>
                                        </p:anim>
                                        <p:anim calcmode="lin" valueType="num">
                                          <p:cBhvr>
                                            <p:cTn id="33" dur="500" fill="hold"/>
                                            <p:tgtEl>
                                              <p:spTgt spid="14"/>
                                            </p:tgtEl>
                                            <p:attrNameLst>
                                              <p:attrName>ppt_h</p:attrName>
                                            </p:attrNameLst>
                                          </p:cBhvr>
                                          <p:tavLst>
                                            <p:tav tm="0">
                                              <p:val>
                                                <p:fltVal val="0"/>
                                              </p:val>
                                            </p:tav>
                                            <p:tav tm="100000">
                                              <p:val>
                                                <p:strVal val="#ppt_h"/>
                                              </p:val>
                                            </p:tav>
                                          </p:tavLst>
                                        </p:anim>
                                        <p:anim calcmode="lin" valueType="num">
                                          <p:cBhvr>
                                            <p:cTn id="34" dur="500" fill="hold"/>
                                            <p:tgtEl>
                                              <p:spTgt spid="14"/>
                                            </p:tgtEl>
                                            <p:attrNameLst>
                                              <p:attrName>style.rotation</p:attrName>
                                            </p:attrNameLst>
                                          </p:cBhvr>
                                          <p:tavLst>
                                            <p:tav tm="0">
                                              <p:val>
                                                <p:fltVal val="360"/>
                                              </p:val>
                                            </p:tav>
                                            <p:tav tm="100000">
                                              <p:val>
                                                <p:fltVal val="0"/>
                                              </p:val>
                                            </p:tav>
                                          </p:tavLst>
                                        </p:anim>
                                        <p:animEffect transition="in" filter="fade">
                                          <p:cBhvr>
                                            <p:cTn id="35" dur="500"/>
                                            <p:tgtEl>
                                              <p:spTgt spid="14"/>
                                            </p:tgtEl>
                                          </p:cBhvr>
                                        </p:animEffect>
                                      </p:childTnLst>
                                    </p:cTn>
                                  </p:par>
                                </p:childTnLst>
                              </p:cTn>
                            </p:par>
                            <p:par>
                              <p:cTn id="36" fill="hold">
                                <p:stCondLst>
                                  <p:cond delay="2500"/>
                                </p:stCondLst>
                                <p:childTnLst>
                                  <p:par>
                                    <p:cTn id="37" presetID="2" presetClass="entr" presetSubtype="2" accel="30000"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 calcmode="lin" valueType="num">
                                          <p:cBhvr additive="base">
                                            <p:cTn id="39" dur="500" fill="hold"/>
                                            <p:tgtEl>
                                              <p:spTgt spid="16"/>
                                            </p:tgtEl>
                                            <p:attrNameLst>
                                              <p:attrName>ppt_x</p:attrName>
                                            </p:attrNameLst>
                                          </p:cBhvr>
                                          <p:tavLst>
                                            <p:tav tm="0">
                                              <p:val>
                                                <p:strVal val="1+#ppt_w/2"/>
                                              </p:val>
                                            </p:tav>
                                            <p:tav tm="100000">
                                              <p:val>
                                                <p:strVal val="#ppt_x"/>
                                              </p:val>
                                            </p:tav>
                                          </p:tavLst>
                                        </p:anim>
                                        <p:anim calcmode="lin" valueType="num">
                                          <p:cBhvr additive="base">
                                            <p:cTn id="40" dur="500" fill="hold"/>
                                            <p:tgtEl>
                                              <p:spTgt spid="16"/>
                                            </p:tgtEl>
                                            <p:attrNameLst>
                                              <p:attrName>ppt_y</p:attrName>
                                            </p:attrNameLst>
                                          </p:cBhvr>
                                          <p:tavLst>
                                            <p:tav tm="0">
                                              <p:val>
                                                <p:strVal val="#ppt_y"/>
                                              </p:val>
                                            </p:tav>
                                            <p:tav tm="100000">
                                              <p:val>
                                                <p:strVal val="#ppt_y"/>
                                              </p:val>
                                            </p:tav>
                                          </p:tavLst>
                                        </p:anim>
                                      </p:childTnLst>
                                    </p:cTn>
                                  </p:par>
                                  <p:par>
                                    <p:cTn id="41" presetID="2" presetClass="entr" presetSubtype="2" accel="30000" fill="hold" grpId="0" nodeType="withEffect">
                                      <p:stCondLst>
                                        <p:cond delay="150"/>
                                      </p:stCondLst>
                                      <p:childTnLst>
                                        <p:set>
                                          <p:cBhvr>
                                            <p:cTn id="42" dur="1" fill="hold">
                                              <p:stCondLst>
                                                <p:cond delay="0"/>
                                              </p:stCondLst>
                                            </p:cTn>
                                            <p:tgtEl>
                                              <p:spTgt spid="15"/>
                                            </p:tgtEl>
                                            <p:attrNameLst>
                                              <p:attrName>style.visibility</p:attrName>
                                            </p:attrNameLst>
                                          </p:cBhvr>
                                          <p:to>
                                            <p:strVal val="visible"/>
                                          </p:to>
                                        </p:set>
                                        <p:anim calcmode="lin" valueType="num">
                                          <p:cBhvr additive="base">
                                            <p:cTn id="43" dur="500" fill="hold"/>
                                            <p:tgtEl>
                                              <p:spTgt spid="15"/>
                                            </p:tgtEl>
                                            <p:attrNameLst>
                                              <p:attrName>ppt_x</p:attrName>
                                            </p:attrNameLst>
                                          </p:cBhvr>
                                          <p:tavLst>
                                            <p:tav tm="0">
                                              <p:val>
                                                <p:strVal val="1+#ppt_w/2"/>
                                              </p:val>
                                            </p:tav>
                                            <p:tav tm="100000">
                                              <p:val>
                                                <p:strVal val="#ppt_x"/>
                                              </p:val>
                                            </p:tav>
                                          </p:tavLst>
                                        </p:anim>
                                        <p:anim calcmode="lin" valueType="num">
                                          <p:cBhvr additive="base">
                                            <p:cTn id="44"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17" grpId="0"/>
          <p:bldP spid="18" grpId="0"/>
          <p:bldP spid="19" grpId="0"/>
        </p:bldLst>
      </p:timing>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screen"/>
          <a:stretch>
            <a:fillRect/>
          </a:stretch>
        </p:blipFill>
        <p:spPr>
          <a:xfrm rot="16200000">
            <a:off x="2662452" y="-2671548"/>
            <a:ext cx="6867095" cy="12192000"/>
          </a:xfrm>
          <a:prstGeom prst="rect">
            <a:avLst/>
          </a:prstGeom>
        </p:spPr>
      </p:pic>
      <p:pic>
        <p:nvPicPr>
          <p:cNvPr id="2" name="图片 1"/>
          <p:cNvPicPr>
            <a:picLocks noChangeAspect="1"/>
          </p:cNvPicPr>
          <p:nvPr/>
        </p:nvPicPr>
        <p:blipFill>
          <a:blip r:embed="rId4" cstate="screen"/>
          <a:stretch>
            <a:fillRect/>
          </a:stretch>
        </p:blipFill>
        <p:spPr>
          <a:xfrm rot="16200000">
            <a:off x="3193153" y="-1847636"/>
            <a:ext cx="5805693" cy="10544176"/>
          </a:xfrm>
          <a:prstGeom prst="rect">
            <a:avLst/>
          </a:prstGeom>
          <a:effectLst>
            <a:outerShdw blurRad="50800" dist="38100" dir="8100000" algn="tr" rotWithShape="0">
              <a:prstClr val="black">
                <a:alpha val="40000"/>
              </a:prstClr>
            </a:outerShdw>
          </a:effectLst>
        </p:spPr>
      </p:pic>
      <p:pic>
        <p:nvPicPr>
          <p:cNvPr id="14" name="图片 13"/>
          <p:cNvPicPr>
            <a:picLocks noChangeAspect="1"/>
          </p:cNvPicPr>
          <p:nvPr/>
        </p:nvPicPr>
        <p:blipFill>
          <a:blip r:embed="rId5" cstate="screen"/>
          <a:srcRect/>
          <a:stretch>
            <a:fillRect/>
          </a:stretch>
        </p:blipFill>
        <p:spPr>
          <a:xfrm>
            <a:off x="3953251" y="5069346"/>
            <a:ext cx="4130472" cy="1219440"/>
          </a:xfrm>
          <a:prstGeom prst="rect">
            <a:avLst/>
          </a:prstGeom>
        </p:spPr>
      </p:pic>
      <p:pic>
        <p:nvPicPr>
          <p:cNvPr id="17" name="图片 16"/>
          <p:cNvPicPr>
            <a:picLocks noChangeAspect="1"/>
          </p:cNvPicPr>
          <p:nvPr/>
        </p:nvPicPr>
        <p:blipFill rotWithShape="1">
          <a:blip r:embed="rId6" cstate="screen"/>
          <a:srcRect/>
          <a:stretch>
            <a:fillRect/>
          </a:stretch>
        </p:blipFill>
        <p:spPr>
          <a:xfrm>
            <a:off x="3501203" y="4140176"/>
            <a:ext cx="5128631" cy="858862"/>
          </a:xfrm>
          <a:prstGeom prst="rect">
            <a:avLst/>
          </a:prstGeom>
        </p:spPr>
      </p:pic>
      <p:sp>
        <p:nvSpPr>
          <p:cNvPr id="18" name="文本框 17"/>
          <p:cNvSpPr txBox="1"/>
          <p:nvPr/>
        </p:nvSpPr>
        <p:spPr>
          <a:xfrm>
            <a:off x="1016440" y="754133"/>
            <a:ext cx="615553" cy="5254774"/>
          </a:xfrm>
          <a:prstGeom prst="rect">
            <a:avLst/>
          </a:prstGeom>
          <a:noFill/>
          <a:ln>
            <a:solidFill>
              <a:srgbClr val="E9DFD0"/>
            </a:solidFill>
          </a:ln>
        </p:spPr>
        <p:txBody>
          <a:bodyPr vert="eaVert" wrap="square" rtlCol="0">
            <a:spAutoFit/>
          </a:bodyPr>
          <a:lstStyle/>
          <a:p>
            <a:pPr algn="dist"/>
            <a:r>
              <a:rPr lang="zh-CN" altLang="en-US" sz="2800" dirty="0">
                <a:solidFill>
                  <a:srgbClr val="E9DFD0"/>
                </a:solidFill>
                <a:cs typeface="+mn-ea"/>
                <a:sym typeface="+mn-lt"/>
              </a:rPr>
              <a:t>我们要做社会主义接班人</a:t>
            </a:r>
          </a:p>
        </p:txBody>
      </p:sp>
      <p:sp>
        <p:nvSpPr>
          <p:cNvPr id="19" name="文本框 18"/>
          <p:cNvSpPr txBox="1"/>
          <p:nvPr/>
        </p:nvSpPr>
        <p:spPr>
          <a:xfrm>
            <a:off x="10499045" y="801613"/>
            <a:ext cx="615553" cy="5254774"/>
          </a:xfrm>
          <a:prstGeom prst="rect">
            <a:avLst/>
          </a:prstGeom>
          <a:noFill/>
          <a:ln>
            <a:solidFill>
              <a:srgbClr val="E9DFD0"/>
            </a:solidFill>
          </a:ln>
        </p:spPr>
        <p:txBody>
          <a:bodyPr vert="eaVert" wrap="square" rtlCol="0">
            <a:spAutoFit/>
          </a:bodyPr>
          <a:lstStyle/>
          <a:p>
            <a:pPr algn="dist"/>
            <a:r>
              <a:rPr lang="zh-CN" altLang="en-US" sz="2800" dirty="0">
                <a:solidFill>
                  <a:srgbClr val="E9DFD0"/>
                </a:solidFill>
                <a:cs typeface="+mn-ea"/>
                <a:sym typeface="+mn-lt"/>
              </a:rPr>
              <a:t>爱国</a:t>
            </a:r>
            <a:r>
              <a:rPr lang="en-US" altLang="zh-CN" sz="2800" dirty="0">
                <a:solidFill>
                  <a:srgbClr val="E9DFD0"/>
                </a:solidFill>
                <a:cs typeface="+mn-ea"/>
                <a:sym typeface="+mn-lt"/>
              </a:rPr>
              <a:t>·</a:t>
            </a:r>
            <a:r>
              <a:rPr lang="zh-CN" altLang="en-US" sz="2800" dirty="0">
                <a:solidFill>
                  <a:srgbClr val="E9DFD0"/>
                </a:solidFill>
                <a:cs typeface="+mn-ea"/>
                <a:sym typeface="+mn-lt"/>
              </a:rPr>
              <a:t>进步</a:t>
            </a:r>
            <a:r>
              <a:rPr lang="en-US" altLang="zh-CN" sz="2800" dirty="0">
                <a:solidFill>
                  <a:srgbClr val="E9DFD0"/>
                </a:solidFill>
                <a:cs typeface="+mn-ea"/>
                <a:sym typeface="+mn-lt"/>
              </a:rPr>
              <a:t>·</a:t>
            </a:r>
            <a:r>
              <a:rPr lang="zh-CN" altLang="en-US" sz="2800" dirty="0">
                <a:solidFill>
                  <a:srgbClr val="E9DFD0"/>
                </a:solidFill>
                <a:cs typeface="+mn-ea"/>
                <a:sym typeface="+mn-lt"/>
              </a:rPr>
              <a:t>民主</a:t>
            </a:r>
            <a:r>
              <a:rPr lang="en-US" altLang="zh-CN" sz="2800" dirty="0">
                <a:solidFill>
                  <a:srgbClr val="E9DFD0"/>
                </a:solidFill>
                <a:cs typeface="+mn-ea"/>
                <a:sym typeface="+mn-lt"/>
              </a:rPr>
              <a:t>·</a:t>
            </a:r>
            <a:r>
              <a:rPr lang="zh-CN" altLang="en-US" sz="2800" dirty="0">
                <a:solidFill>
                  <a:srgbClr val="E9DFD0"/>
                </a:solidFill>
                <a:cs typeface="+mn-ea"/>
                <a:sym typeface="+mn-lt"/>
              </a:rPr>
              <a:t>科学</a:t>
            </a:r>
          </a:p>
        </p:txBody>
      </p:sp>
      <p:sp>
        <p:nvSpPr>
          <p:cNvPr id="20" name="文本框 19"/>
          <p:cNvSpPr txBox="1"/>
          <p:nvPr/>
        </p:nvSpPr>
        <p:spPr>
          <a:xfrm>
            <a:off x="2308843" y="669776"/>
            <a:ext cx="7513352" cy="307777"/>
          </a:xfrm>
          <a:prstGeom prst="rect">
            <a:avLst/>
          </a:prstGeom>
          <a:noFill/>
        </p:spPr>
        <p:txBody>
          <a:bodyPr vert="horz" wrap="square" rtlCol="0">
            <a:spAutoFit/>
          </a:bodyPr>
          <a:lstStyle/>
          <a:p>
            <a:pPr algn="dist"/>
            <a:r>
              <a:rPr lang="zh-CN" altLang="en-US" sz="1400" dirty="0">
                <a:solidFill>
                  <a:srgbClr val="E9DFD0"/>
                </a:solidFill>
                <a:cs typeface="+mn-ea"/>
                <a:sym typeface="+mn-lt"/>
              </a:rPr>
              <a:t>为了国家的繁荣和富强勤奋工作</a:t>
            </a:r>
          </a:p>
        </p:txBody>
      </p:sp>
      <p:pic>
        <p:nvPicPr>
          <p:cNvPr id="10" name="图片 9"/>
          <p:cNvPicPr>
            <a:picLocks noChangeAspect="1"/>
          </p:cNvPicPr>
          <p:nvPr/>
        </p:nvPicPr>
        <p:blipFill>
          <a:blip r:embed="rId7" cstate="screen">
            <a:duotone>
              <a:schemeClr val="accent4">
                <a:shade val="45000"/>
                <a:satMod val="135000"/>
              </a:schemeClr>
              <a:prstClr val="white"/>
            </a:duotone>
            <a:extLst>
              <a:ext uri="{BEBA8EAE-BF5A-486C-A8C5-ECC9F3942E4B}">
                <a14:imgProps xmlns:a14="http://schemas.microsoft.com/office/drawing/2010/main">
                  <a14:imgLayer r:embed="rId8">
                    <a14:imgEffect>
                      <a14:brightnessContrast bright="40000" contrast="20000"/>
                    </a14:imgEffect>
                    <a14:imgEffect>
                      <a14:colorTemperature colorTemp="11200"/>
                    </a14:imgEffect>
                    <a14:imgEffect>
                      <a14:saturation sat="0"/>
                    </a14:imgEffect>
                  </a14:imgLayer>
                </a14:imgProps>
              </a:ext>
            </a:extLst>
          </a:blip>
          <a:srcRect/>
          <a:stretch>
            <a:fillRect/>
          </a:stretch>
        </p:blipFill>
        <p:spPr>
          <a:xfrm>
            <a:off x="2455905" y="710388"/>
            <a:ext cx="7125165" cy="4007905"/>
          </a:xfrm>
          <a:prstGeom prst="rect">
            <a:avLst/>
          </a:prstGeom>
        </p:spPr>
      </p:pic>
    </p:spTree>
  </p:cSld>
  <p:clrMapOvr>
    <a:masterClrMapping/>
  </p:clrMapOvr>
  <p:transition advClick="0" advTm="3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up)">
                                      <p:cBhvr>
                                        <p:cTn id="7" dur="500"/>
                                        <p:tgtEl>
                                          <p:spTgt spid="18"/>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up)">
                                      <p:cBhvr>
                                        <p:cTn id="10" dur="500"/>
                                        <p:tgtEl>
                                          <p:spTgt spid="19"/>
                                        </p:tgtEl>
                                      </p:cBhvr>
                                    </p:animEffect>
                                  </p:childTnLst>
                                </p:cTn>
                              </p:par>
                            </p:childTnLst>
                          </p:cTn>
                        </p:par>
                        <p:par>
                          <p:cTn id="11" fill="hold">
                            <p:stCondLst>
                              <p:cond delay="500"/>
                            </p:stCondLst>
                            <p:childTnLst>
                              <p:par>
                                <p:cTn id="12" presetID="16" presetClass="entr" presetSubtype="21" fill="hold" grpId="0" nodeType="after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barn(inVertical)">
                                      <p:cBhvr>
                                        <p:cTn id="14" dur="500"/>
                                        <p:tgtEl>
                                          <p:spTgt spid="20"/>
                                        </p:tgtEl>
                                      </p:cBhvr>
                                    </p:animEffect>
                                  </p:childTnLst>
                                </p:cTn>
                              </p:par>
                            </p:childTnLst>
                          </p:cTn>
                        </p:par>
                        <p:par>
                          <p:cTn id="15" fill="hold">
                            <p:stCondLst>
                              <p:cond delay="1000"/>
                            </p:stCondLst>
                            <p:childTnLst>
                              <p:par>
                                <p:cTn id="16" presetID="42" presetClass="entr" presetSubtype="0" fill="hold" nodeType="after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1000"/>
                                        <p:tgtEl>
                                          <p:spTgt spid="14"/>
                                        </p:tgtEl>
                                      </p:cBhvr>
                                    </p:animEffect>
                                    <p:anim calcmode="lin" valueType="num">
                                      <p:cBhvr>
                                        <p:cTn id="19" dur="1000" fill="hold"/>
                                        <p:tgtEl>
                                          <p:spTgt spid="14"/>
                                        </p:tgtEl>
                                        <p:attrNameLst>
                                          <p:attrName>ppt_x</p:attrName>
                                        </p:attrNameLst>
                                      </p:cBhvr>
                                      <p:tavLst>
                                        <p:tav tm="0">
                                          <p:val>
                                            <p:strVal val="#ppt_x"/>
                                          </p:val>
                                        </p:tav>
                                        <p:tav tm="100000">
                                          <p:val>
                                            <p:strVal val="#ppt_x"/>
                                          </p:val>
                                        </p:tav>
                                      </p:tavLst>
                                    </p:anim>
                                    <p:anim calcmode="lin" valueType="num">
                                      <p:cBhvr>
                                        <p:cTn id="20" dur="1000" fill="hold"/>
                                        <p:tgtEl>
                                          <p:spTgt spid="14"/>
                                        </p:tgtEl>
                                        <p:attrNameLst>
                                          <p:attrName>ppt_y</p:attrName>
                                        </p:attrNameLst>
                                      </p:cBhvr>
                                      <p:tavLst>
                                        <p:tav tm="0">
                                          <p:val>
                                            <p:strVal val="#ppt_y+.1"/>
                                          </p:val>
                                        </p:tav>
                                        <p:tav tm="100000">
                                          <p:val>
                                            <p:strVal val="#ppt_y"/>
                                          </p:val>
                                        </p:tav>
                                      </p:tavLst>
                                    </p:anim>
                                  </p:childTnLst>
                                </p:cTn>
                              </p:par>
                              <p:par>
                                <p:cTn id="21" presetID="53" presetClass="entr" presetSubtype="16"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000"/>
                            </p:stCondLst>
                            <p:childTnLst>
                              <p:par>
                                <p:cTn id="27" presetID="53" presetClass="entr" presetSubtype="16"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p:cTn id="29" dur="500" fill="hold"/>
                                        <p:tgtEl>
                                          <p:spTgt spid="10"/>
                                        </p:tgtEl>
                                        <p:attrNameLst>
                                          <p:attrName>ppt_w</p:attrName>
                                        </p:attrNameLst>
                                      </p:cBhvr>
                                      <p:tavLst>
                                        <p:tav tm="0">
                                          <p:val>
                                            <p:fltVal val="0"/>
                                          </p:val>
                                        </p:tav>
                                        <p:tav tm="100000">
                                          <p:val>
                                            <p:strVal val="#ppt_w"/>
                                          </p:val>
                                        </p:tav>
                                      </p:tavLst>
                                    </p:anim>
                                    <p:anim calcmode="lin" valueType="num">
                                      <p:cBhvr>
                                        <p:cTn id="30" dur="500" fill="hold"/>
                                        <p:tgtEl>
                                          <p:spTgt spid="10"/>
                                        </p:tgtEl>
                                        <p:attrNameLst>
                                          <p:attrName>ppt_h</p:attrName>
                                        </p:attrNameLst>
                                      </p:cBhvr>
                                      <p:tavLst>
                                        <p:tav tm="0">
                                          <p:val>
                                            <p:fltVal val="0"/>
                                          </p:val>
                                        </p:tav>
                                        <p:tav tm="100000">
                                          <p:val>
                                            <p:strVal val="#ppt_h"/>
                                          </p:val>
                                        </p:tav>
                                      </p:tavLst>
                                    </p:anim>
                                    <p:animEffect transition="in" filter="fade">
                                      <p:cBhvr>
                                        <p:cTn id="3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screen"/>
          <a:stretch>
            <a:fillRect/>
          </a:stretch>
        </p:blipFill>
        <p:spPr>
          <a:xfrm rot="16200000">
            <a:off x="2662452" y="-2671548"/>
            <a:ext cx="6867095" cy="12192000"/>
          </a:xfrm>
          <a:prstGeom prst="rect">
            <a:avLst/>
          </a:prstGeom>
        </p:spPr>
      </p:pic>
      <p:pic>
        <p:nvPicPr>
          <p:cNvPr id="2" name="图片 1"/>
          <p:cNvPicPr>
            <a:picLocks noChangeAspect="1"/>
          </p:cNvPicPr>
          <p:nvPr/>
        </p:nvPicPr>
        <p:blipFill>
          <a:blip r:embed="rId4" cstate="screen"/>
          <a:stretch>
            <a:fillRect/>
          </a:stretch>
        </p:blipFill>
        <p:spPr>
          <a:xfrm rot="16200000">
            <a:off x="3193153" y="-1847636"/>
            <a:ext cx="5805693" cy="10544176"/>
          </a:xfrm>
          <a:prstGeom prst="rect">
            <a:avLst/>
          </a:prstGeom>
          <a:effectLst>
            <a:outerShdw blurRad="50800" dist="38100" dir="8100000" algn="tr" rotWithShape="0">
              <a:prstClr val="black">
                <a:alpha val="40000"/>
              </a:prstClr>
            </a:outerShdw>
          </a:effectLst>
        </p:spPr>
      </p:pic>
      <p:grpSp>
        <p:nvGrpSpPr>
          <p:cNvPr id="9" name="组合 8"/>
          <p:cNvGrpSpPr/>
          <p:nvPr/>
        </p:nvGrpSpPr>
        <p:grpSpPr>
          <a:xfrm>
            <a:off x="3533326" y="1304982"/>
            <a:ext cx="1304236" cy="1304236"/>
            <a:chOff x="3506629" y="1247946"/>
            <a:chExt cx="1304236" cy="1304236"/>
          </a:xfrm>
        </p:grpSpPr>
        <p:sp>
          <p:nvSpPr>
            <p:cNvPr id="8" name="椭圆 7"/>
            <p:cNvSpPr/>
            <p:nvPr/>
          </p:nvSpPr>
          <p:spPr>
            <a:xfrm>
              <a:off x="3506629" y="1247946"/>
              <a:ext cx="1304236" cy="1304236"/>
            </a:xfrm>
            <a:prstGeom prst="ellipse">
              <a:avLst/>
            </a:prstGeom>
            <a:solidFill>
              <a:srgbClr val="E9DF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5" name="椭圆 34"/>
            <p:cNvSpPr/>
            <p:nvPr/>
          </p:nvSpPr>
          <p:spPr>
            <a:xfrm>
              <a:off x="3582829" y="1317404"/>
              <a:ext cx="1151836" cy="1151836"/>
            </a:xfrm>
            <a:prstGeom prst="ellipse">
              <a:avLst/>
            </a:prstGeom>
            <a:noFill/>
            <a:ln>
              <a:solidFill>
                <a:srgbClr val="921B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pic>
        <p:nvPicPr>
          <p:cNvPr id="3" name="图片 2"/>
          <p:cNvPicPr>
            <a:picLocks noChangeAspect="1"/>
          </p:cNvPicPr>
          <p:nvPr/>
        </p:nvPicPr>
        <p:blipFill rotWithShape="1">
          <a:blip r:embed="rId5" cstate="screen">
            <a:duotone>
              <a:schemeClr val="accent4">
                <a:shade val="45000"/>
                <a:satMod val="135000"/>
              </a:schemeClr>
              <a:prstClr val="white"/>
            </a:duotone>
            <a:extLst>
              <a:ext uri="{BEBA8EAE-BF5A-486C-A8C5-ECC9F3942E4B}">
                <a14:imgProps xmlns:a14="http://schemas.microsoft.com/office/drawing/2010/main">
                  <a14:imgLayer r:embed="rId6">
                    <a14:imgEffect>
                      <a14:brightnessContrast bright="-40000" contrast="40000"/>
                    </a14:imgEffect>
                    <a14:imgEffect>
                      <a14:saturation sat="400000"/>
                    </a14:imgEffect>
                  </a14:imgLayer>
                </a14:imgProps>
              </a:ext>
            </a:extLst>
          </a:blip>
          <a:srcRect/>
          <a:stretch>
            <a:fillRect/>
          </a:stretch>
        </p:blipFill>
        <p:spPr>
          <a:xfrm>
            <a:off x="6900182" y="1517638"/>
            <a:ext cx="3726157" cy="3737142"/>
          </a:xfrm>
          <a:prstGeom prst="rect">
            <a:avLst/>
          </a:prstGeom>
        </p:spPr>
      </p:pic>
      <p:grpSp>
        <p:nvGrpSpPr>
          <p:cNvPr id="6" name="组合 5"/>
          <p:cNvGrpSpPr/>
          <p:nvPr/>
        </p:nvGrpSpPr>
        <p:grpSpPr>
          <a:xfrm>
            <a:off x="2016161" y="1449269"/>
            <a:ext cx="4435866" cy="3481893"/>
            <a:chOff x="6412363" y="1503671"/>
            <a:chExt cx="4435866" cy="3481893"/>
          </a:xfrm>
        </p:grpSpPr>
        <p:grpSp>
          <p:nvGrpSpPr>
            <p:cNvPr id="11" name="组合 10"/>
            <p:cNvGrpSpPr/>
            <p:nvPr/>
          </p:nvGrpSpPr>
          <p:grpSpPr>
            <a:xfrm>
              <a:off x="6418898" y="2767944"/>
              <a:ext cx="994433" cy="994433"/>
              <a:chOff x="8825575" y="1912599"/>
              <a:chExt cx="1409700" cy="1409700"/>
            </a:xfrm>
          </p:grpSpPr>
          <p:sp>
            <p:nvSpPr>
              <p:cNvPr id="12" name="矩形 11"/>
              <p:cNvSpPr/>
              <p:nvPr/>
            </p:nvSpPr>
            <p:spPr>
              <a:xfrm>
                <a:off x="8825575" y="1912599"/>
                <a:ext cx="1409700" cy="1409700"/>
              </a:xfrm>
              <a:prstGeom prst="rect">
                <a:avLst/>
              </a:prstGeom>
              <a:noFill/>
              <a:ln>
                <a:solidFill>
                  <a:srgbClr val="E9DF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13" name="直接连接符 12"/>
              <p:cNvCxnSpPr>
                <a:stCxn id="12" idx="1"/>
                <a:endCxn id="12" idx="3"/>
              </p:cNvCxnSpPr>
              <p:nvPr/>
            </p:nvCxnSpPr>
            <p:spPr>
              <a:xfrm>
                <a:off x="8825575" y="2617449"/>
                <a:ext cx="1409700" cy="0"/>
              </a:xfrm>
              <a:prstGeom prst="line">
                <a:avLst/>
              </a:prstGeom>
              <a:ln w="12700">
                <a:solidFill>
                  <a:srgbClr val="E9DFD0"/>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a:stCxn id="12" idx="0"/>
                <a:endCxn id="12" idx="2"/>
              </p:cNvCxnSpPr>
              <p:nvPr/>
            </p:nvCxnSpPr>
            <p:spPr>
              <a:xfrm>
                <a:off x="9530425" y="1912599"/>
                <a:ext cx="0" cy="1409700"/>
              </a:xfrm>
              <a:prstGeom prst="line">
                <a:avLst/>
              </a:prstGeom>
              <a:ln w="12700">
                <a:solidFill>
                  <a:srgbClr val="E9DFD0"/>
                </a:solidFill>
              </a:ln>
            </p:spPr>
            <p:style>
              <a:lnRef idx="1">
                <a:schemeClr val="accent1"/>
              </a:lnRef>
              <a:fillRef idx="0">
                <a:schemeClr val="accent1"/>
              </a:fillRef>
              <a:effectRef idx="0">
                <a:schemeClr val="accent1"/>
              </a:effectRef>
              <a:fontRef idx="minor">
                <a:schemeClr val="tx1"/>
              </a:fontRef>
            </p:style>
          </p:cxnSp>
        </p:grpSp>
        <p:grpSp>
          <p:nvGrpSpPr>
            <p:cNvPr id="16" name="组合 15"/>
            <p:cNvGrpSpPr/>
            <p:nvPr/>
          </p:nvGrpSpPr>
          <p:grpSpPr>
            <a:xfrm>
              <a:off x="7510949" y="2767943"/>
              <a:ext cx="994433" cy="994433"/>
              <a:chOff x="8825575" y="1912599"/>
              <a:chExt cx="1409700" cy="1409700"/>
            </a:xfrm>
          </p:grpSpPr>
          <p:sp>
            <p:nvSpPr>
              <p:cNvPr id="21" name="矩形 20"/>
              <p:cNvSpPr/>
              <p:nvPr/>
            </p:nvSpPr>
            <p:spPr>
              <a:xfrm>
                <a:off x="8825575" y="1912599"/>
                <a:ext cx="1409700" cy="1409700"/>
              </a:xfrm>
              <a:prstGeom prst="rect">
                <a:avLst/>
              </a:prstGeom>
              <a:noFill/>
              <a:ln>
                <a:solidFill>
                  <a:srgbClr val="E9DF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22" name="直接连接符 21"/>
              <p:cNvCxnSpPr>
                <a:stCxn id="21" idx="1"/>
                <a:endCxn id="21" idx="3"/>
              </p:cNvCxnSpPr>
              <p:nvPr/>
            </p:nvCxnSpPr>
            <p:spPr>
              <a:xfrm>
                <a:off x="8825575" y="2617449"/>
                <a:ext cx="1409700" cy="0"/>
              </a:xfrm>
              <a:prstGeom prst="line">
                <a:avLst/>
              </a:prstGeom>
              <a:ln w="12700">
                <a:solidFill>
                  <a:srgbClr val="E9DFD0"/>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a:stCxn id="21" idx="0"/>
                <a:endCxn id="21" idx="2"/>
              </p:cNvCxnSpPr>
              <p:nvPr/>
            </p:nvCxnSpPr>
            <p:spPr>
              <a:xfrm>
                <a:off x="9530425" y="1912599"/>
                <a:ext cx="0" cy="1409700"/>
              </a:xfrm>
              <a:prstGeom prst="line">
                <a:avLst/>
              </a:prstGeom>
              <a:ln w="12700">
                <a:solidFill>
                  <a:srgbClr val="E9DFD0"/>
                </a:solidFill>
              </a:ln>
            </p:spPr>
            <p:style>
              <a:lnRef idx="1">
                <a:schemeClr val="accent1"/>
              </a:lnRef>
              <a:fillRef idx="0">
                <a:schemeClr val="accent1"/>
              </a:fillRef>
              <a:effectRef idx="0">
                <a:schemeClr val="accent1"/>
              </a:effectRef>
              <a:fontRef idx="minor">
                <a:schemeClr val="tx1"/>
              </a:fontRef>
            </p:style>
          </p:cxnSp>
        </p:grpSp>
        <p:grpSp>
          <p:nvGrpSpPr>
            <p:cNvPr id="24" name="组合 23"/>
            <p:cNvGrpSpPr/>
            <p:nvPr/>
          </p:nvGrpSpPr>
          <p:grpSpPr>
            <a:xfrm>
              <a:off x="8603000" y="2767943"/>
              <a:ext cx="994433" cy="994433"/>
              <a:chOff x="8825575" y="1912599"/>
              <a:chExt cx="1409700" cy="1409700"/>
            </a:xfrm>
          </p:grpSpPr>
          <p:sp>
            <p:nvSpPr>
              <p:cNvPr id="25" name="矩形 24"/>
              <p:cNvSpPr/>
              <p:nvPr/>
            </p:nvSpPr>
            <p:spPr>
              <a:xfrm>
                <a:off x="8825575" y="1912599"/>
                <a:ext cx="1409700" cy="1409700"/>
              </a:xfrm>
              <a:prstGeom prst="rect">
                <a:avLst/>
              </a:prstGeom>
              <a:noFill/>
              <a:ln>
                <a:solidFill>
                  <a:srgbClr val="E9DF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26" name="直接连接符 25"/>
              <p:cNvCxnSpPr>
                <a:stCxn id="25" idx="1"/>
                <a:endCxn id="25" idx="3"/>
              </p:cNvCxnSpPr>
              <p:nvPr/>
            </p:nvCxnSpPr>
            <p:spPr>
              <a:xfrm>
                <a:off x="8825575" y="2617449"/>
                <a:ext cx="1409700" cy="0"/>
              </a:xfrm>
              <a:prstGeom prst="line">
                <a:avLst/>
              </a:prstGeom>
              <a:ln w="12700">
                <a:solidFill>
                  <a:srgbClr val="E9DFD0"/>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a:stCxn id="25" idx="0"/>
                <a:endCxn id="25" idx="2"/>
              </p:cNvCxnSpPr>
              <p:nvPr/>
            </p:nvCxnSpPr>
            <p:spPr>
              <a:xfrm>
                <a:off x="9530425" y="1912599"/>
                <a:ext cx="0" cy="1409700"/>
              </a:xfrm>
              <a:prstGeom prst="line">
                <a:avLst/>
              </a:prstGeom>
              <a:ln w="12700">
                <a:solidFill>
                  <a:srgbClr val="E9DFD0"/>
                </a:solidFill>
              </a:ln>
            </p:spPr>
            <p:style>
              <a:lnRef idx="1">
                <a:schemeClr val="accent1"/>
              </a:lnRef>
              <a:fillRef idx="0">
                <a:schemeClr val="accent1"/>
              </a:fillRef>
              <a:effectRef idx="0">
                <a:schemeClr val="accent1"/>
              </a:effectRef>
              <a:fontRef idx="minor">
                <a:schemeClr val="tx1"/>
              </a:fontRef>
            </p:style>
          </p:cxnSp>
        </p:grpSp>
        <p:grpSp>
          <p:nvGrpSpPr>
            <p:cNvPr id="28" name="组合 27"/>
            <p:cNvGrpSpPr/>
            <p:nvPr/>
          </p:nvGrpSpPr>
          <p:grpSpPr>
            <a:xfrm>
              <a:off x="9695051" y="2767942"/>
              <a:ext cx="994433" cy="994433"/>
              <a:chOff x="8825575" y="1912599"/>
              <a:chExt cx="1409700" cy="1409700"/>
            </a:xfrm>
          </p:grpSpPr>
          <p:sp>
            <p:nvSpPr>
              <p:cNvPr id="29" name="矩形 28"/>
              <p:cNvSpPr/>
              <p:nvPr/>
            </p:nvSpPr>
            <p:spPr>
              <a:xfrm>
                <a:off x="8825575" y="1912599"/>
                <a:ext cx="1409700" cy="1409700"/>
              </a:xfrm>
              <a:prstGeom prst="rect">
                <a:avLst/>
              </a:prstGeom>
              <a:noFill/>
              <a:ln>
                <a:solidFill>
                  <a:srgbClr val="E9DF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30" name="直接连接符 29"/>
              <p:cNvCxnSpPr>
                <a:stCxn id="29" idx="1"/>
                <a:endCxn id="29" idx="3"/>
              </p:cNvCxnSpPr>
              <p:nvPr/>
            </p:nvCxnSpPr>
            <p:spPr>
              <a:xfrm>
                <a:off x="8825575" y="2617449"/>
                <a:ext cx="1409700" cy="0"/>
              </a:xfrm>
              <a:prstGeom prst="line">
                <a:avLst/>
              </a:prstGeom>
              <a:ln w="12700">
                <a:solidFill>
                  <a:srgbClr val="E9DFD0"/>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a:stCxn id="29" idx="0"/>
                <a:endCxn id="29" idx="2"/>
              </p:cNvCxnSpPr>
              <p:nvPr/>
            </p:nvCxnSpPr>
            <p:spPr>
              <a:xfrm>
                <a:off x="9530425" y="1912599"/>
                <a:ext cx="0" cy="1409700"/>
              </a:xfrm>
              <a:prstGeom prst="line">
                <a:avLst/>
              </a:prstGeom>
              <a:ln w="12700">
                <a:solidFill>
                  <a:srgbClr val="E9DFD0"/>
                </a:solidFill>
              </a:ln>
            </p:spPr>
            <p:style>
              <a:lnRef idx="1">
                <a:schemeClr val="accent1"/>
              </a:lnRef>
              <a:fillRef idx="0">
                <a:schemeClr val="accent1"/>
              </a:fillRef>
              <a:effectRef idx="0">
                <a:schemeClr val="accent1"/>
              </a:effectRef>
              <a:fontRef idx="minor">
                <a:schemeClr val="tx1"/>
              </a:fontRef>
            </p:style>
          </p:cxnSp>
        </p:grpSp>
        <p:sp>
          <p:nvSpPr>
            <p:cNvPr id="32" name="TextBox 64"/>
            <p:cNvSpPr txBox="1"/>
            <p:nvPr/>
          </p:nvSpPr>
          <p:spPr>
            <a:xfrm>
              <a:off x="6419194" y="2710792"/>
              <a:ext cx="4246054" cy="1015663"/>
            </a:xfrm>
            <a:prstGeom prst="rect">
              <a:avLst/>
            </a:prstGeom>
            <a:noFill/>
          </p:spPr>
          <p:txBody>
            <a:bodyPr wrap="square" rtlCol="0">
              <a:spAutoFit/>
            </a:bodyPr>
            <a:lstStyle/>
            <a:p>
              <a:pPr algn="dist"/>
              <a:r>
                <a:rPr lang="zh-CN" altLang="en-US" sz="6000" spc="300" dirty="0">
                  <a:solidFill>
                    <a:srgbClr val="E9DFD0"/>
                  </a:solidFill>
                  <a:cs typeface="+mn-ea"/>
                  <a:sym typeface="+mn-lt"/>
                </a:rPr>
                <a:t>添加标题</a:t>
              </a:r>
            </a:p>
          </p:txBody>
        </p:sp>
        <p:sp>
          <p:nvSpPr>
            <p:cNvPr id="33" name="TextBox 64"/>
            <p:cNvSpPr txBox="1"/>
            <p:nvPr/>
          </p:nvSpPr>
          <p:spPr>
            <a:xfrm>
              <a:off x="6412363" y="3923735"/>
              <a:ext cx="4435866" cy="1061829"/>
            </a:xfrm>
            <a:prstGeom prst="rect">
              <a:avLst/>
            </a:prstGeom>
            <a:noFill/>
          </p:spPr>
          <p:txBody>
            <a:bodyPr wrap="square" rtlCol="0">
              <a:spAutoFit/>
            </a:bodyPr>
            <a:lstStyle/>
            <a:p>
              <a:pPr algn="ctr">
                <a:lnSpc>
                  <a:spcPct val="150000"/>
                </a:lnSpc>
              </a:pPr>
              <a:r>
                <a:rPr lang="zh-CN" altLang="en-US" sz="1400" dirty="0">
                  <a:solidFill>
                    <a:srgbClr val="E9DFD0"/>
                  </a:solidFill>
                  <a:cs typeface="+mn-ea"/>
                  <a:sym typeface="+mn-lt"/>
                </a:rPr>
                <a:t>五四青年节源于中国</a:t>
              </a:r>
              <a:r>
                <a:rPr lang="en-US" altLang="zh-CN" sz="1400" dirty="0">
                  <a:solidFill>
                    <a:srgbClr val="E9DFD0"/>
                  </a:solidFill>
                  <a:cs typeface="+mn-ea"/>
                  <a:sym typeface="+mn-lt"/>
                </a:rPr>
                <a:t>1919</a:t>
              </a:r>
              <a:r>
                <a:rPr lang="zh-CN" altLang="en-US" sz="1400" dirty="0">
                  <a:solidFill>
                    <a:srgbClr val="E9DFD0"/>
                  </a:solidFill>
                  <a:cs typeface="+mn-ea"/>
                  <a:sym typeface="+mn-lt"/>
                </a:rPr>
                <a:t>年反帝爱国的“五四运动”，五四爱国运动是一次彻底的反对帝国主义和封建主义的爱国运动，也是中国新民主主义革命的开始。</a:t>
              </a:r>
              <a:endParaRPr lang="zh-CN" altLang="en-US" sz="1400" spc="300" dirty="0">
                <a:solidFill>
                  <a:srgbClr val="E9DFD0"/>
                </a:solidFill>
                <a:cs typeface="+mn-ea"/>
                <a:sym typeface="+mn-lt"/>
              </a:endParaRPr>
            </a:p>
          </p:txBody>
        </p:sp>
        <p:sp>
          <p:nvSpPr>
            <p:cNvPr id="34" name="TextBox 64"/>
            <p:cNvSpPr txBox="1"/>
            <p:nvPr/>
          </p:nvSpPr>
          <p:spPr>
            <a:xfrm>
              <a:off x="7981069" y="1503671"/>
              <a:ext cx="1313760" cy="1015663"/>
            </a:xfrm>
            <a:prstGeom prst="rect">
              <a:avLst/>
            </a:prstGeom>
            <a:noFill/>
          </p:spPr>
          <p:txBody>
            <a:bodyPr wrap="square" rtlCol="0">
              <a:spAutoFit/>
            </a:bodyPr>
            <a:lstStyle/>
            <a:p>
              <a:pPr algn="dist"/>
              <a:r>
                <a:rPr lang="en-US" altLang="zh-CN" sz="6000" b="1" spc="300" dirty="0">
                  <a:solidFill>
                    <a:srgbClr val="911B21"/>
                  </a:solidFill>
                  <a:cs typeface="+mn-ea"/>
                  <a:sym typeface="+mn-lt"/>
                </a:rPr>
                <a:t>01</a:t>
              </a:r>
              <a:endParaRPr lang="zh-CN" altLang="en-US" sz="6000" b="1" spc="300" dirty="0">
                <a:solidFill>
                  <a:srgbClr val="911B21"/>
                </a:solidFill>
                <a:cs typeface="+mn-ea"/>
                <a:sym typeface="+mn-lt"/>
              </a:endParaRPr>
            </a:p>
          </p:txBody>
        </p:sp>
      </p:grpSp>
    </p:spTree>
  </p:cSld>
  <p:clrMapOvr>
    <a:masterClrMapping/>
  </p:clrMapOvr>
  <p:transition advClick="0" advTm="3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10"/>
          <p:cNvGrpSpPr/>
          <p:nvPr/>
        </p:nvGrpSpPr>
        <p:grpSpPr>
          <a:xfrm>
            <a:off x="8229850" y="1746656"/>
            <a:ext cx="2516189" cy="3573411"/>
            <a:chOff x="8099434" y="2121218"/>
            <a:chExt cx="1322388" cy="1878013"/>
          </a:xfrm>
          <a:effectLst>
            <a:outerShdw blurRad="76200" dir="18900000" sy="23000" kx="-1200000" algn="bl" rotWithShape="0">
              <a:prstClr val="black">
                <a:alpha val="20000"/>
              </a:prstClr>
            </a:outerShdw>
          </a:effectLst>
        </p:grpSpPr>
        <p:sp>
          <p:nvSpPr>
            <p:cNvPr id="44" name="Freeform 33"/>
            <p:cNvSpPr/>
            <p:nvPr/>
          </p:nvSpPr>
          <p:spPr bwMode="auto">
            <a:xfrm>
              <a:off x="8099434" y="2121218"/>
              <a:ext cx="1322388" cy="1878013"/>
            </a:xfrm>
            <a:custGeom>
              <a:avLst/>
              <a:gdLst>
                <a:gd name="T0" fmla="*/ 834 w 834"/>
                <a:gd name="T1" fmla="*/ 1133 h 1183"/>
                <a:gd name="T2" fmla="*/ 785 w 834"/>
                <a:gd name="T3" fmla="*/ 1183 h 1183"/>
                <a:gd name="T4" fmla="*/ 50 w 834"/>
                <a:gd name="T5" fmla="*/ 1183 h 1183"/>
                <a:gd name="T6" fmla="*/ 0 w 834"/>
                <a:gd name="T7" fmla="*/ 1133 h 1183"/>
                <a:gd name="T8" fmla="*/ 0 w 834"/>
                <a:gd name="T9" fmla="*/ 49 h 1183"/>
                <a:gd name="T10" fmla="*/ 50 w 834"/>
                <a:gd name="T11" fmla="*/ 0 h 1183"/>
                <a:gd name="T12" fmla="*/ 785 w 834"/>
                <a:gd name="T13" fmla="*/ 0 h 1183"/>
                <a:gd name="T14" fmla="*/ 834 w 834"/>
                <a:gd name="T15" fmla="*/ 49 h 1183"/>
                <a:gd name="T16" fmla="*/ 834 w 834"/>
                <a:gd name="T17" fmla="*/ 1133 h 1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4" h="1183">
                  <a:moveTo>
                    <a:pt x="834" y="1133"/>
                  </a:moveTo>
                  <a:cubicBezTo>
                    <a:pt x="834" y="1160"/>
                    <a:pt x="812" y="1183"/>
                    <a:pt x="785" y="1183"/>
                  </a:cubicBezTo>
                  <a:cubicBezTo>
                    <a:pt x="50" y="1183"/>
                    <a:pt x="50" y="1183"/>
                    <a:pt x="50" y="1183"/>
                  </a:cubicBezTo>
                  <a:cubicBezTo>
                    <a:pt x="22" y="1183"/>
                    <a:pt x="0" y="1160"/>
                    <a:pt x="0" y="1133"/>
                  </a:cubicBezTo>
                  <a:cubicBezTo>
                    <a:pt x="0" y="49"/>
                    <a:pt x="0" y="49"/>
                    <a:pt x="0" y="49"/>
                  </a:cubicBezTo>
                  <a:cubicBezTo>
                    <a:pt x="0" y="22"/>
                    <a:pt x="22" y="0"/>
                    <a:pt x="50" y="0"/>
                  </a:cubicBezTo>
                  <a:cubicBezTo>
                    <a:pt x="785" y="0"/>
                    <a:pt x="785" y="0"/>
                    <a:pt x="785" y="0"/>
                  </a:cubicBezTo>
                  <a:cubicBezTo>
                    <a:pt x="812" y="0"/>
                    <a:pt x="834" y="22"/>
                    <a:pt x="834" y="49"/>
                  </a:cubicBezTo>
                  <a:cubicBezTo>
                    <a:pt x="834" y="1133"/>
                    <a:pt x="834" y="1133"/>
                    <a:pt x="834" y="1133"/>
                  </a:cubicBezTo>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45" name="Freeform 34"/>
            <p:cNvSpPr/>
            <p:nvPr/>
          </p:nvSpPr>
          <p:spPr bwMode="auto">
            <a:xfrm>
              <a:off x="8107372" y="2127568"/>
              <a:ext cx="1308100" cy="1863725"/>
            </a:xfrm>
            <a:custGeom>
              <a:avLst/>
              <a:gdLst>
                <a:gd name="T0" fmla="*/ 45 w 825"/>
                <a:gd name="T1" fmla="*/ 1174 h 1174"/>
                <a:gd name="T2" fmla="*/ 0 w 825"/>
                <a:gd name="T3" fmla="*/ 1129 h 1174"/>
                <a:gd name="T4" fmla="*/ 0 w 825"/>
                <a:gd name="T5" fmla="*/ 45 h 1174"/>
                <a:gd name="T6" fmla="*/ 45 w 825"/>
                <a:gd name="T7" fmla="*/ 0 h 1174"/>
                <a:gd name="T8" fmla="*/ 780 w 825"/>
                <a:gd name="T9" fmla="*/ 0 h 1174"/>
                <a:gd name="T10" fmla="*/ 825 w 825"/>
                <a:gd name="T11" fmla="*/ 45 h 1174"/>
                <a:gd name="T12" fmla="*/ 825 w 825"/>
                <a:gd name="T13" fmla="*/ 1129 h 1174"/>
                <a:gd name="T14" fmla="*/ 780 w 825"/>
                <a:gd name="T15" fmla="*/ 1174 h 1174"/>
                <a:gd name="T16" fmla="*/ 45 w 825"/>
                <a:gd name="T17" fmla="*/ 1174 h 1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5" h="1174">
                  <a:moveTo>
                    <a:pt x="45" y="1174"/>
                  </a:moveTo>
                  <a:cubicBezTo>
                    <a:pt x="20" y="1174"/>
                    <a:pt x="0" y="1154"/>
                    <a:pt x="0" y="1129"/>
                  </a:cubicBezTo>
                  <a:cubicBezTo>
                    <a:pt x="0" y="45"/>
                    <a:pt x="0" y="45"/>
                    <a:pt x="0" y="45"/>
                  </a:cubicBezTo>
                  <a:cubicBezTo>
                    <a:pt x="0" y="21"/>
                    <a:pt x="20" y="0"/>
                    <a:pt x="45" y="0"/>
                  </a:cubicBezTo>
                  <a:cubicBezTo>
                    <a:pt x="780" y="0"/>
                    <a:pt x="780" y="0"/>
                    <a:pt x="780" y="0"/>
                  </a:cubicBezTo>
                  <a:cubicBezTo>
                    <a:pt x="805" y="0"/>
                    <a:pt x="825" y="21"/>
                    <a:pt x="825" y="45"/>
                  </a:cubicBezTo>
                  <a:cubicBezTo>
                    <a:pt x="825" y="1129"/>
                    <a:pt x="825" y="1129"/>
                    <a:pt x="825" y="1129"/>
                  </a:cubicBezTo>
                  <a:cubicBezTo>
                    <a:pt x="825" y="1154"/>
                    <a:pt x="805" y="1174"/>
                    <a:pt x="780" y="1174"/>
                  </a:cubicBezTo>
                  <a:cubicBezTo>
                    <a:pt x="45" y="1174"/>
                    <a:pt x="45" y="1174"/>
                    <a:pt x="45" y="1174"/>
                  </a:cubicBezTo>
                </a:path>
              </a:pathLst>
            </a:custGeom>
            <a:solidFill>
              <a:srgbClr val="1818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46" name="Oval 35"/>
            <p:cNvSpPr>
              <a:spLocks noChangeArrowheads="1"/>
            </p:cNvSpPr>
            <p:nvPr/>
          </p:nvSpPr>
          <p:spPr bwMode="auto">
            <a:xfrm>
              <a:off x="8748722" y="2197418"/>
              <a:ext cx="23813" cy="23813"/>
            </a:xfrm>
            <a:prstGeom prst="ellipse">
              <a:avLst/>
            </a:prstGeom>
            <a:solidFill>
              <a:srgbClr val="2C2C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47" name="Oval 36"/>
            <p:cNvSpPr>
              <a:spLocks noChangeArrowheads="1"/>
            </p:cNvSpPr>
            <p:nvPr/>
          </p:nvSpPr>
          <p:spPr bwMode="auto">
            <a:xfrm>
              <a:off x="8748722" y="2195831"/>
              <a:ext cx="23813" cy="23813"/>
            </a:xfrm>
            <a:prstGeom prst="ellipse">
              <a:avLst/>
            </a:prstGeom>
            <a:solidFill>
              <a:srgbClr val="0A0A0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48" name="Oval 37"/>
            <p:cNvSpPr>
              <a:spLocks noChangeArrowheads="1"/>
            </p:cNvSpPr>
            <p:nvPr/>
          </p:nvSpPr>
          <p:spPr bwMode="auto">
            <a:xfrm>
              <a:off x="8753484" y="2200593"/>
              <a:ext cx="14288" cy="14288"/>
            </a:xfrm>
            <a:prstGeom prst="ellipse">
              <a:avLst/>
            </a:pr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49" name="Oval 38"/>
            <p:cNvSpPr>
              <a:spLocks noChangeArrowheads="1"/>
            </p:cNvSpPr>
            <p:nvPr/>
          </p:nvSpPr>
          <p:spPr bwMode="auto">
            <a:xfrm>
              <a:off x="8756659" y="2203768"/>
              <a:ext cx="7938" cy="7938"/>
            </a:xfrm>
            <a:prstGeom prst="ellipse">
              <a:avLst/>
            </a:prstGeom>
            <a:solidFill>
              <a:srgbClr val="2C99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50" name="Freeform 39"/>
            <p:cNvSpPr/>
            <p:nvPr/>
          </p:nvSpPr>
          <p:spPr bwMode="auto">
            <a:xfrm>
              <a:off x="8759834" y="2206943"/>
              <a:ext cx="1588" cy="1588"/>
            </a:xfrm>
            <a:custGeom>
              <a:avLst/>
              <a:gdLst>
                <a:gd name="T0" fmla="*/ 1 w 1"/>
                <a:gd name="T1" fmla="*/ 0 h 1"/>
                <a:gd name="T2" fmla="*/ 1 w 1"/>
                <a:gd name="T3" fmla="*/ 1 h 1"/>
                <a:gd name="T4" fmla="*/ 0 w 1"/>
                <a:gd name="T5" fmla="*/ 0 h 1"/>
                <a:gd name="T6" fmla="*/ 1 w 1"/>
                <a:gd name="T7" fmla="*/ 0 h 1"/>
                <a:gd name="T8" fmla="*/ 1 w 1"/>
                <a:gd name="T9" fmla="*/ 0 h 1"/>
              </a:gdLst>
              <a:ahLst/>
              <a:cxnLst>
                <a:cxn ang="0">
                  <a:pos x="T0" y="T1"/>
                </a:cxn>
                <a:cxn ang="0">
                  <a:pos x="T2" y="T3"/>
                </a:cxn>
                <a:cxn ang="0">
                  <a:pos x="T4" y="T5"/>
                </a:cxn>
                <a:cxn ang="0">
                  <a:pos x="T6" y="T7"/>
                </a:cxn>
                <a:cxn ang="0">
                  <a:pos x="T8" y="T9"/>
                </a:cxn>
              </a:cxnLst>
              <a:rect l="0" t="0" r="r" b="b"/>
              <a:pathLst>
                <a:path w="1" h="1">
                  <a:moveTo>
                    <a:pt x="1" y="0"/>
                  </a:moveTo>
                  <a:lnTo>
                    <a:pt x="1" y="1"/>
                  </a:lnTo>
                  <a:lnTo>
                    <a:pt x="0" y="0"/>
                  </a:lnTo>
                  <a:lnTo>
                    <a:pt x="1" y="0"/>
                  </a:ln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51" name="Rectangle 40"/>
            <p:cNvSpPr>
              <a:spLocks noChangeArrowheads="1"/>
            </p:cNvSpPr>
            <p:nvPr/>
          </p:nvSpPr>
          <p:spPr bwMode="auto">
            <a:xfrm>
              <a:off x="8723322" y="2203768"/>
              <a:ext cx="11113" cy="11113"/>
            </a:xfrm>
            <a:prstGeom prst="rect">
              <a:avLst/>
            </a:prstGeom>
            <a:solidFill>
              <a:srgbClr val="46464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cs typeface="+mn-ea"/>
                <a:sym typeface="+mn-lt"/>
              </a:endParaRPr>
            </a:p>
          </p:txBody>
        </p:sp>
        <p:sp>
          <p:nvSpPr>
            <p:cNvPr id="52" name="Rectangle 41"/>
            <p:cNvSpPr>
              <a:spLocks noChangeArrowheads="1"/>
            </p:cNvSpPr>
            <p:nvPr/>
          </p:nvSpPr>
          <p:spPr bwMode="auto">
            <a:xfrm>
              <a:off x="8178809" y="2278381"/>
              <a:ext cx="1165225" cy="1554163"/>
            </a:xfrm>
            <a:prstGeom prst="rect">
              <a:avLst/>
            </a:prstGeom>
            <a:solidFill>
              <a:srgbClr val="0C0D1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cs typeface="+mn-ea"/>
                <a:sym typeface="+mn-lt"/>
              </a:endParaRPr>
            </a:p>
          </p:txBody>
        </p:sp>
        <p:sp>
          <p:nvSpPr>
            <p:cNvPr id="53" name="Rectangle 42"/>
            <p:cNvSpPr>
              <a:spLocks noChangeArrowheads="1"/>
            </p:cNvSpPr>
            <p:nvPr/>
          </p:nvSpPr>
          <p:spPr bwMode="auto">
            <a:xfrm>
              <a:off x="8185159" y="2284731"/>
              <a:ext cx="1152525" cy="1541463"/>
            </a:xfrm>
            <a:prstGeom prst="rect">
              <a:avLst/>
            </a:prstGeom>
            <a:blipFill dpi="0" rotWithShape="1">
              <a:blip r:embed="rId3" cstate="screen"/>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cs typeface="+mn-ea"/>
                <a:sym typeface="+mn-lt"/>
              </a:endParaRPr>
            </a:p>
          </p:txBody>
        </p:sp>
        <p:sp>
          <p:nvSpPr>
            <p:cNvPr id="54" name="Oval 43"/>
            <p:cNvSpPr>
              <a:spLocks noChangeArrowheads="1"/>
            </p:cNvSpPr>
            <p:nvPr/>
          </p:nvSpPr>
          <p:spPr bwMode="auto">
            <a:xfrm>
              <a:off x="8712209" y="3865881"/>
              <a:ext cx="98425" cy="100013"/>
            </a:xfrm>
            <a:prstGeom prst="ellipse">
              <a:avLst/>
            </a:pr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55" name="Freeform 44"/>
            <p:cNvSpPr/>
            <p:nvPr/>
          </p:nvSpPr>
          <p:spPr bwMode="auto">
            <a:xfrm>
              <a:off x="8736022" y="3889693"/>
              <a:ext cx="50800" cy="50800"/>
            </a:xfrm>
            <a:custGeom>
              <a:avLst/>
              <a:gdLst>
                <a:gd name="T0" fmla="*/ 30 w 32"/>
                <a:gd name="T1" fmla="*/ 21 h 32"/>
                <a:gd name="T2" fmla="*/ 28 w 32"/>
                <a:gd name="T3" fmla="*/ 21 h 32"/>
                <a:gd name="T4" fmla="*/ 21 w 32"/>
                <a:gd name="T5" fmla="*/ 28 h 32"/>
                <a:gd name="T6" fmla="*/ 11 w 32"/>
                <a:gd name="T7" fmla="*/ 28 h 32"/>
                <a:gd name="T8" fmla="*/ 4 w 32"/>
                <a:gd name="T9" fmla="*/ 21 h 32"/>
                <a:gd name="T10" fmla="*/ 4 w 32"/>
                <a:gd name="T11" fmla="*/ 11 h 32"/>
                <a:gd name="T12" fmla="*/ 11 w 32"/>
                <a:gd name="T13" fmla="*/ 4 h 32"/>
                <a:gd name="T14" fmla="*/ 21 w 32"/>
                <a:gd name="T15" fmla="*/ 4 h 32"/>
                <a:gd name="T16" fmla="*/ 28 w 32"/>
                <a:gd name="T17" fmla="*/ 11 h 32"/>
                <a:gd name="T18" fmla="*/ 28 w 32"/>
                <a:gd name="T19" fmla="*/ 21 h 32"/>
                <a:gd name="T20" fmla="*/ 30 w 32"/>
                <a:gd name="T21" fmla="*/ 21 h 32"/>
                <a:gd name="T22" fmla="*/ 32 w 32"/>
                <a:gd name="T23" fmla="*/ 21 h 32"/>
                <a:gd name="T24" fmla="*/ 32 w 32"/>
                <a:gd name="T25" fmla="*/ 11 h 32"/>
                <a:gd name="T26" fmla="*/ 21 w 32"/>
                <a:gd name="T27" fmla="*/ 0 h 32"/>
                <a:gd name="T28" fmla="*/ 11 w 32"/>
                <a:gd name="T29" fmla="*/ 0 h 32"/>
                <a:gd name="T30" fmla="*/ 0 w 32"/>
                <a:gd name="T31" fmla="*/ 11 h 32"/>
                <a:gd name="T32" fmla="*/ 0 w 32"/>
                <a:gd name="T33" fmla="*/ 21 h 32"/>
                <a:gd name="T34" fmla="*/ 11 w 32"/>
                <a:gd name="T35" fmla="*/ 32 h 32"/>
                <a:gd name="T36" fmla="*/ 21 w 32"/>
                <a:gd name="T37" fmla="*/ 32 h 32"/>
                <a:gd name="T38" fmla="*/ 32 w 32"/>
                <a:gd name="T39" fmla="*/ 21 h 32"/>
                <a:gd name="T40" fmla="*/ 30 w 32"/>
                <a:gd name="T41" fmla="*/ 2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 h="32">
                  <a:moveTo>
                    <a:pt x="30" y="21"/>
                  </a:moveTo>
                  <a:cubicBezTo>
                    <a:pt x="28" y="21"/>
                    <a:pt x="28" y="21"/>
                    <a:pt x="28" y="21"/>
                  </a:cubicBezTo>
                  <a:cubicBezTo>
                    <a:pt x="28" y="25"/>
                    <a:pt x="25" y="28"/>
                    <a:pt x="21" y="28"/>
                  </a:cubicBezTo>
                  <a:cubicBezTo>
                    <a:pt x="11" y="28"/>
                    <a:pt x="11" y="28"/>
                    <a:pt x="11" y="28"/>
                  </a:cubicBezTo>
                  <a:cubicBezTo>
                    <a:pt x="7" y="28"/>
                    <a:pt x="4" y="25"/>
                    <a:pt x="4" y="21"/>
                  </a:cubicBezTo>
                  <a:cubicBezTo>
                    <a:pt x="4" y="11"/>
                    <a:pt x="4" y="11"/>
                    <a:pt x="4" y="11"/>
                  </a:cubicBezTo>
                  <a:cubicBezTo>
                    <a:pt x="4" y="7"/>
                    <a:pt x="7" y="4"/>
                    <a:pt x="11" y="4"/>
                  </a:cubicBezTo>
                  <a:cubicBezTo>
                    <a:pt x="21" y="4"/>
                    <a:pt x="21" y="4"/>
                    <a:pt x="21" y="4"/>
                  </a:cubicBezTo>
                  <a:cubicBezTo>
                    <a:pt x="25" y="4"/>
                    <a:pt x="28" y="7"/>
                    <a:pt x="28" y="11"/>
                  </a:cubicBezTo>
                  <a:cubicBezTo>
                    <a:pt x="28" y="21"/>
                    <a:pt x="28" y="21"/>
                    <a:pt x="28" y="21"/>
                  </a:cubicBezTo>
                  <a:cubicBezTo>
                    <a:pt x="30" y="21"/>
                    <a:pt x="30" y="21"/>
                    <a:pt x="30" y="21"/>
                  </a:cubicBezTo>
                  <a:cubicBezTo>
                    <a:pt x="32" y="21"/>
                    <a:pt x="32" y="21"/>
                    <a:pt x="32" y="21"/>
                  </a:cubicBezTo>
                  <a:cubicBezTo>
                    <a:pt x="32" y="11"/>
                    <a:pt x="32" y="11"/>
                    <a:pt x="32" y="11"/>
                  </a:cubicBezTo>
                  <a:cubicBezTo>
                    <a:pt x="32" y="5"/>
                    <a:pt x="28" y="0"/>
                    <a:pt x="21" y="0"/>
                  </a:cubicBezTo>
                  <a:cubicBezTo>
                    <a:pt x="11" y="0"/>
                    <a:pt x="11" y="0"/>
                    <a:pt x="11" y="0"/>
                  </a:cubicBezTo>
                  <a:cubicBezTo>
                    <a:pt x="5" y="0"/>
                    <a:pt x="0" y="5"/>
                    <a:pt x="0" y="11"/>
                  </a:cubicBezTo>
                  <a:cubicBezTo>
                    <a:pt x="0" y="21"/>
                    <a:pt x="0" y="21"/>
                    <a:pt x="0" y="21"/>
                  </a:cubicBezTo>
                  <a:cubicBezTo>
                    <a:pt x="0" y="28"/>
                    <a:pt x="5" y="32"/>
                    <a:pt x="11" y="32"/>
                  </a:cubicBezTo>
                  <a:cubicBezTo>
                    <a:pt x="21" y="32"/>
                    <a:pt x="21" y="32"/>
                    <a:pt x="21" y="32"/>
                  </a:cubicBezTo>
                  <a:cubicBezTo>
                    <a:pt x="28" y="32"/>
                    <a:pt x="32" y="28"/>
                    <a:pt x="32" y="21"/>
                  </a:cubicBezTo>
                  <a:lnTo>
                    <a:pt x="30" y="21"/>
                  </a:lnTo>
                  <a:close/>
                </a:path>
              </a:pathLst>
            </a:custGeom>
            <a:solidFill>
              <a:srgbClr val="1818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grpSp>
      <p:cxnSp>
        <p:nvCxnSpPr>
          <p:cNvPr id="56" name="Straight Connector 29"/>
          <p:cNvCxnSpPr/>
          <p:nvPr/>
        </p:nvCxnSpPr>
        <p:spPr>
          <a:xfrm>
            <a:off x="2323211" y="3861686"/>
            <a:ext cx="0" cy="1430889"/>
          </a:xfrm>
          <a:prstGeom prst="line">
            <a:avLst/>
          </a:prstGeom>
          <a:ln>
            <a:solidFill>
              <a:srgbClr val="901B21"/>
            </a:solidFill>
          </a:ln>
        </p:spPr>
        <p:style>
          <a:lnRef idx="1">
            <a:schemeClr val="accent1"/>
          </a:lnRef>
          <a:fillRef idx="0">
            <a:schemeClr val="accent1"/>
          </a:fillRef>
          <a:effectRef idx="0">
            <a:schemeClr val="accent1"/>
          </a:effectRef>
          <a:fontRef idx="minor">
            <a:schemeClr val="tx1"/>
          </a:fontRef>
        </p:style>
      </p:cxnSp>
      <p:sp>
        <p:nvSpPr>
          <p:cNvPr id="57" name="Rectangle 30"/>
          <p:cNvSpPr/>
          <p:nvPr/>
        </p:nvSpPr>
        <p:spPr>
          <a:xfrm>
            <a:off x="2323211" y="3861686"/>
            <a:ext cx="45719" cy="365760"/>
          </a:xfrm>
          <a:prstGeom prst="rect">
            <a:avLst/>
          </a:prstGeom>
          <a:solidFill>
            <a:srgbClr val="901B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lumMod val="75000"/>
                  <a:lumOff val="25000"/>
                </a:schemeClr>
              </a:solidFill>
              <a:cs typeface="+mn-ea"/>
              <a:sym typeface="+mn-lt"/>
            </a:endParaRPr>
          </a:p>
        </p:txBody>
      </p:sp>
      <p:sp>
        <p:nvSpPr>
          <p:cNvPr id="58" name="Rectangle 31"/>
          <p:cNvSpPr/>
          <p:nvPr/>
        </p:nvSpPr>
        <p:spPr>
          <a:xfrm>
            <a:off x="2637600" y="3779601"/>
            <a:ext cx="1921390" cy="400110"/>
          </a:xfrm>
          <a:prstGeom prst="rect">
            <a:avLst/>
          </a:prstGeom>
        </p:spPr>
        <p:txBody>
          <a:bodyPr wrap="square">
            <a:spAutoFit/>
          </a:bodyPr>
          <a:lstStyle/>
          <a:p>
            <a:r>
              <a:rPr lang="zh-CN" altLang="en-US" sz="2000" dirty="0">
                <a:solidFill>
                  <a:schemeClr val="tx1">
                    <a:lumMod val="75000"/>
                    <a:lumOff val="25000"/>
                  </a:schemeClr>
                </a:solidFill>
                <a:cs typeface="+mn-ea"/>
                <a:sym typeface="+mn-lt"/>
              </a:rPr>
              <a:t>添加标题</a:t>
            </a:r>
          </a:p>
        </p:txBody>
      </p:sp>
      <p:sp>
        <p:nvSpPr>
          <p:cNvPr id="59" name="Rectangle 32"/>
          <p:cNvSpPr/>
          <p:nvPr/>
        </p:nvSpPr>
        <p:spPr>
          <a:xfrm>
            <a:off x="2596148" y="3779601"/>
            <a:ext cx="646331" cy="646331"/>
          </a:xfrm>
          <a:prstGeom prst="rect">
            <a:avLst/>
          </a:prstGeom>
        </p:spPr>
        <p:txBody>
          <a:bodyPr wrap="none">
            <a:spAutoFit/>
          </a:bodyPr>
          <a:lstStyle/>
          <a:p>
            <a:r>
              <a:rPr lang="en-US" sz="3600" dirty="0">
                <a:solidFill>
                  <a:schemeClr val="tx1">
                    <a:lumMod val="75000"/>
                    <a:lumOff val="25000"/>
                  </a:schemeClr>
                </a:solidFill>
                <a:cs typeface="+mn-ea"/>
                <a:sym typeface="+mn-lt"/>
              </a:rPr>
              <a:t></a:t>
            </a:r>
          </a:p>
        </p:txBody>
      </p:sp>
      <p:sp>
        <p:nvSpPr>
          <p:cNvPr id="67" name="文本框 217"/>
          <p:cNvSpPr txBox="1"/>
          <p:nvPr/>
        </p:nvSpPr>
        <p:spPr>
          <a:xfrm>
            <a:off x="2154807" y="2609793"/>
            <a:ext cx="1213148"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dirty="0">
                <a:solidFill>
                  <a:schemeClr val="tx1">
                    <a:lumMod val="75000"/>
                    <a:lumOff val="25000"/>
                  </a:schemeClr>
                </a:solidFill>
                <a:cs typeface="+mn-ea"/>
                <a:sym typeface="+mn-lt"/>
              </a:rPr>
              <a:t>添加标题</a:t>
            </a:r>
          </a:p>
        </p:txBody>
      </p:sp>
      <p:sp>
        <p:nvSpPr>
          <p:cNvPr id="68" name="文本框 217"/>
          <p:cNvSpPr txBox="1"/>
          <p:nvPr/>
        </p:nvSpPr>
        <p:spPr>
          <a:xfrm>
            <a:off x="3772743" y="2609793"/>
            <a:ext cx="1213148"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dirty="0">
                <a:solidFill>
                  <a:schemeClr val="tx1">
                    <a:lumMod val="75000"/>
                    <a:lumOff val="25000"/>
                  </a:schemeClr>
                </a:solidFill>
                <a:cs typeface="+mn-ea"/>
                <a:sym typeface="+mn-lt"/>
              </a:rPr>
              <a:t>添加标题</a:t>
            </a:r>
          </a:p>
        </p:txBody>
      </p:sp>
      <p:sp>
        <p:nvSpPr>
          <p:cNvPr id="69" name="文本框 217"/>
          <p:cNvSpPr txBox="1"/>
          <p:nvPr/>
        </p:nvSpPr>
        <p:spPr>
          <a:xfrm>
            <a:off x="5604727" y="2586644"/>
            <a:ext cx="1213148"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dirty="0">
                <a:solidFill>
                  <a:schemeClr val="tx1">
                    <a:lumMod val="75000"/>
                    <a:lumOff val="25000"/>
                  </a:schemeClr>
                </a:solidFill>
                <a:cs typeface="+mn-ea"/>
                <a:sym typeface="+mn-lt"/>
              </a:rPr>
              <a:t>添加标题</a:t>
            </a:r>
          </a:p>
        </p:txBody>
      </p:sp>
      <p:sp>
        <p:nvSpPr>
          <p:cNvPr id="70" name="矩形 69"/>
          <p:cNvSpPr/>
          <p:nvPr/>
        </p:nvSpPr>
        <p:spPr>
          <a:xfrm>
            <a:off x="2608906" y="4147147"/>
            <a:ext cx="3496824" cy="1061829"/>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zh-CN" altLang="en-US" sz="1400" dirty="0">
                <a:solidFill>
                  <a:schemeClr val="tx1">
                    <a:lumMod val="75000"/>
                    <a:lumOff val="25000"/>
                  </a:schemeClr>
                </a:solidFill>
                <a:cs typeface="+mn-ea"/>
                <a:sym typeface="+mn-lt"/>
              </a:rPr>
              <a:t>点击添加相关标题文字，点击添加相关标题文字，点击添加相关标题文字，点击添加相关标题文字。</a:t>
            </a:r>
          </a:p>
        </p:txBody>
      </p:sp>
      <p:grpSp>
        <p:nvGrpSpPr>
          <p:cNvPr id="4" name="组合 3"/>
          <p:cNvGrpSpPr/>
          <p:nvPr/>
        </p:nvGrpSpPr>
        <p:grpSpPr>
          <a:xfrm>
            <a:off x="2289620" y="1350538"/>
            <a:ext cx="884159" cy="1259255"/>
            <a:chOff x="2311815" y="1158113"/>
            <a:chExt cx="884159" cy="1259255"/>
          </a:xfrm>
        </p:grpSpPr>
        <p:sp>
          <p:nvSpPr>
            <p:cNvPr id="3" name="椭圆 2"/>
            <p:cNvSpPr/>
            <p:nvPr/>
          </p:nvSpPr>
          <p:spPr>
            <a:xfrm>
              <a:off x="2323211" y="2145082"/>
              <a:ext cx="813021" cy="272286"/>
            </a:xfrm>
            <a:prstGeom prst="ellipse">
              <a:avLst/>
            </a:prstGeom>
            <a:gradFill flip="none" rotWithShape="1">
              <a:gsLst>
                <a:gs pos="49000">
                  <a:schemeClr val="bg1">
                    <a:lumMod val="75000"/>
                  </a:schemeClr>
                </a:gs>
                <a:gs pos="0">
                  <a:schemeClr val="bg1">
                    <a:lumMod val="65000"/>
                  </a:schemeClr>
                </a:gs>
                <a:gs pos="100000">
                  <a:schemeClr val="bg1">
                    <a:lumMod val="85000"/>
                  </a:schemeClr>
                </a:gs>
              </a:gsLst>
              <a:path path="circle">
                <a:fillToRect l="50000" t="50000" r="50000" b="50000"/>
              </a:path>
              <a:tileRect/>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 name="泪滴形 1"/>
            <p:cNvSpPr/>
            <p:nvPr/>
          </p:nvSpPr>
          <p:spPr>
            <a:xfrm rot="8229633">
              <a:off x="2311815" y="1158113"/>
              <a:ext cx="884159" cy="884159"/>
            </a:xfrm>
            <a:prstGeom prst="teardrop">
              <a:avLst/>
            </a:prstGeom>
            <a:solidFill>
              <a:srgbClr val="901B21"/>
            </a:solidFill>
            <a:ln>
              <a:solidFill>
                <a:srgbClr val="921B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29" name="组合 28"/>
          <p:cNvGrpSpPr/>
          <p:nvPr/>
        </p:nvGrpSpPr>
        <p:grpSpPr>
          <a:xfrm>
            <a:off x="3906729" y="1350538"/>
            <a:ext cx="884159" cy="1259255"/>
            <a:chOff x="2311815" y="1158113"/>
            <a:chExt cx="884159" cy="1259255"/>
          </a:xfrm>
        </p:grpSpPr>
        <p:sp>
          <p:nvSpPr>
            <p:cNvPr id="30" name="椭圆 29"/>
            <p:cNvSpPr/>
            <p:nvPr/>
          </p:nvSpPr>
          <p:spPr>
            <a:xfrm>
              <a:off x="2323211" y="2145082"/>
              <a:ext cx="813021" cy="272286"/>
            </a:xfrm>
            <a:prstGeom prst="ellipse">
              <a:avLst/>
            </a:prstGeom>
            <a:gradFill flip="none" rotWithShape="1">
              <a:gsLst>
                <a:gs pos="49000">
                  <a:schemeClr val="bg1">
                    <a:lumMod val="75000"/>
                  </a:schemeClr>
                </a:gs>
                <a:gs pos="0">
                  <a:schemeClr val="bg1">
                    <a:lumMod val="65000"/>
                  </a:schemeClr>
                </a:gs>
                <a:gs pos="100000">
                  <a:schemeClr val="bg1">
                    <a:lumMod val="85000"/>
                  </a:schemeClr>
                </a:gs>
              </a:gsLst>
              <a:path path="circle">
                <a:fillToRect l="50000" t="50000" r="50000" b="50000"/>
              </a:path>
              <a:tileRect/>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31" name="泪滴形 30"/>
            <p:cNvSpPr/>
            <p:nvPr/>
          </p:nvSpPr>
          <p:spPr>
            <a:xfrm rot="8229633">
              <a:off x="2311815" y="1158113"/>
              <a:ext cx="884159" cy="884159"/>
            </a:xfrm>
            <a:prstGeom prst="teardrop">
              <a:avLst/>
            </a:prstGeom>
            <a:solidFill>
              <a:srgbClr val="901B21"/>
            </a:solidFill>
            <a:ln>
              <a:solidFill>
                <a:srgbClr val="921B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32" name="组合 31"/>
          <p:cNvGrpSpPr/>
          <p:nvPr/>
        </p:nvGrpSpPr>
        <p:grpSpPr>
          <a:xfrm>
            <a:off x="5777647" y="1327389"/>
            <a:ext cx="884159" cy="1259255"/>
            <a:chOff x="2311815" y="1158113"/>
            <a:chExt cx="884159" cy="1259255"/>
          </a:xfrm>
        </p:grpSpPr>
        <p:sp>
          <p:nvSpPr>
            <p:cNvPr id="33" name="椭圆 32"/>
            <p:cNvSpPr/>
            <p:nvPr/>
          </p:nvSpPr>
          <p:spPr>
            <a:xfrm>
              <a:off x="2323211" y="2145082"/>
              <a:ext cx="813021" cy="272286"/>
            </a:xfrm>
            <a:prstGeom prst="ellipse">
              <a:avLst/>
            </a:prstGeom>
            <a:gradFill flip="none" rotWithShape="1">
              <a:gsLst>
                <a:gs pos="49000">
                  <a:schemeClr val="bg1">
                    <a:lumMod val="75000"/>
                  </a:schemeClr>
                </a:gs>
                <a:gs pos="0">
                  <a:schemeClr val="bg1">
                    <a:lumMod val="65000"/>
                  </a:schemeClr>
                </a:gs>
                <a:gs pos="100000">
                  <a:schemeClr val="bg1">
                    <a:lumMod val="85000"/>
                  </a:schemeClr>
                </a:gs>
              </a:gsLst>
              <a:path path="circle">
                <a:fillToRect l="50000" t="50000" r="50000" b="50000"/>
              </a:path>
              <a:tileRect/>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34" name="泪滴形 33"/>
            <p:cNvSpPr/>
            <p:nvPr/>
          </p:nvSpPr>
          <p:spPr>
            <a:xfrm rot="8229633">
              <a:off x="2311815" y="1158113"/>
              <a:ext cx="884159" cy="884159"/>
            </a:xfrm>
            <a:prstGeom prst="teardrop">
              <a:avLst/>
            </a:prstGeom>
            <a:solidFill>
              <a:srgbClr val="901B21"/>
            </a:solidFill>
            <a:ln>
              <a:solidFill>
                <a:srgbClr val="921B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Tree>
  </p:cSld>
  <p:clrMapOvr>
    <a:masterClrMapping/>
  </p:clrMapOvr>
  <p:transition advClick="0" advTm="3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ppt_x"/>
                                          </p:val>
                                        </p:tav>
                                        <p:tav tm="100000">
                                          <p:val>
                                            <p:strVal val="#ppt_x"/>
                                          </p:val>
                                        </p:tav>
                                      </p:tavLst>
                                    </p:anim>
                                    <p:anim calcmode="lin" valueType="num">
                                      <p:cBhvr additive="base">
                                        <p:cTn id="8" dur="500" fill="hold"/>
                                        <p:tgtEl>
                                          <p:spTgt spid="4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7" presetClass="entr" presetSubtype="0"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1000"/>
                                        <p:tgtEl>
                                          <p:spTgt spid="29"/>
                                        </p:tgtEl>
                                      </p:cBhvr>
                                    </p:animEffect>
                                    <p:anim calcmode="lin" valueType="num">
                                      <p:cBhvr>
                                        <p:cTn id="18" dur="1000" fill="hold"/>
                                        <p:tgtEl>
                                          <p:spTgt spid="29"/>
                                        </p:tgtEl>
                                        <p:attrNameLst>
                                          <p:attrName>ppt_x</p:attrName>
                                        </p:attrNameLst>
                                      </p:cBhvr>
                                      <p:tavLst>
                                        <p:tav tm="0">
                                          <p:val>
                                            <p:strVal val="#ppt_x"/>
                                          </p:val>
                                        </p:tav>
                                        <p:tav tm="100000">
                                          <p:val>
                                            <p:strVal val="#ppt_x"/>
                                          </p:val>
                                        </p:tav>
                                      </p:tavLst>
                                    </p:anim>
                                    <p:anim calcmode="lin" valueType="num">
                                      <p:cBhvr>
                                        <p:cTn id="19" dur="1000" fill="hold"/>
                                        <p:tgtEl>
                                          <p:spTgt spid="29"/>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22" presetClass="entr" presetSubtype="4" fill="hold" nodeType="afterEffect">
                                  <p:stCondLst>
                                    <p:cond delay="0"/>
                                  </p:stCondLst>
                                  <p:childTnLst>
                                    <p:set>
                                      <p:cBhvr>
                                        <p:cTn id="27" dur="1" fill="hold">
                                          <p:stCondLst>
                                            <p:cond delay="0"/>
                                          </p:stCondLst>
                                        </p:cTn>
                                        <p:tgtEl>
                                          <p:spTgt spid="56"/>
                                        </p:tgtEl>
                                        <p:attrNameLst>
                                          <p:attrName>style.visibility</p:attrName>
                                        </p:attrNameLst>
                                      </p:cBhvr>
                                      <p:to>
                                        <p:strVal val="visible"/>
                                      </p:to>
                                    </p:set>
                                    <p:animEffect transition="in" filter="wipe(down)">
                                      <p:cBhvr>
                                        <p:cTn id="28" dur="500"/>
                                        <p:tgtEl>
                                          <p:spTgt spid="56"/>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Effect transition="in" filter="wipe(left)">
                                      <p:cBhvr>
                                        <p:cTn id="32" dur="500"/>
                                        <p:tgtEl>
                                          <p:spTgt spid="57"/>
                                        </p:tgtEl>
                                      </p:cBhvr>
                                    </p:animEffect>
                                  </p:childTnLst>
                                </p:cTn>
                              </p:par>
                            </p:childTnLst>
                          </p:cTn>
                        </p:par>
                        <p:par>
                          <p:cTn id="33" fill="hold">
                            <p:stCondLst>
                              <p:cond delay="2500"/>
                            </p:stCondLst>
                            <p:childTnLst>
                              <p:par>
                                <p:cTn id="34" presetID="10" presetClass="entr" presetSubtype="0" fill="hold" grpId="0" nodeType="afterEffect">
                                  <p:stCondLst>
                                    <p:cond delay="0"/>
                                  </p:stCondLst>
                                  <p:childTnLst>
                                    <p:set>
                                      <p:cBhvr>
                                        <p:cTn id="35" dur="1" fill="hold">
                                          <p:stCondLst>
                                            <p:cond delay="0"/>
                                          </p:stCondLst>
                                        </p:cTn>
                                        <p:tgtEl>
                                          <p:spTgt spid="59"/>
                                        </p:tgtEl>
                                        <p:attrNameLst>
                                          <p:attrName>style.visibility</p:attrName>
                                        </p:attrNameLst>
                                      </p:cBhvr>
                                      <p:to>
                                        <p:strVal val="visible"/>
                                      </p:to>
                                    </p:set>
                                    <p:animEffect transition="in" filter="fade">
                                      <p:cBhvr>
                                        <p:cTn id="36" dur="500"/>
                                        <p:tgtEl>
                                          <p:spTgt spid="59"/>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500"/>
                                        <p:tgtEl>
                                          <p:spTgt spid="58"/>
                                        </p:tgtEl>
                                      </p:cBhvr>
                                    </p:animEffect>
                                  </p:childTnLst>
                                </p:cTn>
                              </p:par>
                              <p:par>
                                <p:cTn id="40" presetID="2" presetClass="entr" presetSubtype="2" decel="100000" fill="hold" grpId="0" nodeType="withEffect">
                                  <p:stCondLst>
                                    <p:cond delay="200"/>
                                  </p:stCondLst>
                                  <p:iterate type="lt">
                                    <p:tmPct val="10000"/>
                                  </p:iterate>
                                  <p:childTnLst>
                                    <p:set>
                                      <p:cBhvr>
                                        <p:cTn id="41" dur="1" fill="hold">
                                          <p:stCondLst>
                                            <p:cond delay="0"/>
                                          </p:stCondLst>
                                        </p:cTn>
                                        <p:tgtEl>
                                          <p:spTgt spid="67"/>
                                        </p:tgtEl>
                                        <p:attrNameLst>
                                          <p:attrName>style.visibility</p:attrName>
                                        </p:attrNameLst>
                                      </p:cBhvr>
                                      <p:to>
                                        <p:strVal val="visible"/>
                                      </p:to>
                                    </p:set>
                                    <p:anim calcmode="lin" valueType="num">
                                      <p:cBhvr additive="base">
                                        <p:cTn id="42" dur="750" fill="hold"/>
                                        <p:tgtEl>
                                          <p:spTgt spid="67"/>
                                        </p:tgtEl>
                                        <p:attrNameLst>
                                          <p:attrName>ppt_x</p:attrName>
                                        </p:attrNameLst>
                                      </p:cBhvr>
                                      <p:tavLst>
                                        <p:tav tm="0">
                                          <p:val>
                                            <p:strVal val="1+#ppt_w/2"/>
                                          </p:val>
                                        </p:tav>
                                        <p:tav tm="100000">
                                          <p:val>
                                            <p:strVal val="#ppt_x"/>
                                          </p:val>
                                        </p:tav>
                                      </p:tavLst>
                                    </p:anim>
                                    <p:anim calcmode="lin" valueType="num">
                                      <p:cBhvr additive="base">
                                        <p:cTn id="43" dur="750" fill="hold"/>
                                        <p:tgtEl>
                                          <p:spTgt spid="67"/>
                                        </p:tgtEl>
                                        <p:attrNameLst>
                                          <p:attrName>ppt_y</p:attrName>
                                        </p:attrNameLst>
                                      </p:cBhvr>
                                      <p:tavLst>
                                        <p:tav tm="0">
                                          <p:val>
                                            <p:strVal val="#ppt_y"/>
                                          </p:val>
                                        </p:tav>
                                        <p:tav tm="100000">
                                          <p:val>
                                            <p:strVal val="#ppt_y"/>
                                          </p:val>
                                        </p:tav>
                                      </p:tavLst>
                                    </p:anim>
                                  </p:childTnLst>
                                </p:cTn>
                              </p:par>
                              <p:par>
                                <p:cTn id="44" presetID="2" presetClass="entr" presetSubtype="2" decel="100000" fill="hold" grpId="0" nodeType="withEffect">
                                  <p:stCondLst>
                                    <p:cond delay="200"/>
                                  </p:stCondLst>
                                  <p:iterate type="lt">
                                    <p:tmPct val="10000"/>
                                  </p:iterate>
                                  <p:childTnLst>
                                    <p:set>
                                      <p:cBhvr>
                                        <p:cTn id="45" dur="1" fill="hold">
                                          <p:stCondLst>
                                            <p:cond delay="0"/>
                                          </p:stCondLst>
                                        </p:cTn>
                                        <p:tgtEl>
                                          <p:spTgt spid="68"/>
                                        </p:tgtEl>
                                        <p:attrNameLst>
                                          <p:attrName>style.visibility</p:attrName>
                                        </p:attrNameLst>
                                      </p:cBhvr>
                                      <p:to>
                                        <p:strVal val="visible"/>
                                      </p:to>
                                    </p:set>
                                    <p:anim calcmode="lin" valueType="num">
                                      <p:cBhvr additive="base">
                                        <p:cTn id="46" dur="750" fill="hold"/>
                                        <p:tgtEl>
                                          <p:spTgt spid="68"/>
                                        </p:tgtEl>
                                        <p:attrNameLst>
                                          <p:attrName>ppt_x</p:attrName>
                                        </p:attrNameLst>
                                      </p:cBhvr>
                                      <p:tavLst>
                                        <p:tav tm="0">
                                          <p:val>
                                            <p:strVal val="1+#ppt_w/2"/>
                                          </p:val>
                                        </p:tav>
                                        <p:tav tm="100000">
                                          <p:val>
                                            <p:strVal val="#ppt_x"/>
                                          </p:val>
                                        </p:tav>
                                      </p:tavLst>
                                    </p:anim>
                                    <p:anim calcmode="lin" valueType="num">
                                      <p:cBhvr additive="base">
                                        <p:cTn id="47" dur="750" fill="hold"/>
                                        <p:tgtEl>
                                          <p:spTgt spid="68"/>
                                        </p:tgtEl>
                                        <p:attrNameLst>
                                          <p:attrName>ppt_y</p:attrName>
                                        </p:attrNameLst>
                                      </p:cBhvr>
                                      <p:tavLst>
                                        <p:tav tm="0">
                                          <p:val>
                                            <p:strVal val="#ppt_y"/>
                                          </p:val>
                                        </p:tav>
                                        <p:tav tm="100000">
                                          <p:val>
                                            <p:strVal val="#ppt_y"/>
                                          </p:val>
                                        </p:tav>
                                      </p:tavLst>
                                    </p:anim>
                                  </p:childTnLst>
                                </p:cTn>
                              </p:par>
                              <p:par>
                                <p:cTn id="48" presetID="2" presetClass="entr" presetSubtype="2" decel="100000" fill="hold" grpId="0" nodeType="withEffect">
                                  <p:stCondLst>
                                    <p:cond delay="200"/>
                                  </p:stCondLst>
                                  <p:iterate type="lt">
                                    <p:tmPct val="10000"/>
                                  </p:iterate>
                                  <p:childTnLst>
                                    <p:set>
                                      <p:cBhvr>
                                        <p:cTn id="49" dur="1" fill="hold">
                                          <p:stCondLst>
                                            <p:cond delay="0"/>
                                          </p:stCondLst>
                                        </p:cTn>
                                        <p:tgtEl>
                                          <p:spTgt spid="69"/>
                                        </p:tgtEl>
                                        <p:attrNameLst>
                                          <p:attrName>style.visibility</p:attrName>
                                        </p:attrNameLst>
                                      </p:cBhvr>
                                      <p:to>
                                        <p:strVal val="visible"/>
                                      </p:to>
                                    </p:set>
                                    <p:anim calcmode="lin" valueType="num">
                                      <p:cBhvr additive="base">
                                        <p:cTn id="50" dur="750" fill="hold"/>
                                        <p:tgtEl>
                                          <p:spTgt spid="69"/>
                                        </p:tgtEl>
                                        <p:attrNameLst>
                                          <p:attrName>ppt_x</p:attrName>
                                        </p:attrNameLst>
                                      </p:cBhvr>
                                      <p:tavLst>
                                        <p:tav tm="0">
                                          <p:val>
                                            <p:strVal val="1+#ppt_w/2"/>
                                          </p:val>
                                        </p:tav>
                                        <p:tav tm="100000">
                                          <p:val>
                                            <p:strVal val="#ppt_x"/>
                                          </p:val>
                                        </p:tav>
                                      </p:tavLst>
                                    </p:anim>
                                    <p:anim calcmode="lin" valueType="num">
                                      <p:cBhvr additive="base">
                                        <p:cTn id="51" dur="750" fill="hold"/>
                                        <p:tgtEl>
                                          <p:spTgt spid="69"/>
                                        </p:tgtEl>
                                        <p:attrNameLst>
                                          <p:attrName>ppt_y</p:attrName>
                                        </p:attrNameLst>
                                      </p:cBhvr>
                                      <p:tavLst>
                                        <p:tav tm="0">
                                          <p:val>
                                            <p:strVal val="#ppt_y"/>
                                          </p:val>
                                        </p:tav>
                                        <p:tav tm="100000">
                                          <p:val>
                                            <p:strVal val="#ppt_y"/>
                                          </p:val>
                                        </p:tav>
                                      </p:tavLst>
                                    </p:anim>
                                  </p:childTnLst>
                                </p:cTn>
                              </p:par>
                              <p:par>
                                <p:cTn id="52" presetID="2" presetClass="entr" presetSubtype="2" decel="100000" fill="hold" grpId="0" nodeType="withEffect">
                                  <p:stCondLst>
                                    <p:cond delay="300"/>
                                  </p:stCondLst>
                                  <p:childTnLst>
                                    <p:set>
                                      <p:cBhvr>
                                        <p:cTn id="53" dur="1" fill="hold">
                                          <p:stCondLst>
                                            <p:cond delay="0"/>
                                          </p:stCondLst>
                                        </p:cTn>
                                        <p:tgtEl>
                                          <p:spTgt spid="70"/>
                                        </p:tgtEl>
                                        <p:attrNameLst>
                                          <p:attrName>style.visibility</p:attrName>
                                        </p:attrNameLst>
                                      </p:cBhvr>
                                      <p:to>
                                        <p:strVal val="visible"/>
                                      </p:to>
                                    </p:set>
                                    <p:anim calcmode="lin" valueType="num">
                                      <p:cBhvr additive="base">
                                        <p:cTn id="54" dur="750" fill="hold"/>
                                        <p:tgtEl>
                                          <p:spTgt spid="70"/>
                                        </p:tgtEl>
                                        <p:attrNameLst>
                                          <p:attrName>ppt_x</p:attrName>
                                        </p:attrNameLst>
                                      </p:cBhvr>
                                      <p:tavLst>
                                        <p:tav tm="0">
                                          <p:val>
                                            <p:strVal val="1+#ppt_w/2"/>
                                          </p:val>
                                        </p:tav>
                                        <p:tav tm="100000">
                                          <p:val>
                                            <p:strVal val="#ppt_x"/>
                                          </p:val>
                                        </p:tav>
                                      </p:tavLst>
                                    </p:anim>
                                    <p:anim calcmode="lin" valueType="num">
                                      <p:cBhvr additive="base">
                                        <p:cTn id="55" dur="75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8" grpId="0"/>
      <p:bldP spid="59" grpId="0"/>
      <p:bldP spid="67" grpId="0"/>
      <p:bldP spid="68" grpId="0"/>
      <p:bldP spid="69" grpId="0"/>
      <p:bldP spid="7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组合 38"/>
          <p:cNvGrpSpPr/>
          <p:nvPr/>
        </p:nvGrpSpPr>
        <p:grpSpPr>
          <a:xfrm>
            <a:off x="2145022" y="1449875"/>
            <a:ext cx="7901955" cy="1064355"/>
            <a:chOff x="2319386" y="1360357"/>
            <a:chExt cx="7901955" cy="1064355"/>
          </a:xfrm>
        </p:grpSpPr>
        <p:sp>
          <p:nvSpPr>
            <p:cNvPr id="18" name="文本框 17"/>
            <p:cNvSpPr txBox="1"/>
            <p:nvPr/>
          </p:nvSpPr>
          <p:spPr>
            <a:xfrm>
              <a:off x="2319386" y="1360357"/>
              <a:ext cx="2098254" cy="400110"/>
            </a:xfrm>
            <a:prstGeom prst="rect">
              <a:avLst/>
            </a:prstGeom>
            <a:noFill/>
          </p:spPr>
          <p:txBody>
            <a:bodyPr wrap="square" rtlCol="0">
              <a:spAutoFit/>
            </a:bodyPr>
            <a:lstStyle/>
            <a:p>
              <a:r>
                <a:rPr lang="zh-CN" altLang="en-US" sz="2000" dirty="0">
                  <a:solidFill>
                    <a:schemeClr val="tx1">
                      <a:lumMod val="75000"/>
                      <a:lumOff val="25000"/>
                    </a:schemeClr>
                  </a:solidFill>
                  <a:cs typeface="+mn-ea"/>
                  <a:sym typeface="+mn-lt"/>
                </a:rPr>
                <a:t>添加标题</a:t>
              </a:r>
            </a:p>
          </p:txBody>
        </p:sp>
        <p:sp>
          <p:nvSpPr>
            <p:cNvPr id="19" name="文本框 18"/>
            <p:cNvSpPr txBox="1"/>
            <p:nvPr/>
          </p:nvSpPr>
          <p:spPr>
            <a:xfrm>
              <a:off x="2319386" y="1719933"/>
              <a:ext cx="2098254" cy="703847"/>
            </a:xfrm>
            <a:prstGeom prst="rect">
              <a:avLst/>
            </a:prstGeom>
            <a:noFill/>
          </p:spPr>
          <p:txBody>
            <a:bodyPr wrap="square" rtlCol="0">
              <a:spAutoFit/>
            </a:bodyPr>
            <a:lstStyle/>
            <a:p>
              <a:pPr>
                <a:lnSpc>
                  <a:spcPct val="150000"/>
                </a:lnSpc>
              </a:pPr>
              <a:r>
                <a:rPr lang="zh-CN" altLang="en-US" sz="1400" dirty="0">
                  <a:solidFill>
                    <a:schemeClr val="tx1">
                      <a:lumMod val="75000"/>
                      <a:lumOff val="25000"/>
                    </a:schemeClr>
                  </a:solidFill>
                  <a:cs typeface="+mn-ea"/>
                  <a:sym typeface="+mn-lt"/>
                </a:rPr>
                <a:t>单机输入您的文字单机输入您的文字单机输入</a:t>
              </a:r>
            </a:p>
          </p:txBody>
        </p:sp>
        <p:sp>
          <p:nvSpPr>
            <p:cNvPr id="22" name="文本框 21"/>
            <p:cNvSpPr txBox="1"/>
            <p:nvPr/>
          </p:nvSpPr>
          <p:spPr>
            <a:xfrm>
              <a:off x="8123087" y="1364050"/>
              <a:ext cx="2098254" cy="400110"/>
            </a:xfrm>
            <a:prstGeom prst="rect">
              <a:avLst/>
            </a:prstGeom>
            <a:noFill/>
          </p:spPr>
          <p:txBody>
            <a:bodyPr wrap="square" rtlCol="0">
              <a:spAutoFit/>
            </a:bodyPr>
            <a:lstStyle/>
            <a:p>
              <a:r>
                <a:rPr lang="zh-CN" altLang="en-US" sz="2000" dirty="0">
                  <a:solidFill>
                    <a:schemeClr val="tx1">
                      <a:lumMod val="75000"/>
                      <a:lumOff val="25000"/>
                    </a:schemeClr>
                  </a:solidFill>
                  <a:cs typeface="+mn-ea"/>
                  <a:sym typeface="+mn-lt"/>
                </a:rPr>
                <a:t>添加标题</a:t>
              </a:r>
            </a:p>
          </p:txBody>
        </p:sp>
        <p:sp>
          <p:nvSpPr>
            <p:cNvPr id="23" name="文本框 22"/>
            <p:cNvSpPr txBox="1"/>
            <p:nvPr/>
          </p:nvSpPr>
          <p:spPr>
            <a:xfrm>
              <a:off x="8123087" y="1720865"/>
              <a:ext cx="2098254" cy="703847"/>
            </a:xfrm>
            <a:prstGeom prst="rect">
              <a:avLst/>
            </a:prstGeom>
            <a:noFill/>
          </p:spPr>
          <p:txBody>
            <a:bodyPr wrap="square" rtlCol="0">
              <a:spAutoFit/>
            </a:bodyPr>
            <a:lstStyle/>
            <a:p>
              <a:pPr>
                <a:lnSpc>
                  <a:spcPct val="150000"/>
                </a:lnSpc>
              </a:pPr>
              <a:r>
                <a:rPr lang="zh-CN" altLang="en-US" sz="1400" dirty="0">
                  <a:solidFill>
                    <a:schemeClr val="tx1">
                      <a:lumMod val="75000"/>
                      <a:lumOff val="25000"/>
                    </a:schemeClr>
                  </a:solidFill>
                  <a:cs typeface="+mn-ea"/>
                  <a:sym typeface="+mn-lt"/>
                </a:rPr>
                <a:t>单机输入您的文字单机输入您的文字单机输入</a:t>
              </a:r>
            </a:p>
          </p:txBody>
        </p:sp>
      </p:grpSp>
      <p:grpSp>
        <p:nvGrpSpPr>
          <p:cNvPr id="40" name="组合 39"/>
          <p:cNvGrpSpPr/>
          <p:nvPr/>
        </p:nvGrpSpPr>
        <p:grpSpPr>
          <a:xfrm>
            <a:off x="2145022" y="4236877"/>
            <a:ext cx="7901955" cy="1433400"/>
            <a:chOff x="2145022" y="4424952"/>
            <a:chExt cx="7901955" cy="1433400"/>
          </a:xfrm>
        </p:grpSpPr>
        <p:sp>
          <p:nvSpPr>
            <p:cNvPr id="20" name="文本框 19"/>
            <p:cNvSpPr txBox="1"/>
            <p:nvPr/>
          </p:nvSpPr>
          <p:spPr>
            <a:xfrm>
              <a:off x="2145022" y="4424952"/>
              <a:ext cx="2098254" cy="400110"/>
            </a:xfrm>
            <a:prstGeom prst="rect">
              <a:avLst/>
            </a:prstGeom>
            <a:noFill/>
          </p:spPr>
          <p:txBody>
            <a:bodyPr wrap="square" rtlCol="0">
              <a:spAutoFit/>
            </a:bodyPr>
            <a:lstStyle/>
            <a:p>
              <a:r>
                <a:rPr lang="zh-CN" altLang="en-US" sz="2000" dirty="0">
                  <a:solidFill>
                    <a:schemeClr val="tx1">
                      <a:lumMod val="75000"/>
                      <a:lumOff val="25000"/>
                    </a:schemeClr>
                  </a:solidFill>
                  <a:cs typeface="+mn-ea"/>
                  <a:sym typeface="+mn-lt"/>
                </a:rPr>
                <a:t>添加标题</a:t>
              </a:r>
            </a:p>
          </p:txBody>
        </p:sp>
        <p:sp>
          <p:nvSpPr>
            <p:cNvPr id="21" name="文本框 20"/>
            <p:cNvSpPr txBox="1"/>
            <p:nvPr/>
          </p:nvSpPr>
          <p:spPr>
            <a:xfrm>
              <a:off x="2145022" y="4796523"/>
              <a:ext cx="2098254" cy="1061829"/>
            </a:xfrm>
            <a:prstGeom prst="rect">
              <a:avLst/>
            </a:prstGeom>
            <a:noFill/>
          </p:spPr>
          <p:txBody>
            <a:bodyPr wrap="square" rtlCol="0">
              <a:spAutoFit/>
            </a:bodyPr>
            <a:lstStyle/>
            <a:p>
              <a:pPr>
                <a:lnSpc>
                  <a:spcPct val="150000"/>
                </a:lnSpc>
              </a:pPr>
              <a:r>
                <a:rPr lang="zh-CN" altLang="en-US" sz="1400" dirty="0">
                  <a:solidFill>
                    <a:schemeClr val="tx1">
                      <a:lumMod val="75000"/>
                      <a:lumOff val="25000"/>
                    </a:schemeClr>
                  </a:solidFill>
                  <a:cs typeface="+mn-ea"/>
                  <a:sym typeface="+mn-lt"/>
                </a:rPr>
                <a:t>单机输入您的文字单机输入您的文字单机输入</a:t>
              </a:r>
            </a:p>
            <a:p>
              <a:pPr>
                <a:lnSpc>
                  <a:spcPct val="150000"/>
                </a:lnSpc>
              </a:pPr>
              <a:endParaRPr lang="zh-CN" altLang="en-US" sz="1400" dirty="0">
                <a:solidFill>
                  <a:schemeClr val="tx1">
                    <a:lumMod val="75000"/>
                    <a:lumOff val="25000"/>
                  </a:schemeClr>
                </a:solidFill>
                <a:cs typeface="+mn-ea"/>
                <a:sym typeface="+mn-lt"/>
              </a:endParaRPr>
            </a:p>
          </p:txBody>
        </p:sp>
        <p:sp>
          <p:nvSpPr>
            <p:cNvPr id="24" name="文本框 23"/>
            <p:cNvSpPr txBox="1"/>
            <p:nvPr/>
          </p:nvSpPr>
          <p:spPr>
            <a:xfrm>
              <a:off x="7948723" y="4424952"/>
              <a:ext cx="2098254" cy="400110"/>
            </a:xfrm>
            <a:prstGeom prst="rect">
              <a:avLst/>
            </a:prstGeom>
            <a:noFill/>
          </p:spPr>
          <p:txBody>
            <a:bodyPr wrap="square" rtlCol="0">
              <a:spAutoFit/>
            </a:bodyPr>
            <a:lstStyle/>
            <a:p>
              <a:r>
                <a:rPr lang="zh-CN" altLang="en-US" sz="2000" dirty="0">
                  <a:solidFill>
                    <a:schemeClr val="tx1">
                      <a:lumMod val="75000"/>
                      <a:lumOff val="25000"/>
                    </a:schemeClr>
                  </a:solidFill>
                  <a:cs typeface="+mn-ea"/>
                  <a:sym typeface="+mn-lt"/>
                </a:rPr>
                <a:t>添加标题</a:t>
              </a:r>
            </a:p>
          </p:txBody>
        </p:sp>
        <p:sp>
          <p:nvSpPr>
            <p:cNvPr id="25" name="文本框 24"/>
            <p:cNvSpPr txBox="1"/>
            <p:nvPr/>
          </p:nvSpPr>
          <p:spPr>
            <a:xfrm>
              <a:off x="7948723" y="4820002"/>
              <a:ext cx="2098254" cy="703847"/>
            </a:xfrm>
            <a:prstGeom prst="rect">
              <a:avLst/>
            </a:prstGeom>
            <a:noFill/>
          </p:spPr>
          <p:txBody>
            <a:bodyPr wrap="square" rtlCol="0">
              <a:spAutoFit/>
            </a:bodyPr>
            <a:lstStyle/>
            <a:p>
              <a:pPr>
                <a:lnSpc>
                  <a:spcPct val="150000"/>
                </a:lnSpc>
              </a:pPr>
              <a:r>
                <a:rPr lang="zh-CN" altLang="en-US" sz="1400" dirty="0">
                  <a:solidFill>
                    <a:schemeClr val="tx1">
                      <a:lumMod val="75000"/>
                      <a:lumOff val="25000"/>
                    </a:schemeClr>
                  </a:solidFill>
                  <a:cs typeface="+mn-ea"/>
                  <a:sym typeface="+mn-lt"/>
                </a:rPr>
                <a:t>单机输入您的文字单机输入您的文字单机输入</a:t>
              </a:r>
            </a:p>
          </p:txBody>
        </p:sp>
      </p:grpSp>
      <p:sp>
        <p:nvSpPr>
          <p:cNvPr id="15" name="六边形 14"/>
          <p:cNvSpPr/>
          <p:nvPr/>
        </p:nvSpPr>
        <p:spPr>
          <a:xfrm>
            <a:off x="5143541" y="2181931"/>
            <a:ext cx="1372353" cy="1183063"/>
          </a:xfrm>
          <a:prstGeom prst="hexagon">
            <a:avLst/>
          </a:prstGeom>
          <a:solidFill>
            <a:srgbClr val="901B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1" name="六边形 40"/>
          <p:cNvSpPr/>
          <p:nvPr/>
        </p:nvSpPr>
        <p:spPr>
          <a:xfrm>
            <a:off x="6290356" y="2819503"/>
            <a:ext cx="1372353" cy="1183063"/>
          </a:xfrm>
          <a:prstGeom prst="hexagon">
            <a:avLst/>
          </a:prstGeom>
          <a:solidFill>
            <a:srgbClr val="901B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2" name="六边形 41"/>
          <p:cNvSpPr/>
          <p:nvPr/>
        </p:nvSpPr>
        <p:spPr>
          <a:xfrm>
            <a:off x="5157732" y="3451725"/>
            <a:ext cx="1372353" cy="1183063"/>
          </a:xfrm>
          <a:prstGeom prst="hexagon">
            <a:avLst/>
          </a:prstGeom>
          <a:solidFill>
            <a:srgbClr val="901B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3" name="六边形 42"/>
          <p:cNvSpPr/>
          <p:nvPr/>
        </p:nvSpPr>
        <p:spPr>
          <a:xfrm>
            <a:off x="3973068" y="2823199"/>
            <a:ext cx="1372353" cy="1183063"/>
          </a:xfrm>
          <a:prstGeom prst="hexagon">
            <a:avLst/>
          </a:prstGeom>
          <a:solidFill>
            <a:srgbClr val="901B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4" name="Freeform 12"/>
          <p:cNvSpPr/>
          <p:nvPr/>
        </p:nvSpPr>
        <p:spPr bwMode="auto">
          <a:xfrm>
            <a:off x="5526454" y="2445899"/>
            <a:ext cx="582868" cy="588129"/>
          </a:xfrm>
          <a:custGeom>
            <a:avLst/>
            <a:gdLst>
              <a:gd name="T0" fmla="*/ 116696578 w 3327"/>
              <a:gd name="T1" fmla="*/ 0 h 3351"/>
              <a:gd name="T2" fmla="*/ 150657213 w 3327"/>
              <a:gd name="T3" fmla="*/ 34223264 h 3351"/>
              <a:gd name="T4" fmla="*/ 123265017 w 3327"/>
              <a:gd name="T5" fmla="*/ 34223264 h 3351"/>
              <a:gd name="T6" fmla="*/ 123265017 w 3327"/>
              <a:gd name="T7" fmla="*/ 110454450 h 3351"/>
              <a:gd name="T8" fmla="*/ 198733329 w 3327"/>
              <a:gd name="T9" fmla="*/ 110454450 h 3351"/>
              <a:gd name="T10" fmla="*/ 198733329 w 3327"/>
              <a:gd name="T11" fmla="*/ 82753182 h 3351"/>
              <a:gd name="T12" fmla="*/ 232484603 w 3327"/>
              <a:gd name="T13" fmla="*/ 117046623 h 3351"/>
              <a:gd name="T14" fmla="*/ 198733329 w 3327"/>
              <a:gd name="T15" fmla="*/ 152251841 h 3351"/>
              <a:gd name="T16" fmla="*/ 198733329 w 3327"/>
              <a:gd name="T17" fmla="*/ 124550573 h 3351"/>
              <a:gd name="T18" fmla="*/ 123265017 w 3327"/>
              <a:gd name="T19" fmla="*/ 124550573 h 3351"/>
              <a:gd name="T20" fmla="*/ 123265017 w 3327"/>
              <a:gd name="T21" fmla="*/ 200781759 h 3351"/>
              <a:gd name="T22" fmla="*/ 150657213 w 3327"/>
              <a:gd name="T23" fmla="*/ 200781759 h 3351"/>
              <a:gd name="T24" fmla="*/ 116696578 w 3327"/>
              <a:gd name="T25" fmla="*/ 235005023 h 3351"/>
              <a:gd name="T26" fmla="*/ 81827390 w 3327"/>
              <a:gd name="T27" fmla="*/ 200781759 h 3351"/>
              <a:gd name="T28" fmla="*/ 109289374 w 3327"/>
              <a:gd name="T29" fmla="*/ 200781759 h 3351"/>
              <a:gd name="T30" fmla="*/ 109289374 w 3327"/>
              <a:gd name="T31" fmla="*/ 124550573 h 3351"/>
              <a:gd name="T32" fmla="*/ 33890848 w 3327"/>
              <a:gd name="T33" fmla="*/ 124550573 h 3351"/>
              <a:gd name="T34" fmla="*/ 33890848 w 3327"/>
              <a:gd name="T35" fmla="*/ 152251841 h 3351"/>
              <a:gd name="T36" fmla="*/ 0 w 3327"/>
              <a:gd name="T37" fmla="*/ 117046623 h 3351"/>
              <a:gd name="T38" fmla="*/ 33890848 w 3327"/>
              <a:gd name="T39" fmla="*/ 82753182 h 3351"/>
              <a:gd name="T40" fmla="*/ 33890848 w 3327"/>
              <a:gd name="T41" fmla="*/ 110454450 h 3351"/>
              <a:gd name="T42" fmla="*/ 109289374 w 3327"/>
              <a:gd name="T43" fmla="*/ 110454450 h 3351"/>
              <a:gd name="T44" fmla="*/ 109289374 w 3327"/>
              <a:gd name="T45" fmla="*/ 34223264 h 3351"/>
              <a:gd name="T46" fmla="*/ 81827390 w 3327"/>
              <a:gd name="T47" fmla="*/ 34223264 h 3351"/>
              <a:gd name="T48" fmla="*/ 116696578 w 3327"/>
              <a:gd name="T49" fmla="*/ 0 h 335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327"/>
              <a:gd name="T76" fmla="*/ 0 h 3351"/>
              <a:gd name="T77" fmla="*/ 3327 w 3327"/>
              <a:gd name="T78" fmla="*/ 3351 h 335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327" h="3351">
                <a:moveTo>
                  <a:pt x="1670" y="0"/>
                </a:moveTo>
                <a:lnTo>
                  <a:pt x="2156" y="488"/>
                </a:lnTo>
                <a:lnTo>
                  <a:pt x="1764" y="488"/>
                </a:lnTo>
                <a:lnTo>
                  <a:pt x="1764" y="1575"/>
                </a:lnTo>
                <a:lnTo>
                  <a:pt x="2844" y="1575"/>
                </a:lnTo>
                <a:lnTo>
                  <a:pt x="2844" y="1180"/>
                </a:lnTo>
                <a:lnTo>
                  <a:pt x="3327" y="1669"/>
                </a:lnTo>
                <a:lnTo>
                  <a:pt x="2844" y="2171"/>
                </a:lnTo>
                <a:lnTo>
                  <a:pt x="2844" y="1776"/>
                </a:lnTo>
                <a:lnTo>
                  <a:pt x="1764" y="1776"/>
                </a:lnTo>
                <a:lnTo>
                  <a:pt x="1764" y="2863"/>
                </a:lnTo>
                <a:lnTo>
                  <a:pt x="2156" y="2863"/>
                </a:lnTo>
                <a:lnTo>
                  <a:pt x="1670" y="3351"/>
                </a:lnTo>
                <a:lnTo>
                  <a:pt x="1171" y="2863"/>
                </a:lnTo>
                <a:lnTo>
                  <a:pt x="1564" y="2863"/>
                </a:lnTo>
                <a:lnTo>
                  <a:pt x="1564" y="1776"/>
                </a:lnTo>
                <a:lnTo>
                  <a:pt x="485" y="1776"/>
                </a:lnTo>
                <a:lnTo>
                  <a:pt x="485" y="2171"/>
                </a:lnTo>
                <a:lnTo>
                  <a:pt x="0" y="1669"/>
                </a:lnTo>
                <a:lnTo>
                  <a:pt x="485" y="1180"/>
                </a:lnTo>
                <a:lnTo>
                  <a:pt x="485" y="1575"/>
                </a:lnTo>
                <a:lnTo>
                  <a:pt x="1564" y="1575"/>
                </a:lnTo>
                <a:lnTo>
                  <a:pt x="1564" y="488"/>
                </a:lnTo>
                <a:lnTo>
                  <a:pt x="1171" y="488"/>
                </a:lnTo>
                <a:lnTo>
                  <a:pt x="1670" y="0"/>
                </a:lnTo>
                <a:close/>
              </a:path>
            </a:pathLst>
          </a:custGeom>
          <a:solidFill>
            <a:schemeClr val="bg1"/>
          </a:solidFill>
          <a:ln>
            <a:noFill/>
          </a:ln>
        </p:spPr>
        <p:txBody>
          <a:bodyPr/>
          <a:lstStyle/>
          <a:p>
            <a:endParaRPr lang="zh-CN" altLang="en-US" sz="2000">
              <a:cs typeface="+mn-ea"/>
              <a:sym typeface="+mn-lt"/>
            </a:endParaRPr>
          </a:p>
        </p:txBody>
      </p:sp>
      <p:grpSp>
        <p:nvGrpSpPr>
          <p:cNvPr id="45" name="그룹 35"/>
          <p:cNvGrpSpPr/>
          <p:nvPr/>
        </p:nvGrpSpPr>
        <p:grpSpPr bwMode="auto">
          <a:xfrm>
            <a:off x="5629803" y="3698990"/>
            <a:ext cx="428209" cy="644943"/>
            <a:chOff x="0" y="0"/>
            <a:chExt cx="646113" cy="973138"/>
          </a:xfrm>
          <a:solidFill>
            <a:schemeClr val="bg1"/>
          </a:solidFill>
        </p:grpSpPr>
        <p:sp>
          <p:nvSpPr>
            <p:cNvPr id="46" name="Freeform 6"/>
            <p:cNvSpPr>
              <a:spLocks noEditPoints="1"/>
            </p:cNvSpPr>
            <p:nvPr/>
          </p:nvSpPr>
          <p:spPr bwMode="auto">
            <a:xfrm>
              <a:off x="0" y="0"/>
              <a:ext cx="646113" cy="973138"/>
            </a:xfrm>
            <a:custGeom>
              <a:avLst/>
              <a:gdLst>
                <a:gd name="T0" fmla="*/ 80851209 w 2441"/>
                <a:gd name="T1" fmla="*/ 88695523 h 3678"/>
                <a:gd name="T2" fmla="*/ 81201661 w 2441"/>
                <a:gd name="T3" fmla="*/ 89885619 h 3678"/>
                <a:gd name="T4" fmla="*/ 82112466 w 2441"/>
                <a:gd name="T5" fmla="*/ 90235663 h 3678"/>
                <a:gd name="T6" fmla="*/ 80851209 w 2441"/>
                <a:gd name="T7" fmla="*/ 20091146 h 3678"/>
                <a:gd name="T8" fmla="*/ 14853188 w 2441"/>
                <a:gd name="T9" fmla="*/ 13930849 h 3678"/>
                <a:gd name="T10" fmla="*/ 14292570 w 2441"/>
                <a:gd name="T11" fmla="*/ 14210778 h 3678"/>
                <a:gd name="T12" fmla="*/ 14082405 w 2441"/>
                <a:gd name="T13" fmla="*/ 14770901 h 3678"/>
                <a:gd name="T14" fmla="*/ 14012261 w 2441"/>
                <a:gd name="T15" fmla="*/ 242355283 h 3678"/>
                <a:gd name="T16" fmla="*/ 14572879 w 2441"/>
                <a:gd name="T17" fmla="*/ 243545379 h 3678"/>
                <a:gd name="T18" fmla="*/ 155817522 w 2441"/>
                <a:gd name="T19" fmla="*/ 243615229 h 3678"/>
                <a:gd name="T20" fmla="*/ 156938492 w 2441"/>
                <a:gd name="T21" fmla="*/ 243055371 h 3678"/>
                <a:gd name="T22" fmla="*/ 157008635 w 2441"/>
                <a:gd name="T23" fmla="*/ 104306477 h 3678"/>
                <a:gd name="T24" fmla="*/ 79590216 w 2441"/>
                <a:gd name="T25" fmla="*/ 104026547 h 3678"/>
                <a:gd name="T26" fmla="*/ 75036192 w 2441"/>
                <a:gd name="T27" fmla="*/ 102556521 h 3678"/>
                <a:gd name="T28" fmla="*/ 71322829 w 2441"/>
                <a:gd name="T29" fmla="*/ 99686320 h 3678"/>
                <a:gd name="T30" fmla="*/ 68590414 w 2441"/>
                <a:gd name="T31" fmla="*/ 95905951 h 3678"/>
                <a:gd name="T32" fmla="*/ 67189399 w 2441"/>
                <a:gd name="T33" fmla="*/ 91285795 h 3678"/>
                <a:gd name="T34" fmla="*/ 67049113 w 2441"/>
                <a:gd name="T35" fmla="*/ 13930849 h 3678"/>
                <a:gd name="T36" fmla="*/ 15273518 w 2441"/>
                <a:gd name="T37" fmla="*/ 0 h 3678"/>
                <a:gd name="T38" fmla="*/ 80851209 w 2441"/>
                <a:gd name="T39" fmla="*/ 350044 h 3678"/>
                <a:gd name="T40" fmla="*/ 171020897 w 2441"/>
                <a:gd name="T41" fmla="*/ 90235663 h 3678"/>
                <a:gd name="T42" fmla="*/ 170880875 w 2441"/>
                <a:gd name="T43" fmla="*/ 244875440 h 3678"/>
                <a:gd name="T44" fmla="*/ 169339309 w 2441"/>
                <a:gd name="T45" fmla="*/ 249425747 h 3678"/>
                <a:gd name="T46" fmla="*/ 166677037 w 2441"/>
                <a:gd name="T47" fmla="*/ 253136001 h 3678"/>
                <a:gd name="T48" fmla="*/ 162893796 w 2441"/>
                <a:gd name="T49" fmla="*/ 255866238 h 3678"/>
                <a:gd name="T50" fmla="*/ 158269628 w 2441"/>
                <a:gd name="T51" fmla="*/ 257266149 h 3678"/>
                <a:gd name="T52" fmla="*/ 15273518 w 2441"/>
                <a:gd name="T53" fmla="*/ 257476228 h 3678"/>
                <a:gd name="T54" fmla="*/ 10439185 w 2441"/>
                <a:gd name="T55" fmla="*/ 256706290 h 3678"/>
                <a:gd name="T56" fmla="*/ 6165469 w 2441"/>
                <a:gd name="T57" fmla="*/ 254676141 h 3678"/>
                <a:gd name="T58" fmla="*/ 2942580 w 2441"/>
                <a:gd name="T59" fmla="*/ 251385781 h 3678"/>
                <a:gd name="T60" fmla="*/ 770783 w 2441"/>
                <a:gd name="T61" fmla="*/ 247185519 h 3678"/>
                <a:gd name="T62" fmla="*/ 0 w 2441"/>
                <a:gd name="T63" fmla="*/ 242355283 h 3678"/>
                <a:gd name="T64" fmla="*/ 140022 w 2441"/>
                <a:gd name="T65" fmla="*/ 12740752 h 3678"/>
                <a:gd name="T66" fmla="*/ 1611444 w 2441"/>
                <a:gd name="T67" fmla="*/ 8260560 h 3678"/>
                <a:gd name="T68" fmla="*/ 4414003 w 2441"/>
                <a:gd name="T69" fmla="*/ 4480192 h 3678"/>
                <a:gd name="T70" fmla="*/ 8267388 w 2441"/>
                <a:gd name="T71" fmla="*/ 1680105 h 3678"/>
                <a:gd name="T72" fmla="*/ 12821412 w 2441"/>
                <a:gd name="T73" fmla="*/ 279929 h 367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441"/>
                <a:gd name="T112" fmla="*/ 0 h 3678"/>
                <a:gd name="T113" fmla="*/ 2441 w 2441"/>
                <a:gd name="T114" fmla="*/ 3678 h 367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441" h="3678">
                  <a:moveTo>
                    <a:pt x="1154" y="287"/>
                  </a:moveTo>
                  <a:lnTo>
                    <a:pt x="1154" y="1267"/>
                  </a:lnTo>
                  <a:lnTo>
                    <a:pt x="1155" y="1278"/>
                  </a:lnTo>
                  <a:lnTo>
                    <a:pt x="1159" y="1284"/>
                  </a:lnTo>
                  <a:lnTo>
                    <a:pt x="1164" y="1288"/>
                  </a:lnTo>
                  <a:lnTo>
                    <a:pt x="1172" y="1289"/>
                  </a:lnTo>
                  <a:lnTo>
                    <a:pt x="2157" y="1289"/>
                  </a:lnTo>
                  <a:lnTo>
                    <a:pt x="1154" y="287"/>
                  </a:lnTo>
                  <a:close/>
                  <a:moveTo>
                    <a:pt x="218" y="199"/>
                  </a:moveTo>
                  <a:lnTo>
                    <a:pt x="212" y="199"/>
                  </a:lnTo>
                  <a:lnTo>
                    <a:pt x="208" y="201"/>
                  </a:lnTo>
                  <a:lnTo>
                    <a:pt x="204" y="203"/>
                  </a:lnTo>
                  <a:lnTo>
                    <a:pt x="202" y="207"/>
                  </a:lnTo>
                  <a:lnTo>
                    <a:pt x="201" y="211"/>
                  </a:lnTo>
                  <a:lnTo>
                    <a:pt x="200" y="217"/>
                  </a:lnTo>
                  <a:lnTo>
                    <a:pt x="200" y="3462"/>
                  </a:lnTo>
                  <a:lnTo>
                    <a:pt x="202" y="3472"/>
                  </a:lnTo>
                  <a:lnTo>
                    <a:pt x="208" y="3479"/>
                  </a:lnTo>
                  <a:lnTo>
                    <a:pt x="218" y="3480"/>
                  </a:lnTo>
                  <a:lnTo>
                    <a:pt x="2224" y="3480"/>
                  </a:lnTo>
                  <a:lnTo>
                    <a:pt x="2235" y="3479"/>
                  </a:lnTo>
                  <a:lnTo>
                    <a:pt x="2240" y="3472"/>
                  </a:lnTo>
                  <a:lnTo>
                    <a:pt x="2241" y="3462"/>
                  </a:lnTo>
                  <a:lnTo>
                    <a:pt x="2241" y="1490"/>
                  </a:lnTo>
                  <a:lnTo>
                    <a:pt x="1172" y="1490"/>
                  </a:lnTo>
                  <a:lnTo>
                    <a:pt x="1136" y="1486"/>
                  </a:lnTo>
                  <a:lnTo>
                    <a:pt x="1103" y="1478"/>
                  </a:lnTo>
                  <a:lnTo>
                    <a:pt x="1071" y="1465"/>
                  </a:lnTo>
                  <a:lnTo>
                    <a:pt x="1043" y="1447"/>
                  </a:lnTo>
                  <a:lnTo>
                    <a:pt x="1018" y="1424"/>
                  </a:lnTo>
                  <a:lnTo>
                    <a:pt x="996" y="1399"/>
                  </a:lnTo>
                  <a:lnTo>
                    <a:pt x="979" y="1370"/>
                  </a:lnTo>
                  <a:lnTo>
                    <a:pt x="967" y="1338"/>
                  </a:lnTo>
                  <a:lnTo>
                    <a:pt x="959" y="1304"/>
                  </a:lnTo>
                  <a:lnTo>
                    <a:pt x="957" y="1267"/>
                  </a:lnTo>
                  <a:lnTo>
                    <a:pt x="957" y="199"/>
                  </a:lnTo>
                  <a:lnTo>
                    <a:pt x="218" y="199"/>
                  </a:lnTo>
                  <a:close/>
                  <a:moveTo>
                    <a:pt x="218" y="0"/>
                  </a:moveTo>
                  <a:lnTo>
                    <a:pt x="1151" y="0"/>
                  </a:lnTo>
                  <a:lnTo>
                    <a:pt x="1154" y="5"/>
                  </a:lnTo>
                  <a:lnTo>
                    <a:pt x="2438" y="1289"/>
                  </a:lnTo>
                  <a:lnTo>
                    <a:pt x="2441" y="1289"/>
                  </a:lnTo>
                  <a:lnTo>
                    <a:pt x="2441" y="3462"/>
                  </a:lnTo>
                  <a:lnTo>
                    <a:pt x="2439" y="3498"/>
                  </a:lnTo>
                  <a:lnTo>
                    <a:pt x="2431" y="3531"/>
                  </a:lnTo>
                  <a:lnTo>
                    <a:pt x="2417" y="3563"/>
                  </a:lnTo>
                  <a:lnTo>
                    <a:pt x="2400" y="3591"/>
                  </a:lnTo>
                  <a:lnTo>
                    <a:pt x="2379" y="3616"/>
                  </a:lnTo>
                  <a:lnTo>
                    <a:pt x="2354" y="3638"/>
                  </a:lnTo>
                  <a:lnTo>
                    <a:pt x="2325" y="3655"/>
                  </a:lnTo>
                  <a:lnTo>
                    <a:pt x="2294" y="3667"/>
                  </a:lnTo>
                  <a:lnTo>
                    <a:pt x="2259" y="3675"/>
                  </a:lnTo>
                  <a:lnTo>
                    <a:pt x="2224" y="3678"/>
                  </a:lnTo>
                  <a:lnTo>
                    <a:pt x="218" y="3678"/>
                  </a:lnTo>
                  <a:lnTo>
                    <a:pt x="183" y="3675"/>
                  </a:lnTo>
                  <a:lnTo>
                    <a:pt x="149" y="3667"/>
                  </a:lnTo>
                  <a:lnTo>
                    <a:pt x="117" y="3655"/>
                  </a:lnTo>
                  <a:lnTo>
                    <a:pt x="88" y="3638"/>
                  </a:lnTo>
                  <a:lnTo>
                    <a:pt x="63" y="3616"/>
                  </a:lnTo>
                  <a:lnTo>
                    <a:pt x="42" y="3591"/>
                  </a:lnTo>
                  <a:lnTo>
                    <a:pt x="24" y="3563"/>
                  </a:lnTo>
                  <a:lnTo>
                    <a:pt x="11" y="3531"/>
                  </a:lnTo>
                  <a:lnTo>
                    <a:pt x="3" y="3498"/>
                  </a:lnTo>
                  <a:lnTo>
                    <a:pt x="0" y="3462"/>
                  </a:lnTo>
                  <a:lnTo>
                    <a:pt x="0" y="217"/>
                  </a:lnTo>
                  <a:lnTo>
                    <a:pt x="2" y="182"/>
                  </a:lnTo>
                  <a:lnTo>
                    <a:pt x="10" y="149"/>
                  </a:lnTo>
                  <a:lnTo>
                    <a:pt x="23" y="118"/>
                  </a:lnTo>
                  <a:lnTo>
                    <a:pt x="41" y="90"/>
                  </a:lnTo>
                  <a:lnTo>
                    <a:pt x="63" y="64"/>
                  </a:lnTo>
                  <a:lnTo>
                    <a:pt x="90" y="41"/>
                  </a:lnTo>
                  <a:lnTo>
                    <a:pt x="118" y="24"/>
                  </a:lnTo>
                  <a:lnTo>
                    <a:pt x="149" y="10"/>
                  </a:lnTo>
                  <a:lnTo>
                    <a:pt x="183" y="4"/>
                  </a:lnTo>
                  <a:lnTo>
                    <a:pt x="21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000">
                <a:cs typeface="+mn-ea"/>
                <a:sym typeface="+mn-lt"/>
              </a:endParaRPr>
            </a:p>
          </p:txBody>
        </p:sp>
        <p:sp>
          <p:nvSpPr>
            <p:cNvPr id="47" name="Freeform 7"/>
            <p:cNvSpPr/>
            <p:nvPr/>
          </p:nvSpPr>
          <p:spPr bwMode="auto">
            <a:xfrm>
              <a:off x="185738" y="481012"/>
              <a:ext cx="368300" cy="53975"/>
            </a:xfrm>
            <a:custGeom>
              <a:avLst/>
              <a:gdLst>
                <a:gd name="T0" fmla="*/ 7050277 w 1394"/>
                <a:gd name="T1" fmla="*/ 0 h 204"/>
                <a:gd name="T2" fmla="*/ 90395721 w 1394"/>
                <a:gd name="T3" fmla="*/ 0 h 204"/>
                <a:gd name="T4" fmla="*/ 92001287 w 1394"/>
                <a:gd name="T5" fmla="*/ 210079 h 204"/>
                <a:gd name="T6" fmla="*/ 93467089 w 1394"/>
                <a:gd name="T7" fmla="*/ 769938 h 204"/>
                <a:gd name="T8" fmla="*/ 94723378 w 1394"/>
                <a:gd name="T9" fmla="*/ 1609990 h 204"/>
                <a:gd name="T10" fmla="*/ 95770682 w 1394"/>
                <a:gd name="T11" fmla="*/ 2730235 h 204"/>
                <a:gd name="T12" fmla="*/ 96677957 w 1394"/>
                <a:gd name="T13" fmla="*/ 3990181 h 204"/>
                <a:gd name="T14" fmla="*/ 97166734 w 1394"/>
                <a:gd name="T15" fmla="*/ 5530321 h 204"/>
                <a:gd name="T16" fmla="*/ 97306234 w 1394"/>
                <a:gd name="T17" fmla="*/ 7070460 h 204"/>
                <a:gd name="T18" fmla="*/ 97166734 w 1394"/>
                <a:gd name="T19" fmla="*/ 8680450 h 204"/>
                <a:gd name="T20" fmla="*/ 96677957 w 1394"/>
                <a:gd name="T21" fmla="*/ 10150740 h 204"/>
                <a:gd name="T22" fmla="*/ 95770682 w 1394"/>
                <a:gd name="T23" fmla="*/ 11480800 h 204"/>
                <a:gd name="T24" fmla="*/ 94723378 w 1394"/>
                <a:gd name="T25" fmla="*/ 12600781 h 204"/>
                <a:gd name="T26" fmla="*/ 93467089 w 1394"/>
                <a:gd name="T27" fmla="*/ 13440833 h 204"/>
                <a:gd name="T28" fmla="*/ 92001287 w 1394"/>
                <a:gd name="T29" fmla="*/ 14000956 h 204"/>
                <a:gd name="T30" fmla="*/ 90395721 w 1394"/>
                <a:gd name="T31" fmla="*/ 14280885 h 204"/>
                <a:gd name="T32" fmla="*/ 7050277 w 1394"/>
                <a:gd name="T33" fmla="*/ 14280885 h 204"/>
                <a:gd name="T34" fmla="*/ 5444710 w 1394"/>
                <a:gd name="T35" fmla="*/ 14000956 h 204"/>
                <a:gd name="T36" fmla="*/ 3978908 w 1394"/>
                <a:gd name="T37" fmla="*/ 13440833 h 204"/>
                <a:gd name="T38" fmla="*/ 2652605 w 1394"/>
                <a:gd name="T39" fmla="*/ 12600781 h 204"/>
                <a:gd name="T40" fmla="*/ 1605566 w 1394"/>
                <a:gd name="T41" fmla="*/ 11480800 h 204"/>
                <a:gd name="T42" fmla="*/ 698026 w 1394"/>
                <a:gd name="T43" fmla="*/ 10150740 h 204"/>
                <a:gd name="T44" fmla="*/ 279263 w 1394"/>
                <a:gd name="T45" fmla="*/ 8680450 h 204"/>
                <a:gd name="T46" fmla="*/ 0 w 1394"/>
                <a:gd name="T47" fmla="*/ 7070460 h 204"/>
                <a:gd name="T48" fmla="*/ 279263 w 1394"/>
                <a:gd name="T49" fmla="*/ 5530321 h 204"/>
                <a:gd name="T50" fmla="*/ 698026 w 1394"/>
                <a:gd name="T51" fmla="*/ 3990181 h 204"/>
                <a:gd name="T52" fmla="*/ 1605566 w 1394"/>
                <a:gd name="T53" fmla="*/ 2730235 h 204"/>
                <a:gd name="T54" fmla="*/ 2652605 w 1394"/>
                <a:gd name="T55" fmla="*/ 1609990 h 204"/>
                <a:gd name="T56" fmla="*/ 3978908 w 1394"/>
                <a:gd name="T57" fmla="*/ 769938 h 204"/>
                <a:gd name="T58" fmla="*/ 5444710 w 1394"/>
                <a:gd name="T59" fmla="*/ 210079 h 204"/>
                <a:gd name="T60" fmla="*/ 7050277 w 1394"/>
                <a:gd name="T61" fmla="*/ 0 h 20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394"/>
                <a:gd name="T94" fmla="*/ 0 h 204"/>
                <a:gd name="T95" fmla="*/ 1394 w 1394"/>
                <a:gd name="T96" fmla="*/ 204 h 20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394" h="204">
                  <a:moveTo>
                    <a:pt x="101" y="0"/>
                  </a:moveTo>
                  <a:lnTo>
                    <a:pt x="1295" y="0"/>
                  </a:lnTo>
                  <a:lnTo>
                    <a:pt x="1318" y="3"/>
                  </a:lnTo>
                  <a:lnTo>
                    <a:pt x="1339" y="11"/>
                  </a:lnTo>
                  <a:lnTo>
                    <a:pt x="1357" y="23"/>
                  </a:lnTo>
                  <a:lnTo>
                    <a:pt x="1372" y="39"/>
                  </a:lnTo>
                  <a:lnTo>
                    <a:pt x="1385" y="57"/>
                  </a:lnTo>
                  <a:lnTo>
                    <a:pt x="1392" y="79"/>
                  </a:lnTo>
                  <a:lnTo>
                    <a:pt x="1394" y="101"/>
                  </a:lnTo>
                  <a:lnTo>
                    <a:pt x="1392" y="124"/>
                  </a:lnTo>
                  <a:lnTo>
                    <a:pt x="1385" y="145"/>
                  </a:lnTo>
                  <a:lnTo>
                    <a:pt x="1372" y="164"/>
                  </a:lnTo>
                  <a:lnTo>
                    <a:pt x="1357" y="180"/>
                  </a:lnTo>
                  <a:lnTo>
                    <a:pt x="1339" y="192"/>
                  </a:lnTo>
                  <a:lnTo>
                    <a:pt x="1318" y="200"/>
                  </a:lnTo>
                  <a:lnTo>
                    <a:pt x="1295" y="204"/>
                  </a:lnTo>
                  <a:lnTo>
                    <a:pt x="101" y="204"/>
                  </a:lnTo>
                  <a:lnTo>
                    <a:pt x="78" y="200"/>
                  </a:lnTo>
                  <a:lnTo>
                    <a:pt x="57" y="192"/>
                  </a:lnTo>
                  <a:lnTo>
                    <a:pt x="38" y="180"/>
                  </a:lnTo>
                  <a:lnTo>
                    <a:pt x="23" y="164"/>
                  </a:lnTo>
                  <a:lnTo>
                    <a:pt x="10" y="145"/>
                  </a:lnTo>
                  <a:lnTo>
                    <a:pt x="4" y="124"/>
                  </a:lnTo>
                  <a:lnTo>
                    <a:pt x="0" y="101"/>
                  </a:lnTo>
                  <a:lnTo>
                    <a:pt x="4" y="79"/>
                  </a:lnTo>
                  <a:lnTo>
                    <a:pt x="10" y="57"/>
                  </a:lnTo>
                  <a:lnTo>
                    <a:pt x="23" y="39"/>
                  </a:lnTo>
                  <a:lnTo>
                    <a:pt x="38" y="23"/>
                  </a:lnTo>
                  <a:lnTo>
                    <a:pt x="57" y="11"/>
                  </a:lnTo>
                  <a:lnTo>
                    <a:pt x="78" y="3"/>
                  </a:lnTo>
                  <a:lnTo>
                    <a:pt x="10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000">
                <a:cs typeface="+mn-ea"/>
                <a:sym typeface="+mn-lt"/>
              </a:endParaRPr>
            </a:p>
          </p:txBody>
        </p:sp>
        <p:sp>
          <p:nvSpPr>
            <p:cNvPr id="48" name="Freeform 8"/>
            <p:cNvSpPr/>
            <p:nvPr/>
          </p:nvSpPr>
          <p:spPr bwMode="auto">
            <a:xfrm>
              <a:off x="185738" y="608012"/>
              <a:ext cx="368300" cy="52388"/>
            </a:xfrm>
            <a:custGeom>
              <a:avLst/>
              <a:gdLst>
                <a:gd name="T0" fmla="*/ 7050277 w 1394"/>
                <a:gd name="T1" fmla="*/ 0 h 200"/>
                <a:gd name="T2" fmla="*/ 90395721 w 1394"/>
                <a:gd name="T3" fmla="*/ 0 h 200"/>
                <a:gd name="T4" fmla="*/ 92001287 w 1394"/>
                <a:gd name="T5" fmla="*/ 274513 h 200"/>
                <a:gd name="T6" fmla="*/ 93467089 w 1394"/>
                <a:gd name="T7" fmla="*/ 754649 h 200"/>
                <a:gd name="T8" fmla="*/ 94723378 w 1394"/>
                <a:gd name="T9" fmla="*/ 1578189 h 200"/>
                <a:gd name="T10" fmla="*/ 95770682 w 1394"/>
                <a:gd name="T11" fmla="*/ 2607351 h 200"/>
                <a:gd name="T12" fmla="*/ 96677957 w 1394"/>
                <a:gd name="T13" fmla="*/ 3911026 h 200"/>
                <a:gd name="T14" fmla="*/ 97166734 w 1394"/>
                <a:gd name="T15" fmla="*/ 5420324 h 200"/>
                <a:gd name="T16" fmla="*/ 97306234 w 1394"/>
                <a:gd name="T17" fmla="*/ 6929885 h 200"/>
                <a:gd name="T18" fmla="*/ 97166734 w 1394"/>
                <a:gd name="T19" fmla="*/ 8508073 h 200"/>
                <a:gd name="T20" fmla="*/ 96677957 w 1394"/>
                <a:gd name="T21" fmla="*/ 10017371 h 200"/>
                <a:gd name="T22" fmla="*/ 95770682 w 1394"/>
                <a:gd name="T23" fmla="*/ 11252419 h 200"/>
                <a:gd name="T24" fmla="*/ 94723378 w 1394"/>
                <a:gd name="T25" fmla="*/ 12212953 h 200"/>
                <a:gd name="T26" fmla="*/ 93467089 w 1394"/>
                <a:gd name="T27" fmla="*/ 13105120 h 200"/>
                <a:gd name="T28" fmla="*/ 92001287 w 1394"/>
                <a:gd name="T29" fmla="*/ 13585256 h 200"/>
                <a:gd name="T30" fmla="*/ 90395721 w 1394"/>
                <a:gd name="T31" fmla="*/ 13722513 h 200"/>
                <a:gd name="T32" fmla="*/ 7050277 w 1394"/>
                <a:gd name="T33" fmla="*/ 13722513 h 200"/>
                <a:gd name="T34" fmla="*/ 5444710 w 1394"/>
                <a:gd name="T35" fmla="*/ 13585256 h 200"/>
                <a:gd name="T36" fmla="*/ 3978908 w 1394"/>
                <a:gd name="T37" fmla="*/ 13105120 h 200"/>
                <a:gd name="T38" fmla="*/ 2652605 w 1394"/>
                <a:gd name="T39" fmla="*/ 12212953 h 200"/>
                <a:gd name="T40" fmla="*/ 1605566 w 1394"/>
                <a:gd name="T41" fmla="*/ 11252419 h 200"/>
                <a:gd name="T42" fmla="*/ 698026 w 1394"/>
                <a:gd name="T43" fmla="*/ 10017371 h 200"/>
                <a:gd name="T44" fmla="*/ 279263 w 1394"/>
                <a:gd name="T45" fmla="*/ 8508073 h 200"/>
                <a:gd name="T46" fmla="*/ 0 w 1394"/>
                <a:gd name="T47" fmla="*/ 6929885 h 200"/>
                <a:gd name="T48" fmla="*/ 279263 w 1394"/>
                <a:gd name="T49" fmla="*/ 5420324 h 200"/>
                <a:gd name="T50" fmla="*/ 698026 w 1394"/>
                <a:gd name="T51" fmla="*/ 3911026 h 200"/>
                <a:gd name="T52" fmla="*/ 1605566 w 1394"/>
                <a:gd name="T53" fmla="*/ 2607351 h 200"/>
                <a:gd name="T54" fmla="*/ 2652605 w 1394"/>
                <a:gd name="T55" fmla="*/ 1578189 h 200"/>
                <a:gd name="T56" fmla="*/ 3978908 w 1394"/>
                <a:gd name="T57" fmla="*/ 754649 h 200"/>
                <a:gd name="T58" fmla="*/ 5444710 w 1394"/>
                <a:gd name="T59" fmla="*/ 274513 h 200"/>
                <a:gd name="T60" fmla="*/ 7050277 w 1394"/>
                <a:gd name="T61" fmla="*/ 0 h 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394"/>
                <a:gd name="T94" fmla="*/ 0 h 200"/>
                <a:gd name="T95" fmla="*/ 1394 w 1394"/>
                <a:gd name="T96" fmla="*/ 200 h 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394" h="200">
                  <a:moveTo>
                    <a:pt x="101" y="0"/>
                  </a:moveTo>
                  <a:lnTo>
                    <a:pt x="1295" y="0"/>
                  </a:lnTo>
                  <a:lnTo>
                    <a:pt x="1318" y="4"/>
                  </a:lnTo>
                  <a:lnTo>
                    <a:pt x="1339" y="11"/>
                  </a:lnTo>
                  <a:lnTo>
                    <a:pt x="1357" y="23"/>
                  </a:lnTo>
                  <a:lnTo>
                    <a:pt x="1372" y="38"/>
                  </a:lnTo>
                  <a:lnTo>
                    <a:pt x="1385" y="57"/>
                  </a:lnTo>
                  <a:lnTo>
                    <a:pt x="1392" y="79"/>
                  </a:lnTo>
                  <a:lnTo>
                    <a:pt x="1394" y="101"/>
                  </a:lnTo>
                  <a:lnTo>
                    <a:pt x="1392" y="124"/>
                  </a:lnTo>
                  <a:lnTo>
                    <a:pt x="1385" y="146"/>
                  </a:lnTo>
                  <a:lnTo>
                    <a:pt x="1372" y="164"/>
                  </a:lnTo>
                  <a:lnTo>
                    <a:pt x="1357" y="178"/>
                  </a:lnTo>
                  <a:lnTo>
                    <a:pt x="1339" y="191"/>
                  </a:lnTo>
                  <a:lnTo>
                    <a:pt x="1318" y="198"/>
                  </a:lnTo>
                  <a:lnTo>
                    <a:pt x="1295" y="200"/>
                  </a:lnTo>
                  <a:lnTo>
                    <a:pt x="101" y="200"/>
                  </a:lnTo>
                  <a:lnTo>
                    <a:pt x="78" y="198"/>
                  </a:lnTo>
                  <a:lnTo>
                    <a:pt x="57" y="191"/>
                  </a:lnTo>
                  <a:lnTo>
                    <a:pt x="38" y="178"/>
                  </a:lnTo>
                  <a:lnTo>
                    <a:pt x="23" y="164"/>
                  </a:lnTo>
                  <a:lnTo>
                    <a:pt x="10" y="146"/>
                  </a:lnTo>
                  <a:lnTo>
                    <a:pt x="4" y="124"/>
                  </a:lnTo>
                  <a:lnTo>
                    <a:pt x="0" y="101"/>
                  </a:lnTo>
                  <a:lnTo>
                    <a:pt x="4" y="79"/>
                  </a:lnTo>
                  <a:lnTo>
                    <a:pt x="10" y="57"/>
                  </a:lnTo>
                  <a:lnTo>
                    <a:pt x="23" y="38"/>
                  </a:lnTo>
                  <a:lnTo>
                    <a:pt x="38" y="23"/>
                  </a:lnTo>
                  <a:lnTo>
                    <a:pt x="57" y="11"/>
                  </a:lnTo>
                  <a:lnTo>
                    <a:pt x="78" y="4"/>
                  </a:lnTo>
                  <a:lnTo>
                    <a:pt x="10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000">
                <a:cs typeface="+mn-ea"/>
                <a:sym typeface="+mn-lt"/>
              </a:endParaRPr>
            </a:p>
          </p:txBody>
        </p:sp>
        <p:sp>
          <p:nvSpPr>
            <p:cNvPr id="49" name="Freeform 9"/>
            <p:cNvSpPr/>
            <p:nvPr/>
          </p:nvSpPr>
          <p:spPr bwMode="auto">
            <a:xfrm>
              <a:off x="185738" y="733425"/>
              <a:ext cx="368300" cy="52388"/>
            </a:xfrm>
            <a:custGeom>
              <a:avLst/>
              <a:gdLst>
                <a:gd name="T0" fmla="*/ 7050277 w 1394"/>
                <a:gd name="T1" fmla="*/ 0 h 197"/>
                <a:gd name="T2" fmla="*/ 90395721 w 1394"/>
                <a:gd name="T3" fmla="*/ 0 h 197"/>
                <a:gd name="T4" fmla="*/ 92001287 w 1394"/>
                <a:gd name="T5" fmla="*/ 141474 h 197"/>
                <a:gd name="T6" fmla="*/ 93467089 w 1394"/>
                <a:gd name="T7" fmla="*/ 636368 h 197"/>
                <a:gd name="T8" fmla="*/ 94723378 w 1394"/>
                <a:gd name="T9" fmla="*/ 1555684 h 197"/>
                <a:gd name="T10" fmla="*/ 95770682 w 1394"/>
                <a:gd name="T11" fmla="*/ 2545738 h 197"/>
                <a:gd name="T12" fmla="*/ 96677957 w 1394"/>
                <a:gd name="T13" fmla="*/ 3818739 h 197"/>
                <a:gd name="T14" fmla="*/ 97166734 w 1394"/>
                <a:gd name="T15" fmla="*/ 5374690 h 197"/>
                <a:gd name="T16" fmla="*/ 97306234 w 1394"/>
                <a:gd name="T17" fmla="*/ 7001111 h 197"/>
                <a:gd name="T18" fmla="*/ 97166734 w 1394"/>
                <a:gd name="T19" fmla="*/ 8556795 h 197"/>
                <a:gd name="T20" fmla="*/ 96677957 w 1394"/>
                <a:gd name="T21" fmla="*/ 10112746 h 197"/>
                <a:gd name="T22" fmla="*/ 95770682 w 1394"/>
                <a:gd name="T23" fmla="*/ 11385747 h 197"/>
                <a:gd name="T24" fmla="*/ 94723378 w 1394"/>
                <a:gd name="T25" fmla="*/ 12446272 h 197"/>
                <a:gd name="T26" fmla="*/ 93467089 w 1394"/>
                <a:gd name="T27" fmla="*/ 13295117 h 197"/>
                <a:gd name="T28" fmla="*/ 92001287 w 1394"/>
                <a:gd name="T29" fmla="*/ 13790011 h 197"/>
                <a:gd name="T30" fmla="*/ 90395721 w 1394"/>
                <a:gd name="T31" fmla="*/ 13931485 h 197"/>
                <a:gd name="T32" fmla="*/ 7050277 w 1394"/>
                <a:gd name="T33" fmla="*/ 13931485 h 197"/>
                <a:gd name="T34" fmla="*/ 5444710 w 1394"/>
                <a:gd name="T35" fmla="*/ 13790011 h 197"/>
                <a:gd name="T36" fmla="*/ 3978908 w 1394"/>
                <a:gd name="T37" fmla="*/ 13295117 h 197"/>
                <a:gd name="T38" fmla="*/ 2652605 w 1394"/>
                <a:gd name="T39" fmla="*/ 12446272 h 197"/>
                <a:gd name="T40" fmla="*/ 1605566 w 1394"/>
                <a:gd name="T41" fmla="*/ 11385747 h 197"/>
                <a:gd name="T42" fmla="*/ 698026 w 1394"/>
                <a:gd name="T43" fmla="*/ 10112746 h 197"/>
                <a:gd name="T44" fmla="*/ 279263 w 1394"/>
                <a:gd name="T45" fmla="*/ 8556795 h 197"/>
                <a:gd name="T46" fmla="*/ 0 w 1394"/>
                <a:gd name="T47" fmla="*/ 7001111 h 197"/>
                <a:gd name="T48" fmla="*/ 279263 w 1394"/>
                <a:gd name="T49" fmla="*/ 5374690 h 197"/>
                <a:gd name="T50" fmla="*/ 698026 w 1394"/>
                <a:gd name="T51" fmla="*/ 3818739 h 197"/>
                <a:gd name="T52" fmla="*/ 1605566 w 1394"/>
                <a:gd name="T53" fmla="*/ 2545738 h 197"/>
                <a:gd name="T54" fmla="*/ 2652605 w 1394"/>
                <a:gd name="T55" fmla="*/ 1555684 h 197"/>
                <a:gd name="T56" fmla="*/ 3978908 w 1394"/>
                <a:gd name="T57" fmla="*/ 636368 h 197"/>
                <a:gd name="T58" fmla="*/ 5444710 w 1394"/>
                <a:gd name="T59" fmla="*/ 141474 h 197"/>
                <a:gd name="T60" fmla="*/ 7050277 w 1394"/>
                <a:gd name="T61" fmla="*/ 0 h 19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394"/>
                <a:gd name="T94" fmla="*/ 0 h 197"/>
                <a:gd name="T95" fmla="*/ 1394 w 1394"/>
                <a:gd name="T96" fmla="*/ 197 h 197"/>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394" h="197">
                  <a:moveTo>
                    <a:pt x="101" y="0"/>
                  </a:moveTo>
                  <a:lnTo>
                    <a:pt x="1295" y="0"/>
                  </a:lnTo>
                  <a:lnTo>
                    <a:pt x="1318" y="2"/>
                  </a:lnTo>
                  <a:lnTo>
                    <a:pt x="1339" y="9"/>
                  </a:lnTo>
                  <a:lnTo>
                    <a:pt x="1357" y="22"/>
                  </a:lnTo>
                  <a:lnTo>
                    <a:pt x="1372" y="36"/>
                  </a:lnTo>
                  <a:lnTo>
                    <a:pt x="1385" y="54"/>
                  </a:lnTo>
                  <a:lnTo>
                    <a:pt x="1392" y="76"/>
                  </a:lnTo>
                  <a:lnTo>
                    <a:pt x="1394" y="99"/>
                  </a:lnTo>
                  <a:lnTo>
                    <a:pt x="1392" y="121"/>
                  </a:lnTo>
                  <a:lnTo>
                    <a:pt x="1385" y="143"/>
                  </a:lnTo>
                  <a:lnTo>
                    <a:pt x="1372" y="161"/>
                  </a:lnTo>
                  <a:lnTo>
                    <a:pt x="1357" y="176"/>
                  </a:lnTo>
                  <a:lnTo>
                    <a:pt x="1339" y="188"/>
                  </a:lnTo>
                  <a:lnTo>
                    <a:pt x="1318" y="195"/>
                  </a:lnTo>
                  <a:lnTo>
                    <a:pt x="1295" y="197"/>
                  </a:lnTo>
                  <a:lnTo>
                    <a:pt x="101" y="197"/>
                  </a:lnTo>
                  <a:lnTo>
                    <a:pt x="78" y="195"/>
                  </a:lnTo>
                  <a:lnTo>
                    <a:pt x="57" y="188"/>
                  </a:lnTo>
                  <a:lnTo>
                    <a:pt x="38" y="176"/>
                  </a:lnTo>
                  <a:lnTo>
                    <a:pt x="23" y="161"/>
                  </a:lnTo>
                  <a:lnTo>
                    <a:pt x="10" y="143"/>
                  </a:lnTo>
                  <a:lnTo>
                    <a:pt x="4" y="121"/>
                  </a:lnTo>
                  <a:lnTo>
                    <a:pt x="0" y="99"/>
                  </a:lnTo>
                  <a:lnTo>
                    <a:pt x="4" y="76"/>
                  </a:lnTo>
                  <a:lnTo>
                    <a:pt x="10" y="54"/>
                  </a:lnTo>
                  <a:lnTo>
                    <a:pt x="23" y="36"/>
                  </a:lnTo>
                  <a:lnTo>
                    <a:pt x="38" y="22"/>
                  </a:lnTo>
                  <a:lnTo>
                    <a:pt x="57" y="9"/>
                  </a:lnTo>
                  <a:lnTo>
                    <a:pt x="78" y="2"/>
                  </a:lnTo>
                  <a:lnTo>
                    <a:pt x="10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000">
                <a:cs typeface="+mn-ea"/>
                <a:sym typeface="+mn-lt"/>
              </a:endParaRPr>
            </a:p>
          </p:txBody>
        </p:sp>
        <p:sp>
          <p:nvSpPr>
            <p:cNvPr id="50" name="Rectangle 10"/>
            <p:cNvSpPr>
              <a:spLocks noChangeArrowheads="1"/>
            </p:cNvSpPr>
            <p:nvPr/>
          </p:nvSpPr>
          <p:spPr bwMode="auto">
            <a:xfrm>
              <a:off x="92075" y="481012"/>
              <a:ext cx="52388" cy="539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latinLnBrk="1" hangingPunct="1"/>
              <a:endParaRPr lang="zh-CN" altLang="en-US" sz="2000">
                <a:solidFill>
                  <a:srgbClr val="000000"/>
                </a:solidFill>
                <a:cs typeface="+mn-ea"/>
                <a:sym typeface="+mn-lt"/>
              </a:endParaRPr>
            </a:p>
          </p:txBody>
        </p:sp>
        <p:sp>
          <p:nvSpPr>
            <p:cNvPr id="51" name="Rectangle 11"/>
            <p:cNvSpPr>
              <a:spLocks noChangeArrowheads="1"/>
            </p:cNvSpPr>
            <p:nvPr/>
          </p:nvSpPr>
          <p:spPr bwMode="auto">
            <a:xfrm>
              <a:off x="92075" y="608012"/>
              <a:ext cx="52388" cy="523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latinLnBrk="1" hangingPunct="1"/>
              <a:endParaRPr lang="zh-CN" altLang="en-US" sz="2000">
                <a:solidFill>
                  <a:srgbClr val="000000"/>
                </a:solidFill>
                <a:cs typeface="+mn-ea"/>
                <a:sym typeface="+mn-lt"/>
              </a:endParaRPr>
            </a:p>
          </p:txBody>
        </p:sp>
        <p:sp>
          <p:nvSpPr>
            <p:cNvPr id="52" name="Rectangle 12"/>
            <p:cNvSpPr>
              <a:spLocks noChangeArrowheads="1"/>
            </p:cNvSpPr>
            <p:nvPr/>
          </p:nvSpPr>
          <p:spPr bwMode="auto">
            <a:xfrm>
              <a:off x="92075" y="733425"/>
              <a:ext cx="52388" cy="523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latinLnBrk="1" hangingPunct="1"/>
              <a:endParaRPr lang="zh-CN" altLang="en-US" sz="2000">
                <a:solidFill>
                  <a:srgbClr val="000000"/>
                </a:solidFill>
                <a:cs typeface="+mn-ea"/>
                <a:sym typeface="+mn-lt"/>
              </a:endParaRPr>
            </a:p>
          </p:txBody>
        </p:sp>
      </p:grpSp>
      <p:sp>
        <p:nvSpPr>
          <p:cNvPr id="53" name="Freeform 17"/>
          <p:cNvSpPr>
            <a:spLocks noEditPoints="1"/>
          </p:cNvSpPr>
          <p:nvPr/>
        </p:nvSpPr>
        <p:spPr bwMode="auto">
          <a:xfrm>
            <a:off x="4450402" y="3089026"/>
            <a:ext cx="422948" cy="637578"/>
          </a:xfrm>
          <a:custGeom>
            <a:avLst/>
            <a:gdLst>
              <a:gd name="T0" fmla="*/ 78876966 w 2441"/>
              <a:gd name="T1" fmla="*/ 86954976 h 3678"/>
              <a:gd name="T2" fmla="*/ 79013699 w 2441"/>
              <a:gd name="T3" fmla="*/ 87707490 h 3678"/>
              <a:gd name="T4" fmla="*/ 79423637 w 2441"/>
              <a:gd name="T5" fmla="*/ 88118142 h 3678"/>
              <a:gd name="T6" fmla="*/ 80107302 w 2441"/>
              <a:gd name="T7" fmla="*/ 88186410 h 3678"/>
              <a:gd name="T8" fmla="*/ 78876966 w 2441"/>
              <a:gd name="T9" fmla="*/ 19634935 h 3678"/>
              <a:gd name="T10" fmla="*/ 14490311 w 2441"/>
              <a:gd name="T11" fmla="*/ 13614563 h 3678"/>
              <a:gd name="T12" fmla="*/ 13943640 w 2441"/>
              <a:gd name="T13" fmla="*/ 13888157 h 3678"/>
              <a:gd name="T14" fmla="*/ 13738410 w 2441"/>
              <a:gd name="T15" fmla="*/ 14435606 h 3678"/>
              <a:gd name="T16" fmla="*/ 13670174 w 2441"/>
              <a:gd name="T17" fmla="*/ 236851706 h 3678"/>
              <a:gd name="T18" fmla="*/ 14217106 w 2441"/>
              <a:gd name="T19" fmla="*/ 238014610 h 3678"/>
              <a:gd name="T20" fmla="*/ 152012448 w 2441"/>
              <a:gd name="T21" fmla="*/ 238083140 h 3678"/>
              <a:gd name="T22" fmla="*/ 153106052 w 2441"/>
              <a:gd name="T23" fmla="*/ 237535690 h 3678"/>
              <a:gd name="T24" fmla="*/ 153174288 w 2441"/>
              <a:gd name="T25" fmla="*/ 101937770 h 3678"/>
              <a:gd name="T26" fmla="*/ 77646629 w 2441"/>
              <a:gd name="T27" fmla="*/ 101664176 h 3678"/>
              <a:gd name="T28" fmla="*/ 73272216 w 2441"/>
              <a:gd name="T29" fmla="*/ 100295945 h 3678"/>
              <a:gd name="T30" fmla="*/ 69581206 w 2441"/>
              <a:gd name="T31" fmla="*/ 97559222 h 3678"/>
              <a:gd name="T32" fmla="*/ 66847067 w 2441"/>
              <a:gd name="T33" fmla="*/ 93796391 h 3678"/>
              <a:gd name="T34" fmla="*/ 65548494 w 2441"/>
              <a:gd name="T35" fmla="*/ 89349576 h 3678"/>
              <a:gd name="T36" fmla="*/ 65411761 w 2441"/>
              <a:gd name="T37" fmla="*/ 13614563 h 3678"/>
              <a:gd name="T38" fmla="*/ 14900510 w 2441"/>
              <a:gd name="T39" fmla="*/ 0 h 3678"/>
              <a:gd name="T40" fmla="*/ 78876966 w 2441"/>
              <a:gd name="T41" fmla="*/ 342123 h 3678"/>
              <a:gd name="T42" fmla="*/ 166844462 w 2441"/>
              <a:gd name="T43" fmla="*/ 88186410 h 3678"/>
              <a:gd name="T44" fmla="*/ 166707728 w 2441"/>
              <a:gd name="T45" fmla="*/ 239246044 h 3678"/>
              <a:gd name="T46" fmla="*/ 165272423 w 2441"/>
              <a:gd name="T47" fmla="*/ 243556324 h 3678"/>
              <a:gd name="T48" fmla="*/ 162401550 w 2441"/>
              <a:gd name="T49" fmla="*/ 247319155 h 3678"/>
              <a:gd name="T50" fmla="*/ 158710802 w 2441"/>
              <a:gd name="T51" fmla="*/ 250055617 h 3678"/>
              <a:gd name="T52" fmla="*/ 154336127 w 2441"/>
              <a:gd name="T53" fmla="*/ 251423847 h 3678"/>
              <a:gd name="T54" fmla="*/ 14900510 w 2441"/>
              <a:gd name="T55" fmla="*/ 251629174 h 3678"/>
              <a:gd name="T56" fmla="*/ 10184395 w 2441"/>
              <a:gd name="T57" fmla="*/ 250876660 h 3678"/>
              <a:gd name="T58" fmla="*/ 6014950 w 2441"/>
              <a:gd name="T59" fmla="*/ 248892712 h 3678"/>
              <a:gd name="T60" fmla="*/ 2870611 w 2441"/>
              <a:gd name="T61" fmla="*/ 245677069 h 3678"/>
              <a:gd name="T62" fmla="*/ 751901 w 2441"/>
              <a:gd name="T63" fmla="*/ 241572115 h 3678"/>
              <a:gd name="T64" fmla="*/ 0 w 2441"/>
              <a:gd name="T65" fmla="*/ 236851706 h 3678"/>
              <a:gd name="T66" fmla="*/ 136733 w 2441"/>
              <a:gd name="T67" fmla="*/ 12451397 h 3678"/>
              <a:gd name="T68" fmla="*/ 1572039 w 2441"/>
              <a:gd name="T69" fmla="*/ 8072849 h 3678"/>
              <a:gd name="T70" fmla="*/ 4306178 w 2441"/>
              <a:gd name="T71" fmla="*/ 4378548 h 3678"/>
              <a:gd name="T72" fmla="*/ 8065423 w 2441"/>
              <a:gd name="T73" fmla="*/ 1641825 h 3678"/>
              <a:gd name="T74" fmla="*/ 12508335 w 2441"/>
              <a:gd name="T75" fmla="*/ 273594 h 367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441"/>
              <a:gd name="T115" fmla="*/ 0 h 3678"/>
              <a:gd name="T116" fmla="*/ 2441 w 2441"/>
              <a:gd name="T117" fmla="*/ 3678 h 367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441" h="3678">
                <a:moveTo>
                  <a:pt x="1154" y="287"/>
                </a:moveTo>
                <a:lnTo>
                  <a:pt x="1154" y="1271"/>
                </a:lnTo>
                <a:lnTo>
                  <a:pt x="1155" y="1278"/>
                </a:lnTo>
                <a:lnTo>
                  <a:pt x="1156" y="1282"/>
                </a:lnTo>
                <a:lnTo>
                  <a:pt x="1159" y="1286"/>
                </a:lnTo>
                <a:lnTo>
                  <a:pt x="1162" y="1288"/>
                </a:lnTo>
                <a:lnTo>
                  <a:pt x="1167" y="1289"/>
                </a:lnTo>
                <a:lnTo>
                  <a:pt x="1172" y="1289"/>
                </a:lnTo>
                <a:lnTo>
                  <a:pt x="2157" y="1289"/>
                </a:lnTo>
                <a:lnTo>
                  <a:pt x="1154" y="287"/>
                </a:lnTo>
                <a:close/>
                <a:moveTo>
                  <a:pt x="218" y="199"/>
                </a:moveTo>
                <a:lnTo>
                  <a:pt x="212" y="199"/>
                </a:lnTo>
                <a:lnTo>
                  <a:pt x="208" y="201"/>
                </a:lnTo>
                <a:lnTo>
                  <a:pt x="204" y="203"/>
                </a:lnTo>
                <a:lnTo>
                  <a:pt x="202" y="207"/>
                </a:lnTo>
                <a:lnTo>
                  <a:pt x="201" y="211"/>
                </a:lnTo>
                <a:lnTo>
                  <a:pt x="200" y="217"/>
                </a:lnTo>
                <a:lnTo>
                  <a:pt x="200" y="3462"/>
                </a:lnTo>
                <a:lnTo>
                  <a:pt x="202" y="3472"/>
                </a:lnTo>
                <a:lnTo>
                  <a:pt x="208" y="3479"/>
                </a:lnTo>
                <a:lnTo>
                  <a:pt x="218" y="3480"/>
                </a:lnTo>
                <a:lnTo>
                  <a:pt x="2224" y="3480"/>
                </a:lnTo>
                <a:lnTo>
                  <a:pt x="2235" y="3479"/>
                </a:lnTo>
                <a:lnTo>
                  <a:pt x="2240" y="3472"/>
                </a:lnTo>
                <a:lnTo>
                  <a:pt x="2241" y="3462"/>
                </a:lnTo>
                <a:lnTo>
                  <a:pt x="2241" y="1490"/>
                </a:lnTo>
                <a:lnTo>
                  <a:pt x="1172" y="1490"/>
                </a:lnTo>
                <a:lnTo>
                  <a:pt x="1136" y="1486"/>
                </a:lnTo>
                <a:lnTo>
                  <a:pt x="1103" y="1480"/>
                </a:lnTo>
                <a:lnTo>
                  <a:pt x="1072" y="1466"/>
                </a:lnTo>
                <a:lnTo>
                  <a:pt x="1043" y="1449"/>
                </a:lnTo>
                <a:lnTo>
                  <a:pt x="1018" y="1426"/>
                </a:lnTo>
                <a:lnTo>
                  <a:pt x="995" y="1399"/>
                </a:lnTo>
                <a:lnTo>
                  <a:pt x="978" y="1371"/>
                </a:lnTo>
                <a:lnTo>
                  <a:pt x="966" y="1339"/>
                </a:lnTo>
                <a:lnTo>
                  <a:pt x="959" y="1306"/>
                </a:lnTo>
                <a:lnTo>
                  <a:pt x="957" y="1271"/>
                </a:lnTo>
                <a:lnTo>
                  <a:pt x="957" y="199"/>
                </a:lnTo>
                <a:lnTo>
                  <a:pt x="218" y="199"/>
                </a:lnTo>
                <a:close/>
                <a:moveTo>
                  <a:pt x="218" y="0"/>
                </a:moveTo>
                <a:lnTo>
                  <a:pt x="1151" y="0"/>
                </a:lnTo>
                <a:lnTo>
                  <a:pt x="1154" y="5"/>
                </a:lnTo>
                <a:lnTo>
                  <a:pt x="2438" y="1289"/>
                </a:lnTo>
                <a:lnTo>
                  <a:pt x="2441" y="1289"/>
                </a:lnTo>
                <a:lnTo>
                  <a:pt x="2441" y="3462"/>
                </a:lnTo>
                <a:lnTo>
                  <a:pt x="2439" y="3497"/>
                </a:lnTo>
                <a:lnTo>
                  <a:pt x="2431" y="3530"/>
                </a:lnTo>
                <a:lnTo>
                  <a:pt x="2418" y="3560"/>
                </a:lnTo>
                <a:lnTo>
                  <a:pt x="2400" y="3589"/>
                </a:lnTo>
                <a:lnTo>
                  <a:pt x="2376" y="3615"/>
                </a:lnTo>
                <a:lnTo>
                  <a:pt x="2350" y="3638"/>
                </a:lnTo>
                <a:lnTo>
                  <a:pt x="2322" y="3655"/>
                </a:lnTo>
                <a:lnTo>
                  <a:pt x="2291" y="3667"/>
                </a:lnTo>
                <a:lnTo>
                  <a:pt x="2258" y="3675"/>
                </a:lnTo>
                <a:lnTo>
                  <a:pt x="2224" y="3678"/>
                </a:lnTo>
                <a:lnTo>
                  <a:pt x="218" y="3678"/>
                </a:lnTo>
                <a:lnTo>
                  <a:pt x="183" y="3675"/>
                </a:lnTo>
                <a:lnTo>
                  <a:pt x="149" y="3667"/>
                </a:lnTo>
                <a:lnTo>
                  <a:pt x="117" y="3655"/>
                </a:lnTo>
                <a:lnTo>
                  <a:pt x="88" y="3638"/>
                </a:lnTo>
                <a:lnTo>
                  <a:pt x="63" y="3616"/>
                </a:lnTo>
                <a:lnTo>
                  <a:pt x="42" y="3591"/>
                </a:lnTo>
                <a:lnTo>
                  <a:pt x="24" y="3563"/>
                </a:lnTo>
                <a:lnTo>
                  <a:pt x="11" y="3531"/>
                </a:lnTo>
                <a:lnTo>
                  <a:pt x="3" y="3498"/>
                </a:lnTo>
                <a:lnTo>
                  <a:pt x="0" y="3462"/>
                </a:lnTo>
                <a:lnTo>
                  <a:pt x="0" y="217"/>
                </a:lnTo>
                <a:lnTo>
                  <a:pt x="2" y="182"/>
                </a:lnTo>
                <a:lnTo>
                  <a:pt x="10" y="149"/>
                </a:lnTo>
                <a:lnTo>
                  <a:pt x="23" y="118"/>
                </a:lnTo>
                <a:lnTo>
                  <a:pt x="41" y="90"/>
                </a:lnTo>
                <a:lnTo>
                  <a:pt x="63" y="64"/>
                </a:lnTo>
                <a:lnTo>
                  <a:pt x="90" y="41"/>
                </a:lnTo>
                <a:lnTo>
                  <a:pt x="118" y="24"/>
                </a:lnTo>
                <a:lnTo>
                  <a:pt x="149" y="10"/>
                </a:lnTo>
                <a:lnTo>
                  <a:pt x="183" y="4"/>
                </a:lnTo>
                <a:lnTo>
                  <a:pt x="218" y="0"/>
                </a:lnTo>
                <a:close/>
              </a:path>
            </a:pathLst>
          </a:custGeom>
          <a:solidFill>
            <a:schemeClr val="bg1"/>
          </a:solidFill>
          <a:ln>
            <a:noFill/>
          </a:ln>
        </p:spPr>
        <p:txBody>
          <a:bodyPr/>
          <a:lstStyle/>
          <a:p>
            <a:endParaRPr lang="zh-CN" altLang="en-US" sz="2000">
              <a:cs typeface="+mn-ea"/>
              <a:sym typeface="+mn-lt"/>
            </a:endParaRPr>
          </a:p>
        </p:txBody>
      </p:sp>
      <p:grpSp>
        <p:nvGrpSpPr>
          <p:cNvPr id="54" name="그룹 88"/>
          <p:cNvGrpSpPr/>
          <p:nvPr/>
        </p:nvGrpSpPr>
        <p:grpSpPr bwMode="auto">
          <a:xfrm>
            <a:off x="6709944" y="3156361"/>
            <a:ext cx="507116" cy="502908"/>
            <a:chOff x="0" y="0"/>
            <a:chExt cx="871538" cy="866775"/>
          </a:xfrm>
          <a:solidFill>
            <a:schemeClr val="bg1"/>
          </a:solidFill>
        </p:grpSpPr>
        <p:sp>
          <p:nvSpPr>
            <p:cNvPr id="55" name="Freeform 59"/>
            <p:cNvSpPr>
              <a:spLocks noEditPoints="1"/>
            </p:cNvSpPr>
            <p:nvPr/>
          </p:nvSpPr>
          <p:spPr bwMode="auto">
            <a:xfrm>
              <a:off x="0" y="0"/>
              <a:ext cx="871538" cy="866775"/>
            </a:xfrm>
            <a:custGeom>
              <a:avLst/>
              <a:gdLst>
                <a:gd name="T0" fmla="*/ 95263894 w 3293"/>
                <a:gd name="T1" fmla="*/ 15792011 h 3279"/>
                <a:gd name="T2" fmla="*/ 70397139 w 3293"/>
                <a:gd name="T3" fmla="*/ 24177181 h 3279"/>
                <a:gd name="T4" fmla="*/ 50083660 w 3293"/>
                <a:gd name="T5" fmla="*/ 37453720 h 3279"/>
                <a:gd name="T6" fmla="*/ 34112786 w 3293"/>
                <a:gd name="T7" fmla="*/ 54224059 h 3279"/>
                <a:gd name="T8" fmla="*/ 21644473 w 3293"/>
                <a:gd name="T9" fmla="*/ 75885768 h 3279"/>
                <a:gd name="T10" fmla="*/ 14850023 w 3293"/>
                <a:gd name="T11" fmla="*/ 101111062 h 3279"/>
                <a:gd name="T12" fmla="*/ 14850023 w 3293"/>
                <a:gd name="T13" fmla="*/ 127873764 h 3279"/>
                <a:gd name="T14" fmla="*/ 21644473 w 3293"/>
                <a:gd name="T15" fmla="*/ 153238630 h 3279"/>
                <a:gd name="T16" fmla="*/ 34112786 w 3293"/>
                <a:gd name="T17" fmla="*/ 174900339 h 3279"/>
                <a:gd name="T18" fmla="*/ 50083660 w 3293"/>
                <a:gd name="T19" fmla="*/ 191740463 h 3279"/>
                <a:gd name="T20" fmla="*/ 70397139 w 3293"/>
                <a:gd name="T21" fmla="*/ 204947217 h 3279"/>
                <a:gd name="T22" fmla="*/ 95263894 w 3293"/>
                <a:gd name="T23" fmla="*/ 213472223 h 3279"/>
                <a:gd name="T24" fmla="*/ 122091808 w 3293"/>
                <a:gd name="T25" fmla="*/ 215079154 h 3279"/>
                <a:gd name="T26" fmla="*/ 148289293 w 3293"/>
                <a:gd name="T27" fmla="*/ 209768538 h 3279"/>
                <a:gd name="T28" fmla="*/ 169723622 w 3293"/>
                <a:gd name="T29" fmla="*/ 199426979 h 3279"/>
                <a:gd name="T30" fmla="*/ 186955355 w 3293"/>
                <a:gd name="T31" fmla="*/ 185871030 h 3279"/>
                <a:gd name="T32" fmla="*/ 200684527 w 3293"/>
                <a:gd name="T33" fmla="*/ 168751233 h 3279"/>
                <a:gd name="T34" fmla="*/ 211051409 w 3293"/>
                <a:gd name="T35" fmla="*/ 147438983 h 3279"/>
                <a:gd name="T36" fmla="*/ 216444993 w 3293"/>
                <a:gd name="T37" fmla="*/ 121235362 h 3279"/>
                <a:gd name="T38" fmla="*/ 215184135 w 3293"/>
                <a:gd name="T39" fmla="*/ 97267804 h 3279"/>
                <a:gd name="T40" fmla="*/ 208599828 w 3293"/>
                <a:gd name="T41" fmla="*/ 75466523 h 3279"/>
                <a:gd name="T42" fmla="*/ 197602517 w 3293"/>
                <a:gd name="T43" fmla="*/ 55901040 h 3279"/>
                <a:gd name="T44" fmla="*/ 182962637 w 3293"/>
                <a:gd name="T45" fmla="*/ 39619733 h 3279"/>
                <a:gd name="T46" fmla="*/ 164890596 w 3293"/>
                <a:gd name="T47" fmla="*/ 26902275 h 3279"/>
                <a:gd name="T48" fmla="*/ 141915129 w 3293"/>
                <a:gd name="T49" fmla="*/ 17399206 h 3279"/>
                <a:gd name="T50" fmla="*/ 115227222 w 3293"/>
                <a:gd name="T51" fmla="*/ 13835622 h 3279"/>
                <a:gd name="T52" fmla="*/ 134910536 w 3293"/>
                <a:gd name="T53" fmla="*/ 1747031 h 3279"/>
                <a:gd name="T54" fmla="*/ 159987169 w 3293"/>
                <a:gd name="T55" fmla="*/ 9153874 h 3279"/>
                <a:gd name="T56" fmla="*/ 182542350 w 3293"/>
                <a:gd name="T57" fmla="*/ 21661709 h 3279"/>
                <a:gd name="T58" fmla="*/ 201174949 w 3293"/>
                <a:gd name="T59" fmla="*/ 38012802 h 3279"/>
                <a:gd name="T60" fmla="*/ 215744693 w 3293"/>
                <a:gd name="T61" fmla="*/ 58346725 h 3279"/>
                <a:gd name="T62" fmla="*/ 225901432 w 3293"/>
                <a:gd name="T63" fmla="*/ 82244497 h 3279"/>
                <a:gd name="T64" fmla="*/ 230454444 w 3293"/>
                <a:gd name="T65" fmla="*/ 107819250 h 3279"/>
                <a:gd name="T66" fmla="*/ 228913307 w 3293"/>
                <a:gd name="T67" fmla="*/ 134092657 h 3279"/>
                <a:gd name="T68" fmla="*/ 221418291 w 3293"/>
                <a:gd name="T69" fmla="*/ 159108328 h 3279"/>
                <a:gd name="T70" fmla="*/ 208949978 w 3293"/>
                <a:gd name="T71" fmla="*/ 181398905 h 3279"/>
                <a:gd name="T72" fmla="*/ 192348939 w 3293"/>
                <a:gd name="T73" fmla="*/ 199776438 h 3279"/>
                <a:gd name="T74" fmla="*/ 171755182 w 3293"/>
                <a:gd name="T75" fmla="*/ 214240663 h 3279"/>
                <a:gd name="T76" fmla="*/ 147588992 w 3293"/>
                <a:gd name="T77" fmla="*/ 224442650 h 3279"/>
                <a:gd name="T78" fmla="*/ 121951801 w 3293"/>
                <a:gd name="T79" fmla="*/ 228914775 h 3279"/>
                <a:gd name="T80" fmla="*/ 95543908 w 3293"/>
                <a:gd name="T81" fmla="*/ 227447417 h 3279"/>
                <a:gd name="T82" fmla="*/ 70467275 w 3293"/>
                <a:gd name="T83" fmla="*/ 219970524 h 3279"/>
                <a:gd name="T84" fmla="*/ 47982229 w 3293"/>
                <a:gd name="T85" fmla="*/ 207602525 h 3279"/>
                <a:gd name="T86" fmla="*/ 29419767 w 3293"/>
                <a:gd name="T87" fmla="*/ 191111596 h 3279"/>
                <a:gd name="T88" fmla="*/ 14779887 w 3293"/>
                <a:gd name="T89" fmla="*/ 170707887 h 3279"/>
                <a:gd name="T90" fmla="*/ 4553012 w 3293"/>
                <a:gd name="T91" fmla="*/ 146740329 h 3279"/>
                <a:gd name="T92" fmla="*/ 140007 w 3293"/>
                <a:gd name="T93" fmla="*/ 121095525 h 3279"/>
                <a:gd name="T94" fmla="*/ 1611009 w 3293"/>
                <a:gd name="T95" fmla="*/ 94891905 h 3279"/>
                <a:gd name="T96" fmla="*/ 9036153 w 3293"/>
                <a:gd name="T97" fmla="*/ 70016070 h 3279"/>
                <a:gd name="T98" fmla="*/ 21644473 w 3293"/>
                <a:gd name="T99" fmla="*/ 47725493 h 3279"/>
                <a:gd name="T100" fmla="*/ 38245512 w 3293"/>
                <a:gd name="T101" fmla="*/ 29278174 h 3279"/>
                <a:gd name="T102" fmla="*/ 58769398 w 3293"/>
                <a:gd name="T103" fmla="*/ 14883735 h 3279"/>
                <a:gd name="T104" fmla="*/ 82795581 w 3293"/>
                <a:gd name="T105" fmla="*/ 4681748 h 3279"/>
                <a:gd name="T106" fmla="*/ 108572779 w 3293"/>
                <a:gd name="T107" fmla="*/ 209623 h 327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293"/>
                <a:gd name="T163" fmla="*/ 0 h 3279"/>
                <a:gd name="T164" fmla="*/ 3293 w 3293"/>
                <a:gd name="T165" fmla="*/ 3279 h 327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293" h="3279">
                  <a:moveTo>
                    <a:pt x="1645" y="198"/>
                  </a:moveTo>
                  <a:lnTo>
                    <a:pt x="1548" y="201"/>
                  </a:lnTo>
                  <a:lnTo>
                    <a:pt x="1453" y="210"/>
                  </a:lnTo>
                  <a:lnTo>
                    <a:pt x="1360" y="226"/>
                  </a:lnTo>
                  <a:lnTo>
                    <a:pt x="1268" y="246"/>
                  </a:lnTo>
                  <a:lnTo>
                    <a:pt x="1178" y="273"/>
                  </a:lnTo>
                  <a:lnTo>
                    <a:pt x="1091" y="307"/>
                  </a:lnTo>
                  <a:lnTo>
                    <a:pt x="1005" y="346"/>
                  </a:lnTo>
                  <a:lnTo>
                    <a:pt x="922" y="392"/>
                  </a:lnTo>
                  <a:lnTo>
                    <a:pt x="849" y="437"/>
                  </a:lnTo>
                  <a:lnTo>
                    <a:pt x="780" y="484"/>
                  </a:lnTo>
                  <a:lnTo>
                    <a:pt x="715" y="536"/>
                  </a:lnTo>
                  <a:lnTo>
                    <a:pt x="653" y="591"/>
                  </a:lnTo>
                  <a:lnTo>
                    <a:pt x="594" y="650"/>
                  </a:lnTo>
                  <a:lnTo>
                    <a:pt x="539" y="712"/>
                  </a:lnTo>
                  <a:lnTo>
                    <a:pt x="487" y="776"/>
                  </a:lnTo>
                  <a:lnTo>
                    <a:pt x="439" y="845"/>
                  </a:lnTo>
                  <a:lnTo>
                    <a:pt x="394" y="917"/>
                  </a:lnTo>
                  <a:lnTo>
                    <a:pt x="348" y="1001"/>
                  </a:lnTo>
                  <a:lnTo>
                    <a:pt x="309" y="1086"/>
                  </a:lnTo>
                  <a:lnTo>
                    <a:pt x="275" y="1173"/>
                  </a:lnTo>
                  <a:lnTo>
                    <a:pt x="249" y="1262"/>
                  </a:lnTo>
                  <a:lnTo>
                    <a:pt x="227" y="1354"/>
                  </a:lnTo>
                  <a:lnTo>
                    <a:pt x="212" y="1447"/>
                  </a:lnTo>
                  <a:lnTo>
                    <a:pt x="203" y="1541"/>
                  </a:lnTo>
                  <a:lnTo>
                    <a:pt x="200" y="1638"/>
                  </a:lnTo>
                  <a:lnTo>
                    <a:pt x="203" y="1735"/>
                  </a:lnTo>
                  <a:lnTo>
                    <a:pt x="212" y="1830"/>
                  </a:lnTo>
                  <a:lnTo>
                    <a:pt x="227" y="1923"/>
                  </a:lnTo>
                  <a:lnTo>
                    <a:pt x="247" y="2014"/>
                  </a:lnTo>
                  <a:lnTo>
                    <a:pt x="275" y="2104"/>
                  </a:lnTo>
                  <a:lnTo>
                    <a:pt x="309" y="2193"/>
                  </a:lnTo>
                  <a:lnTo>
                    <a:pt x="348" y="2278"/>
                  </a:lnTo>
                  <a:lnTo>
                    <a:pt x="394" y="2363"/>
                  </a:lnTo>
                  <a:lnTo>
                    <a:pt x="439" y="2434"/>
                  </a:lnTo>
                  <a:lnTo>
                    <a:pt x="487" y="2503"/>
                  </a:lnTo>
                  <a:lnTo>
                    <a:pt x="539" y="2568"/>
                  </a:lnTo>
                  <a:lnTo>
                    <a:pt x="594" y="2630"/>
                  </a:lnTo>
                  <a:lnTo>
                    <a:pt x="653" y="2689"/>
                  </a:lnTo>
                  <a:lnTo>
                    <a:pt x="715" y="2744"/>
                  </a:lnTo>
                  <a:lnTo>
                    <a:pt x="780" y="2795"/>
                  </a:lnTo>
                  <a:lnTo>
                    <a:pt x="849" y="2843"/>
                  </a:lnTo>
                  <a:lnTo>
                    <a:pt x="922" y="2889"/>
                  </a:lnTo>
                  <a:lnTo>
                    <a:pt x="1005" y="2933"/>
                  </a:lnTo>
                  <a:lnTo>
                    <a:pt x="1091" y="2973"/>
                  </a:lnTo>
                  <a:lnTo>
                    <a:pt x="1178" y="3006"/>
                  </a:lnTo>
                  <a:lnTo>
                    <a:pt x="1268" y="3034"/>
                  </a:lnTo>
                  <a:lnTo>
                    <a:pt x="1360" y="3055"/>
                  </a:lnTo>
                  <a:lnTo>
                    <a:pt x="1453" y="3070"/>
                  </a:lnTo>
                  <a:lnTo>
                    <a:pt x="1548" y="3078"/>
                  </a:lnTo>
                  <a:lnTo>
                    <a:pt x="1645" y="3081"/>
                  </a:lnTo>
                  <a:lnTo>
                    <a:pt x="1743" y="3078"/>
                  </a:lnTo>
                  <a:lnTo>
                    <a:pt x="1838" y="3069"/>
                  </a:lnTo>
                  <a:lnTo>
                    <a:pt x="1933" y="3053"/>
                  </a:lnTo>
                  <a:lnTo>
                    <a:pt x="2026" y="3031"/>
                  </a:lnTo>
                  <a:lnTo>
                    <a:pt x="2117" y="3002"/>
                  </a:lnTo>
                  <a:lnTo>
                    <a:pt x="2207" y="2967"/>
                  </a:lnTo>
                  <a:lnTo>
                    <a:pt x="2282" y="2932"/>
                  </a:lnTo>
                  <a:lnTo>
                    <a:pt x="2354" y="2895"/>
                  </a:lnTo>
                  <a:lnTo>
                    <a:pt x="2423" y="2854"/>
                  </a:lnTo>
                  <a:lnTo>
                    <a:pt x="2489" y="2811"/>
                  </a:lnTo>
                  <a:lnTo>
                    <a:pt x="2552" y="2764"/>
                  </a:lnTo>
                  <a:lnTo>
                    <a:pt x="2612" y="2713"/>
                  </a:lnTo>
                  <a:lnTo>
                    <a:pt x="2669" y="2660"/>
                  </a:lnTo>
                  <a:lnTo>
                    <a:pt x="2723" y="2604"/>
                  </a:lnTo>
                  <a:lnTo>
                    <a:pt x="2774" y="2544"/>
                  </a:lnTo>
                  <a:lnTo>
                    <a:pt x="2821" y="2481"/>
                  </a:lnTo>
                  <a:lnTo>
                    <a:pt x="2865" y="2415"/>
                  </a:lnTo>
                  <a:lnTo>
                    <a:pt x="2906" y="2346"/>
                  </a:lnTo>
                  <a:lnTo>
                    <a:pt x="2943" y="2274"/>
                  </a:lnTo>
                  <a:lnTo>
                    <a:pt x="2978" y="2200"/>
                  </a:lnTo>
                  <a:lnTo>
                    <a:pt x="3013" y="2110"/>
                  </a:lnTo>
                  <a:lnTo>
                    <a:pt x="3041" y="2018"/>
                  </a:lnTo>
                  <a:lnTo>
                    <a:pt x="3063" y="1925"/>
                  </a:lnTo>
                  <a:lnTo>
                    <a:pt x="3080" y="1831"/>
                  </a:lnTo>
                  <a:lnTo>
                    <a:pt x="3090" y="1735"/>
                  </a:lnTo>
                  <a:lnTo>
                    <a:pt x="3093" y="1638"/>
                  </a:lnTo>
                  <a:lnTo>
                    <a:pt x="3090" y="1555"/>
                  </a:lnTo>
                  <a:lnTo>
                    <a:pt x="3084" y="1473"/>
                  </a:lnTo>
                  <a:lnTo>
                    <a:pt x="3072" y="1392"/>
                  </a:lnTo>
                  <a:lnTo>
                    <a:pt x="3055" y="1313"/>
                  </a:lnTo>
                  <a:lnTo>
                    <a:pt x="3034" y="1234"/>
                  </a:lnTo>
                  <a:lnTo>
                    <a:pt x="3009" y="1157"/>
                  </a:lnTo>
                  <a:lnTo>
                    <a:pt x="2978" y="1080"/>
                  </a:lnTo>
                  <a:lnTo>
                    <a:pt x="2943" y="1006"/>
                  </a:lnTo>
                  <a:lnTo>
                    <a:pt x="2906" y="934"/>
                  </a:lnTo>
                  <a:lnTo>
                    <a:pt x="2865" y="866"/>
                  </a:lnTo>
                  <a:lnTo>
                    <a:pt x="2821" y="800"/>
                  </a:lnTo>
                  <a:lnTo>
                    <a:pt x="2774" y="737"/>
                  </a:lnTo>
                  <a:lnTo>
                    <a:pt x="2723" y="677"/>
                  </a:lnTo>
                  <a:lnTo>
                    <a:pt x="2669" y="621"/>
                  </a:lnTo>
                  <a:lnTo>
                    <a:pt x="2612" y="567"/>
                  </a:lnTo>
                  <a:lnTo>
                    <a:pt x="2552" y="517"/>
                  </a:lnTo>
                  <a:lnTo>
                    <a:pt x="2489" y="470"/>
                  </a:lnTo>
                  <a:lnTo>
                    <a:pt x="2423" y="426"/>
                  </a:lnTo>
                  <a:lnTo>
                    <a:pt x="2354" y="385"/>
                  </a:lnTo>
                  <a:lnTo>
                    <a:pt x="2282" y="347"/>
                  </a:lnTo>
                  <a:lnTo>
                    <a:pt x="2207" y="313"/>
                  </a:lnTo>
                  <a:lnTo>
                    <a:pt x="2117" y="277"/>
                  </a:lnTo>
                  <a:lnTo>
                    <a:pt x="2026" y="249"/>
                  </a:lnTo>
                  <a:lnTo>
                    <a:pt x="1933" y="227"/>
                  </a:lnTo>
                  <a:lnTo>
                    <a:pt x="1838" y="210"/>
                  </a:lnTo>
                  <a:lnTo>
                    <a:pt x="1743" y="201"/>
                  </a:lnTo>
                  <a:lnTo>
                    <a:pt x="1645" y="198"/>
                  </a:lnTo>
                  <a:close/>
                  <a:moveTo>
                    <a:pt x="1645" y="0"/>
                  </a:moveTo>
                  <a:lnTo>
                    <a:pt x="1741" y="3"/>
                  </a:lnTo>
                  <a:lnTo>
                    <a:pt x="1834" y="11"/>
                  </a:lnTo>
                  <a:lnTo>
                    <a:pt x="1926" y="25"/>
                  </a:lnTo>
                  <a:lnTo>
                    <a:pt x="2018" y="44"/>
                  </a:lnTo>
                  <a:lnTo>
                    <a:pt x="2107" y="67"/>
                  </a:lnTo>
                  <a:lnTo>
                    <a:pt x="2197" y="97"/>
                  </a:lnTo>
                  <a:lnTo>
                    <a:pt x="2284" y="131"/>
                  </a:lnTo>
                  <a:lnTo>
                    <a:pt x="2370" y="171"/>
                  </a:lnTo>
                  <a:lnTo>
                    <a:pt x="2452" y="213"/>
                  </a:lnTo>
                  <a:lnTo>
                    <a:pt x="2531" y="259"/>
                  </a:lnTo>
                  <a:lnTo>
                    <a:pt x="2606" y="310"/>
                  </a:lnTo>
                  <a:lnTo>
                    <a:pt x="2679" y="362"/>
                  </a:lnTo>
                  <a:lnTo>
                    <a:pt x="2746" y="419"/>
                  </a:lnTo>
                  <a:lnTo>
                    <a:pt x="2811" y="480"/>
                  </a:lnTo>
                  <a:lnTo>
                    <a:pt x="2872" y="544"/>
                  </a:lnTo>
                  <a:lnTo>
                    <a:pt x="2929" y="612"/>
                  </a:lnTo>
                  <a:lnTo>
                    <a:pt x="2983" y="683"/>
                  </a:lnTo>
                  <a:lnTo>
                    <a:pt x="3033" y="757"/>
                  </a:lnTo>
                  <a:lnTo>
                    <a:pt x="3080" y="835"/>
                  </a:lnTo>
                  <a:lnTo>
                    <a:pt x="3123" y="916"/>
                  </a:lnTo>
                  <a:lnTo>
                    <a:pt x="3161" y="1002"/>
                  </a:lnTo>
                  <a:lnTo>
                    <a:pt x="3196" y="1089"/>
                  </a:lnTo>
                  <a:lnTo>
                    <a:pt x="3225" y="1177"/>
                  </a:lnTo>
                  <a:lnTo>
                    <a:pt x="3250" y="1267"/>
                  </a:lnTo>
                  <a:lnTo>
                    <a:pt x="3268" y="1358"/>
                  </a:lnTo>
                  <a:lnTo>
                    <a:pt x="3281" y="1450"/>
                  </a:lnTo>
                  <a:lnTo>
                    <a:pt x="3290" y="1543"/>
                  </a:lnTo>
                  <a:lnTo>
                    <a:pt x="3293" y="1638"/>
                  </a:lnTo>
                  <a:lnTo>
                    <a:pt x="3290" y="1733"/>
                  </a:lnTo>
                  <a:lnTo>
                    <a:pt x="3281" y="1826"/>
                  </a:lnTo>
                  <a:lnTo>
                    <a:pt x="3268" y="1919"/>
                  </a:lnTo>
                  <a:lnTo>
                    <a:pt x="3250" y="2010"/>
                  </a:lnTo>
                  <a:lnTo>
                    <a:pt x="3225" y="2100"/>
                  </a:lnTo>
                  <a:lnTo>
                    <a:pt x="3196" y="2189"/>
                  </a:lnTo>
                  <a:lnTo>
                    <a:pt x="3161" y="2277"/>
                  </a:lnTo>
                  <a:lnTo>
                    <a:pt x="3122" y="2361"/>
                  </a:lnTo>
                  <a:lnTo>
                    <a:pt x="3079" y="2442"/>
                  </a:lnTo>
                  <a:lnTo>
                    <a:pt x="3033" y="2520"/>
                  </a:lnTo>
                  <a:lnTo>
                    <a:pt x="2983" y="2596"/>
                  </a:lnTo>
                  <a:lnTo>
                    <a:pt x="2929" y="2667"/>
                  </a:lnTo>
                  <a:lnTo>
                    <a:pt x="2872" y="2735"/>
                  </a:lnTo>
                  <a:lnTo>
                    <a:pt x="2811" y="2798"/>
                  </a:lnTo>
                  <a:lnTo>
                    <a:pt x="2746" y="2859"/>
                  </a:lnTo>
                  <a:lnTo>
                    <a:pt x="2678" y="2916"/>
                  </a:lnTo>
                  <a:lnTo>
                    <a:pt x="2606" y="2970"/>
                  </a:lnTo>
                  <a:lnTo>
                    <a:pt x="2531" y="3021"/>
                  </a:lnTo>
                  <a:lnTo>
                    <a:pt x="2452" y="3066"/>
                  </a:lnTo>
                  <a:lnTo>
                    <a:pt x="2370" y="3109"/>
                  </a:lnTo>
                  <a:lnTo>
                    <a:pt x="2284" y="3148"/>
                  </a:lnTo>
                  <a:lnTo>
                    <a:pt x="2197" y="3183"/>
                  </a:lnTo>
                  <a:lnTo>
                    <a:pt x="2107" y="3212"/>
                  </a:lnTo>
                  <a:lnTo>
                    <a:pt x="2018" y="3236"/>
                  </a:lnTo>
                  <a:lnTo>
                    <a:pt x="1926" y="3255"/>
                  </a:lnTo>
                  <a:lnTo>
                    <a:pt x="1834" y="3268"/>
                  </a:lnTo>
                  <a:lnTo>
                    <a:pt x="1741" y="3276"/>
                  </a:lnTo>
                  <a:lnTo>
                    <a:pt x="1645" y="3279"/>
                  </a:lnTo>
                  <a:lnTo>
                    <a:pt x="1550" y="3276"/>
                  </a:lnTo>
                  <a:lnTo>
                    <a:pt x="1456" y="3268"/>
                  </a:lnTo>
                  <a:lnTo>
                    <a:pt x="1364" y="3255"/>
                  </a:lnTo>
                  <a:lnTo>
                    <a:pt x="1273" y="3237"/>
                  </a:lnTo>
                  <a:lnTo>
                    <a:pt x="1182" y="3212"/>
                  </a:lnTo>
                  <a:lnTo>
                    <a:pt x="1094" y="3183"/>
                  </a:lnTo>
                  <a:lnTo>
                    <a:pt x="1006" y="3148"/>
                  </a:lnTo>
                  <a:lnTo>
                    <a:pt x="921" y="3110"/>
                  </a:lnTo>
                  <a:lnTo>
                    <a:pt x="839" y="3066"/>
                  </a:lnTo>
                  <a:lnTo>
                    <a:pt x="761" y="3021"/>
                  </a:lnTo>
                  <a:lnTo>
                    <a:pt x="685" y="2971"/>
                  </a:lnTo>
                  <a:lnTo>
                    <a:pt x="614" y="2917"/>
                  </a:lnTo>
                  <a:lnTo>
                    <a:pt x="546" y="2859"/>
                  </a:lnTo>
                  <a:lnTo>
                    <a:pt x="481" y="2799"/>
                  </a:lnTo>
                  <a:lnTo>
                    <a:pt x="420" y="2735"/>
                  </a:lnTo>
                  <a:lnTo>
                    <a:pt x="363" y="2667"/>
                  </a:lnTo>
                  <a:lnTo>
                    <a:pt x="309" y="2596"/>
                  </a:lnTo>
                  <a:lnTo>
                    <a:pt x="258" y="2521"/>
                  </a:lnTo>
                  <a:lnTo>
                    <a:pt x="211" y="2443"/>
                  </a:lnTo>
                  <a:lnTo>
                    <a:pt x="168" y="2361"/>
                  </a:lnTo>
                  <a:lnTo>
                    <a:pt x="129" y="2277"/>
                  </a:lnTo>
                  <a:lnTo>
                    <a:pt x="95" y="2189"/>
                  </a:lnTo>
                  <a:lnTo>
                    <a:pt x="65" y="2100"/>
                  </a:lnTo>
                  <a:lnTo>
                    <a:pt x="42" y="2010"/>
                  </a:lnTo>
                  <a:lnTo>
                    <a:pt x="23" y="1919"/>
                  </a:lnTo>
                  <a:lnTo>
                    <a:pt x="10" y="1826"/>
                  </a:lnTo>
                  <a:lnTo>
                    <a:pt x="2" y="1733"/>
                  </a:lnTo>
                  <a:lnTo>
                    <a:pt x="0" y="1638"/>
                  </a:lnTo>
                  <a:lnTo>
                    <a:pt x="2" y="1543"/>
                  </a:lnTo>
                  <a:lnTo>
                    <a:pt x="10" y="1450"/>
                  </a:lnTo>
                  <a:lnTo>
                    <a:pt x="23" y="1358"/>
                  </a:lnTo>
                  <a:lnTo>
                    <a:pt x="42" y="1266"/>
                  </a:lnTo>
                  <a:lnTo>
                    <a:pt x="65" y="1177"/>
                  </a:lnTo>
                  <a:lnTo>
                    <a:pt x="95" y="1089"/>
                  </a:lnTo>
                  <a:lnTo>
                    <a:pt x="129" y="1002"/>
                  </a:lnTo>
                  <a:lnTo>
                    <a:pt x="168" y="916"/>
                  </a:lnTo>
                  <a:lnTo>
                    <a:pt x="211" y="835"/>
                  </a:lnTo>
                  <a:lnTo>
                    <a:pt x="258" y="757"/>
                  </a:lnTo>
                  <a:lnTo>
                    <a:pt x="309" y="683"/>
                  </a:lnTo>
                  <a:lnTo>
                    <a:pt x="363" y="611"/>
                  </a:lnTo>
                  <a:lnTo>
                    <a:pt x="420" y="544"/>
                  </a:lnTo>
                  <a:lnTo>
                    <a:pt x="481" y="480"/>
                  </a:lnTo>
                  <a:lnTo>
                    <a:pt x="546" y="419"/>
                  </a:lnTo>
                  <a:lnTo>
                    <a:pt x="614" y="362"/>
                  </a:lnTo>
                  <a:lnTo>
                    <a:pt x="685" y="309"/>
                  </a:lnTo>
                  <a:lnTo>
                    <a:pt x="761" y="259"/>
                  </a:lnTo>
                  <a:lnTo>
                    <a:pt x="839" y="213"/>
                  </a:lnTo>
                  <a:lnTo>
                    <a:pt x="921" y="171"/>
                  </a:lnTo>
                  <a:lnTo>
                    <a:pt x="1006" y="131"/>
                  </a:lnTo>
                  <a:lnTo>
                    <a:pt x="1094" y="97"/>
                  </a:lnTo>
                  <a:lnTo>
                    <a:pt x="1182" y="67"/>
                  </a:lnTo>
                  <a:lnTo>
                    <a:pt x="1273" y="44"/>
                  </a:lnTo>
                  <a:lnTo>
                    <a:pt x="1364" y="25"/>
                  </a:lnTo>
                  <a:lnTo>
                    <a:pt x="1456" y="11"/>
                  </a:lnTo>
                  <a:lnTo>
                    <a:pt x="1550" y="3"/>
                  </a:lnTo>
                  <a:lnTo>
                    <a:pt x="164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000">
                <a:cs typeface="+mn-ea"/>
                <a:sym typeface="+mn-lt"/>
              </a:endParaRPr>
            </a:p>
          </p:txBody>
        </p:sp>
        <p:sp>
          <p:nvSpPr>
            <p:cNvPr id="56" name="Freeform 60"/>
            <p:cNvSpPr/>
            <p:nvPr/>
          </p:nvSpPr>
          <p:spPr bwMode="auto">
            <a:xfrm>
              <a:off x="176213" y="319088"/>
              <a:ext cx="519113" cy="282575"/>
            </a:xfrm>
            <a:custGeom>
              <a:avLst/>
              <a:gdLst>
                <a:gd name="T0" fmla="*/ 7669195 w 1966"/>
                <a:gd name="T1" fmla="*/ 0 h 1068"/>
                <a:gd name="T2" fmla="*/ 9133326 w 1966"/>
                <a:gd name="T3" fmla="*/ 279929 h 1068"/>
                <a:gd name="T4" fmla="*/ 10597457 w 1966"/>
                <a:gd name="T5" fmla="*/ 910167 h 1068"/>
                <a:gd name="T6" fmla="*/ 11852464 w 1966"/>
                <a:gd name="T7" fmla="*/ 1890183 h 1068"/>
                <a:gd name="T8" fmla="*/ 69231878 w 1966"/>
                <a:gd name="T9" fmla="*/ 57893479 h 1068"/>
                <a:gd name="T10" fmla="*/ 125216868 w 1966"/>
                <a:gd name="T11" fmla="*/ 2170113 h 1068"/>
                <a:gd name="T12" fmla="*/ 126402167 w 1966"/>
                <a:gd name="T13" fmla="*/ 1190096 h 1068"/>
                <a:gd name="T14" fmla="*/ 127587466 w 1966"/>
                <a:gd name="T15" fmla="*/ 560123 h 1068"/>
                <a:gd name="T16" fmla="*/ 128981889 w 1966"/>
                <a:gd name="T17" fmla="*/ 139965 h 1068"/>
                <a:gd name="T18" fmla="*/ 130236897 w 1966"/>
                <a:gd name="T19" fmla="*/ 0 h 1068"/>
                <a:gd name="T20" fmla="*/ 131561348 w 1966"/>
                <a:gd name="T21" fmla="*/ 139965 h 1068"/>
                <a:gd name="T22" fmla="*/ 132886063 w 1966"/>
                <a:gd name="T23" fmla="*/ 560123 h 1068"/>
                <a:gd name="T24" fmla="*/ 134001654 w 1966"/>
                <a:gd name="T25" fmla="*/ 1190096 h 1068"/>
                <a:gd name="T26" fmla="*/ 134977829 w 1966"/>
                <a:gd name="T27" fmla="*/ 2170113 h 1068"/>
                <a:gd name="T28" fmla="*/ 135884033 w 1966"/>
                <a:gd name="T29" fmla="*/ 3080279 h 1068"/>
                <a:gd name="T30" fmla="*/ 136511668 w 1966"/>
                <a:gd name="T31" fmla="*/ 4270375 h 1068"/>
                <a:gd name="T32" fmla="*/ 136929916 w 1966"/>
                <a:gd name="T33" fmla="*/ 5530321 h 1068"/>
                <a:gd name="T34" fmla="*/ 137069332 w 1966"/>
                <a:gd name="T35" fmla="*/ 7000346 h 1068"/>
                <a:gd name="T36" fmla="*/ 136929916 w 1966"/>
                <a:gd name="T37" fmla="*/ 8400521 h 1068"/>
                <a:gd name="T38" fmla="*/ 136511668 w 1966"/>
                <a:gd name="T39" fmla="*/ 9730581 h 1068"/>
                <a:gd name="T40" fmla="*/ 135884033 w 1966"/>
                <a:gd name="T41" fmla="*/ 10850563 h 1068"/>
                <a:gd name="T42" fmla="*/ 134977829 w 1966"/>
                <a:gd name="T43" fmla="*/ 11970808 h 1068"/>
                <a:gd name="T44" fmla="*/ 74321350 w 1966"/>
                <a:gd name="T45" fmla="*/ 72874452 h 1068"/>
                <a:gd name="T46" fmla="*/ 73275731 w 1966"/>
                <a:gd name="T47" fmla="*/ 73714504 h 1068"/>
                <a:gd name="T48" fmla="*/ 72090432 w 1966"/>
                <a:gd name="T49" fmla="*/ 74344742 h 1068"/>
                <a:gd name="T50" fmla="*/ 70765717 w 1966"/>
                <a:gd name="T51" fmla="*/ 74694521 h 1068"/>
                <a:gd name="T52" fmla="*/ 69441001 w 1966"/>
                <a:gd name="T53" fmla="*/ 74764635 h 1068"/>
                <a:gd name="T54" fmla="*/ 68116286 w 1966"/>
                <a:gd name="T55" fmla="*/ 74624671 h 1068"/>
                <a:gd name="T56" fmla="*/ 66791571 w 1966"/>
                <a:gd name="T57" fmla="*/ 74274627 h 1068"/>
                <a:gd name="T58" fmla="*/ 65606536 w 1966"/>
                <a:gd name="T59" fmla="*/ 73644654 h 1068"/>
                <a:gd name="T60" fmla="*/ 64630361 w 1966"/>
                <a:gd name="T61" fmla="*/ 72874452 h 1068"/>
                <a:gd name="T62" fmla="*/ 2091503 w 1966"/>
                <a:gd name="T63" fmla="*/ 11970808 h 1068"/>
                <a:gd name="T64" fmla="*/ 1185299 w 1966"/>
                <a:gd name="T65" fmla="*/ 10850563 h 1068"/>
                <a:gd name="T66" fmla="*/ 487956 w 1966"/>
                <a:gd name="T67" fmla="*/ 9660731 h 1068"/>
                <a:gd name="T68" fmla="*/ 139416 w 1966"/>
                <a:gd name="T69" fmla="*/ 8330406 h 1068"/>
                <a:gd name="T70" fmla="*/ 0 w 1966"/>
                <a:gd name="T71" fmla="*/ 7000346 h 1068"/>
                <a:gd name="T72" fmla="*/ 69708 w 1966"/>
                <a:gd name="T73" fmla="*/ 5670285 h 1068"/>
                <a:gd name="T74" fmla="*/ 418248 w 1966"/>
                <a:gd name="T75" fmla="*/ 4410340 h 1068"/>
                <a:gd name="T76" fmla="*/ 976175 w 1966"/>
                <a:gd name="T77" fmla="*/ 3150129 h 1068"/>
                <a:gd name="T78" fmla="*/ 1812671 w 1966"/>
                <a:gd name="T79" fmla="*/ 2170113 h 1068"/>
                <a:gd name="T80" fmla="*/ 3137386 w 1966"/>
                <a:gd name="T81" fmla="*/ 1119981 h 1068"/>
                <a:gd name="T82" fmla="*/ 4601517 w 1966"/>
                <a:gd name="T83" fmla="*/ 350044 h 1068"/>
                <a:gd name="T84" fmla="*/ 6135356 w 1966"/>
                <a:gd name="T85" fmla="*/ 0 h 1068"/>
                <a:gd name="T86" fmla="*/ 7669195 w 1966"/>
                <a:gd name="T87" fmla="*/ 0 h 106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966"/>
                <a:gd name="T133" fmla="*/ 0 h 1068"/>
                <a:gd name="T134" fmla="*/ 1966 w 1966"/>
                <a:gd name="T135" fmla="*/ 1068 h 106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966" h="1068">
                  <a:moveTo>
                    <a:pt x="110" y="0"/>
                  </a:moveTo>
                  <a:lnTo>
                    <a:pt x="131" y="4"/>
                  </a:lnTo>
                  <a:lnTo>
                    <a:pt x="152" y="13"/>
                  </a:lnTo>
                  <a:lnTo>
                    <a:pt x="170" y="27"/>
                  </a:lnTo>
                  <a:lnTo>
                    <a:pt x="993" y="827"/>
                  </a:lnTo>
                  <a:lnTo>
                    <a:pt x="1796" y="31"/>
                  </a:lnTo>
                  <a:lnTo>
                    <a:pt x="1813" y="17"/>
                  </a:lnTo>
                  <a:lnTo>
                    <a:pt x="1830" y="8"/>
                  </a:lnTo>
                  <a:lnTo>
                    <a:pt x="1850" y="2"/>
                  </a:lnTo>
                  <a:lnTo>
                    <a:pt x="1868" y="0"/>
                  </a:lnTo>
                  <a:lnTo>
                    <a:pt x="1887" y="2"/>
                  </a:lnTo>
                  <a:lnTo>
                    <a:pt x="1906" y="8"/>
                  </a:lnTo>
                  <a:lnTo>
                    <a:pt x="1922" y="17"/>
                  </a:lnTo>
                  <a:lnTo>
                    <a:pt x="1936" y="31"/>
                  </a:lnTo>
                  <a:lnTo>
                    <a:pt x="1949" y="44"/>
                  </a:lnTo>
                  <a:lnTo>
                    <a:pt x="1958" y="61"/>
                  </a:lnTo>
                  <a:lnTo>
                    <a:pt x="1964" y="79"/>
                  </a:lnTo>
                  <a:lnTo>
                    <a:pt x="1966" y="100"/>
                  </a:lnTo>
                  <a:lnTo>
                    <a:pt x="1964" y="120"/>
                  </a:lnTo>
                  <a:lnTo>
                    <a:pt x="1958" y="139"/>
                  </a:lnTo>
                  <a:lnTo>
                    <a:pt x="1949" y="155"/>
                  </a:lnTo>
                  <a:lnTo>
                    <a:pt x="1936" y="171"/>
                  </a:lnTo>
                  <a:lnTo>
                    <a:pt x="1066" y="1041"/>
                  </a:lnTo>
                  <a:lnTo>
                    <a:pt x="1051" y="1053"/>
                  </a:lnTo>
                  <a:lnTo>
                    <a:pt x="1034" y="1062"/>
                  </a:lnTo>
                  <a:lnTo>
                    <a:pt x="1015" y="1067"/>
                  </a:lnTo>
                  <a:lnTo>
                    <a:pt x="996" y="1068"/>
                  </a:lnTo>
                  <a:lnTo>
                    <a:pt x="977" y="1066"/>
                  </a:lnTo>
                  <a:lnTo>
                    <a:pt x="958" y="1061"/>
                  </a:lnTo>
                  <a:lnTo>
                    <a:pt x="941" y="1052"/>
                  </a:lnTo>
                  <a:lnTo>
                    <a:pt x="927" y="1041"/>
                  </a:lnTo>
                  <a:lnTo>
                    <a:pt x="30" y="171"/>
                  </a:lnTo>
                  <a:lnTo>
                    <a:pt x="17" y="155"/>
                  </a:lnTo>
                  <a:lnTo>
                    <a:pt x="7" y="138"/>
                  </a:lnTo>
                  <a:lnTo>
                    <a:pt x="2" y="119"/>
                  </a:lnTo>
                  <a:lnTo>
                    <a:pt x="0" y="100"/>
                  </a:lnTo>
                  <a:lnTo>
                    <a:pt x="1" y="81"/>
                  </a:lnTo>
                  <a:lnTo>
                    <a:pt x="6" y="63"/>
                  </a:lnTo>
                  <a:lnTo>
                    <a:pt x="14" y="45"/>
                  </a:lnTo>
                  <a:lnTo>
                    <a:pt x="26" y="31"/>
                  </a:lnTo>
                  <a:lnTo>
                    <a:pt x="45" y="16"/>
                  </a:lnTo>
                  <a:lnTo>
                    <a:pt x="66" y="5"/>
                  </a:lnTo>
                  <a:lnTo>
                    <a:pt x="88" y="0"/>
                  </a:lnTo>
                  <a:lnTo>
                    <a:pt x="11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000">
                <a:cs typeface="+mn-ea"/>
                <a:sym typeface="+mn-lt"/>
              </a:endParaRPr>
            </a:p>
          </p:txBody>
        </p:sp>
      </p:grpSp>
    </p:spTree>
  </p:cSld>
  <p:clrMapOvr>
    <a:masterClrMapping/>
  </p:clrMapOvr>
  <p:transition advClick="0" advTm="3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0-#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500" fill="hold"/>
                                        <p:tgtEl>
                                          <p:spTgt spid="42"/>
                                        </p:tgtEl>
                                        <p:attrNameLst>
                                          <p:attrName>ppt_x</p:attrName>
                                        </p:attrNameLst>
                                      </p:cBhvr>
                                      <p:tavLst>
                                        <p:tav tm="0">
                                          <p:val>
                                            <p:strVal val="#ppt_x"/>
                                          </p:val>
                                        </p:tav>
                                        <p:tav tm="100000">
                                          <p:val>
                                            <p:strVal val="#ppt_x"/>
                                          </p:val>
                                        </p:tav>
                                      </p:tavLst>
                                    </p:anim>
                                    <p:anim calcmode="lin" valueType="num">
                                      <p:cBhvr additive="base">
                                        <p:cTn id="12" dur="500" fill="hold"/>
                                        <p:tgtEl>
                                          <p:spTgt spid="42"/>
                                        </p:tgtEl>
                                        <p:attrNameLst>
                                          <p:attrName>ppt_y</p:attrName>
                                        </p:attrNameLst>
                                      </p:cBhvr>
                                      <p:tavLst>
                                        <p:tav tm="0">
                                          <p:val>
                                            <p:strVal val="1+#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500" fill="hold"/>
                                        <p:tgtEl>
                                          <p:spTgt spid="41"/>
                                        </p:tgtEl>
                                        <p:attrNameLst>
                                          <p:attrName>ppt_x</p:attrName>
                                        </p:attrNameLst>
                                      </p:cBhvr>
                                      <p:tavLst>
                                        <p:tav tm="0">
                                          <p:val>
                                            <p:strVal val="1+#ppt_w/2"/>
                                          </p:val>
                                        </p:tav>
                                        <p:tav tm="100000">
                                          <p:val>
                                            <p:strVal val="#ppt_x"/>
                                          </p:val>
                                        </p:tav>
                                      </p:tavLst>
                                    </p:anim>
                                    <p:anim calcmode="lin" valueType="num">
                                      <p:cBhvr additive="base">
                                        <p:cTn id="16" dur="500" fill="hold"/>
                                        <p:tgtEl>
                                          <p:spTgt spid="41"/>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43"/>
                                        </p:tgtEl>
                                        <p:attrNameLst>
                                          <p:attrName>style.visibility</p:attrName>
                                        </p:attrNameLst>
                                      </p:cBhvr>
                                      <p:to>
                                        <p:strVal val="visible"/>
                                      </p:to>
                                    </p:set>
                                    <p:anim calcmode="lin" valueType="num">
                                      <p:cBhvr additive="base">
                                        <p:cTn id="19" dur="500" fill="hold"/>
                                        <p:tgtEl>
                                          <p:spTgt spid="43"/>
                                        </p:tgtEl>
                                        <p:attrNameLst>
                                          <p:attrName>ppt_x</p:attrName>
                                        </p:attrNameLst>
                                      </p:cBhvr>
                                      <p:tavLst>
                                        <p:tav tm="0">
                                          <p:val>
                                            <p:strVal val="0-#ppt_w/2"/>
                                          </p:val>
                                        </p:tav>
                                        <p:tav tm="100000">
                                          <p:val>
                                            <p:strVal val="#ppt_x"/>
                                          </p:val>
                                        </p:tav>
                                      </p:tavLst>
                                    </p:anim>
                                    <p:anim calcmode="lin" valueType="num">
                                      <p:cBhvr additive="base">
                                        <p:cTn id="20" dur="500" fill="hold"/>
                                        <p:tgtEl>
                                          <p:spTgt spid="43"/>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fade">
                                      <p:cBhvr>
                                        <p:cTn id="25" dur="1000"/>
                                        <p:tgtEl>
                                          <p:spTgt spid="44"/>
                                        </p:tgtEl>
                                      </p:cBhvr>
                                    </p:animEffect>
                                    <p:anim calcmode="lin" valueType="num">
                                      <p:cBhvr>
                                        <p:cTn id="26" dur="1000" fill="hold"/>
                                        <p:tgtEl>
                                          <p:spTgt spid="44"/>
                                        </p:tgtEl>
                                        <p:attrNameLst>
                                          <p:attrName>ppt_x</p:attrName>
                                        </p:attrNameLst>
                                      </p:cBhvr>
                                      <p:tavLst>
                                        <p:tav tm="0">
                                          <p:val>
                                            <p:strVal val="#ppt_x"/>
                                          </p:val>
                                        </p:tav>
                                        <p:tav tm="100000">
                                          <p:val>
                                            <p:strVal val="#ppt_x"/>
                                          </p:val>
                                        </p:tav>
                                      </p:tavLst>
                                    </p:anim>
                                    <p:anim calcmode="lin" valueType="num">
                                      <p:cBhvr>
                                        <p:cTn id="27" dur="1000" fill="hold"/>
                                        <p:tgtEl>
                                          <p:spTgt spid="44"/>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45"/>
                                        </p:tgtEl>
                                        <p:attrNameLst>
                                          <p:attrName>style.visibility</p:attrName>
                                        </p:attrNameLst>
                                      </p:cBhvr>
                                      <p:to>
                                        <p:strVal val="visible"/>
                                      </p:to>
                                    </p:set>
                                    <p:animEffect transition="in" filter="fade">
                                      <p:cBhvr>
                                        <p:cTn id="30" dur="1000"/>
                                        <p:tgtEl>
                                          <p:spTgt spid="45"/>
                                        </p:tgtEl>
                                      </p:cBhvr>
                                    </p:animEffect>
                                    <p:anim calcmode="lin" valueType="num">
                                      <p:cBhvr>
                                        <p:cTn id="31" dur="1000" fill="hold"/>
                                        <p:tgtEl>
                                          <p:spTgt spid="45"/>
                                        </p:tgtEl>
                                        <p:attrNameLst>
                                          <p:attrName>ppt_x</p:attrName>
                                        </p:attrNameLst>
                                      </p:cBhvr>
                                      <p:tavLst>
                                        <p:tav tm="0">
                                          <p:val>
                                            <p:strVal val="#ppt_x"/>
                                          </p:val>
                                        </p:tav>
                                        <p:tav tm="100000">
                                          <p:val>
                                            <p:strVal val="#ppt_x"/>
                                          </p:val>
                                        </p:tav>
                                      </p:tavLst>
                                    </p:anim>
                                    <p:anim calcmode="lin" valueType="num">
                                      <p:cBhvr>
                                        <p:cTn id="32" dur="1000" fill="hold"/>
                                        <p:tgtEl>
                                          <p:spTgt spid="45"/>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Effect transition="in" filter="fade">
                                      <p:cBhvr>
                                        <p:cTn id="35" dur="1000"/>
                                        <p:tgtEl>
                                          <p:spTgt spid="53"/>
                                        </p:tgtEl>
                                      </p:cBhvr>
                                    </p:animEffect>
                                    <p:anim calcmode="lin" valueType="num">
                                      <p:cBhvr>
                                        <p:cTn id="36" dur="1000" fill="hold"/>
                                        <p:tgtEl>
                                          <p:spTgt spid="53"/>
                                        </p:tgtEl>
                                        <p:attrNameLst>
                                          <p:attrName>ppt_x</p:attrName>
                                        </p:attrNameLst>
                                      </p:cBhvr>
                                      <p:tavLst>
                                        <p:tav tm="0">
                                          <p:val>
                                            <p:strVal val="#ppt_x"/>
                                          </p:val>
                                        </p:tav>
                                        <p:tav tm="100000">
                                          <p:val>
                                            <p:strVal val="#ppt_x"/>
                                          </p:val>
                                        </p:tav>
                                      </p:tavLst>
                                    </p:anim>
                                    <p:anim calcmode="lin" valueType="num">
                                      <p:cBhvr>
                                        <p:cTn id="37" dur="1000" fill="hold"/>
                                        <p:tgtEl>
                                          <p:spTgt spid="5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54"/>
                                        </p:tgtEl>
                                        <p:attrNameLst>
                                          <p:attrName>style.visibility</p:attrName>
                                        </p:attrNameLst>
                                      </p:cBhvr>
                                      <p:to>
                                        <p:strVal val="visible"/>
                                      </p:to>
                                    </p:set>
                                    <p:animEffect transition="in" filter="fade">
                                      <p:cBhvr>
                                        <p:cTn id="40" dur="1000"/>
                                        <p:tgtEl>
                                          <p:spTgt spid="54"/>
                                        </p:tgtEl>
                                      </p:cBhvr>
                                    </p:animEffect>
                                    <p:anim calcmode="lin" valueType="num">
                                      <p:cBhvr>
                                        <p:cTn id="41" dur="1000" fill="hold"/>
                                        <p:tgtEl>
                                          <p:spTgt spid="54"/>
                                        </p:tgtEl>
                                        <p:attrNameLst>
                                          <p:attrName>ppt_x</p:attrName>
                                        </p:attrNameLst>
                                      </p:cBhvr>
                                      <p:tavLst>
                                        <p:tav tm="0">
                                          <p:val>
                                            <p:strVal val="#ppt_x"/>
                                          </p:val>
                                        </p:tav>
                                        <p:tav tm="100000">
                                          <p:val>
                                            <p:strVal val="#ppt_x"/>
                                          </p:val>
                                        </p:tav>
                                      </p:tavLst>
                                    </p:anim>
                                    <p:anim calcmode="lin" valueType="num">
                                      <p:cBhvr>
                                        <p:cTn id="42" dur="1000" fill="hold"/>
                                        <p:tgtEl>
                                          <p:spTgt spid="54"/>
                                        </p:tgtEl>
                                        <p:attrNameLst>
                                          <p:attrName>ppt_y</p:attrName>
                                        </p:attrNameLst>
                                      </p:cBhvr>
                                      <p:tavLst>
                                        <p:tav tm="0">
                                          <p:val>
                                            <p:strVal val="#ppt_y+.1"/>
                                          </p:val>
                                        </p:tav>
                                        <p:tav tm="100000">
                                          <p:val>
                                            <p:strVal val="#ppt_y"/>
                                          </p:val>
                                        </p:tav>
                                      </p:tavLst>
                                    </p:anim>
                                  </p:childTnLst>
                                </p:cTn>
                              </p:par>
                            </p:childTnLst>
                          </p:cTn>
                        </p:par>
                        <p:par>
                          <p:cTn id="43" fill="hold">
                            <p:stCondLst>
                              <p:cond delay="1000"/>
                            </p:stCondLst>
                            <p:childTnLst>
                              <p:par>
                                <p:cTn id="44" presetID="22" presetClass="entr" presetSubtype="4" fill="hold" nodeType="afterEffect">
                                  <p:stCondLst>
                                    <p:cond delay="0"/>
                                  </p:stCondLst>
                                  <p:childTnLst>
                                    <p:set>
                                      <p:cBhvr>
                                        <p:cTn id="45" dur="1" fill="hold">
                                          <p:stCondLst>
                                            <p:cond delay="0"/>
                                          </p:stCondLst>
                                        </p:cTn>
                                        <p:tgtEl>
                                          <p:spTgt spid="39"/>
                                        </p:tgtEl>
                                        <p:attrNameLst>
                                          <p:attrName>style.visibility</p:attrName>
                                        </p:attrNameLst>
                                      </p:cBhvr>
                                      <p:to>
                                        <p:strVal val="visible"/>
                                      </p:to>
                                    </p:set>
                                    <p:animEffect transition="in" filter="wipe(down)">
                                      <p:cBhvr>
                                        <p:cTn id="46" dur="500"/>
                                        <p:tgtEl>
                                          <p:spTgt spid="39"/>
                                        </p:tgtEl>
                                      </p:cBhvr>
                                    </p:animEffect>
                                  </p:childTnLst>
                                </p:cTn>
                              </p:par>
                            </p:childTnLst>
                          </p:cTn>
                        </p:par>
                        <p:par>
                          <p:cTn id="47" fill="hold">
                            <p:stCondLst>
                              <p:cond delay="1500"/>
                            </p:stCondLst>
                            <p:childTnLst>
                              <p:par>
                                <p:cTn id="48" presetID="22" presetClass="entr" presetSubtype="1" fill="hold" nodeType="afterEffect">
                                  <p:stCondLst>
                                    <p:cond delay="0"/>
                                  </p:stCondLst>
                                  <p:childTnLst>
                                    <p:set>
                                      <p:cBhvr>
                                        <p:cTn id="49" dur="1" fill="hold">
                                          <p:stCondLst>
                                            <p:cond delay="0"/>
                                          </p:stCondLst>
                                        </p:cTn>
                                        <p:tgtEl>
                                          <p:spTgt spid="40"/>
                                        </p:tgtEl>
                                        <p:attrNameLst>
                                          <p:attrName>style.visibility</p:attrName>
                                        </p:attrNameLst>
                                      </p:cBhvr>
                                      <p:to>
                                        <p:strVal val="visible"/>
                                      </p:to>
                                    </p:set>
                                    <p:animEffect transition="in" filter="wipe(up)">
                                      <p:cBhvr>
                                        <p:cTn id="50"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1" grpId="0" animBg="1"/>
      <p:bldP spid="42" grpId="0" animBg="1"/>
      <p:bldP spid="43" grpId="0" animBg="1"/>
      <p:bldP spid="44" grpId="0" animBg="1"/>
      <p:bldP spid="5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箭头: 右 6"/>
          <p:cNvSpPr/>
          <p:nvPr/>
        </p:nvSpPr>
        <p:spPr>
          <a:xfrm flipH="1">
            <a:off x="554916" y="2673184"/>
            <a:ext cx="4283413" cy="1739621"/>
          </a:xfrm>
          <a:prstGeom prst="rightArrow">
            <a:avLst>
              <a:gd name="adj1" fmla="val 76841"/>
              <a:gd name="adj2" fmla="val 66216"/>
            </a:avLst>
          </a:prstGeom>
          <a:solidFill>
            <a:srgbClr val="901B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901B21"/>
              </a:solidFill>
              <a:cs typeface="+mn-ea"/>
              <a:sym typeface="+mn-lt"/>
            </a:endParaRPr>
          </a:p>
        </p:txBody>
      </p:sp>
      <p:grpSp>
        <p:nvGrpSpPr>
          <p:cNvPr id="3" name="组合 2"/>
          <p:cNvGrpSpPr/>
          <p:nvPr/>
        </p:nvGrpSpPr>
        <p:grpSpPr>
          <a:xfrm>
            <a:off x="1175622" y="3031488"/>
            <a:ext cx="3764280" cy="915670"/>
            <a:chOff x="5472" y="5373"/>
            <a:chExt cx="5928" cy="1442"/>
          </a:xfrm>
        </p:grpSpPr>
        <p:sp>
          <p:nvSpPr>
            <p:cNvPr id="25607" name="TextBox 6"/>
            <p:cNvSpPr/>
            <p:nvPr/>
          </p:nvSpPr>
          <p:spPr>
            <a:xfrm>
              <a:off x="6810" y="5373"/>
              <a:ext cx="4590" cy="1442"/>
            </a:xfrm>
            <a:prstGeom prst="rect">
              <a:avLst/>
            </a:prstGeom>
            <a:noFill/>
            <a:ln w="9525">
              <a:noFill/>
            </a:ln>
          </p:spPr>
          <p:txBody>
            <a:bodyPr wrap="square" anchor="t">
              <a:spAutoFit/>
            </a:bodyPr>
            <a:lstStyle/>
            <a:p>
              <a:pPr fontAlgn="auto">
                <a:lnSpc>
                  <a:spcPts val="2120"/>
                </a:lnSpc>
              </a:pPr>
              <a:r>
                <a:rPr lang="zh-CN" altLang="en-US" sz="1600" b="1" dirty="0">
                  <a:solidFill>
                    <a:schemeClr val="bg1"/>
                  </a:solidFill>
                  <a:cs typeface="+mn-ea"/>
                  <a:sym typeface="+mn-lt"/>
                </a:rPr>
                <a:t>添加标题</a:t>
              </a:r>
              <a:endParaRPr lang="en-US" altLang="zh-CN" sz="1600" b="1" dirty="0">
                <a:solidFill>
                  <a:schemeClr val="bg1"/>
                </a:solidFill>
                <a:cs typeface="+mn-ea"/>
                <a:sym typeface="+mn-lt"/>
              </a:endParaRPr>
            </a:p>
            <a:p>
              <a:pPr>
                <a:lnSpc>
                  <a:spcPct val="150000"/>
                </a:lnSpc>
              </a:pPr>
              <a:r>
                <a:rPr lang="zh-CN" altLang="en-US" sz="1200" spc="300" dirty="0">
                  <a:solidFill>
                    <a:schemeClr val="bg1"/>
                  </a:solidFill>
                  <a:cs typeface="+mn-ea"/>
                  <a:sym typeface="+mn-lt"/>
                </a:rPr>
                <a:t>双击在此添加你的文本信息内容双击在此添加你的文本信息内容</a:t>
              </a:r>
              <a:endParaRPr lang="en-GB" altLang="zh-CN" sz="1200" spc="300" dirty="0">
                <a:solidFill>
                  <a:schemeClr val="bg1"/>
                </a:solidFill>
                <a:cs typeface="+mn-ea"/>
                <a:sym typeface="+mn-lt"/>
              </a:endParaRPr>
            </a:p>
          </p:txBody>
        </p:sp>
        <p:sp>
          <p:nvSpPr>
            <p:cNvPr id="47" name="target_274002"/>
            <p:cNvSpPr>
              <a:spLocks noChangeAspect="1"/>
            </p:cNvSpPr>
            <p:nvPr/>
          </p:nvSpPr>
          <p:spPr bwMode="auto">
            <a:xfrm>
              <a:off x="5472" y="5663"/>
              <a:ext cx="995" cy="993"/>
            </a:xfrm>
            <a:custGeom>
              <a:avLst/>
              <a:gdLst>
                <a:gd name="connsiteX0" fmla="*/ 164777 w 604110"/>
                <a:gd name="connsiteY0" fmla="*/ 264973 h 603052"/>
                <a:gd name="connsiteX1" fmla="*/ 457609 w 604110"/>
                <a:gd name="connsiteY1" fmla="*/ 264973 h 603052"/>
                <a:gd name="connsiteX2" fmla="*/ 485066 w 604110"/>
                <a:gd name="connsiteY2" fmla="*/ 292388 h 603052"/>
                <a:gd name="connsiteX3" fmla="*/ 457609 w 604110"/>
                <a:gd name="connsiteY3" fmla="*/ 319802 h 603052"/>
                <a:gd name="connsiteX4" fmla="*/ 164777 w 604110"/>
                <a:gd name="connsiteY4" fmla="*/ 319802 h 603052"/>
                <a:gd name="connsiteX5" fmla="*/ 137320 w 604110"/>
                <a:gd name="connsiteY5" fmla="*/ 292388 h 603052"/>
                <a:gd name="connsiteX6" fmla="*/ 164777 w 604110"/>
                <a:gd name="connsiteY6" fmla="*/ 264973 h 603052"/>
                <a:gd name="connsiteX7" fmla="*/ 164777 w 604110"/>
                <a:gd name="connsiteY7" fmla="*/ 137038 h 603052"/>
                <a:gd name="connsiteX8" fmla="*/ 457609 w 604110"/>
                <a:gd name="connsiteY8" fmla="*/ 137038 h 603052"/>
                <a:gd name="connsiteX9" fmla="*/ 485066 w 604110"/>
                <a:gd name="connsiteY9" fmla="*/ 164453 h 603052"/>
                <a:gd name="connsiteX10" fmla="*/ 457609 w 604110"/>
                <a:gd name="connsiteY10" fmla="*/ 191867 h 603052"/>
                <a:gd name="connsiteX11" fmla="*/ 164777 w 604110"/>
                <a:gd name="connsiteY11" fmla="*/ 191867 h 603052"/>
                <a:gd name="connsiteX12" fmla="*/ 137320 w 604110"/>
                <a:gd name="connsiteY12" fmla="*/ 164453 h 603052"/>
                <a:gd name="connsiteX13" fmla="*/ 164777 w 604110"/>
                <a:gd name="connsiteY13" fmla="*/ 137038 h 603052"/>
                <a:gd name="connsiteX14" fmla="*/ 54919 w 604110"/>
                <a:gd name="connsiteY14" fmla="*/ 54823 h 603052"/>
                <a:gd name="connsiteX15" fmla="*/ 54919 w 604110"/>
                <a:gd name="connsiteY15" fmla="*/ 420355 h 603052"/>
                <a:gd name="connsiteX16" fmla="*/ 137298 w 604110"/>
                <a:gd name="connsiteY16" fmla="*/ 420355 h 603052"/>
                <a:gd name="connsiteX17" fmla="*/ 164757 w 604110"/>
                <a:gd name="connsiteY17" fmla="*/ 447766 h 603052"/>
                <a:gd name="connsiteX18" fmla="*/ 164757 w 604110"/>
                <a:gd name="connsiteY18" fmla="*/ 523011 h 603052"/>
                <a:gd name="connsiteX19" fmla="*/ 304664 w 604110"/>
                <a:gd name="connsiteY19" fmla="*/ 425289 h 603052"/>
                <a:gd name="connsiteX20" fmla="*/ 320316 w 604110"/>
                <a:gd name="connsiteY20" fmla="*/ 420355 h 603052"/>
                <a:gd name="connsiteX21" fmla="*/ 549191 w 604110"/>
                <a:gd name="connsiteY21" fmla="*/ 420355 h 603052"/>
                <a:gd name="connsiteX22" fmla="*/ 549191 w 604110"/>
                <a:gd name="connsiteY22" fmla="*/ 54823 h 603052"/>
                <a:gd name="connsiteX23" fmla="*/ 27460 w 604110"/>
                <a:gd name="connsiteY23" fmla="*/ 0 h 603052"/>
                <a:gd name="connsiteX24" fmla="*/ 576650 w 604110"/>
                <a:gd name="connsiteY24" fmla="*/ 0 h 603052"/>
                <a:gd name="connsiteX25" fmla="*/ 604110 w 604110"/>
                <a:gd name="connsiteY25" fmla="*/ 27411 h 603052"/>
                <a:gd name="connsiteX26" fmla="*/ 604110 w 604110"/>
                <a:gd name="connsiteY26" fmla="*/ 447766 h 603052"/>
                <a:gd name="connsiteX27" fmla="*/ 576650 w 604110"/>
                <a:gd name="connsiteY27" fmla="*/ 475178 h 603052"/>
                <a:gd name="connsiteX28" fmla="*/ 328965 w 604110"/>
                <a:gd name="connsiteY28" fmla="*/ 475178 h 603052"/>
                <a:gd name="connsiteX29" fmla="*/ 153087 w 604110"/>
                <a:gd name="connsiteY29" fmla="*/ 598118 h 603052"/>
                <a:gd name="connsiteX30" fmla="*/ 137298 w 604110"/>
                <a:gd name="connsiteY30" fmla="*/ 603052 h 603052"/>
                <a:gd name="connsiteX31" fmla="*/ 124666 w 604110"/>
                <a:gd name="connsiteY31" fmla="*/ 599900 h 603052"/>
                <a:gd name="connsiteX32" fmla="*/ 109838 w 604110"/>
                <a:gd name="connsiteY32" fmla="*/ 575641 h 603052"/>
                <a:gd name="connsiteX33" fmla="*/ 109838 w 604110"/>
                <a:gd name="connsiteY33" fmla="*/ 475178 h 603052"/>
                <a:gd name="connsiteX34" fmla="*/ 27460 w 604110"/>
                <a:gd name="connsiteY34" fmla="*/ 475178 h 603052"/>
                <a:gd name="connsiteX35" fmla="*/ 0 w 604110"/>
                <a:gd name="connsiteY35" fmla="*/ 447766 h 603052"/>
                <a:gd name="connsiteX36" fmla="*/ 0 w 604110"/>
                <a:gd name="connsiteY36" fmla="*/ 27411 h 603052"/>
                <a:gd name="connsiteX37" fmla="*/ 27460 w 604110"/>
                <a:gd name="connsiteY37" fmla="*/ 0 h 603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604110" h="603052">
                  <a:moveTo>
                    <a:pt x="164777" y="264973"/>
                  </a:moveTo>
                  <a:lnTo>
                    <a:pt x="457609" y="264973"/>
                  </a:lnTo>
                  <a:cubicBezTo>
                    <a:pt x="472848" y="264973"/>
                    <a:pt x="485066" y="277310"/>
                    <a:pt x="485066" y="292388"/>
                  </a:cubicBezTo>
                  <a:cubicBezTo>
                    <a:pt x="485066" y="307603"/>
                    <a:pt x="472848" y="319802"/>
                    <a:pt x="457609" y="319802"/>
                  </a:cubicBezTo>
                  <a:lnTo>
                    <a:pt x="164777" y="319802"/>
                  </a:lnTo>
                  <a:cubicBezTo>
                    <a:pt x="149676" y="319802"/>
                    <a:pt x="137320" y="307603"/>
                    <a:pt x="137320" y="292388"/>
                  </a:cubicBezTo>
                  <a:cubicBezTo>
                    <a:pt x="137320" y="277310"/>
                    <a:pt x="149676" y="264973"/>
                    <a:pt x="164777" y="264973"/>
                  </a:cubicBezTo>
                  <a:close/>
                  <a:moveTo>
                    <a:pt x="164777" y="137038"/>
                  </a:moveTo>
                  <a:lnTo>
                    <a:pt x="457609" y="137038"/>
                  </a:lnTo>
                  <a:cubicBezTo>
                    <a:pt x="472848" y="137038"/>
                    <a:pt x="485066" y="149375"/>
                    <a:pt x="485066" y="164453"/>
                  </a:cubicBezTo>
                  <a:cubicBezTo>
                    <a:pt x="485066" y="179531"/>
                    <a:pt x="472848" y="191867"/>
                    <a:pt x="457609" y="191867"/>
                  </a:cubicBezTo>
                  <a:lnTo>
                    <a:pt x="164777" y="191867"/>
                  </a:lnTo>
                  <a:cubicBezTo>
                    <a:pt x="149676" y="191867"/>
                    <a:pt x="137320" y="179531"/>
                    <a:pt x="137320" y="164453"/>
                  </a:cubicBezTo>
                  <a:cubicBezTo>
                    <a:pt x="137320" y="149375"/>
                    <a:pt x="149676" y="137038"/>
                    <a:pt x="164777" y="137038"/>
                  </a:cubicBezTo>
                  <a:close/>
                  <a:moveTo>
                    <a:pt x="54919" y="54823"/>
                  </a:moveTo>
                  <a:lnTo>
                    <a:pt x="54919" y="420355"/>
                  </a:lnTo>
                  <a:lnTo>
                    <a:pt x="137298" y="420355"/>
                  </a:lnTo>
                  <a:cubicBezTo>
                    <a:pt x="152401" y="420355"/>
                    <a:pt x="164757" y="432553"/>
                    <a:pt x="164757" y="447766"/>
                  </a:cubicBezTo>
                  <a:lnTo>
                    <a:pt x="164757" y="523011"/>
                  </a:lnTo>
                  <a:lnTo>
                    <a:pt x="304664" y="425289"/>
                  </a:lnTo>
                  <a:cubicBezTo>
                    <a:pt x="309194" y="422000"/>
                    <a:pt x="314686" y="420355"/>
                    <a:pt x="320316" y="420355"/>
                  </a:cubicBezTo>
                  <a:lnTo>
                    <a:pt x="549191" y="420355"/>
                  </a:lnTo>
                  <a:lnTo>
                    <a:pt x="549191" y="54823"/>
                  </a:lnTo>
                  <a:close/>
                  <a:moveTo>
                    <a:pt x="27460" y="0"/>
                  </a:moveTo>
                  <a:lnTo>
                    <a:pt x="576650" y="0"/>
                  </a:lnTo>
                  <a:cubicBezTo>
                    <a:pt x="591753" y="0"/>
                    <a:pt x="604110" y="12335"/>
                    <a:pt x="604110" y="27411"/>
                  </a:cubicBezTo>
                  <a:lnTo>
                    <a:pt x="604110" y="447766"/>
                  </a:lnTo>
                  <a:cubicBezTo>
                    <a:pt x="604110" y="462843"/>
                    <a:pt x="591753" y="475178"/>
                    <a:pt x="576650" y="475178"/>
                  </a:cubicBezTo>
                  <a:lnTo>
                    <a:pt x="328965" y="475178"/>
                  </a:lnTo>
                  <a:lnTo>
                    <a:pt x="153087" y="598118"/>
                  </a:lnTo>
                  <a:cubicBezTo>
                    <a:pt x="148282" y="601408"/>
                    <a:pt x="142790" y="603052"/>
                    <a:pt x="137298" y="603052"/>
                  </a:cubicBezTo>
                  <a:cubicBezTo>
                    <a:pt x="132904" y="603052"/>
                    <a:pt x="128648" y="602093"/>
                    <a:pt x="124666" y="599900"/>
                  </a:cubicBezTo>
                  <a:cubicBezTo>
                    <a:pt x="115467" y="595240"/>
                    <a:pt x="109838" y="585920"/>
                    <a:pt x="109838" y="575641"/>
                  </a:cubicBezTo>
                  <a:lnTo>
                    <a:pt x="109838" y="475178"/>
                  </a:lnTo>
                  <a:lnTo>
                    <a:pt x="27460" y="475178"/>
                  </a:lnTo>
                  <a:cubicBezTo>
                    <a:pt x="12357" y="475178"/>
                    <a:pt x="0" y="462843"/>
                    <a:pt x="0" y="447766"/>
                  </a:cubicBezTo>
                  <a:lnTo>
                    <a:pt x="0" y="27411"/>
                  </a:lnTo>
                  <a:cubicBezTo>
                    <a:pt x="0" y="12335"/>
                    <a:pt x="12357" y="0"/>
                    <a:pt x="27460" y="0"/>
                  </a:cubicBezTo>
                  <a:close/>
                </a:path>
              </a:pathLst>
            </a:custGeom>
            <a:solidFill>
              <a:schemeClr val="bg1"/>
            </a:solidFill>
            <a:ln>
              <a:noFill/>
            </a:ln>
          </p:spPr>
          <p:txBody>
            <a:bodyPr/>
            <a:lstStyle/>
            <a:p>
              <a:endParaRPr lang="zh-CN" altLang="en-US" dirty="0">
                <a:cs typeface="+mn-ea"/>
                <a:sym typeface="+mn-lt"/>
              </a:endParaRPr>
            </a:p>
          </p:txBody>
        </p:sp>
      </p:grpSp>
      <p:pic>
        <p:nvPicPr>
          <p:cNvPr id="4" name="图片 3"/>
          <p:cNvPicPr>
            <a:picLocks noChangeAspect="1"/>
          </p:cNvPicPr>
          <p:nvPr/>
        </p:nvPicPr>
        <p:blipFill rotWithShape="1">
          <a:blip r:embed="rId21" cstate="screen"/>
          <a:srcRect/>
          <a:stretch>
            <a:fillRect/>
          </a:stretch>
        </p:blipFill>
        <p:spPr>
          <a:xfrm>
            <a:off x="4838329" y="1351873"/>
            <a:ext cx="3059791" cy="4382244"/>
          </a:xfrm>
          <a:prstGeom prst="rect">
            <a:avLst/>
          </a:prstGeom>
        </p:spPr>
      </p:pic>
      <p:grpSp>
        <p:nvGrpSpPr>
          <p:cNvPr id="6" name="组合 5"/>
          <p:cNvGrpSpPr/>
          <p:nvPr/>
        </p:nvGrpSpPr>
        <p:grpSpPr>
          <a:xfrm>
            <a:off x="7898120" y="1351873"/>
            <a:ext cx="3084408" cy="571584"/>
            <a:chOff x="7071269" y="1390784"/>
            <a:chExt cx="3084408" cy="571584"/>
          </a:xfrm>
        </p:grpSpPr>
        <p:sp>
          <p:nvSpPr>
            <p:cNvPr id="2" name="矩形 1"/>
            <p:cNvSpPr/>
            <p:nvPr/>
          </p:nvSpPr>
          <p:spPr>
            <a:xfrm>
              <a:off x="7071269" y="1390784"/>
              <a:ext cx="3084408" cy="571584"/>
            </a:xfrm>
            <a:prstGeom prst="rect">
              <a:avLst/>
            </a:prstGeom>
            <a:solidFill>
              <a:srgbClr val="901B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33" name="组合 32"/>
            <p:cNvGrpSpPr/>
            <p:nvPr>
              <p:custDataLst>
                <p:tags r:id="rId16"/>
              </p:custDataLst>
            </p:nvPr>
          </p:nvGrpSpPr>
          <p:grpSpPr>
            <a:xfrm>
              <a:off x="7337001" y="1416517"/>
              <a:ext cx="1806999" cy="520118"/>
              <a:chOff x="4602575" y="2905347"/>
              <a:chExt cx="1806999" cy="520118"/>
            </a:xfrm>
          </p:grpSpPr>
          <p:sp>
            <p:nvSpPr>
              <p:cNvPr id="14" name="任意多边形 13"/>
              <p:cNvSpPr/>
              <p:nvPr>
                <p:custDataLst>
                  <p:tags r:id="rId17"/>
                </p:custDataLst>
              </p:nvPr>
            </p:nvSpPr>
            <p:spPr>
              <a:xfrm>
                <a:off x="4602575" y="2905347"/>
                <a:ext cx="520118" cy="520118"/>
              </a:xfrm>
              <a:custGeom>
                <a:avLst/>
                <a:gdLst>
                  <a:gd name="connsiteX0" fmla="*/ 260058 w 520118"/>
                  <a:gd name="connsiteY0" fmla="*/ 54528 h 520118"/>
                  <a:gd name="connsiteX1" fmla="*/ 465588 w 520118"/>
                  <a:gd name="connsiteY1" fmla="*/ 260058 h 520118"/>
                  <a:gd name="connsiteX2" fmla="*/ 260058 w 520118"/>
                  <a:gd name="connsiteY2" fmla="*/ 465588 h 520118"/>
                  <a:gd name="connsiteX3" fmla="*/ 54528 w 520118"/>
                  <a:gd name="connsiteY3" fmla="*/ 260058 h 520118"/>
                  <a:gd name="connsiteX4" fmla="*/ 260058 w 520118"/>
                  <a:gd name="connsiteY4" fmla="*/ 54528 h 520118"/>
                  <a:gd name="connsiteX5" fmla="*/ 260058 w 520118"/>
                  <a:gd name="connsiteY5" fmla="*/ 16504 h 520118"/>
                  <a:gd name="connsiteX6" fmla="*/ 16503 w 520118"/>
                  <a:gd name="connsiteY6" fmla="*/ 260059 h 520118"/>
                  <a:gd name="connsiteX7" fmla="*/ 260058 w 520118"/>
                  <a:gd name="connsiteY7" fmla="*/ 503614 h 520118"/>
                  <a:gd name="connsiteX8" fmla="*/ 503613 w 520118"/>
                  <a:gd name="connsiteY8" fmla="*/ 260059 h 520118"/>
                  <a:gd name="connsiteX9" fmla="*/ 260058 w 520118"/>
                  <a:gd name="connsiteY9" fmla="*/ 16504 h 520118"/>
                  <a:gd name="connsiteX10" fmla="*/ 260059 w 520118"/>
                  <a:gd name="connsiteY10" fmla="*/ 0 h 520118"/>
                  <a:gd name="connsiteX11" fmla="*/ 520118 w 520118"/>
                  <a:gd name="connsiteY11" fmla="*/ 260059 h 520118"/>
                  <a:gd name="connsiteX12" fmla="*/ 260059 w 520118"/>
                  <a:gd name="connsiteY12" fmla="*/ 520118 h 520118"/>
                  <a:gd name="connsiteX13" fmla="*/ 0 w 520118"/>
                  <a:gd name="connsiteY13" fmla="*/ 260059 h 520118"/>
                  <a:gd name="connsiteX14" fmla="*/ 260059 w 520118"/>
                  <a:gd name="connsiteY14" fmla="*/ 0 h 520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0118" h="520118">
                    <a:moveTo>
                      <a:pt x="260058" y="54528"/>
                    </a:moveTo>
                    <a:cubicBezTo>
                      <a:pt x="373569" y="54528"/>
                      <a:pt x="465588" y="146547"/>
                      <a:pt x="465588" y="260058"/>
                    </a:cubicBezTo>
                    <a:cubicBezTo>
                      <a:pt x="465588" y="373569"/>
                      <a:pt x="373569" y="465588"/>
                      <a:pt x="260058" y="465588"/>
                    </a:cubicBezTo>
                    <a:cubicBezTo>
                      <a:pt x="146547" y="465588"/>
                      <a:pt x="54528" y="373569"/>
                      <a:pt x="54528" y="260058"/>
                    </a:cubicBezTo>
                    <a:cubicBezTo>
                      <a:pt x="54528" y="146547"/>
                      <a:pt x="146547" y="54528"/>
                      <a:pt x="260058" y="54528"/>
                    </a:cubicBezTo>
                    <a:close/>
                    <a:moveTo>
                      <a:pt x="260058" y="16504"/>
                    </a:moveTo>
                    <a:cubicBezTo>
                      <a:pt x="125546" y="16504"/>
                      <a:pt x="16503" y="125547"/>
                      <a:pt x="16503" y="260059"/>
                    </a:cubicBezTo>
                    <a:cubicBezTo>
                      <a:pt x="16503" y="394571"/>
                      <a:pt x="125546" y="503614"/>
                      <a:pt x="260058" y="503614"/>
                    </a:cubicBezTo>
                    <a:cubicBezTo>
                      <a:pt x="394570" y="503614"/>
                      <a:pt x="503613" y="394571"/>
                      <a:pt x="503613" y="260059"/>
                    </a:cubicBezTo>
                    <a:cubicBezTo>
                      <a:pt x="503613" y="125547"/>
                      <a:pt x="394570" y="16504"/>
                      <a:pt x="260058" y="16504"/>
                    </a:cubicBezTo>
                    <a:close/>
                    <a:moveTo>
                      <a:pt x="260059" y="0"/>
                    </a:moveTo>
                    <a:cubicBezTo>
                      <a:pt x="403686" y="0"/>
                      <a:pt x="520118" y="116432"/>
                      <a:pt x="520118" y="260059"/>
                    </a:cubicBezTo>
                    <a:cubicBezTo>
                      <a:pt x="520118" y="403686"/>
                      <a:pt x="403686" y="520118"/>
                      <a:pt x="260059" y="520118"/>
                    </a:cubicBezTo>
                    <a:cubicBezTo>
                      <a:pt x="116432" y="520118"/>
                      <a:pt x="0" y="403686"/>
                      <a:pt x="0" y="260059"/>
                    </a:cubicBezTo>
                    <a:cubicBezTo>
                      <a:pt x="0" y="116432"/>
                      <a:pt x="116432" y="0"/>
                      <a:pt x="260059" y="0"/>
                    </a:cubicBezTo>
                    <a:close/>
                  </a:path>
                </a:pathLst>
              </a:custGeom>
              <a:solidFill>
                <a:srgbClr val="E9DFD0"/>
              </a:solidFill>
              <a:ln>
                <a:solidFill>
                  <a:srgbClr val="E9DFD0"/>
                </a:solidFill>
              </a:ln>
            </p:spPr>
            <p:style>
              <a:lnRef idx="2">
                <a:srgbClr val="4398FF">
                  <a:shade val="50000"/>
                </a:srgbClr>
              </a:lnRef>
              <a:fillRef idx="1">
                <a:srgbClr val="4398FF"/>
              </a:fillRef>
              <a:effectRef idx="0">
                <a:srgbClr val="4398FF"/>
              </a:effectRef>
              <a:fontRef idx="minor">
                <a:sysClr val="window" lastClr="FFFFFF"/>
              </a:fontRef>
            </p:style>
            <p:txBody>
              <a:bodyPr rtlCol="0" anchor="ctr"/>
              <a:lstStyle/>
              <a:p>
                <a:pPr algn="ctr"/>
                <a:r>
                  <a:rPr lang="en-US" altLang="zh-CN" dirty="0">
                    <a:solidFill>
                      <a:srgbClr val="901B21"/>
                    </a:solidFill>
                    <a:cs typeface="+mn-ea"/>
                    <a:sym typeface="+mn-lt"/>
                  </a:rPr>
                  <a:t>A</a:t>
                </a:r>
                <a:endParaRPr lang="zh-CN" altLang="en-US" dirty="0">
                  <a:solidFill>
                    <a:srgbClr val="901B21"/>
                  </a:solidFill>
                  <a:cs typeface="+mn-ea"/>
                  <a:sym typeface="+mn-lt"/>
                </a:endParaRPr>
              </a:p>
            </p:txBody>
          </p:sp>
          <p:sp>
            <p:nvSpPr>
              <p:cNvPr id="23" name="文本框 22"/>
              <p:cNvSpPr txBox="1"/>
              <p:nvPr>
                <p:custDataLst>
                  <p:tags r:id="rId18"/>
                </p:custDataLst>
              </p:nvPr>
            </p:nvSpPr>
            <p:spPr>
              <a:xfrm>
                <a:off x="5122693" y="2981489"/>
                <a:ext cx="1286881" cy="367834"/>
              </a:xfrm>
              <a:prstGeom prst="rect">
                <a:avLst/>
              </a:prstGeom>
              <a:noFill/>
            </p:spPr>
            <p:txBody>
              <a:bodyPr wrap="square" rtlCol="0" anchor="ctr" anchorCtr="0">
                <a:normAutofit fontScale="97500" lnSpcReduction="10000"/>
              </a:bodyPr>
              <a:lstStyle/>
              <a:p>
                <a:pPr>
                  <a:lnSpc>
                    <a:spcPct val="110000"/>
                  </a:lnSpc>
                </a:pPr>
                <a:r>
                  <a:rPr lang="zh-CN" altLang="en-US" dirty="0">
                    <a:solidFill>
                      <a:schemeClr val="bg1"/>
                    </a:solidFill>
                    <a:cs typeface="+mn-ea"/>
                    <a:sym typeface="+mn-lt"/>
                  </a:rPr>
                  <a:t>添加标题</a:t>
                </a:r>
              </a:p>
            </p:txBody>
          </p:sp>
        </p:grpSp>
      </p:grpSp>
      <p:grpSp>
        <p:nvGrpSpPr>
          <p:cNvPr id="27" name="组合 26"/>
          <p:cNvGrpSpPr/>
          <p:nvPr/>
        </p:nvGrpSpPr>
        <p:grpSpPr>
          <a:xfrm>
            <a:off x="7898120" y="2114005"/>
            <a:ext cx="3084408" cy="571584"/>
            <a:chOff x="7071269" y="1390784"/>
            <a:chExt cx="3084408" cy="571584"/>
          </a:xfrm>
        </p:grpSpPr>
        <p:sp>
          <p:nvSpPr>
            <p:cNvPr id="28" name="矩形 27"/>
            <p:cNvSpPr/>
            <p:nvPr/>
          </p:nvSpPr>
          <p:spPr>
            <a:xfrm>
              <a:off x="7071269" y="1390784"/>
              <a:ext cx="3084408" cy="571584"/>
            </a:xfrm>
            <a:prstGeom prst="rect">
              <a:avLst/>
            </a:prstGeom>
            <a:solidFill>
              <a:srgbClr val="901B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9" name="组合 28"/>
            <p:cNvGrpSpPr/>
            <p:nvPr>
              <p:custDataLst>
                <p:tags r:id="rId13"/>
              </p:custDataLst>
            </p:nvPr>
          </p:nvGrpSpPr>
          <p:grpSpPr>
            <a:xfrm>
              <a:off x="7337001" y="1416517"/>
              <a:ext cx="1806999" cy="520118"/>
              <a:chOff x="4602575" y="2905347"/>
              <a:chExt cx="1806999" cy="520118"/>
            </a:xfrm>
          </p:grpSpPr>
          <p:sp>
            <p:nvSpPr>
              <p:cNvPr id="30" name="任意多边形 13"/>
              <p:cNvSpPr/>
              <p:nvPr>
                <p:custDataLst>
                  <p:tags r:id="rId14"/>
                </p:custDataLst>
              </p:nvPr>
            </p:nvSpPr>
            <p:spPr>
              <a:xfrm>
                <a:off x="4602575" y="2905347"/>
                <a:ext cx="520118" cy="520118"/>
              </a:xfrm>
              <a:custGeom>
                <a:avLst/>
                <a:gdLst>
                  <a:gd name="connsiteX0" fmla="*/ 260058 w 520118"/>
                  <a:gd name="connsiteY0" fmla="*/ 54528 h 520118"/>
                  <a:gd name="connsiteX1" fmla="*/ 465588 w 520118"/>
                  <a:gd name="connsiteY1" fmla="*/ 260058 h 520118"/>
                  <a:gd name="connsiteX2" fmla="*/ 260058 w 520118"/>
                  <a:gd name="connsiteY2" fmla="*/ 465588 h 520118"/>
                  <a:gd name="connsiteX3" fmla="*/ 54528 w 520118"/>
                  <a:gd name="connsiteY3" fmla="*/ 260058 h 520118"/>
                  <a:gd name="connsiteX4" fmla="*/ 260058 w 520118"/>
                  <a:gd name="connsiteY4" fmla="*/ 54528 h 520118"/>
                  <a:gd name="connsiteX5" fmla="*/ 260058 w 520118"/>
                  <a:gd name="connsiteY5" fmla="*/ 16504 h 520118"/>
                  <a:gd name="connsiteX6" fmla="*/ 16503 w 520118"/>
                  <a:gd name="connsiteY6" fmla="*/ 260059 h 520118"/>
                  <a:gd name="connsiteX7" fmla="*/ 260058 w 520118"/>
                  <a:gd name="connsiteY7" fmla="*/ 503614 h 520118"/>
                  <a:gd name="connsiteX8" fmla="*/ 503613 w 520118"/>
                  <a:gd name="connsiteY8" fmla="*/ 260059 h 520118"/>
                  <a:gd name="connsiteX9" fmla="*/ 260058 w 520118"/>
                  <a:gd name="connsiteY9" fmla="*/ 16504 h 520118"/>
                  <a:gd name="connsiteX10" fmla="*/ 260059 w 520118"/>
                  <a:gd name="connsiteY10" fmla="*/ 0 h 520118"/>
                  <a:gd name="connsiteX11" fmla="*/ 520118 w 520118"/>
                  <a:gd name="connsiteY11" fmla="*/ 260059 h 520118"/>
                  <a:gd name="connsiteX12" fmla="*/ 260059 w 520118"/>
                  <a:gd name="connsiteY12" fmla="*/ 520118 h 520118"/>
                  <a:gd name="connsiteX13" fmla="*/ 0 w 520118"/>
                  <a:gd name="connsiteY13" fmla="*/ 260059 h 520118"/>
                  <a:gd name="connsiteX14" fmla="*/ 260059 w 520118"/>
                  <a:gd name="connsiteY14" fmla="*/ 0 h 520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0118" h="520118">
                    <a:moveTo>
                      <a:pt x="260058" y="54528"/>
                    </a:moveTo>
                    <a:cubicBezTo>
                      <a:pt x="373569" y="54528"/>
                      <a:pt x="465588" y="146547"/>
                      <a:pt x="465588" y="260058"/>
                    </a:cubicBezTo>
                    <a:cubicBezTo>
                      <a:pt x="465588" y="373569"/>
                      <a:pt x="373569" y="465588"/>
                      <a:pt x="260058" y="465588"/>
                    </a:cubicBezTo>
                    <a:cubicBezTo>
                      <a:pt x="146547" y="465588"/>
                      <a:pt x="54528" y="373569"/>
                      <a:pt x="54528" y="260058"/>
                    </a:cubicBezTo>
                    <a:cubicBezTo>
                      <a:pt x="54528" y="146547"/>
                      <a:pt x="146547" y="54528"/>
                      <a:pt x="260058" y="54528"/>
                    </a:cubicBezTo>
                    <a:close/>
                    <a:moveTo>
                      <a:pt x="260058" y="16504"/>
                    </a:moveTo>
                    <a:cubicBezTo>
                      <a:pt x="125546" y="16504"/>
                      <a:pt x="16503" y="125547"/>
                      <a:pt x="16503" y="260059"/>
                    </a:cubicBezTo>
                    <a:cubicBezTo>
                      <a:pt x="16503" y="394571"/>
                      <a:pt x="125546" y="503614"/>
                      <a:pt x="260058" y="503614"/>
                    </a:cubicBezTo>
                    <a:cubicBezTo>
                      <a:pt x="394570" y="503614"/>
                      <a:pt x="503613" y="394571"/>
                      <a:pt x="503613" y="260059"/>
                    </a:cubicBezTo>
                    <a:cubicBezTo>
                      <a:pt x="503613" y="125547"/>
                      <a:pt x="394570" y="16504"/>
                      <a:pt x="260058" y="16504"/>
                    </a:cubicBezTo>
                    <a:close/>
                    <a:moveTo>
                      <a:pt x="260059" y="0"/>
                    </a:moveTo>
                    <a:cubicBezTo>
                      <a:pt x="403686" y="0"/>
                      <a:pt x="520118" y="116432"/>
                      <a:pt x="520118" y="260059"/>
                    </a:cubicBezTo>
                    <a:cubicBezTo>
                      <a:pt x="520118" y="403686"/>
                      <a:pt x="403686" y="520118"/>
                      <a:pt x="260059" y="520118"/>
                    </a:cubicBezTo>
                    <a:cubicBezTo>
                      <a:pt x="116432" y="520118"/>
                      <a:pt x="0" y="403686"/>
                      <a:pt x="0" y="260059"/>
                    </a:cubicBezTo>
                    <a:cubicBezTo>
                      <a:pt x="0" y="116432"/>
                      <a:pt x="116432" y="0"/>
                      <a:pt x="260059" y="0"/>
                    </a:cubicBezTo>
                    <a:close/>
                  </a:path>
                </a:pathLst>
              </a:custGeom>
              <a:solidFill>
                <a:srgbClr val="E9DFD0"/>
              </a:solidFill>
              <a:ln>
                <a:solidFill>
                  <a:srgbClr val="E9DFD0"/>
                </a:solidFill>
              </a:ln>
            </p:spPr>
            <p:style>
              <a:lnRef idx="2">
                <a:srgbClr val="4398FF">
                  <a:shade val="50000"/>
                </a:srgbClr>
              </a:lnRef>
              <a:fillRef idx="1">
                <a:srgbClr val="4398FF"/>
              </a:fillRef>
              <a:effectRef idx="0">
                <a:srgbClr val="4398FF"/>
              </a:effectRef>
              <a:fontRef idx="minor">
                <a:sysClr val="window" lastClr="FFFFFF"/>
              </a:fontRef>
            </p:style>
            <p:txBody>
              <a:bodyPr rtlCol="0" anchor="ctr"/>
              <a:lstStyle/>
              <a:p>
                <a:pPr algn="ctr"/>
                <a:r>
                  <a:rPr lang="en-US" altLang="zh-CN" dirty="0">
                    <a:solidFill>
                      <a:srgbClr val="901B21"/>
                    </a:solidFill>
                    <a:cs typeface="+mn-ea"/>
                    <a:sym typeface="+mn-lt"/>
                  </a:rPr>
                  <a:t>B</a:t>
                </a:r>
                <a:endParaRPr lang="zh-CN" altLang="en-US" dirty="0">
                  <a:solidFill>
                    <a:srgbClr val="901B21"/>
                  </a:solidFill>
                  <a:cs typeface="+mn-ea"/>
                  <a:sym typeface="+mn-lt"/>
                </a:endParaRPr>
              </a:p>
            </p:txBody>
          </p:sp>
          <p:sp>
            <p:nvSpPr>
              <p:cNvPr id="37" name="文本框 36"/>
              <p:cNvSpPr txBox="1"/>
              <p:nvPr>
                <p:custDataLst>
                  <p:tags r:id="rId15"/>
                </p:custDataLst>
              </p:nvPr>
            </p:nvSpPr>
            <p:spPr>
              <a:xfrm>
                <a:off x="5122693" y="2981489"/>
                <a:ext cx="1286881" cy="367834"/>
              </a:xfrm>
              <a:prstGeom prst="rect">
                <a:avLst/>
              </a:prstGeom>
              <a:noFill/>
            </p:spPr>
            <p:txBody>
              <a:bodyPr wrap="square" rtlCol="0" anchor="ctr" anchorCtr="0">
                <a:normAutofit fontScale="97500" lnSpcReduction="10000"/>
              </a:bodyPr>
              <a:lstStyle/>
              <a:p>
                <a:pPr>
                  <a:lnSpc>
                    <a:spcPct val="110000"/>
                  </a:lnSpc>
                </a:pPr>
                <a:r>
                  <a:rPr lang="zh-CN" altLang="en-US" dirty="0">
                    <a:solidFill>
                      <a:schemeClr val="bg1"/>
                    </a:solidFill>
                    <a:cs typeface="+mn-ea"/>
                    <a:sym typeface="+mn-lt"/>
                  </a:rPr>
                  <a:t>添加标题</a:t>
                </a:r>
              </a:p>
            </p:txBody>
          </p:sp>
        </p:grpSp>
      </p:grpSp>
      <p:grpSp>
        <p:nvGrpSpPr>
          <p:cNvPr id="38" name="组合 37"/>
          <p:cNvGrpSpPr/>
          <p:nvPr/>
        </p:nvGrpSpPr>
        <p:grpSpPr>
          <a:xfrm>
            <a:off x="7898120" y="2876137"/>
            <a:ext cx="3084408" cy="571584"/>
            <a:chOff x="7071269" y="1390784"/>
            <a:chExt cx="3084408" cy="571584"/>
          </a:xfrm>
        </p:grpSpPr>
        <p:sp>
          <p:nvSpPr>
            <p:cNvPr id="39" name="矩形 38"/>
            <p:cNvSpPr/>
            <p:nvPr/>
          </p:nvSpPr>
          <p:spPr>
            <a:xfrm>
              <a:off x="7071269" y="1390784"/>
              <a:ext cx="3084408" cy="571584"/>
            </a:xfrm>
            <a:prstGeom prst="rect">
              <a:avLst/>
            </a:prstGeom>
            <a:solidFill>
              <a:srgbClr val="901B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40" name="组合 39"/>
            <p:cNvGrpSpPr/>
            <p:nvPr>
              <p:custDataLst>
                <p:tags r:id="rId10"/>
              </p:custDataLst>
            </p:nvPr>
          </p:nvGrpSpPr>
          <p:grpSpPr>
            <a:xfrm>
              <a:off x="7337001" y="1416517"/>
              <a:ext cx="1806999" cy="520118"/>
              <a:chOff x="4602575" y="2905347"/>
              <a:chExt cx="1806999" cy="520118"/>
            </a:xfrm>
          </p:grpSpPr>
          <p:sp>
            <p:nvSpPr>
              <p:cNvPr id="41" name="任意多边形 13"/>
              <p:cNvSpPr/>
              <p:nvPr>
                <p:custDataLst>
                  <p:tags r:id="rId11"/>
                </p:custDataLst>
              </p:nvPr>
            </p:nvSpPr>
            <p:spPr>
              <a:xfrm>
                <a:off x="4602575" y="2905347"/>
                <a:ext cx="520118" cy="520118"/>
              </a:xfrm>
              <a:custGeom>
                <a:avLst/>
                <a:gdLst>
                  <a:gd name="connsiteX0" fmla="*/ 260058 w 520118"/>
                  <a:gd name="connsiteY0" fmla="*/ 54528 h 520118"/>
                  <a:gd name="connsiteX1" fmla="*/ 465588 w 520118"/>
                  <a:gd name="connsiteY1" fmla="*/ 260058 h 520118"/>
                  <a:gd name="connsiteX2" fmla="*/ 260058 w 520118"/>
                  <a:gd name="connsiteY2" fmla="*/ 465588 h 520118"/>
                  <a:gd name="connsiteX3" fmla="*/ 54528 w 520118"/>
                  <a:gd name="connsiteY3" fmla="*/ 260058 h 520118"/>
                  <a:gd name="connsiteX4" fmla="*/ 260058 w 520118"/>
                  <a:gd name="connsiteY4" fmla="*/ 54528 h 520118"/>
                  <a:gd name="connsiteX5" fmla="*/ 260058 w 520118"/>
                  <a:gd name="connsiteY5" fmla="*/ 16504 h 520118"/>
                  <a:gd name="connsiteX6" fmla="*/ 16503 w 520118"/>
                  <a:gd name="connsiteY6" fmla="*/ 260059 h 520118"/>
                  <a:gd name="connsiteX7" fmla="*/ 260058 w 520118"/>
                  <a:gd name="connsiteY7" fmla="*/ 503614 h 520118"/>
                  <a:gd name="connsiteX8" fmla="*/ 503613 w 520118"/>
                  <a:gd name="connsiteY8" fmla="*/ 260059 h 520118"/>
                  <a:gd name="connsiteX9" fmla="*/ 260058 w 520118"/>
                  <a:gd name="connsiteY9" fmla="*/ 16504 h 520118"/>
                  <a:gd name="connsiteX10" fmla="*/ 260059 w 520118"/>
                  <a:gd name="connsiteY10" fmla="*/ 0 h 520118"/>
                  <a:gd name="connsiteX11" fmla="*/ 520118 w 520118"/>
                  <a:gd name="connsiteY11" fmla="*/ 260059 h 520118"/>
                  <a:gd name="connsiteX12" fmla="*/ 260059 w 520118"/>
                  <a:gd name="connsiteY12" fmla="*/ 520118 h 520118"/>
                  <a:gd name="connsiteX13" fmla="*/ 0 w 520118"/>
                  <a:gd name="connsiteY13" fmla="*/ 260059 h 520118"/>
                  <a:gd name="connsiteX14" fmla="*/ 260059 w 520118"/>
                  <a:gd name="connsiteY14" fmla="*/ 0 h 520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0118" h="520118">
                    <a:moveTo>
                      <a:pt x="260058" y="54528"/>
                    </a:moveTo>
                    <a:cubicBezTo>
                      <a:pt x="373569" y="54528"/>
                      <a:pt x="465588" y="146547"/>
                      <a:pt x="465588" y="260058"/>
                    </a:cubicBezTo>
                    <a:cubicBezTo>
                      <a:pt x="465588" y="373569"/>
                      <a:pt x="373569" y="465588"/>
                      <a:pt x="260058" y="465588"/>
                    </a:cubicBezTo>
                    <a:cubicBezTo>
                      <a:pt x="146547" y="465588"/>
                      <a:pt x="54528" y="373569"/>
                      <a:pt x="54528" y="260058"/>
                    </a:cubicBezTo>
                    <a:cubicBezTo>
                      <a:pt x="54528" y="146547"/>
                      <a:pt x="146547" y="54528"/>
                      <a:pt x="260058" y="54528"/>
                    </a:cubicBezTo>
                    <a:close/>
                    <a:moveTo>
                      <a:pt x="260058" y="16504"/>
                    </a:moveTo>
                    <a:cubicBezTo>
                      <a:pt x="125546" y="16504"/>
                      <a:pt x="16503" y="125547"/>
                      <a:pt x="16503" y="260059"/>
                    </a:cubicBezTo>
                    <a:cubicBezTo>
                      <a:pt x="16503" y="394571"/>
                      <a:pt x="125546" y="503614"/>
                      <a:pt x="260058" y="503614"/>
                    </a:cubicBezTo>
                    <a:cubicBezTo>
                      <a:pt x="394570" y="503614"/>
                      <a:pt x="503613" y="394571"/>
                      <a:pt x="503613" y="260059"/>
                    </a:cubicBezTo>
                    <a:cubicBezTo>
                      <a:pt x="503613" y="125547"/>
                      <a:pt x="394570" y="16504"/>
                      <a:pt x="260058" y="16504"/>
                    </a:cubicBezTo>
                    <a:close/>
                    <a:moveTo>
                      <a:pt x="260059" y="0"/>
                    </a:moveTo>
                    <a:cubicBezTo>
                      <a:pt x="403686" y="0"/>
                      <a:pt x="520118" y="116432"/>
                      <a:pt x="520118" y="260059"/>
                    </a:cubicBezTo>
                    <a:cubicBezTo>
                      <a:pt x="520118" y="403686"/>
                      <a:pt x="403686" y="520118"/>
                      <a:pt x="260059" y="520118"/>
                    </a:cubicBezTo>
                    <a:cubicBezTo>
                      <a:pt x="116432" y="520118"/>
                      <a:pt x="0" y="403686"/>
                      <a:pt x="0" y="260059"/>
                    </a:cubicBezTo>
                    <a:cubicBezTo>
                      <a:pt x="0" y="116432"/>
                      <a:pt x="116432" y="0"/>
                      <a:pt x="260059" y="0"/>
                    </a:cubicBezTo>
                    <a:close/>
                  </a:path>
                </a:pathLst>
              </a:custGeom>
              <a:solidFill>
                <a:srgbClr val="E9DFD0"/>
              </a:solidFill>
              <a:ln>
                <a:solidFill>
                  <a:srgbClr val="E9DFD0"/>
                </a:solidFill>
              </a:ln>
            </p:spPr>
            <p:style>
              <a:lnRef idx="2">
                <a:srgbClr val="4398FF">
                  <a:shade val="50000"/>
                </a:srgbClr>
              </a:lnRef>
              <a:fillRef idx="1">
                <a:srgbClr val="4398FF"/>
              </a:fillRef>
              <a:effectRef idx="0">
                <a:srgbClr val="4398FF"/>
              </a:effectRef>
              <a:fontRef idx="minor">
                <a:sysClr val="window" lastClr="FFFFFF"/>
              </a:fontRef>
            </p:style>
            <p:txBody>
              <a:bodyPr rtlCol="0" anchor="ctr"/>
              <a:lstStyle/>
              <a:p>
                <a:pPr algn="ctr"/>
                <a:r>
                  <a:rPr lang="en-US" altLang="zh-CN" dirty="0">
                    <a:solidFill>
                      <a:srgbClr val="901B21"/>
                    </a:solidFill>
                    <a:cs typeface="+mn-ea"/>
                    <a:sym typeface="+mn-lt"/>
                  </a:rPr>
                  <a:t>C</a:t>
                </a:r>
                <a:endParaRPr lang="zh-CN" altLang="en-US" dirty="0">
                  <a:solidFill>
                    <a:srgbClr val="901B21"/>
                  </a:solidFill>
                  <a:cs typeface="+mn-ea"/>
                  <a:sym typeface="+mn-lt"/>
                </a:endParaRPr>
              </a:p>
            </p:txBody>
          </p:sp>
          <p:sp>
            <p:nvSpPr>
              <p:cNvPr id="42" name="文本框 41"/>
              <p:cNvSpPr txBox="1"/>
              <p:nvPr>
                <p:custDataLst>
                  <p:tags r:id="rId12"/>
                </p:custDataLst>
              </p:nvPr>
            </p:nvSpPr>
            <p:spPr>
              <a:xfrm>
                <a:off x="5122693" y="2981489"/>
                <a:ext cx="1286881" cy="367834"/>
              </a:xfrm>
              <a:prstGeom prst="rect">
                <a:avLst/>
              </a:prstGeom>
              <a:noFill/>
            </p:spPr>
            <p:txBody>
              <a:bodyPr wrap="square" rtlCol="0" anchor="ctr" anchorCtr="0">
                <a:normAutofit fontScale="97500" lnSpcReduction="10000"/>
              </a:bodyPr>
              <a:lstStyle/>
              <a:p>
                <a:pPr>
                  <a:lnSpc>
                    <a:spcPct val="110000"/>
                  </a:lnSpc>
                </a:pPr>
                <a:r>
                  <a:rPr lang="zh-CN" altLang="en-US" dirty="0">
                    <a:solidFill>
                      <a:schemeClr val="bg1"/>
                    </a:solidFill>
                    <a:cs typeface="+mn-ea"/>
                    <a:sym typeface="+mn-lt"/>
                  </a:rPr>
                  <a:t>添加标题</a:t>
                </a:r>
              </a:p>
            </p:txBody>
          </p:sp>
        </p:grpSp>
      </p:grpSp>
      <p:grpSp>
        <p:nvGrpSpPr>
          <p:cNvPr id="43" name="组合 42"/>
          <p:cNvGrpSpPr/>
          <p:nvPr/>
        </p:nvGrpSpPr>
        <p:grpSpPr>
          <a:xfrm>
            <a:off x="7898120" y="3638269"/>
            <a:ext cx="3084408" cy="571584"/>
            <a:chOff x="7071269" y="1390784"/>
            <a:chExt cx="3084408" cy="571584"/>
          </a:xfrm>
        </p:grpSpPr>
        <p:sp>
          <p:nvSpPr>
            <p:cNvPr id="44" name="矩形 43"/>
            <p:cNvSpPr/>
            <p:nvPr/>
          </p:nvSpPr>
          <p:spPr>
            <a:xfrm>
              <a:off x="7071269" y="1390784"/>
              <a:ext cx="3084408" cy="571584"/>
            </a:xfrm>
            <a:prstGeom prst="rect">
              <a:avLst/>
            </a:prstGeom>
            <a:solidFill>
              <a:srgbClr val="901B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45" name="组合 44"/>
            <p:cNvGrpSpPr/>
            <p:nvPr>
              <p:custDataLst>
                <p:tags r:id="rId7"/>
              </p:custDataLst>
            </p:nvPr>
          </p:nvGrpSpPr>
          <p:grpSpPr>
            <a:xfrm>
              <a:off x="7337001" y="1416517"/>
              <a:ext cx="1806999" cy="520118"/>
              <a:chOff x="4602575" y="2905347"/>
              <a:chExt cx="1806999" cy="520118"/>
            </a:xfrm>
          </p:grpSpPr>
          <p:sp>
            <p:nvSpPr>
              <p:cNvPr id="46" name="任意多边形 13"/>
              <p:cNvSpPr/>
              <p:nvPr>
                <p:custDataLst>
                  <p:tags r:id="rId8"/>
                </p:custDataLst>
              </p:nvPr>
            </p:nvSpPr>
            <p:spPr>
              <a:xfrm>
                <a:off x="4602575" y="2905347"/>
                <a:ext cx="520118" cy="520118"/>
              </a:xfrm>
              <a:custGeom>
                <a:avLst/>
                <a:gdLst>
                  <a:gd name="connsiteX0" fmla="*/ 260058 w 520118"/>
                  <a:gd name="connsiteY0" fmla="*/ 54528 h 520118"/>
                  <a:gd name="connsiteX1" fmla="*/ 465588 w 520118"/>
                  <a:gd name="connsiteY1" fmla="*/ 260058 h 520118"/>
                  <a:gd name="connsiteX2" fmla="*/ 260058 w 520118"/>
                  <a:gd name="connsiteY2" fmla="*/ 465588 h 520118"/>
                  <a:gd name="connsiteX3" fmla="*/ 54528 w 520118"/>
                  <a:gd name="connsiteY3" fmla="*/ 260058 h 520118"/>
                  <a:gd name="connsiteX4" fmla="*/ 260058 w 520118"/>
                  <a:gd name="connsiteY4" fmla="*/ 54528 h 520118"/>
                  <a:gd name="connsiteX5" fmla="*/ 260058 w 520118"/>
                  <a:gd name="connsiteY5" fmla="*/ 16504 h 520118"/>
                  <a:gd name="connsiteX6" fmla="*/ 16503 w 520118"/>
                  <a:gd name="connsiteY6" fmla="*/ 260059 h 520118"/>
                  <a:gd name="connsiteX7" fmla="*/ 260058 w 520118"/>
                  <a:gd name="connsiteY7" fmla="*/ 503614 h 520118"/>
                  <a:gd name="connsiteX8" fmla="*/ 503613 w 520118"/>
                  <a:gd name="connsiteY8" fmla="*/ 260059 h 520118"/>
                  <a:gd name="connsiteX9" fmla="*/ 260058 w 520118"/>
                  <a:gd name="connsiteY9" fmla="*/ 16504 h 520118"/>
                  <a:gd name="connsiteX10" fmla="*/ 260059 w 520118"/>
                  <a:gd name="connsiteY10" fmla="*/ 0 h 520118"/>
                  <a:gd name="connsiteX11" fmla="*/ 520118 w 520118"/>
                  <a:gd name="connsiteY11" fmla="*/ 260059 h 520118"/>
                  <a:gd name="connsiteX12" fmla="*/ 260059 w 520118"/>
                  <a:gd name="connsiteY12" fmla="*/ 520118 h 520118"/>
                  <a:gd name="connsiteX13" fmla="*/ 0 w 520118"/>
                  <a:gd name="connsiteY13" fmla="*/ 260059 h 520118"/>
                  <a:gd name="connsiteX14" fmla="*/ 260059 w 520118"/>
                  <a:gd name="connsiteY14" fmla="*/ 0 h 520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0118" h="520118">
                    <a:moveTo>
                      <a:pt x="260058" y="54528"/>
                    </a:moveTo>
                    <a:cubicBezTo>
                      <a:pt x="373569" y="54528"/>
                      <a:pt x="465588" y="146547"/>
                      <a:pt x="465588" y="260058"/>
                    </a:cubicBezTo>
                    <a:cubicBezTo>
                      <a:pt x="465588" y="373569"/>
                      <a:pt x="373569" y="465588"/>
                      <a:pt x="260058" y="465588"/>
                    </a:cubicBezTo>
                    <a:cubicBezTo>
                      <a:pt x="146547" y="465588"/>
                      <a:pt x="54528" y="373569"/>
                      <a:pt x="54528" y="260058"/>
                    </a:cubicBezTo>
                    <a:cubicBezTo>
                      <a:pt x="54528" y="146547"/>
                      <a:pt x="146547" y="54528"/>
                      <a:pt x="260058" y="54528"/>
                    </a:cubicBezTo>
                    <a:close/>
                    <a:moveTo>
                      <a:pt x="260058" y="16504"/>
                    </a:moveTo>
                    <a:cubicBezTo>
                      <a:pt x="125546" y="16504"/>
                      <a:pt x="16503" y="125547"/>
                      <a:pt x="16503" y="260059"/>
                    </a:cubicBezTo>
                    <a:cubicBezTo>
                      <a:pt x="16503" y="394571"/>
                      <a:pt x="125546" y="503614"/>
                      <a:pt x="260058" y="503614"/>
                    </a:cubicBezTo>
                    <a:cubicBezTo>
                      <a:pt x="394570" y="503614"/>
                      <a:pt x="503613" y="394571"/>
                      <a:pt x="503613" y="260059"/>
                    </a:cubicBezTo>
                    <a:cubicBezTo>
                      <a:pt x="503613" y="125547"/>
                      <a:pt x="394570" y="16504"/>
                      <a:pt x="260058" y="16504"/>
                    </a:cubicBezTo>
                    <a:close/>
                    <a:moveTo>
                      <a:pt x="260059" y="0"/>
                    </a:moveTo>
                    <a:cubicBezTo>
                      <a:pt x="403686" y="0"/>
                      <a:pt x="520118" y="116432"/>
                      <a:pt x="520118" y="260059"/>
                    </a:cubicBezTo>
                    <a:cubicBezTo>
                      <a:pt x="520118" y="403686"/>
                      <a:pt x="403686" y="520118"/>
                      <a:pt x="260059" y="520118"/>
                    </a:cubicBezTo>
                    <a:cubicBezTo>
                      <a:pt x="116432" y="520118"/>
                      <a:pt x="0" y="403686"/>
                      <a:pt x="0" y="260059"/>
                    </a:cubicBezTo>
                    <a:cubicBezTo>
                      <a:pt x="0" y="116432"/>
                      <a:pt x="116432" y="0"/>
                      <a:pt x="260059" y="0"/>
                    </a:cubicBezTo>
                    <a:close/>
                  </a:path>
                </a:pathLst>
              </a:custGeom>
              <a:solidFill>
                <a:srgbClr val="E9DFD0"/>
              </a:solidFill>
              <a:ln>
                <a:solidFill>
                  <a:srgbClr val="E9DFD0"/>
                </a:solidFill>
              </a:ln>
            </p:spPr>
            <p:style>
              <a:lnRef idx="2">
                <a:srgbClr val="4398FF">
                  <a:shade val="50000"/>
                </a:srgbClr>
              </a:lnRef>
              <a:fillRef idx="1">
                <a:srgbClr val="4398FF"/>
              </a:fillRef>
              <a:effectRef idx="0">
                <a:srgbClr val="4398FF"/>
              </a:effectRef>
              <a:fontRef idx="minor">
                <a:sysClr val="window" lastClr="FFFFFF"/>
              </a:fontRef>
            </p:style>
            <p:txBody>
              <a:bodyPr rtlCol="0" anchor="ctr"/>
              <a:lstStyle/>
              <a:p>
                <a:pPr algn="ctr"/>
                <a:r>
                  <a:rPr lang="en-US" altLang="zh-CN" dirty="0">
                    <a:solidFill>
                      <a:srgbClr val="901B21"/>
                    </a:solidFill>
                    <a:cs typeface="+mn-ea"/>
                    <a:sym typeface="+mn-lt"/>
                  </a:rPr>
                  <a:t>D</a:t>
                </a:r>
                <a:endParaRPr lang="zh-CN" altLang="en-US" dirty="0">
                  <a:solidFill>
                    <a:srgbClr val="901B21"/>
                  </a:solidFill>
                  <a:cs typeface="+mn-ea"/>
                  <a:sym typeface="+mn-lt"/>
                </a:endParaRPr>
              </a:p>
            </p:txBody>
          </p:sp>
          <p:sp>
            <p:nvSpPr>
              <p:cNvPr id="48" name="文本框 47"/>
              <p:cNvSpPr txBox="1"/>
              <p:nvPr>
                <p:custDataLst>
                  <p:tags r:id="rId9"/>
                </p:custDataLst>
              </p:nvPr>
            </p:nvSpPr>
            <p:spPr>
              <a:xfrm>
                <a:off x="5122693" y="2981489"/>
                <a:ext cx="1286881" cy="367834"/>
              </a:xfrm>
              <a:prstGeom prst="rect">
                <a:avLst/>
              </a:prstGeom>
              <a:noFill/>
            </p:spPr>
            <p:txBody>
              <a:bodyPr wrap="square" rtlCol="0" anchor="ctr" anchorCtr="0">
                <a:normAutofit fontScale="97500" lnSpcReduction="10000"/>
              </a:bodyPr>
              <a:lstStyle/>
              <a:p>
                <a:pPr>
                  <a:lnSpc>
                    <a:spcPct val="110000"/>
                  </a:lnSpc>
                </a:pPr>
                <a:r>
                  <a:rPr lang="zh-CN" altLang="en-US" dirty="0">
                    <a:solidFill>
                      <a:schemeClr val="bg1"/>
                    </a:solidFill>
                    <a:cs typeface="+mn-ea"/>
                    <a:sym typeface="+mn-lt"/>
                  </a:rPr>
                  <a:t>添加标题</a:t>
                </a:r>
              </a:p>
            </p:txBody>
          </p:sp>
        </p:grpSp>
      </p:grpSp>
      <p:grpSp>
        <p:nvGrpSpPr>
          <p:cNvPr id="49" name="组合 48"/>
          <p:cNvGrpSpPr/>
          <p:nvPr/>
        </p:nvGrpSpPr>
        <p:grpSpPr>
          <a:xfrm>
            <a:off x="7898120" y="4400401"/>
            <a:ext cx="3084408" cy="571584"/>
            <a:chOff x="7071269" y="1390784"/>
            <a:chExt cx="3084408" cy="571584"/>
          </a:xfrm>
        </p:grpSpPr>
        <p:sp>
          <p:nvSpPr>
            <p:cNvPr id="50" name="矩形 49"/>
            <p:cNvSpPr/>
            <p:nvPr/>
          </p:nvSpPr>
          <p:spPr>
            <a:xfrm>
              <a:off x="7071269" y="1390784"/>
              <a:ext cx="3084408" cy="571584"/>
            </a:xfrm>
            <a:prstGeom prst="rect">
              <a:avLst/>
            </a:prstGeom>
            <a:solidFill>
              <a:srgbClr val="901B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51" name="组合 50"/>
            <p:cNvGrpSpPr/>
            <p:nvPr>
              <p:custDataLst>
                <p:tags r:id="rId4"/>
              </p:custDataLst>
            </p:nvPr>
          </p:nvGrpSpPr>
          <p:grpSpPr>
            <a:xfrm>
              <a:off x="7337001" y="1416517"/>
              <a:ext cx="1806999" cy="520118"/>
              <a:chOff x="4602575" y="2905347"/>
              <a:chExt cx="1806999" cy="520118"/>
            </a:xfrm>
          </p:grpSpPr>
          <p:sp>
            <p:nvSpPr>
              <p:cNvPr id="52" name="任意多边形 13"/>
              <p:cNvSpPr/>
              <p:nvPr>
                <p:custDataLst>
                  <p:tags r:id="rId5"/>
                </p:custDataLst>
              </p:nvPr>
            </p:nvSpPr>
            <p:spPr>
              <a:xfrm>
                <a:off x="4602575" y="2905347"/>
                <a:ext cx="520118" cy="520118"/>
              </a:xfrm>
              <a:custGeom>
                <a:avLst/>
                <a:gdLst>
                  <a:gd name="connsiteX0" fmla="*/ 260058 w 520118"/>
                  <a:gd name="connsiteY0" fmla="*/ 54528 h 520118"/>
                  <a:gd name="connsiteX1" fmla="*/ 465588 w 520118"/>
                  <a:gd name="connsiteY1" fmla="*/ 260058 h 520118"/>
                  <a:gd name="connsiteX2" fmla="*/ 260058 w 520118"/>
                  <a:gd name="connsiteY2" fmla="*/ 465588 h 520118"/>
                  <a:gd name="connsiteX3" fmla="*/ 54528 w 520118"/>
                  <a:gd name="connsiteY3" fmla="*/ 260058 h 520118"/>
                  <a:gd name="connsiteX4" fmla="*/ 260058 w 520118"/>
                  <a:gd name="connsiteY4" fmla="*/ 54528 h 520118"/>
                  <a:gd name="connsiteX5" fmla="*/ 260058 w 520118"/>
                  <a:gd name="connsiteY5" fmla="*/ 16504 h 520118"/>
                  <a:gd name="connsiteX6" fmla="*/ 16503 w 520118"/>
                  <a:gd name="connsiteY6" fmla="*/ 260059 h 520118"/>
                  <a:gd name="connsiteX7" fmla="*/ 260058 w 520118"/>
                  <a:gd name="connsiteY7" fmla="*/ 503614 h 520118"/>
                  <a:gd name="connsiteX8" fmla="*/ 503613 w 520118"/>
                  <a:gd name="connsiteY8" fmla="*/ 260059 h 520118"/>
                  <a:gd name="connsiteX9" fmla="*/ 260058 w 520118"/>
                  <a:gd name="connsiteY9" fmla="*/ 16504 h 520118"/>
                  <a:gd name="connsiteX10" fmla="*/ 260059 w 520118"/>
                  <a:gd name="connsiteY10" fmla="*/ 0 h 520118"/>
                  <a:gd name="connsiteX11" fmla="*/ 520118 w 520118"/>
                  <a:gd name="connsiteY11" fmla="*/ 260059 h 520118"/>
                  <a:gd name="connsiteX12" fmla="*/ 260059 w 520118"/>
                  <a:gd name="connsiteY12" fmla="*/ 520118 h 520118"/>
                  <a:gd name="connsiteX13" fmla="*/ 0 w 520118"/>
                  <a:gd name="connsiteY13" fmla="*/ 260059 h 520118"/>
                  <a:gd name="connsiteX14" fmla="*/ 260059 w 520118"/>
                  <a:gd name="connsiteY14" fmla="*/ 0 h 520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0118" h="520118">
                    <a:moveTo>
                      <a:pt x="260058" y="54528"/>
                    </a:moveTo>
                    <a:cubicBezTo>
                      <a:pt x="373569" y="54528"/>
                      <a:pt x="465588" y="146547"/>
                      <a:pt x="465588" y="260058"/>
                    </a:cubicBezTo>
                    <a:cubicBezTo>
                      <a:pt x="465588" y="373569"/>
                      <a:pt x="373569" y="465588"/>
                      <a:pt x="260058" y="465588"/>
                    </a:cubicBezTo>
                    <a:cubicBezTo>
                      <a:pt x="146547" y="465588"/>
                      <a:pt x="54528" y="373569"/>
                      <a:pt x="54528" y="260058"/>
                    </a:cubicBezTo>
                    <a:cubicBezTo>
                      <a:pt x="54528" y="146547"/>
                      <a:pt x="146547" y="54528"/>
                      <a:pt x="260058" y="54528"/>
                    </a:cubicBezTo>
                    <a:close/>
                    <a:moveTo>
                      <a:pt x="260058" y="16504"/>
                    </a:moveTo>
                    <a:cubicBezTo>
                      <a:pt x="125546" y="16504"/>
                      <a:pt x="16503" y="125547"/>
                      <a:pt x="16503" y="260059"/>
                    </a:cubicBezTo>
                    <a:cubicBezTo>
                      <a:pt x="16503" y="394571"/>
                      <a:pt x="125546" y="503614"/>
                      <a:pt x="260058" y="503614"/>
                    </a:cubicBezTo>
                    <a:cubicBezTo>
                      <a:pt x="394570" y="503614"/>
                      <a:pt x="503613" y="394571"/>
                      <a:pt x="503613" y="260059"/>
                    </a:cubicBezTo>
                    <a:cubicBezTo>
                      <a:pt x="503613" y="125547"/>
                      <a:pt x="394570" y="16504"/>
                      <a:pt x="260058" y="16504"/>
                    </a:cubicBezTo>
                    <a:close/>
                    <a:moveTo>
                      <a:pt x="260059" y="0"/>
                    </a:moveTo>
                    <a:cubicBezTo>
                      <a:pt x="403686" y="0"/>
                      <a:pt x="520118" y="116432"/>
                      <a:pt x="520118" y="260059"/>
                    </a:cubicBezTo>
                    <a:cubicBezTo>
                      <a:pt x="520118" y="403686"/>
                      <a:pt x="403686" y="520118"/>
                      <a:pt x="260059" y="520118"/>
                    </a:cubicBezTo>
                    <a:cubicBezTo>
                      <a:pt x="116432" y="520118"/>
                      <a:pt x="0" y="403686"/>
                      <a:pt x="0" y="260059"/>
                    </a:cubicBezTo>
                    <a:cubicBezTo>
                      <a:pt x="0" y="116432"/>
                      <a:pt x="116432" y="0"/>
                      <a:pt x="260059" y="0"/>
                    </a:cubicBezTo>
                    <a:close/>
                  </a:path>
                </a:pathLst>
              </a:custGeom>
              <a:solidFill>
                <a:srgbClr val="E9DFD0"/>
              </a:solidFill>
              <a:ln>
                <a:solidFill>
                  <a:srgbClr val="E9DFD0"/>
                </a:solidFill>
              </a:ln>
            </p:spPr>
            <p:style>
              <a:lnRef idx="2">
                <a:srgbClr val="4398FF">
                  <a:shade val="50000"/>
                </a:srgbClr>
              </a:lnRef>
              <a:fillRef idx="1">
                <a:srgbClr val="4398FF"/>
              </a:fillRef>
              <a:effectRef idx="0">
                <a:srgbClr val="4398FF"/>
              </a:effectRef>
              <a:fontRef idx="minor">
                <a:sysClr val="window" lastClr="FFFFFF"/>
              </a:fontRef>
            </p:style>
            <p:txBody>
              <a:bodyPr rtlCol="0" anchor="ctr"/>
              <a:lstStyle/>
              <a:p>
                <a:pPr algn="ctr"/>
                <a:r>
                  <a:rPr lang="en-US" altLang="zh-CN" dirty="0">
                    <a:solidFill>
                      <a:srgbClr val="901B21"/>
                    </a:solidFill>
                    <a:cs typeface="+mn-ea"/>
                    <a:sym typeface="+mn-lt"/>
                  </a:rPr>
                  <a:t>E</a:t>
                </a:r>
                <a:endParaRPr lang="zh-CN" altLang="en-US" dirty="0">
                  <a:solidFill>
                    <a:srgbClr val="901B21"/>
                  </a:solidFill>
                  <a:cs typeface="+mn-ea"/>
                  <a:sym typeface="+mn-lt"/>
                </a:endParaRPr>
              </a:p>
            </p:txBody>
          </p:sp>
          <p:sp>
            <p:nvSpPr>
              <p:cNvPr id="53" name="文本框 52"/>
              <p:cNvSpPr txBox="1"/>
              <p:nvPr>
                <p:custDataLst>
                  <p:tags r:id="rId6"/>
                </p:custDataLst>
              </p:nvPr>
            </p:nvSpPr>
            <p:spPr>
              <a:xfrm>
                <a:off x="5122693" y="2981489"/>
                <a:ext cx="1286881" cy="367834"/>
              </a:xfrm>
              <a:prstGeom prst="rect">
                <a:avLst/>
              </a:prstGeom>
              <a:noFill/>
            </p:spPr>
            <p:txBody>
              <a:bodyPr wrap="square" rtlCol="0" anchor="ctr" anchorCtr="0">
                <a:normAutofit fontScale="97500" lnSpcReduction="10000"/>
              </a:bodyPr>
              <a:lstStyle/>
              <a:p>
                <a:pPr>
                  <a:lnSpc>
                    <a:spcPct val="110000"/>
                  </a:lnSpc>
                </a:pPr>
                <a:r>
                  <a:rPr lang="zh-CN" altLang="en-US" dirty="0">
                    <a:solidFill>
                      <a:schemeClr val="bg1"/>
                    </a:solidFill>
                    <a:cs typeface="+mn-ea"/>
                    <a:sym typeface="+mn-lt"/>
                  </a:rPr>
                  <a:t>添加标题</a:t>
                </a:r>
              </a:p>
            </p:txBody>
          </p:sp>
        </p:grpSp>
      </p:grpSp>
      <p:grpSp>
        <p:nvGrpSpPr>
          <p:cNvPr id="54" name="组合 53"/>
          <p:cNvGrpSpPr/>
          <p:nvPr/>
        </p:nvGrpSpPr>
        <p:grpSpPr>
          <a:xfrm>
            <a:off x="7898120" y="5162533"/>
            <a:ext cx="3084408" cy="571584"/>
            <a:chOff x="7071269" y="1390784"/>
            <a:chExt cx="3084408" cy="571584"/>
          </a:xfrm>
        </p:grpSpPr>
        <p:sp>
          <p:nvSpPr>
            <p:cNvPr id="55" name="矩形 54"/>
            <p:cNvSpPr/>
            <p:nvPr/>
          </p:nvSpPr>
          <p:spPr>
            <a:xfrm>
              <a:off x="7071269" y="1390784"/>
              <a:ext cx="3084408" cy="571584"/>
            </a:xfrm>
            <a:prstGeom prst="rect">
              <a:avLst/>
            </a:prstGeom>
            <a:solidFill>
              <a:srgbClr val="901B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56" name="组合 55"/>
            <p:cNvGrpSpPr/>
            <p:nvPr>
              <p:custDataLst>
                <p:tags r:id="rId1"/>
              </p:custDataLst>
            </p:nvPr>
          </p:nvGrpSpPr>
          <p:grpSpPr>
            <a:xfrm>
              <a:off x="7337001" y="1416517"/>
              <a:ext cx="1806999" cy="520118"/>
              <a:chOff x="4602575" y="2905347"/>
              <a:chExt cx="1806999" cy="520118"/>
            </a:xfrm>
          </p:grpSpPr>
          <p:sp>
            <p:nvSpPr>
              <p:cNvPr id="57" name="任意多边形 13"/>
              <p:cNvSpPr/>
              <p:nvPr>
                <p:custDataLst>
                  <p:tags r:id="rId2"/>
                </p:custDataLst>
              </p:nvPr>
            </p:nvSpPr>
            <p:spPr>
              <a:xfrm>
                <a:off x="4602575" y="2905347"/>
                <a:ext cx="520118" cy="520118"/>
              </a:xfrm>
              <a:custGeom>
                <a:avLst/>
                <a:gdLst>
                  <a:gd name="connsiteX0" fmla="*/ 260058 w 520118"/>
                  <a:gd name="connsiteY0" fmla="*/ 54528 h 520118"/>
                  <a:gd name="connsiteX1" fmla="*/ 465588 w 520118"/>
                  <a:gd name="connsiteY1" fmla="*/ 260058 h 520118"/>
                  <a:gd name="connsiteX2" fmla="*/ 260058 w 520118"/>
                  <a:gd name="connsiteY2" fmla="*/ 465588 h 520118"/>
                  <a:gd name="connsiteX3" fmla="*/ 54528 w 520118"/>
                  <a:gd name="connsiteY3" fmla="*/ 260058 h 520118"/>
                  <a:gd name="connsiteX4" fmla="*/ 260058 w 520118"/>
                  <a:gd name="connsiteY4" fmla="*/ 54528 h 520118"/>
                  <a:gd name="connsiteX5" fmla="*/ 260058 w 520118"/>
                  <a:gd name="connsiteY5" fmla="*/ 16504 h 520118"/>
                  <a:gd name="connsiteX6" fmla="*/ 16503 w 520118"/>
                  <a:gd name="connsiteY6" fmla="*/ 260059 h 520118"/>
                  <a:gd name="connsiteX7" fmla="*/ 260058 w 520118"/>
                  <a:gd name="connsiteY7" fmla="*/ 503614 h 520118"/>
                  <a:gd name="connsiteX8" fmla="*/ 503613 w 520118"/>
                  <a:gd name="connsiteY8" fmla="*/ 260059 h 520118"/>
                  <a:gd name="connsiteX9" fmla="*/ 260058 w 520118"/>
                  <a:gd name="connsiteY9" fmla="*/ 16504 h 520118"/>
                  <a:gd name="connsiteX10" fmla="*/ 260059 w 520118"/>
                  <a:gd name="connsiteY10" fmla="*/ 0 h 520118"/>
                  <a:gd name="connsiteX11" fmla="*/ 520118 w 520118"/>
                  <a:gd name="connsiteY11" fmla="*/ 260059 h 520118"/>
                  <a:gd name="connsiteX12" fmla="*/ 260059 w 520118"/>
                  <a:gd name="connsiteY12" fmla="*/ 520118 h 520118"/>
                  <a:gd name="connsiteX13" fmla="*/ 0 w 520118"/>
                  <a:gd name="connsiteY13" fmla="*/ 260059 h 520118"/>
                  <a:gd name="connsiteX14" fmla="*/ 260059 w 520118"/>
                  <a:gd name="connsiteY14" fmla="*/ 0 h 520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0118" h="520118">
                    <a:moveTo>
                      <a:pt x="260058" y="54528"/>
                    </a:moveTo>
                    <a:cubicBezTo>
                      <a:pt x="373569" y="54528"/>
                      <a:pt x="465588" y="146547"/>
                      <a:pt x="465588" y="260058"/>
                    </a:cubicBezTo>
                    <a:cubicBezTo>
                      <a:pt x="465588" y="373569"/>
                      <a:pt x="373569" y="465588"/>
                      <a:pt x="260058" y="465588"/>
                    </a:cubicBezTo>
                    <a:cubicBezTo>
                      <a:pt x="146547" y="465588"/>
                      <a:pt x="54528" y="373569"/>
                      <a:pt x="54528" y="260058"/>
                    </a:cubicBezTo>
                    <a:cubicBezTo>
                      <a:pt x="54528" y="146547"/>
                      <a:pt x="146547" y="54528"/>
                      <a:pt x="260058" y="54528"/>
                    </a:cubicBezTo>
                    <a:close/>
                    <a:moveTo>
                      <a:pt x="260058" y="16504"/>
                    </a:moveTo>
                    <a:cubicBezTo>
                      <a:pt x="125546" y="16504"/>
                      <a:pt x="16503" y="125547"/>
                      <a:pt x="16503" y="260059"/>
                    </a:cubicBezTo>
                    <a:cubicBezTo>
                      <a:pt x="16503" y="394571"/>
                      <a:pt x="125546" y="503614"/>
                      <a:pt x="260058" y="503614"/>
                    </a:cubicBezTo>
                    <a:cubicBezTo>
                      <a:pt x="394570" y="503614"/>
                      <a:pt x="503613" y="394571"/>
                      <a:pt x="503613" y="260059"/>
                    </a:cubicBezTo>
                    <a:cubicBezTo>
                      <a:pt x="503613" y="125547"/>
                      <a:pt x="394570" y="16504"/>
                      <a:pt x="260058" y="16504"/>
                    </a:cubicBezTo>
                    <a:close/>
                    <a:moveTo>
                      <a:pt x="260059" y="0"/>
                    </a:moveTo>
                    <a:cubicBezTo>
                      <a:pt x="403686" y="0"/>
                      <a:pt x="520118" y="116432"/>
                      <a:pt x="520118" y="260059"/>
                    </a:cubicBezTo>
                    <a:cubicBezTo>
                      <a:pt x="520118" y="403686"/>
                      <a:pt x="403686" y="520118"/>
                      <a:pt x="260059" y="520118"/>
                    </a:cubicBezTo>
                    <a:cubicBezTo>
                      <a:pt x="116432" y="520118"/>
                      <a:pt x="0" y="403686"/>
                      <a:pt x="0" y="260059"/>
                    </a:cubicBezTo>
                    <a:cubicBezTo>
                      <a:pt x="0" y="116432"/>
                      <a:pt x="116432" y="0"/>
                      <a:pt x="260059" y="0"/>
                    </a:cubicBezTo>
                    <a:close/>
                  </a:path>
                </a:pathLst>
              </a:custGeom>
              <a:solidFill>
                <a:srgbClr val="E9DFD0"/>
              </a:solidFill>
              <a:ln>
                <a:solidFill>
                  <a:srgbClr val="E9DFD0"/>
                </a:solidFill>
              </a:ln>
            </p:spPr>
            <p:style>
              <a:lnRef idx="2">
                <a:srgbClr val="4398FF">
                  <a:shade val="50000"/>
                </a:srgbClr>
              </a:lnRef>
              <a:fillRef idx="1">
                <a:srgbClr val="4398FF"/>
              </a:fillRef>
              <a:effectRef idx="0">
                <a:srgbClr val="4398FF"/>
              </a:effectRef>
              <a:fontRef idx="minor">
                <a:sysClr val="window" lastClr="FFFFFF"/>
              </a:fontRef>
            </p:style>
            <p:txBody>
              <a:bodyPr rtlCol="0" anchor="ctr"/>
              <a:lstStyle/>
              <a:p>
                <a:pPr algn="ctr"/>
                <a:r>
                  <a:rPr lang="en-US" altLang="zh-CN" dirty="0">
                    <a:solidFill>
                      <a:srgbClr val="901B21"/>
                    </a:solidFill>
                    <a:cs typeface="+mn-ea"/>
                    <a:sym typeface="+mn-lt"/>
                  </a:rPr>
                  <a:t>F</a:t>
                </a:r>
                <a:endParaRPr lang="zh-CN" altLang="en-US" dirty="0">
                  <a:solidFill>
                    <a:srgbClr val="901B21"/>
                  </a:solidFill>
                  <a:cs typeface="+mn-ea"/>
                  <a:sym typeface="+mn-lt"/>
                </a:endParaRPr>
              </a:p>
            </p:txBody>
          </p:sp>
          <p:sp>
            <p:nvSpPr>
              <p:cNvPr id="58" name="文本框 57"/>
              <p:cNvSpPr txBox="1"/>
              <p:nvPr>
                <p:custDataLst>
                  <p:tags r:id="rId3"/>
                </p:custDataLst>
              </p:nvPr>
            </p:nvSpPr>
            <p:spPr>
              <a:xfrm>
                <a:off x="5122693" y="2981489"/>
                <a:ext cx="1286881" cy="367834"/>
              </a:xfrm>
              <a:prstGeom prst="rect">
                <a:avLst/>
              </a:prstGeom>
              <a:noFill/>
            </p:spPr>
            <p:txBody>
              <a:bodyPr wrap="square" rtlCol="0" anchor="ctr" anchorCtr="0">
                <a:normAutofit fontScale="97500" lnSpcReduction="10000"/>
              </a:bodyPr>
              <a:lstStyle/>
              <a:p>
                <a:pPr>
                  <a:lnSpc>
                    <a:spcPct val="110000"/>
                  </a:lnSpc>
                </a:pPr>
                <a:r>
                  <a:rPr lang="zh-CN" altLang="en-US" dirty="0">
                    <a:solidFill>
                      <a:schemeClr val="bg1"/>
                    </a:solidFill>
                    <a:cs typeface="+mn-ea"/>
                    <a:sym typeface="+mn-lt"/>
                  </a:rPr>
                  <a:t>添加标题</a:t>
                </a:r>
              </a:p>
            </p:txBody>
          </p:sp>
        </p:grpSp>
      </p:grpSp>
    </p:spTree>
  </p:cSld>
  <p:clrMapOvr>
    <a:masterClrMapping/>
  </p:clrMapOvr>
  <p:transition advClick="0" advTm="3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right)">
                                      <p:cBhvr>
                                        <p:cTn id="15" dur="500"/>
                                        <p:tgtEl>
                                          <p:spTgt spid="3"/>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p:tgtEl>
                                          <p:spTgt spid="6"/>
                                        </p:tgtEl>
                                        <p:attrNameLst>
                                          <p:attrName>ppt_x</p:attrName>
                                        </p:attrNameLst>
                                      </p:cBhvr>
                                      <p:tavLst>
                                        <p:tav tm="0">
                                          <p:val>
                                            <p:strVal val="#ppt_x-#ppt_w*1.125000"/>
                                          </p:val>
                                        </p:tav>
                                        <p:tav tm="100000">
                                          <p:val>
                                            <p:strVal val="#ppt_x"/>
                                          </p:val>
                                        </p:tav>
                                      </p:tavLst>
                                    </p:anim>
                                    <p:animEffect transition="in" filter="wipe(right)">
                                      <p:cBhvr>
                                        <p:cTn id="20" dur="500"/>
                                        <p:tgtEl>
                                          <p:spTgt spid="6"/>
                                        </p:tgtEl>
                                      </p:cBhvr>
                                    </p:animEffect>
                                  </p:childTnLst>
                                </p:cTn>
                              </p:par>
                              <p:par>
                                <p:cTn id="21" presetID="12" presetClass="entr" presetSubtype="8" fill="hold" nodeType="with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additive="base">
                                        <p:cTn id="23" dur="500"/>
                                        <p:tgtEl>
                                          <p:spTgt spid="38"/>
                                        </p:tgtEl>
                                        <p:attrNameLst>
                                          <p:attrName>ppt_x</p:attrName>
                                        </p:attrNameLst>
                                      </p:cBhvr>
                                      <p:tavLst>
                                        <p:tav tm="0">
                                          <p:val>
                                            <p:strVal val="#ppt_x-#ppt_w*1.125000"/>
                                          </p:val>
                                        </p:tav>
                                        <p:tav tm="100000">
                                          <p:val>
                                            <p:strVal val="#ppt_x"/>
                                          </p:val>
                                        </p:tav>
                                      </p:tavLst>
                                    </p:anim>
                                    <p:animEffect transition="in" filter="wipe(right)">
                                      <p:cBhvr>
                                        <p:cTn id="24" dur="500"/>
                                        <p:tgtEl>
                                          <p:spTgt spid="38"/>
                                        </p:tgtEl>
                                      </p:cBhvr>
                                    </p:animEffect>
                                  </p:childTnLst>
                                </p:cTn>
                              </p:par>
                              <p:par>
                                <p:cTn id="25" presetID="12" presetClass="entr" presetSubtype="8" fill="hold" nodeType="with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500"/>
                                        <p:tgtEl>
                                          <p:spTgt spid="49"/>
                                        </p:tgtEl>
                                        <p:attrNameLst>
                                          <p:attrName>ppt_x</p:attrName>
                                        </p:attrNameLst>
                                      </p:cBhvr>
                                      <p:tavLst>
                                        <p:tav tm="0">
                                          <p:val>
                                            <p:strVal val="#ppt_x-#ppt_w*1.125000"/>
                                          </p:val>
                                        </p:tav>
                                        <p:tav tm="100000">
                                          <p:val>
                                            <p:strVal val="#ppt_x"/>
                                          </p:val>
                                        </p:tav>
                                      </p:tavLst>
                                    </p:anim>
                                    <p:animEffect transition="in" filter="wipe(right)">
                                      <p:cBhvr>
                                        <p:cTn id="28" dur="500"/>
                                        <p:tgtEl>
                                          <p:spTgt spid="49"/>
                                        </p:tgtEl>
                                      </p:cBhvr>
                                    </p:animEffect>
                                  </p:childTnLst>
                                </p:cTn>
                              </p:par>
                            </p:childTnLst>
                          </p:cTn>
                        </p:par>
                        <p:par>
                          <p:cTn id="29" fill="hold">
                            <p:stCondLst>
                              <p:cond delay="2000"/>
                            </p:stCondLst>
                            <p:childTnLst>
                              <p:par>
                                <p:cTn id="30" presetID="12" presetClass="entr" presetSubtype="8" fill="hold" nodeType="afterEffect">
                                  <p:stCondLst>
                                    <p:cond delay="0"/>
                                  </p:stCondLst>
                                  <p:childTnLst>
                                    <p:set>
                                      <p:cBhvr>
                                        <p:cTn id="31" dur="1" fill="hold">
                                          <p:stCondLst>
                                            <p:cond delay="0"/>
                                          </p:stCondLst>
                                        </p:cTn>
                                        <p:tgtEl>
                                          <p:spTgt spid="27"/>
                                        </p:tgtEl>
                                        <p:attrNameLst>
                                          <p:attrName>style.visibility</p:attrName>
                                        </p:attrNameLst>
                                      </p:cBhvr>
                                      <p:to>
                                        <p:strVal val="visible"/>
                                      </p:to>
                                    </p:set>
                                    <p:anim calcmode="lin" valueType="num">
                                      <p:cBhvr additive="base">
                                        <p:cTn id="32" dur="500"/>
                                        <p:tgtEl>
                                          <p:spTgt spid="27"/>
                                        </p:tgtEl>
                                        <p:attrNameLst>
                                          <p:attrName>ppt_x</p:attrName>
                                        </p:attrNameLst>
                                      </p:cBhvr>
                                      <p:tavLst>
                                        <p:tav tm="0">
                                          <p:val>
                                            <p:strVal val="#ppt_x-#ppt_w*1.125000"/>
                                          </p:val>
                                        </p:tav>
                                        <p:tav tm="100000">
                                          <p:val>
                                            <p:strVal val="#ppt_x"/>
                                          </p:val>
                                        </p:tav>
                                      </p:tavLst>
                                    </p:anim>
                                    <p:animEffect transition="in" filter="wipe(right)">
                                      <p:cBhvr>
                                        <p:cTn id="33" dur="500"/>
                                        <p:tgtEl>
                                          <p:spTgt spid="27"/>
                                        </p:tgtEl>
                                      </p:cBhvr>
                                    </p:animEffect>
                                  </p:childTnLst>
                                </p:cTn>
                              </p:par>
                              <p:par>
                                <p:cTn id="34" presetID="12" presetClass="entr" presetSubtype="8" fill="hold" nodeType="withEffect">
                                  <p:stCondLst>
                                    <p:cond delay="0"/>
                                  </p:stCondLst>
                                  <p:childTnLst>
                                    <p:set>
                                      <p:cBhvr>
                                        <p:cTn id="35" dur="1" fill="hold">
                                          <p:stCondLst>
                                            <p:cond delay="0"/>
                                          </p:stCondLst>
                                        </p:cTn>
                                        <p:tgtEl>
                                          <p:spTgt spid="43"/>
                                        </p:tgtEl>
                                        <p:attrNameLst>
                                          <p:attrName>style.visibility</p:attrName>
                                        </p:attrNameLst>
                                      </p:cBhvr>
                                      <p:to>
                                        <p:strVal val="visible"/>
                                      </p:to>
                                    </p:set>
                                    <p:anim calcmode="lin" valueType="num">
                                      <p:cBhvr additive="base">
                                        <p:cTn id="36" dur="500"/>
                                        <p:tgtEl>
                                          <p:spTgt spid="43"/>
                                        </p:tgtEl>
                                        <p:attrNameLst>
                                          <p:attrName>ppt_x</p:attrName>
                                        </p:attrNameLst>
                                      </p:cBhvr>
                                      <p:tavLst>
                                        <p:tav tm="0">
                                          <p:val>
                                            <p:strVal val="#ppt_x-#ppt_w*1.125000"/>
                                          </p:val>
                                        </p:tav>
                                        <p:tav tm="100000">
                                          <p:val>
                                            <p:strVal val="#ppt_x"/>
                                          </p:val>
                                        </p:tav>
                                      </p:tavLst>
                                    </p:anim>
                                    <p:animEffect transition="in" filter="wipe(right)">
                                      <p:cBhvr>
                                        <p:cTn id="37" dur="500"/>
                                        <p:tgtEl>
                                          <p:spTgt spid="43"/>
                                        </p:tgtEl>
                                      </p:cBhvr>
                                    </p:animEffect>
                                  </p:childTnLst>
                                </p:cTn>
                              </p:par>
                              <p:par>
                                <p:cTn id="38" presetID="12" presetClass="entr" presetSubtype="8" fill="hold" nodeType="withEffect">
                                  <p:stCondLst>
                                    <p:cond delay="0"/>
                                  </p:stCondLst>
                                  <p:childTnLst>
                                    <p:set>
                                      <p:cBhvr>
                                        <p:cTn id="39" dur="1" fill="hold">
                                          <p:stCondLst>
                                            <p:cond delay="0"/>
                                          </p:stCondLst>
                                        </p:cTn>
                                        <p:tgtEl>
                                          <p:spTgt spid="54"/>
                                        </p:tgtEl>
                                        <p:attrNameLst>
                                          <p:attrName>style.visibility</p:attrName>
                                        </p:attrNameLst>
                                      </p:cBhvr>
                                      <p:to>
                                        <p:strVal val="visible"/>
                                      </p:to>
                                    </p:set>
                                    <p:anim calcmode="lin" valueType="num">
                                      <p:cBhvr additive="base">
                                        <p:cTn id="40" dur="500"/>
                                        <p:tgtEl>
                                          <p:spTgt spid="54"/>
                                        </p:tgtEl>
                                        <p:attrNameLst>
                                          <p:attrName>ppt_x</p:attrName>
                                        </p:attrNameLst>
                                      </p:cBhvr>
                                      <p:tavLst>
                                        <p:tav tm="0">
                                          <p:val>
                                            <p:strVal val="#ppt_x-#ppt_w*1.125000"/>
                                          </p:val>
                                        </p:tav>
                                        <p:tav tm="100000">
                                          <p:val>
                                            <p:strVal val="#ppt_x"/>
                                          </p:val>
                                        </p:tav>
                                      </p:tavLst>
                                    </p:anim>
                                    <p:animEffect transition="in" filter="wipe(right)">
                                      <p:cBhvr>
                                        <p:cTn id="41"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8"/>
          <p:cNvGrpSpPr/>
          <p:nvPr/>
        </p:nvGrpSpPr>
        <p:grpSpPr>
          <a:xfrm>
            <a:off x="1025755" y="2028490"/>
            <a:ext cx="3890027" cy="3133012"/>
            <a:chOff x="4300539" y="1984376"/>
            <a:chExt cx="3589338" cy="2890838"/>
          </a:xfrm>
        </p:grpSpPr>
        <p:sp>
          <p:nvSpPr>
            <p:cNvPr id="3" name="Freeform 5"/>
            <p:cNvSpPr/>
            <p:nvPr/>
          </p:nvSpPr>
          <p:spPr bwMode="auto">
            <a:xfrm>
              <a:off x="4300539" y="1984376"/>
              <a:ext cx="3589338" cy="2170113"/>
            </a:xfrm>
            <a:custGeom>
              <a:avLst/>
              <a:gdLst>
                <a:gd name="T0" fmla="*/ 2537 w 2537"/>
                <a:gd name="T1" fmla="*/ 1533 h 1533"/>
                <a:gd name="T2" fmla="*/ 2537 w 2537"/>
                <a:gd name="T3" fmla="*/ 71 h 1533"/>
                <a:gd name="T4" fmla="*/ 2467 w 2537"/>
                <a:gd name="T5" fmla="*/ 0 h 1533"/>
                <a:gd name="T6" fmla="*/ 71 w 2537"/>
                <a:gd name="T7" fmla="*/ 0 h 1533"/>
                <a:gd name="T8" fmla="*/ 0 w 2537"/>
                <a:gd name="T9" fmla="*/ 71 h 1533"/>
                <a:gd name="T10" fmla="*/ 0 w 2537"/>
                <a:gd name="T11" fmla="*/ 1533 h 1533"/>
                <a:gd name="T12" fmla="*/ 2537 w 2537"/>
                <a:gd name="T13" fmla="*/ 1533 h 1533"/>
              </a:gdLst>
              <a:ahLst/>
              <a:cxnLst>
                <a:cxn ang="0">
                  <a:pos x="T0" y="T1"/>
                </a:cxn>
                <a:cxn ang="0">
                  <a:pos x="T2" y="T3"/>
                </a:cxn>
                <a:cxn ang="0">
                  <a:pos x="T4" y="T5"/>
                </a:cxn>
                <a:cxn ang="0">
                  <a:pos x="T6" y="T7"/>
                </a:cxn>
                <a:cxn ang="0">
                  <a:pos x="T8" y="T9"/>
                </a:cxn>
                <a:cxn ang="0">
                  <a:pos x="T10" y="T11"/>
                </a:cxn>
                <a:cxn ang="0">
                  <a:pos x="T12" y="T13"/>
                </a:cxn>
              </a:cxnLst>
              <a:rect l="0" t="0" r="r" b="b"/>
              <a:pathLst>
                <a:path w="2537" h="1533">
                  <a:moveTo>
                    <a:pt x="2537" y="1533"/>
                  </a:moveTo>
                  <a:cubicBezTo>
                    <a:pt x="2537" y="71"/>
                    <a:pt x="2537" y="71"/>
                    <a:pt x="2537" y="71"/>
                  </a:cubicBezTo>
                  <a:cubicBezTo>
                    <a:pt x="2537" y="32"/>
                    <a:pt x="2506" y="0"/>
                    <a:pt x="2467" y="0"/>
                  </a:cubicBezTo>
                  <a:cubicBezTo>
                    <a:pt x="71" y="0"/>
                    <a:pt x="71" y="0"/>
                    <a:pt x="71" y="0"/>
                  </a:cubicBezTo>
                  <a:cubicBezTo>
                    <a:pt x="32" y="0"/>
                    <a:pt x="0" y="32"/>
                    <a:pt x="0" y="71"/>
                  </a:cubicBezTo>
                  <a:cubicBezTo>
                    <a:pt x="0" y="1533"/>
                    <a:pt x="0" y="1533"/>
                    <a:pt x="0" y="1533"/>
                  </a:cubicBezTo>
                  <a:lnTo>
                    <a:pt x="2537" y="1533"/>
                  </a:lnTo>
                  <a:close/>
                </a:path>
              </a:pathLst>
            </a:custGeom>
            <a:solidFill>
              <a:srgbClr val="1818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4" name="Freeform 6"/>
            <p:cNvSpPr>
              <a:spLocks noEditPoints="1"/>
            </p:cNvSpPr>
            <p:nvPr/>
          </p:nvSpPr>
          <p:spPr bwMode="auto">
            <a:xfrm>
              <a:off x="4440239" y="2132014"/>
              <a:ext cx="3309938" cy="1873250"/>
            </a:xfrm>
            <a:custGeom>
              <a:avLst/>
              <a:gdLst>
                <a:gd name="T0" fmla="*/ 2075 w 2085"/>
                <a:gd name="T1" fmla="*/ 10 h 1180"/>
                <a:gd name="T2" fmla="*/ 2075 w 2085"/>
                <a:gd name="T3" fmla="*/ 1170 h 1180"/>
                <a:gd name="T4" fmla="*/ 10 w 2085"/>
                <a:gd name="T5" fmla="*/ 1170 h 1180"/>
                <a:gd name="T6" fmla="*/ 10 w 2085"/>
                <a:gd name="T7" fmla="*/ 10 h 1180"/>
                <a:gd name="T8" fmla="*/ 2075 w 2085"/>
                <a:gd name="T9" fmla="*/ 10 h 1180"/>
                <a:gd name="T10" fmla="*/ 2085 w 2085"/>
                <a:gd name="T11" fmla="*/ 0 h 1180"/>
                <a:gd name="T12" fmla="*/ 2075 w 2085"/>
                <a:gd name="T13" fmla="*/ 0 h 1180"/>
                <a:gd name="T14" fmla="*/ 10 w 2085"/>
                <a:gd name="T15" fmla="*/ 0 h 1180"/>
                <a:gd name="T16" fmla="*/ 0 w 2085"/>
                <a:gd name="T17" fmla="*/ 0 h 1180"/>
                <a:gd name="T18" fmla="*/ 0 w 2085"/>
                <a:gd name="T19" fmla="*/ 10 h 1180"/>
                <a:gd name="T20" fmla="*/ 0 w 2085"/>
                <a:gd name="T21" fmla="*/ 1170 h 1180"/>
                <a:gd name="T22" fmla="*/ 0 w 2085"/>
                <a:gd name="T23" fmla="*/ 1180 h 1180"/>
                <a:gd name="T24" fmla="*/ 10 w 2085"/>
                <a:gd name="T25" fmla="*/ 1180 h 1180"/>
                <a:gd name="T26" fmla="*/ 2075 w 2085"/>
                <a:gd name="T27" fmla="*/ 1180 h 1180"/>
                <a:gd name="T28" fmla="*/ 2085 w 2085"/>
                <a:gd name="T29" fmla="*/ 1180 h 1180"/>
                <a:gd name="T30" fmla="*/ 2085 w 2085"/>
                <a:gd name="T31" fmla="*/ 1170 h 1180"/>
                <a:gd name="T32" fmla="*/ 2085 w 2085"/>
                <a:gd name="T33" fmla="*/ 10 h 1180"/>
                <a:gd name="T34" fmla="*/ 2085 w 2085"/>
                <a:gd name="T35" fmla="*/ 0 h 1180"/>
                <a:gd name="T36" fmla="*/ 2085 w 2085"/>
                <a:gd name="T37" fmla="*/ 0 h 1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85" h="1180">
                  <a:moveTo>
                    <a:pt x="2075" y="10"/>
                  </a:moveTo>
                  <a:lnTo>
                    <a:pt x="2075" y="1170"/>
                  </a:lnTo>
                  <a:lnTo>
                    <a:pt x="10" y="1170"/>
                  </a:lnTo>
                  <a:lnTo>
                    <a:pt x="10" y="10"/>
                  </a:lnTo>
                  <a:lnTo>
                    <a:pt x="2075" y="10"/>
                  </a:lnTo>
                  <a:close/>
                  <a:moveTo>
                    <a:pt x="2085" y="0"/>
                  </a:moveTo>
                  <a:lnTo>
                    <a:pt x="2075" y="0"/>
                  </a:lnTo>
                  <a:lnTo>
                    <a:pt x="10" y="0"/>
                  </a:lnTo>
                  <a:lnTo>
                    <a:pt x="0" y="0"/>
                  </a:lnTo>
                  <a:lnTo>
                    <a:pt x="0" y="10"/>
                  </a:lnTo>
                  <a:lnTo>
                    <a:pt x="0" y="1170"/>
                  </a:lnTo>
                  <a:lnTo>
                    <a:pt x="0" y="1180"/>
                  </a:lnTo>
                  <a:lnTo>
                    <a:pt x="10" y="1180"/>
                  </a:lnTo>
                  <a:lnTo>
                    <a:pt x="2075" y="1180"/>
                  </a:lnTo>
                  <a:lnTo>
                    <a:pt x="2085" y="1180"/>
                  </a:lnTo>
                  <a:lnTo>
                    <a:pt x="2085" y="1170"/>
                  </a:lnTo>
                  <a:lnTo>
                    <a:pt x="2085" y="10"/>
                  </a:lnTo>
                  <a:lnTo>
                    <a:pt x="2085" y="0"/>
                  </a:lnTo>
                  <a:lnTo>
                    <a:pt x="2085" y="0"/>
                  </a:lnTo>
                  <a:close/>
                </a:path>
              </a:pathLst>
            </a:custGeom>
            <a:solidFill>
              <a:srgbClr val="0C0D1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5" name="Freeform 7"/>
            <p:cNvSpPr>
              <a:spLocks noEditPoints="1"/>
            </p:cNvSpPr>
            <p:nvPr/>
          </p:nvSpPr>
          <p:spPr bwMode="auto">
            <a:xfrm>
              <a:off x="4440239" y="2132014"/>
              <a:ext cx="3309938" cy="1873250"/>
            </a:xfrm>
            <a:custGeom>
              <a:avLst/>
              <a:gdLst>
                <a:gd name="T0" fmla="*/ 2075 w 2085"/>
                <a:gd name="T1" fmla="*/ 10 h 1180"/>
                <a:gd name="T2" fmla="*/ 2075 w 2085"/>
                <a:gd name="T3" fmla="*/ 1170 h 1180"/>
                <a:gd name="T4" fmla="*/ 10 w 2085"/>
                <a:gd name="T5" fmla="*/ 1170 h 1180"/>
                <a:gd name="T6" fmla="*/ 10 w 2085"/>
                <a:gd name="T7" fmla="*/ 10 h 1180"/>
                <a:gd name="T8" fmla="*/ 2075 w 2085"/>
                <a:gd name="T9" fmla="*/ 10 h 1180"/>
                <a:gd name="T10" fmla="*/ 2085 w 2085"/>
                <a:gd name="T11" fmla="*/ 0 h 1180"/>
                <a:gd name="T12" fmla="*/ 2075 w 2085"/>
                <a:gd name="T13" fmla="*/ 0 h 1180"/>
                <a:gd name="T14" fmla="*/ 10 w 2085"/>
                <a:gd name="T15" fmla="*/ 0 h 1180"/>
                <a:gd name="T16" fmla="*/ 0 w 2085"/>
                <a:gd name="T17" fmla="*/ 0 h 1180"/>
                <a:gd name="T18" fmla="*/ 0 w 2085"/>
                <a:gd name="T19" fmla="*/ 10 h 1180"/>
                <a:gd name="T20" fmla="*/ 0 w 2085"/>
                <a:gd name="T21" fmla="*/ 1170 h 1180"/>
                <a:gd name="T22" fmla="*/ 0 w 2085"/>
                <a:gd name="T23" fmla="*/ 1180 h 1180"/>
                <a:gd name="T24" fmla="*/ 10 w 2085"/>
                <a:gd name="T25" fmla="*/ 1180 h 1180"/>
                <a:gd name="T26" fmla="*/ 2075 w 2085"/>
                <a:gd name="T27" fmla="*/ 1180 h 1180"/>
                <a:gd name="T28" fmla="*/ 2085 w 2085"/>
                <a:gd name="T29" fmla="*/ 1180 h 1180"/>
                <a:gd name="T30" fmla="*/ 2085 w 2085"/>
                <a:gd name="T31" fmla="*/ 1170 h 1180"/>
                <a:gd name="T32" fmla="*/ 2085 w 2085"/>
                <a:gd name="T33" fmla="*/ 10 h 1180"/>
                <a:gd name="T34" fmla="*/ 2085 w 2085"/>
                <a:gd name="T35" fmla="*/ 0 h 1180"/>
                <a:gd name="T36" fmla="*/ 2085 w 2085"/>
                <a:gd name="T37" fmla="*/ 0 h 1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85" h="1180">
                  <a:moveTo>
                    <a:pt x="2075" y="10"/>
                  </a:moveTo>
                  <a:lnTo>
                    <a:pt x="2075" y="1170"/>
                  </a:lnTo>
                  <a:lnTo>
                    <a:pt x="10" y="1170"/>
                  </a:lnTo>
                  <a:lnTo>
                    <a:pt x="10" y="10"/>
                  </a:lnTo>
                  <a:lnTo>
                    <a:pt x="2075" y="10"/>
                  </a:lnTo>
                  <a:moveTo>
                    <a:pt x="2085" y="0"/>
                  </a:moveTo>
                  <a:lnTo>
                    <a:pt x="2075" y="0"/>
                  </a:lnTo>
                  <a:lnTo>
                    <a:pt x="10" y="0"/>
                  </a:lnTo>
                  <a:lnTo>
                    <a:pt x="0" y="0"/>
                  </a:lnTo>
                  <a:lnTo>
                    <a:pt x="0" y="10"/>
                  </a:lnTo>
                  <a:lnTo>
                    <a:pt x="0" y="1170"/>
                  </a:lnTo>
                  <a:lnTo>
                    <a:pt x="0" y="1180"/>
                  </a:lnTo>
                  <a:lnTo>
                    <a:pt x="10" y="1180"/>
                  </a:lnTo>
                  <a:lnTo>
                    <a:pt x="2075" y="1180"/>
                  </a:lnTo>
                  <a:lnTo>
                    <a:pt x="2085" y="1180"/>
                  </a:lnTo>
                  <a:lnTo>
                    <a:pt x="2085" y="1170"/>
                  </a:lnTo>
                  <a:lnTo>
                    <a:pt x="2085" y="10"/>
                  </a:lnTo>
                  <a:lnTo>
                    <a:pt x="2085" y="0"/>
                  </a:lnTo>
                  <a:lnTo>
                    <a:pt x="208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6" name="Rectangle 8"/>
            <p:cNvSpPr>
              <a:spLocks noChangeArrowheads="1"/>
            </p:cNvSpPr>
            <p:nvPr/>
          </p:nvSpPr>
          <p:spPr bwMode="auto">
            <a:xfrm>
              <a:off x="4456114" y="2147889"/>
              <a:ext cx="3278188" cy="1841500"/>
            </a:xfrm>
            <a:prstGeom prst="rect">
              <a:avLst/>
            </a:prstGeom>
            <a:blipFill>
              <a:blip r:embed="rId3" cstate="screen"/>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cs typeface="+mn-ea"/>
                <a:sym typeface="+mn-lt"/>
              </a:endParaRPr>
            </a:p>
          </p:txBody>
        </p:sp>
        <p:sp>
          <p:nvSpPr>
            <p:cNvPr id="7" name="Freeform 9"/>
            <p:cNvSpPr/>
            <p:nvPr/>
          </p:nvSpPr>
          <p:spPr bwMode="auto">
            <a:xfrm>
              <a:off x="5484814" y="4826001"/>
              <a:ext cx="1208088" cy="49213"/>
            </a:xfrm>
            <a:custGeom>
              <a:avLst/>
              <a:gdLst>
                <a:gd name="T0" fmla="*/ 852 w 854"/>
                <a:gd name="T1" fmla="*/ 24 h 35"/>
                <a:gd name="T2" fmla="*/ 478 w 854"/>
                <a:gd name="T3" fmla="*/ 5 h 35"/>
                <a:gd name="T4" fmla="*/ 478 w 854"/>
                <a:gd name="T5" fmla="*/ 0 h 35"/>
                <a:gd name="T6" fmla="*/ 427 w 854"/>
                <a:gd name="T7" fmla="*/ 3 h 35"/>
                <a:gd name="T8" fmla="*/ 375 w 854"/>
                <a:gd name="T9" fmla="*/ 0 h 35"/>
                <a:gd name="T10" fmla="*/ 375 w 854"/>
                <a:gd name="T11" fmla="*/ 5 h 35"/>
                <a:gd name="T12" fmla="*/ 1 w 854"/>
                <a:gd name="T13" fmla="*/ 24 h 35"/>
                <a:gd name="T14" fmla="*/ 24 w 854"/>
                <a:gd name="T15" fmla="*/ 35 h 35"/>
                <a:gd name="T16" fmla="*/ 375 w 854"/>
                <a:gd name="T17" fmla="*/ 35 h 35"/>
                <a:gd name="T18" fmla="*/ 478 w 854"/>
                <a:gd name="T19" fmla="*/ 35 h 35"/>
                <a:gd name="T20" fmla="*/ 829 w 854"/>
                <a:gd name="T21" fmla="*/ 35 h 35"/>
                <a:gd name="T22" fmla="*/ 852 w 854"/>
                <a:gd name="T23" fmla="*/ 24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54" h="35">
                  <a:moveTo>
                    <a:pt x="852" y="24"/>
                  </a:moveTo>
                  <a:cubicBezTo>
                    <a:pt x="478" y="5"/>
                    <a:pt x="478" y="5"/>
                    <a:pt x="478" y="5"/>
                  </a:cubicBezTo>
                  <a:cubicBezTo>
                    <a:pt x="478" y="0"/>
                    <a:pt x="478" y="0"/>
                    <a:pt x="478" y="0"/>
                  </a:cubicBezTo>
                  <a:cubicBezTo>
                    <a:pt x="427" y="3"/>
                    <a:pt x="427" y="3"/>
                    <a:pt x="427" y="3"/>
                  </a:cubicBezTo>
                  <a:cubicBezTo>
                    <a:pt x="375" y="0"/>
                    <a:pt x="375" y="0"/>
                    <a:pt x="375" y="0"/>
                  </a:cubicBezTo>
                  <a:cubicBezTo>
                    <a:pt x="375" y="5"/>
                    <a:pt x="375" y="5"/>
                    <a:pt x="375" y="5"/>
                  </a:cubicBezTo>
                  <a:cubicBezTo>
                    <a:pt x="1" y="24"/>
                    <a:pt x="1" y="24"/>
                    <a:pt x="1" y="24"/>
                  </a:cubicBezTo>
                  <a:cubicBezTo>
                    <a:pt x="1" y="24"/>
                    <a:pt x="0" y="35"/>
                    <a:pt x="24" y="35"/>
                  </a:cubicBezTo>
                  <a:cubicBezTo>
                    <a:pt x="41" y="35"/>
                    <a:pt x="247" y="35"/>
                    <a:pt x="375" y="35"/>
                  </a:cubicBezTo>
                  <a:cubicBezTo>
                    <a:pt x="435" y="35"/>
                    <a:pt x="478" y="35"/>
                    <a:pt x="478" y="35"/>
                  </a:cubicBezTo>
                  <a:cubicBezTo>
                    <a:pt x="606" y="35"/>
                    <a:pt x="812" y="35"/>
                    <a:pt x="829" y="35"/>
                  </a:cubicBezTo>
                  <a:cubicBezTo>
                    <a:pt x="854" y="35"/>
                    <a:pt x="852" y="24"/>
                    <a:pt x="852" y="24"/>
                  </a:cubicBezTo>
                  <a:close/>
                </a:path>
              </a:pathLst>
            </a:custGeom>
            <a:solidFill>
              <a:srgbClr val="1818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8" name="Freeform 10"/>
            <p:cNvSpPr/>
            <p:nvPr/>
          </p:nvSpPr>
          <p:spPr bwMode="auto">
            <a:xfrm>
              <a:off x="5478464" y="4446589"/>
              <a:ext cx="1219200" cy="417513"/>
            </a:xfrm>
            <a:custGeom>
              <a:avLst/>
              <a:gdLst>
                <a:gd name="T0" fmla="*/ 790 w 861"/>
                <a:gd name="T1" fmla="*/ 274 h 295"/>
                <a:gd name="T2" fmla="*/ 738 w 861"/>
                <a:gd name="T3" fmla="*/ 224 h 295"/>
                <a:gd name="T4" fmla="*/ 714 w 861"/>
                <a:gd name="T5" fmla="*/ 0 h 295"/>
                <a:gd name="T6" fmla="*/ 431 w 861"/>
                <a:gd name="T7" fmla="*/ 4 h 295"/>
                <a:gd name="T8" fmla="*/ 147 w 861"/>
                <a:gd name="T9" fmla="*/ 0 h 295"/>
                <a:gd name="T10" fmla="*/ 124 w 861"/>
                <a:gd name="T11" fmla="*/ 224 h 295"/>
                <a:gd name="T12" fmla="*/ 72 w 861"/>
                <a:gd name="T13" fmla="*/ 274 h 295"/>
                <a:gd name="T14" fmla="*/ 0 w 861"/>
                <a:gd name="T15" fmla="*/ 291 h 295"/>
                <a:gd name="T16" fmla="*/ 0 w 861"/>
                <a:gd name="T17" fmla="*/ 295 h 295"/>
                <a:gd name="T18" fmla="*/ 379 w 861"/>
                <a:gd name="T19" fmla="*/ 295 h 295"/>
                <a:gd name="T20" fmla="*/ 482 w 861"/>
                <a:gd name="T21" fmla="*/ 295 h 295"/>
                <a:gd name="T22" fmla="*/ 861 w 861"/>
                <a:gd name="T23" fmla="*/ 295 h 295"/>
                <a:gd name="T24" fmla="*/ 861 w 861"/>
                <a:gd name="T25" fmla="*/ 291 h 295"/>
                <a:gd name="T26" fmla="*/ 790 w 861"/>
                <a:gd name="T27" fmla="*/ 274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1" h="295">
                  <a:moveTo>
                    <a:pt x="790" y="274"/>
                  </a:moveTo>
                  <a:cubicBezTo>
                    <a:pt x="760" y="268"/>
                    <a:pt x="744" y="271"/>
                    <a:pt x="738" y="224"/>
                  </a:cubicBezTo>
                  <a:cubicBezTo>
                    <a:pt x="731" y="177"/>
                    <a:pt x="714" y="0"/>
                    <a:pt x="714" y="0"/>
                  </a:cubicBezTo>
                  <a:cubicBezTo>
                    <a:pt x="431" y="4"/>
                    <a:pt x="431" y="4"/>
                    <a:pt x="431" y="4"/>
                  </a:cubicBezTo>
                  <a:cubicBezTo>
                    <a:pt x="147" y="0"/>
                    <a:pt x="147" y="0"/>
                    <a:pt x="147" y="0"/>
                  </a:cubicBezTo>
                  <a:cubicBezTo>
                    <a:pt x="147" y="0"/>
                    <a:pt x="130" y="177"/>
                    <a:pt x="124" y="224"/>
                  </a:cubicBezTo>
                  <a:cubicBezTo>
                    <a:pt x="117" y="271"/>
                    <a:pt x="102" y="268"/>
                    <a:pt x="72" y="274"/>
                  </a:cubicBezTo>
                  <a:cubicBezTo>
                    <a:pt x="42" y="280"/>
                    <a:pt x="0" y="287"/>
                    <a:pt x="0" y="291"/>
                  </a:cubicBezTo>
                  <a:cubicBezTo>
                    <a:pt x="0" y="295"/>
                    <a:pt x="0" y="295"/>
                    <a:pt x="0" y="295"/>
                  </a:cubicBezTo>
                  <a:cubicBezTo>
                    <a:pt x="379" y="295"/>
                    <a:pt x="379" y="295"/>
                    <a:pt x="379" y="295"/>
                  </a:cubicBezTo>
                  <a:cubicBezTo>
                    <a:pt x="482" y="295"/>
                    <a:pt x="482" y="295"/>
                    <a:pt x="482" y="295"/>
                  </a:cubicBezTo>
                  <a:cubicBezTo>
                    <a:pt x="861" y="295"/>
                    <a:pt x="861" y="295"/>
                    <a:pt x="861" y="295"/>
                  </a:cubicBezTo>
                  <a:cubicBezTo>
                    <a:pt x="861" y="295"/>
                    <a:pt x="861" y="295"/>
                    <a:pt x="861" y="291"/>
                  </a:cubicBezTo>
                  <a:cubicBezTo>
                    <a:pt x="861" y="287"/>
                    <a:pt x="820" y="280"/>
                    <a:pt x="790" y="274"/>
                  </a:cubicBez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9" name="Oval 11"/>
            <p:cNvSpPr>
              <a:spLocks noChangeArrowheads="1"/>
            </p:cNvSpPr>
            <p:nvPr/>
          </p:nvSpPr>
          <p:spPr bwMode="auto">
            <a:xfrm>
              <a:off x="6070602" y="2044701"/>
              <a:ext cx="49213" cy="49213"/>
            </a:xfrm>
            <a:prstGeom prst="ellipse">
              <a:avLst/>
            </a:prstGeom>
            <a:solidFill>
              <a:srgbClr val="2C2C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10" name="Oval 12"/>
            <p:cNvSpPr>
              <a:spLocks noChangeArrowheads="1"/>
            </p:cNvSpPr>
            <p:nvPr/>
          </p:nvSpPr>
          <p:spPr bwMode="auto">
            <a:xfrm>
              <a:off x="6070602" y="2041526"/>
              <a:ext cx="49213" cy="49213"/>
            </a:xfrm>
            <a:prstGeom prst="ellipse">
              <a:avLst/>
            </a:prstGeom>
            <a:solidFill>
              <a:srgbClr val="0A0A0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11" name="Oval 13"/>
            <p:cNvSpPr>
              <a:spLocks noChangeArrowheads="1"/>
            </p:cNvSpPr>
            <p:nvPr/>
          </p:nvSpPr>
          <p:spPr bwMode="auto">
            <a:xfrm>
              <a:off x="6078539" y="2049464"/>
              <a:ext cx="33338" cy="31750"/>
            </a:xfrm>
            <a:prstGeom prst="ellipse">
              <a:avLst/>
            </a:pr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12" name="Oval 14"/>
            <p:cNvSpPr>
              <a:spLocks noChangeArrowheads="1"/>
            </p:cNvSpPr>
            <p:nvPr/>
          </p:nvSpPr>
          <p:spPr bwMode="auto">
            <a:xfrm>
              <a:off x="6088064" y="2055814"/>
              <a:ext cx="15875" cy="19050"/>
            </a:xfrm>
            <a:prstGeom prst="ellipse">
              <a:avLst/>
            </a:prstGeom>
            <a:solidFill>
              <a:srgbClr val="2C99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13" name="Oval 15"/>
            <p:cNvSpPr>
              <a:spLocks noChangeArrowheads="1"/>
            </p:cNvSpPr>
            <p:nvPr/>
          </p:nvSpPr>
          <p:spPr bwMode="auto">
            <a:xfrm>
              <a:off x="6092827" y="2063751"/>
              <a:ext cx="4763" cy="476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14" name="Freeform 16"/>
            <p:cNvSpPr/>
            <p:nvPr/>
          </p:nvSpPr>
          <p:spPr bwMode="auto">
            <a:xfrm>
              <a:off x="5478464" y="4446589"/>
              <a:ext cx="985838" cy="417513"/>
            </a:xfrm>
            <a:custGeom>
              <a:avLst/>
              <a:gdLst>
                <a:gd name="T0" fmla="*/ 696 w 696"/>
                <a:gd name="T1" fmla="*/ 10 h 295"/>
                <a:gd name="T2" fmla="*/ 573 w 696"/>
                <a:gd name="T3" fmla="*/ 2 h 295"/>
                <a:gd name="T4" fmla="*/ 431 w 696"/>
                <a:gd name="T5" fmla="*/ 4 h 295"/>
                <a:gd name="T6" fmla="*/ 147 w 696"/>
                <a:gd name="T7" fmla="*/ 0 h 295"/>
                <a:gd name="T8" fmla="*/ 124 w 696"/>
                <a:gd name="T9" fmla="*/ 224 h 295"/>
                <a:gd name="T10" fmla="*/ 72 w 696"/>
                <a:gd name="T11" fmla="*/ 274 h 295"/>
                <a:gd name="T12" fmla="*/ 0 w 696"/>
                <a:gd name="T13" fmla="*/ 291 h 295"/>
                <a:gd name="T14" fmla="*/ 0 w 696"/>
                <a:gd name="T15" fmla="*/ 295 h 295"/>
                <a:gd name="T16" fmla="*/ 379 w 696"/>
                <a:gd name="T17" fmla="*/ 295 h 295"/>
                <a:gd name="T18" fmla="*/ 432 w 696"/>
                <a:gd name="T19" fmla="*/ 295 h 295"/>
                <a:gd name="T20" fmla="*/ 696 w 696"/>
                <a:gd name="T21" fmla="*/ 10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6" h="295">
                  <a:moveTo>
                    <a:pt x="696" y="10"/>
                  </a:moveTo>
                  <a:cubicBezTo>
                    <a:pt x="573" y="2"/>
                    <a:pt x="573" y="2"/>
                    <a:pt x="573" y="2"/>
                  </a:cubicBezTo>
                  <a:cubicBezTo>
                    <a:pt x="431" y="4"/>
                    <a:pt x="431" y="4"/>
                    <a:pt x="431" y="4"/>
                  </a:cubicBezTo>
                  <a:cubicBezTo>
                    <a:pt x="147" y="0"/>
                    <a:pt x="147" y="0"/>
                    <a:pt x="147" y="0"/>
                  </a:cubicBezTo>
                  <a:cubicBezTo>
                    <a:pt x="147" y="0"/>
                    <a:pt x="130" y="177"/>
                    <a:pt x="124" y="224"/>
                  </a:cubicBezTo>
                  <a:cubicBezTo>
                    <a:pt x="117" y="271"/>
                    <a:pt x="102" y="268"/>
                    <a:pt x="72" y="274"/>
                  </a:cubicBezTo>
                  <a:cubicBezTo>
                    <a:pt x="42" y="280"/>
                    <a:pt x="0" y="287"/>
                    <a:pt x="0" y="291"/>
                  </a:cubicBezTo>
                  <a:cubicBezTo>
                    <a:pt x="0" y="295"/>
                    <a:pt x="0" y="295"/>
                    <a:pt x="0" y="295"/>
                  </a:cubicBezTo>
                  <a:cubicBezTo>
                    <a:pt x="379" y="295"/>
                    <a:pt x="379" y="295"/>
                    <a:pt x="379" y="295"/>
                  </a:cubicBezTo>
                  <a:cubicBezTo>
                    <a:pt x="432" y="295"/>
                    <a:pt x="432" y="295"/>
                    <a:pt x="432" y="295"/>
                  </a:cubicBezTo>
                  <a:lnTo>
                    <a:pt x="696" y="10"/>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15" name="Freeform 17"/>
            <p:cNvSpPr/>
            <p:nvPr/>
          </p:nvSpPr>
          <p:spPr bwMode="auto">
            <a:xfrm>
              <a:off x="4300539" y="4154489"/>
              <a:ext cx="3589338" cy="341313"/>
            </a:xfrm>
            <a:custGeom>
              <a:avLst/>
              <a:gdLst>
                <a:gd name="T0" fmla="*/ 0 w 2537"/>
                <a:gd name="T1" fmla="*/ 0 h 241"/>
                <a:gd name="T2" fmla="*/ 0 w 2537"/>
                <a:gd name="T3" fmla="*/ 170 h 241"/>
                <a:gd name="T4" fmla="*/ 71 w 2537"/>
                <a:gd name="T5" fmla="*/ 241 h 241"/>
                <a:gd name="T6" fmla="*/ 2467 w 2537"/>
                <a:gd name="T7" fmla="*/ 241 h 241"/>
                <a:gd name="T8" fmla="*/ 2537 w 2537"/>
                <a:gd name="T9" fmla="*/ 170 h 241"/>
                <a:gd name="T10" fmla="*/ 2537 w 2537"/>
                <a:gd name="T11" fmla="*/ 0 h 241"/>
                <a:gd name="T12" fmla="*/ 0 w 2537"/>
                <a:gd name="T13" fmla="*/ 0 h 241"/>
              </a:gdLst>
              <a:ahLst/>
              <a:cxnLst>
                <a:cxn ang="0">
                  <a:pos x="T0" y="T1"/>
                </a:cxn>
                <a:cxn ang="0">
                  <a:pos x="T2" y="T3"/>
                </a:cxn>
                <a:cxn ang="0">
                  <a:pos x="T4" y="T5"/>
                </a:cxn>
                <a:cxn ang="0">
                  <a:pos x="T6" y="T7"/>
                </a:cxn>
                <a:cxn ang="0">
                  <a:pos x="T8" y="T9"/>
                </a:cxn>
                <a:cxn ang="0">
                  <a:pos x="T10" y="T11"/>
                </a:cxn>
                <a:cxn ang="0">
                  <a:pos x="T12" y="T13"/>
                </a:cxn>
              </a:cxnLst>
              <a:rect l="0" t="0" r="r" b="b"/>
              <a:pathLst>
                <a:path w="2537" h="241">
                  <a:moveTo>
                    <a:pt x="0" y="0"/>
                  </a:moveTo>
                  <a:cubicBezTo>
                    <a:pt x="0" y="170"/>
                    <a:pt x="0" y="170"/>
                    <a:pt x="0" y="170"/>
                  </a:cubicBezTo>
                  <a:cubicBezTo>
                    <a:pt x="0" y="209"/>
                    <a:pt x="32" y="241"/>
                    <a:pt x="71" y="241"/>
                  </a:cubicBezTo>
                  <a:cubicBezTo>
                    <a:pt x="2467" y="241"/>
                    <a:pt x="2467" y="241"/>
                    <a:pt x="2467" y="241"/>
                  </a:cubicBezTo>
                  <a:cubicBezTo>
                    <a:pt x="2506" y="241"/>
                    <a:pt x="2537" y="209"/>
                    <a:pt x="2537" y="170"/>
                  </a:cubicBezTo>
                  <a:cubicBezTo>
                    <a:pt x="2537" y="0"/>
                    <a:pt x="2537" y="0"/>
                    <a:pt x="2537" y="0"/>
                  </a:cubicBezTo>
                  <a:lnTo>
                    <a:pt x="0" y="0"/>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grpSp>
      <p:graphicFrame>
        <p:nvGraphicFramePr>
          <p:cNvPr id="18" name="Chart 10"/>
          <p:cNvGraphicFramePr/>
          <p:nvPr/>
        </p:nvGraphicFramePr>
        <p:xfrm>
          <a:off x="6969740" y="1541827"/>
          <a:ext cx="3782455" cy="3008486"/>
        </p:xfrm>
        <a:graphic>
          <a:graphicData uri="http://schemas.openxmlformats.org/drawingml/2006/chart">
            <c:chart xmlns:c="http://schemas.openxmlformats.org/drawingml/2006/chart" xmlns:r="http://schemas.openxmlformats.org/officeDocument/2006/relationships" r:id="rId4"/>
          </a:graphicData>
        </a:graphic>
      </p:graphicFrame>
      <p:sp>
        <p:nvSpPr>
          <p:cNvPr id="19" name="Rectangle 12"/>
          <p:cNvSpPr/>
          <p:nvPr/>
        </p:nvSpPr>
        <p:spPr>
          <a:xfrm>
            <a:off x="7389660" y="4950413"/>
            <a:ext cx="69112" cy="365760"/>
          </a:xfrm>
          <a:prstGeom prst="rect">
            <a:avLst/>
          </a:prstGeom>
          <a:solidFill>
            <a:srgbClr val="901B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22" name="文本框 217"/>
          <p:cNvSpPr txBox="1"/>
          <p:nvPr/>
        </p:nvSpPr>
        <p:spPr>
          <a:xfrm>
            <a:off x="7477953" y="4685019"/>
            <a:ext cx="1817034"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dirty="0">
                <a:solidFill>
                  <a:schemeClr val="tx1">
                    <a:lumMod val="75000"/>
                    <a:lumOff val="25000"/>
                  </a:schemeClr>
                </a:solidFill>
                <a:cs typeface="+mn-ea"/>
                <a:sym typeface="+mn-lt"/>
              </a:rPr>
              <a:t>添加标题</a:t>
            </a:r>
          </a:p>
        </p:txBody>
      </p:sp>
      <p:sp>
        <p:nvSpPr>
          <p:cNvPr id="23" name="矩形 22"/>
          <p:cNvSpPr/>
          <p:nvPr/>
        </p:nvSpPr>
        <p:spPr>
          <a:xfrm>
            <a:off x="7518019" y="5053247"/>
            <a:ext cx="3496824" cy="703847"/>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zh-CN" altLang="en-US" sz="1400" dirty="0">
                <a:solidFill>
                  <a:schemeClr val="tx1">
                    <a:lumMod val="75000"/>
                    <a:lumOff val="25000"/>
                  </a:schemeClr>
                </a:solidFill>
                <a:cs typeface="+mn-ea"/>
                <a:sym typeface="+mn-lt"/>
              </a:rPr>
              <a:t>点击添加相关标题文字，点击添加相关标题文字，点击添加相关标题文字，点击</a:t>
            </a:r>
          </a:p>
        </p:txBody>
      </p:sp>
      <p:sp>
        <p:nvSpPr>
          <p:cNvPr id="21" name="TextBox 20"/>
          <p:cNvSpPr txBox="1"/>
          <p:nvPr/>
        </p:nvSpPr>
        <p:spPr>
          <a:xfrm>
            <a:off x="795072" y="6715767"/>
            <a:ext cx="1440159" cy="123111"/>
          </a:xfrm>
          <a:prstGeom prst="rect">
            <a:avLst/>
          </a:prstGeom>
          <a:noFill/>
        </p:spPr>
        <p:txBody>
          <a:bodyPr wrap="square" rtlCol="0">
            <a:spAutoFit/>
          </a:bodyPr>
          <a:lstStyle/>
          <a:p>
            <a:pPr>
              <a:lnSpc>
                <a:spcPct val="200000"/>
              </a:lnSpc>
            </a:pPr>
            <a:r>
              <a:rPr lang="zh-CN" altLang="en-US" sz="100" dirty="0">
                <a:solidFill>
                  <a:schemeClr val="bg2"/>
                </a:solidFill>
                <a:ea typeface="微软雅黑" panose="020B0503020204020204" pitchFamily="34" charset="-122"/>
              </a:rPr>
              <a:t>节</a:t>
            </a:r>
            <a:r>
              <a:rPr lang="zh-CN" altLang="en-US" sz="100" dirty="0" smtClean="0">
                <a:solidFill>
                  <a:schemeClr val="bg2"/>
                </a:solidFill>
                <a:ea typeface="微软雅黑" panose="020B0503020204020204" pitchFamily="34" charset="-122"/>
              </a:rPr>
              <a:t>日</a:t>
            </a:r>
            <a:r>
              <a:rPr lang="en-US" altLang="zh-CN" sz="100" dirty="0" smtClean="0">
                <a:solidFill>
                  <a:schemeClr val="bg2"/>
                </a:solidFill>
                <a:ea typeface="微软雅黑" panose="020B0503020204020204" pitchFamily="34" charset="-122"/>
              </a:rPr>
              <a:t>PPT</a:t>
            </a:r>
            <a:r>
              <a:rPr lang="zh-CN" altLang="en-US" sz="100" dirty="0" smtClean="0">
                <a:solidFill>
                  <a:schemeClr val="bg2"/>
                </a:solidFill>
                <a:ea typeface="微软雅黑" panose="020B0503020204020204" pitchFamily="34" charset="-122"/>
              </a:rPr>
              <a:t>模板 </a:t>
            </a:r>
            <a:r>
              <a:rPr lang="en-US" altLang="zh-CN" sz="100" dirty="0">
                <a:solidFill>
                  <a:schemeClr val="bg2"/>
                </a:solidFill>
                <a:ea typeface="微软雅黑" panose="020B0503020204020204" pitchFamily="34" charset="-122"/>
              </a:rPr>
              <a:t>http://www.1ppt.com/jieri/</a:t>
            </a:r>
            <a:endParaRPr lang="en-US" altLang="zh-CN" sz="100" dirty="0" smtClean="0">
              <a:solidFill>
                <a:schemeClr val="bg2"/>
              </a:solidFill>
              <a:ea typeface="微软雅黑" panose="020B0503020204020204" pitchFamily="34" charset="-122"/>
            </a:endParaRPr>
          </a:p>
        </p:txBody>
      </p:sp>
    </p:spTree>
  </p:cSld>
  <p:clrMapOvr>
    <a:masterClrMapping/>
  </p:clrMapOvr>
  <p:transition advClick="0" advTm="3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0"/>
                                  </p:stCondLst>
                                  <p:childTnLst>
                                    <p:set>
                                      <p:cBhvr>
                                        <p:cTn id="11" dur="1" fill="hold">
                                          <p:stCondLst>
                                            <p:cond delay="0"/>
                                          </p:stCondLst>
                                        </p:cTn>
                                        <p:tgtEl>
                                          <p:spTgt spid="18">
                                            <p:graphicEl>
                                              <a:chart seriesIdx="-3" categoryIdx="-3" bldStep="gridLegend"/>
                                            </p:graphicEl>
                                          </p:spTgt>
                                        </p:tgtEl>
                                        <p:attrNameLst>
                                          <p:attrName>style.visibility</p:attrName>
                                        </p:attrNameLst>
                                      </p:cBhvr>
                                      <p:to>
                                        <p:strVal val="visible"/>
                                      </p:to>
                                    </p:set>
                                    <p:animEffect transition="in" filter="wipe(down)">
                                      <p:cBhvr>
                                        <p:cTn id="12" dur="500"/>
                                        <p:tgtEl>
                                          <p:spTgt spid="18">
                                            <p:graphicEl>
                                              <a:chart seriesIdx="-3" categoryIdx="-3" bldStep="gridLegend"/>
                                            </p:graphicEl>
                                          </p:spTgt>
                                        </p:tgtEl>
                                      </p:cBhvr>
                                    </p:animEffect>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18">
                                            <p:graphicEl>
                                              <a:chart seriesIdx="0" categoryIdx="-4" bldStep="series"/>
                                            </p:graphicEl>
                                          </p:spTgt>
                                        </p:tgtEl>
                                        <p:attrNameLst>
                                          <p:attrName>style.visibility</p:attrName>
                                        </p:attrNameLst>
                                      </p:cBhvr>
                                      <p:to>
                                        <p:strVal val="visible"/>
                                      </p:to>
                                    </p:set>
                                    <p:animEffect transition="in" filter="wipe(down)">
                                      <p:cBhvr>
                                        <p:cTn id="16" dur="500"/>
                                        <p:tgtEl>
                                          <p:spTgt spid="18">
                                            <p:graphicEl>
                                              <a:chart seriesIdx="0" categoryIdx="-4" bldStep="series"/>
                                            </p:graphicEl>
                                          </p:spTgt>
                                        </p:tgtEl>
                                      </p:cBhvr>
                                    </p:animEffect>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18">
                                            <p:graphicEl>
                                              <a:chart seriesIdx="1" categoryIdx="-4" bldStep="series"/>
                                            </p:graphicEl>
                                          </p:spTgt>
                                        </p:tgtEl>
                                        <p:attrNameLst>
                                          <p:attrName>style.visibility</p:attrName>
                                        </p:attrNameLst>
                                      </p:cBhvr>
                                      <p:to>
                                        <p:strVal val="visible"/>
                                      </p:to>
                                    </p:set>
                                    <p:animEffect transition="in" filter="wipe(down)">
                                      <p:cBhvr>
                                        <p:cTn id="20" dur="500"/>
                                        <p:tgtEl>
                                          <p:spTgt spid="18">
                                            <p:graphicEl>
                                              <a:chart seriesIdx="1" categoryIdx="-4" bldStep="series"/>
                                            </p:graphicEl>
                                          </p:spTgt>
                                        </p:tgtEl>
                                      </p:cBhvr>
                                    </p:animEffect>
                                  </p:childTnLst>
                                </p:cTn>
                              </p:par>
                            </p:childTnLst>
                          </p:cTn>
                        </p:par>
                        <p:par>
                          <p:cTn id="21" fill="hold">
                            <p:stCondLst>
                              <p:cond delay="2000"/>
                            </p:stCondLst>
                            <p:childTnLst>
                              <p:par>
                                <p:cTn id="22" presetID="22" presetClass="entr" presetSubtype="4"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wipe(down)">
                                      <p:cBhvr>
                                        <p:cTn id="24" dur="500"/>
                                        <p:tgtEl>
                                          <p:spTgt spid="19"/>
                                        </p:tgtEl>
                                      </p:cBhvr>
                                    </p:animEffect>
                                  </p:childTnLst>
                                </p:cTn>
                              </p:par>
                              <p:par>
                                <p:cTn id="25" presetID="2" presetClass="entr" presetSubtype="2" decel="100000" fill="hold" grpId="0" nodeType="withEffect">
                                  <p:stCondLst>
                                    <p:cond delay="200"/>
                                  </p:stCondLst>
                                  <p:iterate type="lt">
                                    <p:tmPct val="10000"/>
                                  </p:iterate>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750" fill="hold"/>
                                        <p:tgtEl>
                                          <p:spTgt spid="22"/>
                                        </p:tgtEl>
                                        <p:attrNameLst>
                                          <p:attrName>ppt_x</p:attrName>
                                        </p:attrNameLst>
                                      </p:cBhvr>
                                      <p:tavLst>
                                        <p:tav tm="0">
                                          <p:val>
                                            <p:strVal val="1+#ppt_w/2"/>
                                          </p:val>
                                        </p:tav>
                                        <p:tav tm="100000">
                                          <p:val>
                                            <p:strVal val="#ppt_x"/>
                                          </p:val>
                                        </p:tav>
                                      </p:tavLst>
                                    </p:anim>
                                    <p:anim calcmode="lin" valueType="num">
                                      <p:cBhvr additive="base">
                                        <p:cTn id="28" dur="750" fill="hold"/>
                                        <p:tgtEl>
                                          <p:spTgt spid="22"/>
                                        </p:tgtEl>
                                        <p:attrNameLst>
                                          <p:attrName>ppt_y</p:attrName>
                                        </p:attrNameLst>
                                      </p:cBhvr>
                                      <p:tavLst>
                                        <p:tav tm="0">
                                          <p:val>
                                            <p:strVal val="#ppt_y"/>
                                          </p:val>
                                        </p:tav>
                                        <p:tav tm="100000">
                                          <p:val>
                                            <p:strVal val="#ppt_y"/>
                                          </p:val>
                                        </p:tav>
                                      </p:tavLst>
                                    </p:anim>
                                  </p:childTnLst>
                                </p:cTn>
                              </p:par>
                              <p:par>
                                <p:cTn id="29" presetID="2" presetClass="entr" presetSubtype="2" decel="100000" fill="hold" grpId="0" nodeType="withEffect">
                                  <p:stCondLst>
                                    <p:cond delay="300"/>
                                  </p:stCondLst>
                                  <p:childTnLst>
                                    <p:set>
                                      <p:cBhvr>
                                        <p:cTn id="30" dur="1" fill="hold">
                                          <p:stCondLst>
                                            <p:cond delay="0"/>
                                          </p:stCondLst>
                                        </p:cTn>
                                        <p:tgtEl>
                                          <p:spTgt spid="23"/>
                                        </p:tgtEl>
                                        <p:attrNameLst>
                                          <p:attrName>style.visibility</p:attrName>
                                        </p:attrNameLst>
                                      </p:cBhvr>
                                      <p:to>
                                        <p:strVal val="visible"/>
                                      </p:to>
                                    </p:set>
                                    <p:anim calcmode="lin" valueType="num">
                                      <p:cBhvr additive="base">
                                        <p:cTn id="31" dur="750" fill="hold"/>
                                        <p:tgtEl>
                                          <p:spTgt spid="23"/>
                                        </p:tgtEl>
                                        <p:attrNameLst>
                                          <p:attrName>ppt_x</p:attrName>
                                        </p:attrNameLst>
                                      </p:cBhvr>
                                      <p:tavLst>
                                        <p:tav tm="0">
                                          <p:val>
                                            <p:strVal val="1+#ppt_w/2"/>
                                          </p:val>
                                        </p:tav>
                                        <p:tav tm="100000">
                                          <p:val>
                                            <p:strVal val="#ppt_x"/>
                                          </p:val>
                                        </p:tav>
                                      </p:tavLst>
                                    </p:anim>
                                    <p:anim calcmode="lin" valueType="num">
                                      <p:cBhvr additive="base">
                                        <p:cTn id="32" dur="750" fill="hold"/>
                                        <p:tgtEl>
                                          <p:spTgt spid="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8" grpId="0">
        <p:bldSub>
          <a:bldChart bld="series"/>
        </p:bldSub>
      </p:bldGraphic>
      <p:bldP spid="19" grpId="0" animBg="1"/>
      <p:bldP spid="22" grpId="0"/>
      <p:bldP spid="2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椭圆 45"/>
          <p:cNvSpPr/>
          <p:nvPr/>
        </p:nvSpPr>
        <p:spPr>
          <a:xfrm>
            <a:off x="950310" y="3110749"/>
            <a:ext cx="2284576" cy="1245665"/>
          </a:xfrm>
          <a:prstGeom prst="ellipse">
            <a:avLst/>
          </a:prstGeom>
          <a:solidFill>
            <a:srgbClr val="901B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 name="椭圆 1"/>
          <p:cNvSpPr/>
          <p:nvPr/>
        </p:nvSpPr>
        <p:spPr>
          <a:xfrm>
            <a:off x="4394456" y="1115571"/>
            <a:ext cx="3154096" cy="1719772"/>
          </a:xfrm>
          <a:prstGeom prst="ellipse">
            <a:avLst/>
          </a:prstGeom>
          <a:solidFill>
            <a:srgbClr val="901B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3" name="椭圆 42"/>
          <p:cNvSpPr/>
          <p:nvPr/>
        </p:nvSpPr>
        <p:spPr>
          <a:xfrm>
            <a:off x="2082968" y="1896558"/>
            <a:ext cx="2521336" cy="1374759"/>
          </a:xfrm>
          <a:prstGeom prst="ellipse">
            <a:avLst/>
          </a:prstGeom>
          <a:solidFill>
            <a:srgbClr val="901B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5" name="椭圆 44"/>
          <p:cNvSpPr/>
          <p:nvPr/>
        </p:nvSpPr>
        <p:spPr>
          <a:xfrm>
            <a:off x="7450737" y="1834731"/>
            <a:ext cx="2968342" cy="1618489"/>
          </a:xfrm>
          <a:prstGeom prst="ellipse">
            <a:avLst/>
          </a:prstGeom>
          <a:solidFill>
            <a:srgbClr val="901B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7" name="椭圆 46"/>
          <p:cNvSpPr/>
          <p:nvPr/>
        </p:nvSpPr>
        <p:spPr>
          <a:xfrm>
            <a:off x="8734426" y="3587308"/>
            <a:ext cx="2507264" cy="1367086"/>
          </a:xfrm>
          <a:prstGeom prst="ellipse">
            <a:avLst/>
          </a:prstGeom>
          <a:solidFill>
            <a:srgbClr val="901B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8" name="组合 27"/>
          <p:cNvGrpSpPr/>
          <p:nvPr/>
        </p:nvGrpSpPr>
        <p:grpSpPr>
          <a:xfrm>
            <a:off x="1183609" y="3278922"/>
            <a:ext cx="1983797" cy="895274"/>
            <a:chOff x="716053" y="4986445"/>
            <a:chExt cx="1983797" cy="895274"/>
          </a:xfrm>
        </p:grpSpPr>
        <p:sp>
          <p:nvSpPr>
            <p:cNvPr id="29" name="TextBox 23"/>
            <p:cNvSpPr txBox="1"/>
            <p:nvPr/>
          </p:nvSpPr>
          <p:spPr>
            <a:xfrm>
              <a:off x="716053" y="5265204"/>
              <a:ext cx="1983797" cy="616515"/>
            </a:xfrm>
            <a:prstGeom prst="rect">
              <a:avLst/>
            </a:prstGeom>
            <a:noFill/>
          </p:spPr>
          <p:txBody>
            <a:bodyPr wrap="square" rtlCol="0">
              <a:spAutoFit/>
            </a:bodyPr>
            <a:lstStyle/>
            <a:p>
              <a:pPr>
                <a:lnSpc>
                  <a:spcPct val="150000"/>
                </a:lnSpc>
              </a:pPr>
              <a:r>
                <a:rPr lang="zh-CN" altLang="en-US" sz="1200" spc="300" dirty="0">
                  <a:solidFill>
                    <a:schemeClr val="bg1"/>
                  </a:solidFill>
                  <a:cs typeface="+mn-ea"/>
                  <a:sym typeface="+mn-lt"/>
                </a:rPr>
                <a:t>双击在此添加你的文本信息内容双击在此</a:t>
              </a:r>
              <a:endParaRPr lang="en-GB" altLang="zh-CN" sz="1200" spc="300" dirty="0">
                <a:solidFill>
                  <a:schemeClr val="bg1"/>
                </a:solidFill>
                <a:cs typeface="+mn-ea"/>
                <a:sym typeface="+mn-lt"/>
              </a:endParaRPr>
            </a:p>
          </p:txBody>
        </p:sp>
        <p:sp>
          <p:nvSpPr>
            <p:cNvPr id="30" name="TextBox 24"/>
            <p:cNvSpPr txBox="1"/>
            <p:nvPr/>
          </p:nvSpPr>
          <p:spPr>
            <a:xfrm>
              <a:off x="716053" y="4986445"/>
              <a:ext cx="1608133" cy="369332"/>
            </a:xfrm>
            <a:prstGeom prst="rect">
              <a:avLst/>
            </a:prstGeom>
            <a:noFill/>
          </p:spPr>
          <p:txBody>
            <a:bodyPr wrap="none" rtlCol="0">
              <a:spAutoFit/>
            </a:bodyPr>
            <a:lstStyle/>
            <a:p>
              <a:pPr defTabSz="609600"/>
              <a:r>
                <a:rPr lang="en-US" altLang="zh-CN" dirty="0">
                  <a:solidFill>
                    <a:schemeClr val="bg1"/>
                  </a:solidFill>
                  <a:cs typeface="+mn-ea"/>
                  <a:sym typeface="+mn-lt"/>
                </a:rPr>
                <a:t>01</a:t>
              </a:r>
              <a:r>
                <a:rPr lang="zh-CN" altLang="en-US" dirty="0">
                  <a:solidFill>
                    <a:schemeClr val="bg1"/>
                  </a:solidFill>
                  <a:cs typeface="+mn-ea"/>
                  <a:sym typeface="+mn-lt"/>
                </a:rPr>
                <a:t>请替换文字</a:t>
              </a:r>
            </a:p>
          </p:txBody>
        </p:sp>
      </p:grpSp>
      <p:grpSp>
        <p:nvGrpSpPr>
          <p:cNvPr id="31" name="组合 30"/>
          <p:cNvGrpSpPr/>
          <p:nvPr/>
        </p:nvGrpSpPr>
        <p:grpSpPr>
          <a:xfrm>
            <a:off x="2333828" y="2068930"/>
            <a:ext cx="2248982" cy="974300"/>
            <a:chOff x="2665160" y="1440808"/>
            <a:chExt cx="2248982" cy="974300"/>
          </a:xfrm>
        </p:grpSpPr>
        <p:sp>
          <p:nvSpPr>
            <p:cNvPr id="32" name="TextBox 23"/>
            <p:cNvSpPr txBox="1"/>
            <p:nvPr/>
          </p:nvSpPr>
          <p:spPr>
            <a:xfrm>
              <a:off x="2690653" y="1711261"/>
              <a:ext cx="2223489" cy="703847"/>
            </a:xfrm>
            <a:prstGeom prst="rect">
              <a:avLst/>
            </a:prstGeom>
            <a:noFill/>
          </p:spPr>
          <p:txBody>
            <a:bodyPr wrap="square" rtlCol="0">
              <a:spAutoFit/>
            </a:bodyPr>
            <a:lstStyle/>
            <a:p>
              <a:pPr>
                <a:lnSpc>
                  <a:spcPct val="150000"/>
                </a:lnSpc>
              </a:pPr>
              <a:r>
                <a:rPr lang="zh-CN" altLang="en-US" sz="1400" spc="300" dirty="0">
                  <a:solidFill>
                    <a:schemeClr val="bg1"/>
                  </a:solidFill>
                  <a:cs typeface="+mn-ea"/>
                  <a:sym typeface="+mn-lt"/>
                </a:rPr>
                <a:t>双击在此添加你的文本信息内容双击在此</a:t>
              </a:r>
              <a:endParaRPr lang="en-GB" altLang="zh-CN" sz="1400" spc="300" dirty="0">
                <a:solidFill>
                  <a:schemeClr val="bg1"/>
                </a:solidFill>
                <a:cs typeface="+mn-ea"/>
                <a:sym typeface="+mn-lt"/>
              </a:endParaRPr>
            </a:p>
          </p:txBody>
        </p:sp>
        <p:sp>
          <p:nvSpPr>
            <p:cNvPr id="33" name="TextBox 24"/>
            <p:cNvSpPr txBox="1"/>
            <p:nvPr/>
          </p:nvSpPr>
          <p:spPr>
            <a:xfrm>
              <a:off x="2665160" y="1440808"/>
              <a:ext cx="1768433" cy="400110"/>
            </a:xfrm>
            <a:prstGeom prst="rect">
              <a:avLst/>
            </a:prstGeom>
            <a:noFill/>
          </p:spPr>
          <p:txBody>
            <a:bodyPr wrap="none" rtlCol="0">
              <a:spAutoFit/>
            </a:bodyPr>
            <a:lstStyle/>
            <a:p>
              <a:pPr defTabSz="609600"/>
              <a:r>
                <a:rPr lang="en-US" altLang="zh-CN" sz="2000" dirty="0">
                  <a:solidFill>
                    <a:schemeClr val="bg1"/>
                  </a:solidFill>
                  <a:cs typeface="+mn-ea"/>
                  <a:sym typeface="+mn-lt"/>
                </a:rPr>
                <a:t>02</a:t>
              </a:r>
              <a:r>
                <a:rPr lang="zh-CN" altLang="en-US" sz="2000" dirty="0">
                  <a:solidFill>
                    <a:schemeClr val="bg1"/>
                  </a:solidFill>
                  <a:cs typeface="+mn-ea"/>
                  <a:sym typeface="+mn-lt"/>
                </a:rPr>
                <a:t>请替换文字</a:t>
              </a:r>
            </a:p>
          </p:txBody>
        </p:sp>
      </p:grpSp>
      <p:grpSp>
        <p:nvGrpSpPr>
          <p:cNvPr id="34" name="组合 33"/>
          <p:cNvGrpSpPr/>
          <p:nvPr/>
        </p:nvGrpSpPr>
        <p:grpSpPr>
          <a:xfrm>
            <a:off x="4847218" y="1327184"/>
            <a:ext cx="2752643" cy="1086260"/>
            <a:chOff x="6224927" y="1303573"/>
            <a:chExt cx="2752643" cy="1086260"/>
          </a:xfrm>
        </p:grpSpPr>
        <p:sp>
          <p:nvSpPr>
            <p:cNvPr id="35" name="TextBox 23"/>
            <p:cNvSpPr txBox="1"/>
            <p:nvPr/>
          </p:nvSpPr>
          <p:spPr>
            <a:xfrm>
              <a:off x="6224927" y="1685986"/>
              <a:ext cx="2752643" cy="703847"/>
            </a:xfrm>
            <a:prstGeom prst="rect">
              <a:avLst/>
            </a:prstGeom>
            <a:noFill/>
          </p:spPr>
          <p:txBody>
            <a:bodyPr wrap="square" rtlCol="0">
              <a:spAutoFit/>
            </a:bodyPr>
            <a:lstStyle/>
            <a:p>
              <a:pPr>
                <a:lnSpc>
                  <a:spcPct val="150000"/>
                </a:lnSpc>
              </a:pPr>
              <a:r>
                <a:rPr lang="zh-CN" altLang="en-US" sz="1400" spc="300" dirty="0">
                  <a:solidFill>
                    <a:schemeClr val="bg1"/>
                  </a:solidFill>
                  <a:cs typeface="+mn-ea"/>
                  <a:sym typeface="+mn-lt"/>
                </a:rPr>
                <a:t>双击在此添加你的文本信息内容双击在此添加你的</a:t>
              </a:r>
              <a:endParaRPr lang="en-GB" altLang="zh-CN" sz="1400" spc="300" dirty="0">
                <a:solidFill>
                  <a:schemeClr val="bg1"/>
                </a:solidFill>
                <a:cs typeface="+mn-ea"/>
                <a:sym typeface="+mn-lt"/>
              </a:endParaRPr>
            </a:p>
          </p:txBody>
        </p:sp>
        <p:sp>
          <p:nvSpPr>
            <p:cNvPr id="36" name="TextBox 24"/>
            <p:cNvSpPr txBox="1"/>
            <p:nvPr/>
          </p:nvSpPr>
          <p:spPr>
            <a:xfrm>
              <a:off x="6224927" y="1303573"/>
              <a:ext cx="1768433" cy="400110"/>
            </a:xfrm>
            <a:prstGeom prst="rect">
              <a:avLst/>
            </a:prstGeom>
            <a:noFill/>
          </p:spPr>
          <p:txBody>
            <a:bodyPr wrap="none" rtlCol="0">
              <a:spAutoFit/>
            </a:bodyPr>
            <a:lstStyle/>
            <a:p>
              <a:pPr algn="ctr" defTabSz="609600"/>
              <a:r>
                <a:rPr lang="en-US" altLang="zh-CN" sz="2000" dirty="0">
                  <a:solidFill>
                    <a:schemeClr val="bg1"/>
                  </a:solidFill>
                  <a:cs typeface="+mn-ea"/>
                  <a:sym typeface="+mn-lt"/>
                </a:rPr>
                <a:t>03</a:t>
              </a:r>
              <a:r>
                <a:rPr lang="zh-CN" altLang="en-US" sz="2000" dirty="0">
                  <a:solidFill>
                    <a:schemeClr val="bg1"/>
                  </a:solidFill>
                  <a:cs typeface="+mn-ea"/>
                  <a:sym typeface="+mn-lt"/>
                </a:rPr>
                <a:t>请替换文字</a:t>
              </a:r>
            </a:p>
          </p:txBody>
        </p:sp>
      </p:grpSp>
      <p:grpSp>
        <p:nvGrpSpPr>
          <p:cNvPr id="37" name="组合 36"/>
          <p:cNvGrpSpPr/>
          <p:nvPr/>
        </p:nvGrpSpPr>
        <p:grpSpPr>
          <a:xfrm>
            <a:off x="7658698" y="2088766"/>
            <a:ext cx="2760381" cy="1080663"/>
            <a:chOff x="8585733" y="5239300"/>
            <a:chExt cx="2760381" cy="1080663"/>
          </a:xfrm>
        </p:grpSpPr>
        <p:sp>
          <p:nvSpPr>
            <p:cNvPr id="38" name="TextBox 23"/>
            <p:cNvSpPr txBox="1"/>
            <p:nvPr/>
          </p:nvSpPr>
          <p:spPr>
            <a:xfrm>
              <a:off x="8617515" y="5616116"/>
              <a:ext cx="2728599" cy="703847"/>
            </a:xfrm>
            <a:prstGeom prst="rect">
              <a:avLst/>
            </a:prstGeom>
            <a:noFill/>
          </p:spPr>
          <p:txBody>
            <a:bodyPr wrap="square" rtlCol="0">
              <a:spAutoFit/>
            </a:bodyPr>
            <a:lstStyle/>
            <a:p>
              <a:pPr>
                <a:lnSpc>
                  <a:spcPct val="150000"/>
                </a:lnSpc>
              </a:pPr>
              <a:r>
                <a:rPr lang="zh-CN" altLang="en-US" sz="1400" spc="300" dirty="0">
                  <a:solidFill>
                    <a:schemeClr val="bg1"/>
                  </a:solidFill>
                  <a:cs typeface="+mn-ea"/>
                  <a:sym typeface="+mn-lt"/>
                </a:rPr>
                <a:t>双击在此添加你的文本信息内容双击在此添加你的</a:t>
              </a:r>
              <a:endParaRPr lang="en-GB" altLang="zh-CN" sz="1400" spc="300" dirty="0">
                <a:solidFill>
                  <a:schemeClr val="bg1"/>
                </a:solidFill>
                <a:cs typeface="+mn-ea"/>
                <a:sym typeface="+mn-lt"/>
              </a:endParaRPr>
            </a:p>
          </p:txBody>
        </p:sp>
        <p:sp>
          <p:nvSpPr>
            <p:cNvPr id="39" name="TextBox 24"/>
            <p:cNvSpPr txBox="1"/>
            <p:nvPr/>
          </p:nvSpPr>
          <p:spPr>
            <a:xfrm>
              <a:off x="8585733" y="5239300"/>
              <a:ext cx="1768433" cy="400110"/>
            </a:xfrm>
            <a:prstGeom prst="rect">
              <a:avLst/>
            </a:prstGeom>
            <a:noFill/>
          </p:spPr>
          <p:txBody>
            <a:bodyPr wrap="none" rtlCol="0">
              <a:spAutoFit/>
            </a:bodyPr>
            <a:lstStyle/>
            <a:p>
              <a:pPr algn="ctr" defTabSz="609600"/>
              <a:r>
                <a:rPr lang="en-US" altLang="zh-CN" sz="2000" dirty="0">
                  <a:solidFill>
                    <a:schemeClr val="bg1"/>
                  </a:solidFill>
                  <a:cs typeface="+mn-ea"/>
                  <a:sym typeface="+mn-lt"/>
                </a:rPr>
                <a:t>04</a:t>
              </a:r>
              <a:r>
                <a:rPr lang="zh-CN" altLang="en-US" sz="2000" dirty="0">
                  <a:solidFill>
                    <a:schemeClr val="bg1"/>
                  </a:solidFill>
                  <a:cs typeface="+mn-ea"/>
                  <a:sym typeface="+mn-lt"/>
                </a:rPr>
                <a:t>请替换文字</a:t>
              </a:r>
            </a:p>
          </p:txBody>
        </p:sp>
      </p:grpSp>
      <p:grpSp>
        <p:nvGrpSpPr>
          <p:cNvPr id="40" name="组合 39"/>
          <p:cNvGrpSpPr/>
          <p:nvPr/>
        </p:nvGrpSpPr>
        <p:grpSpPr>
          <a:xfrm>
            <a:off x="8953655" y="3793424"/>
            <a:ext cx="2288035" cy="883629"/>
            <a:chOff x="8702181" y="5387535"/>
            <a:chExt cx="2288035" cy="883629"/>
          </a:xfrm>
        </p:grpSpPr>
        <p:sp>
          <p:nvSpPr>
            <p:cNvPr id="41" name="TextBox 23"/>
            <p:cNvSpPr txBox="1"/>
            <p:nvPr/>
          </p:nvSpPr>
          <p:spPr>
            <a:xfrm>
              <a:off x="8702181" y="5654649"/>
              <a:ext cx="2288035" cy="616515"/>
            </a:xfrm>
            <a:prstGeom prst="rect">
              <a:avLst/>
            </a:prstGeom>
            <a:noFill/>
          </p:spPr>
          <p:txBody>
            <a:bodyPr wrap="square" rtlCol="0">
              <a:spAutoFit/>
            </a:bodyPr>
            <a:lstStyle/>
            <a:p>
              <a:pPr>
                <a:lnSpc>
                  <a:spcPct val="150000"/>
                </a:lnSpc>
              </a:pPr>
              <a:r>
                <a:rPr lang="zh-CN" altLang="en-US" sz="1200" spc="300" dirty="0">
                  <a:solidFill>
                    <a:schemeClr val="bg1"/>
                  </a:solidFill>
                  <a:cs typeface="+mn-ea"/>
                  <a:sym typeface="+mn-lt"/>
                </a:rPr>
                <a:t>双击在此添加你的文本信息内容双击在此添加你的</a:t>
              </a:r>
              <a:endParaRPr lang="en-GB" altLang="zh-CN" sz="1200" spc="300" dirty="0">
                <a:solidFill>
                  <a:schemeClr val="bg1"/>
                </a:solidFill>
                <a:cs typeface="+mn-ea"/>
                <a:sym typeface="+mn-lt"/>
              </a:endParaRPr>
            </a:p>
          </p:txBody>
        </p:sp>
        <p:sp>
          <p:nvSpPr>
            <p:cNvPr id="42" name="TextBox 24"/>
            <p:cNvSpPr txBox="1"/>
            <p:nvPr/>
          </p:nvSpPr>
          <p:spPr>
            <a:xfrm>
              <a:off x="8702181" y="5387535"/>
              <a:ext cx="1608133" cy="369332"/>
            </a:xfrm>
            <a:prstGeom prst="rect">
              <a:avLst/>
            </a:prstGeom>
            <a:noFill/>
          </p:spPr>
          <p:txBody>
            <a:bodyPr wrap="none" rtlCol="0">
              <a:spAutoFit/>
            </a:bodyPr>
            <a:lstStyle/>
            <a:p>
              <a:pPr algn="ctr" defTabSz="609600"/>
              <a:r>
                <a:rPr lang="en-US" altLang="zh-CN" dirty="0">
                  <a:solidFill>
                    <a:schemeClr val="bg1"/>
                  </a:solidFill>
                  <a:cs typeface="+mn-ea"/>
                  <a:sym typeface="+mn-lt"/>
                </a:rPr>
                <a:t>05</a:t>
              </a:r>
              <a:r>
                <a:rPr lang="zh-CN" altLang="en-US" dirty="0">
                  <a:solidFill>
                    <a:schemeClr val="bg1"/>
                  </a:solidFill>
                  <a:cs typeface="+mn-ea"/>
                  <a:sym typeface="+mn-lt"/>
                </a:rPr>
                <a:t>请替换文字</a:t>
              </a:r>
            </a:p>
          </p:txBody>
        </p:sp>
      </p:grpSp>
      <p:cxnSp>
        <p:nvCxnSpPr>
          <p:cNvPr id="3" name="直接连接符 2"/>
          <p:cNvCxnSpPr/>
          <p:nvPr/>
        </p:nvCxnSpPr>
        <p:spPr>
          <a:xfrm flipV="1">
            <a:off x="195394" y="5228362"/>
            <a:ext cx="11759900" cy="134454"/>
          </a:xfrm>
          <a:prstGeom prst="line">
            <a:avLst/>
          </a:prstGeom>
          <a:ln w="66675">
            <a:solidFill>
              <a:srgbClr val="901B21"/>
            </a:solidFill>
          </a:ln>
        </p:spPr>
        <p:style>
          <a:lnRef idx="1">
            <a:schemeClr val="accent1"/>
          </a:lnRef>
          <a:fillRef idx="0">
            <a:schemeClr val="accent1"/>
          </a:fillRef>
          <a:effectRef idx="0">
            <a:schemeClr val="accent1"/>
          </a:effectRef>
          <a:fontRef idx="minor">
            <a:schemeClr val="tx1"/>
          </a:fontRef>
        </p:style>
      </p:cxnSp>
      <p:sp>
        <p:nvSpPr>
          <p:cNvPr id="4" name="等腰三角形 3"/>
          <p:cNvSpPr/>
          <p:nvPr/>
        </p:nvSpPr>
        <p:spPr>
          <a:xfrm>
            <a:off x="1864423" y="5094274"/>
            <a:ext cx="311084" cy="268176"/>
          </a:xfrm>
          <a:prstGeom prst="triangle">
            <a:avLst/>
          </a:prstGeom>
          <a:solidFill>
            <a:srgbClr val="901B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8" name="等腰三角形 47"/>
          <p:cNvSpPr/>
          <p:nvPr/>
        </p:nvSpPr>
        <p:spPr>
          <a:xfrm>
            <a:off x="3504246" y="4264018"/>
            <a:ext cx="340289" cy="1030535"/>
          </a:xfrm>
          <a:prstGeom prst="triangle">
            <a:avLst/>
          </a:prstGeom>
          <a:solidFill>
            <a:srgbClr val="901B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9" name="等腰三角形 48"/>
          <p:cNvSpPr/>
          <p:nvPr/>
        </p:nvSpPr>
        <p:spPr>
          <a:xfrm>
            <a:off x="5815962" y="3166158"/>
            <a:ext cx="265357" cy="2117267"/>
          </a:xfrm>
          <a:prstGeom prst="triangle">
            <a:avLst/>
          </a:prstGeom>
          <a:solidFill>
            <a:srgbClr val="901B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0" name="等腰三角形 49"/>
          <p:cNvSpPr/>
          <p:nvPr/>
        </p:nvSpPr>
        <p:spPr>
          <a:xfrm>
            <a:off x="8065587" y="4264018"/>
            <a:ext cx="311084" cy="981796"/>
          </a:xfrm>
          <a:prstGeom prst="triangle">
            <a:avLst/>
          </a:prstGeom>
          <a:solidFill>
            <a:srgbClr val="901B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1" name="等腰三角形 50"/>
          <p:cNvSpPr/>
          <p:nvPr/>
        </p:nvSpPr>
        <p:spPr>
          <a:xfrm>
            <a:off x="9907635" y="5016701"/>
            <a:ext cx="311084" cy="268176"/>
          </a:xfrm>
          <a:prstGeom prst="triangle">
            <a:avLst/>
          </a:prstGeom>
          <a:solidFill>
            <a:srgbClr val="901B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cSld>
  <p:clrMapOvr>
    <a:masterClrMapping/>
  </p:clrMapOvr>
  <p:transition advClick="0" advTm="3000">
    <p:random/>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down)">
                                          <p:cBhvr>
                                            <p:cTn id="11" dur="500"/>
                                            <p:tgtEl>
                                              <p:spTgt spid="49"/>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48"/>
                                            </p:tgtEl>
                                            <p:attrNameLst>
                                              <p:attrName>style.visibility</p:attrName>
                                            </p:attrNameLst>
                                          </p:cBhvr>
                                          <p:to>
                                            <p:strVal val="visible"/>
                                          </p:to>
                                        </p:set>
                                        <p:animEffect transition="in" filter="wipe(down)">
                                          <p:cBhvr>
                                            <p:cTn id="14" dur="500"/>
                                            <p:tgtEl>
                                              <p:spTgt spid="48"/>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50"/>
                                            </p:tgtEl>
                                            <p:attrNameLst>
                                              <p:attrName>style.visibility</p:attrName>
                                            </p:attrNameLst>
                                          </p:cBhvr>
                                          <p:to>
                                            <p:strVal val="visible"/>
                                          </p:to>
                                        </p:set>
                                        <p:animEffect transition="in" filter="wipe(down)">
                                          <p:cBhvr>
                                            <p:cTn id="20" dur="500"/>
                                            <p:tgtEl>
                                              <p:spTgt spid="50"/>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51"/>
                                            </p:tgtEl>
                                            <p:attrNameLst>
                                              <p:attrName>style.visibility</p:attrName>
                                            </p:attrNameLst>
                                          </p:cBhvr>
                                          <p:to>
                                            <p:strVal val="visible"/>
                                          </p:to>
                                        </p:set>
                                        <p:animEffect transition="in" filter="wipe(down)">
                                          <p:cBhvr>
                                            <p:cTn id="23" dur="500"/>
                                            <p:tgtEl>
                                              <p:spTgt spid="51"/>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46"/>
                                            </p:tgtEl>
                                            <p:attrNameLst>
                                              <p:attrName>style.visibility</p:attrName>
                                            </p:attrNameLst>
                                          </p:cBhvr>
                                          <p:to>
                                            <p:strVal val="visible"/>
                                          </p:to>
                                        </p:set>
                                        <p:animEffect transition="in" filter="randombar(horizontal)">
                                          <p:cBhvr>
                                            <p:cTn id="28" dur="500"/>
                                            <p:tgtEl>
                                              <p:spTgt spid="46"/>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randombar(horizontal)">
                                          <p:cBhvr>
                                            <p:cTn id="31" dur="500"/>
                                            <p:tgtEl>
                                              <p:spTgt spid="43"/>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randombar(horizontal)">
                                          <p:cBhvr>
                                            <p:cTn id="34" dur="500"/>
                                            <p:tgtEl>
                                              <p:spTgt spid="2"/>
                                            </p:tgtEl>
                                          </p:cBhvr>
                                        </p:animEffect>
                                      </p:childTnLst>
                                    </p:cTn>
                                  </p:par>
                                  <p:par>
                                    <p:cTn id="35" presetID="14" presetClass="entr" presetSubtype="10" fill="hold" grpId="0" nodeType="withEffect">
                                      <p:stCondLst>
                                        <p:cond delay="0"/>
                                      </p:stCondLst>
                                      <p:childTnLst>
                                        <p:set>
                                          <p:cBhvr>
                                            <p:cTn id="36" dur="1" fill="hold">
                                              <p:stCondLst>
                                                <p:cond delay="0"/>
                                              </p:stCondLst>
                                            </p:cTn>
                                            <p:tgtEl>
                                              <p:spTgt spid="45"/>
                                            </p:tgtEl>
                                            <p:attrNameLst>
                                              <p:attrName>style.visibility</p:attrName>
                                            </p:attrNameLst>
                                          </p:cBhvr>
                                          <p:to>
                                            <p:strVal val="visible"/>
                                          </p:to>
                                        </p:set>
                                        <p:animEffect transition="in" filter="randombar(horizontal)">
                                          <p:cBhvr>
                                            <p:cTn id="37" dur="500"/>
                                            <p:tgtEl>
                                              <p:spTgt spid="45"/>
                                            </p:tgtEl>
                                          </p:cBhvr>
                                        </p:animEffect>
                                      </p:childTnLst>
                                    </p:cTn>
                                  </p:par>
                                  <p:par>
                                    <p:cTn id="38" presetID="14" presetClass="entr" presetSubtype="10" fill="hold" grpId="0" nodeType="with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randombar(horizontal)">
                                          <p:cBhvr>
                                            <p:cTn id="40" dur="500"/>
                                            <p:tgtEl>
                                              <p:spTgt spid="47"/>
                                            </p:tgtEl>
                                          </p:cBhvr>
                                        </p:animEffect>
                                      </p:childTnLst>
                                    </p:cTn>
                                  </p:par>
                                </p:childTnLst>
                              </p:cTn>
                            </p:par>
                            <p:par>
                              <p:cTn id="41" fill="hold">
                                <p:stCondLst>
                                  <p:cond delay="500"/>
                                </p:stCondLst>
                                <p:childTnLst>
                                  <p:par>
                                    <p:cTn id="42" presetID="2" presetClass="entr" presetSubtype="4" fill="hold" nodeType="afterEffect" p14:presetBounceEnd="46000">
                                      <p:stCondLst>
                                        <p:cond delay="0"/>
                                      </p:stCondLst>
                                      <p:childTnLst>
                                        <p:set>
                                          <p:cBhvr>
                                            <p:cTn id="43" dur="1" fill="hold">
                                              <p:stCondLst>
                                                <p:cond delay="0"/>
                                              </p:stCondLst>
                                            </p:cTn>
                                            <p:tgtEl>
                                              <p:spTgt spid="28"/>
                                            </p:tgtEl>
                                            <p:attrNameLst>
                                              <p:attrName>style.visibility</p:attrName>
                                            </p:attrNameLst>
                                          </p:cBhvr>
                                          <p:to>
                                            <p:strVal val="visible"/>
                                          </p:to>
                                        </p:set>
                                        <p:anim calcmode="lin" valueType="num" p14:bounceEnd="46000">
                                          <p:cBhvr additive="base">
                                            <p:cTn id="44" dur="1000" fill="hold"/>
                                            <p:tgtEl>
                                              <p:spTgt spid="28"/>
                                            </p:tgtEl>
                                            <p:attrNameLst>
                                              <p:attrName>ppt_x</p:attrName>
                                            </p:attrNameLst>
                                          </p:cBhvr>
                                          <p:tavLst>
                                            <p:tav tm="0">
                                              <p:val>
                                                <p:strVal val="#ppt_x"/>
                                              </p:val>
                                            </p:tav>
                                            <p:tav tm="100000">
                                              <p:val>
                                                <p:strVal val="#ppt_x"/>
                                              </p:val>
                                            </p:tav>
                                          </p:tavLst>
                                        </p:anim>
                                        <p:anim calcmode="lin" valueType="num" p14:bounceEnd="46000">
                                          <p:cBhvr additive="base">
                                            <p:cTn id="45" dur="1000" fill="hold"/>
                                            <p:tgtEl>
                                              <p:spTgt spid="28"/>
                                            </p:tgtEl>
                                            <p:attrNameLst>
                                              <p:attrName>ppt_y</p:attrName>
                                            </p:attrNameLst>
                                          </p:cBhvr>
                                          <p:tavLst>
                                            <p:tav tm="0">
                                              <p:val>
                                                <p:strVal val="1+#ppt_h/2"/>
                                              </p:val>
                                            </p:tav>
                                            <p:tav tm="100000">
                                              <p:val>
                                                <p:strVal val="#ppt_y"/>
                                              </p:val>
                                            </p:tav>
                                          </p:tavLst>
                                        </p:anim>
                                      </p:childTnLst>
                                    </p:cTn>
                                  </p:par>
                                  <p:par>
                                    <p:cTn id="46" presetID="2" presetClass="entr" presetSubtype="8" fill="hold" nodeType="withEffect" p14:presetBounceEnd="46000">
                                      <p:stCondLst>
                                        <p:cond delay="250"/>
                                      </p:stCondLst>
                                      <p:childTnLst>
                                        <p:set>
                                          <p:cBhvr>
                                            <p:cTn id="47" dur="1" fill="hold">
                                              <p:stCondLst>
                                                <p:cond delay="0"/>
                                              </p:stCondLst>
                                            </p:cTn>
                                            <p:tgtEl>
                                              <p:spTgt spid="31"/>
                                            </p:tgtEl>
                                            <p:attrNameLst>
                                              <p:attrName>style.visibility</p:attrName>
                                            </p:attrNameLst>
                                          </p:cBhvr>
                                          <p:to>
                                            <p:strVal val="visible"/>
                                          </p:to>
                                        </p:set>
                                        <p:anim calcmode="lin" valueType="num" p14:bounceEnd="46000">
                                          <p:cBhvr additive="base">
                                            <p:cTn id="48" dur="1000" fill="hold"/>
                                            <p:tgtEl>
                                              <p:spTgt spid="31"/>
                                            </p:tgtEl>
                                            <p:attrNameLst>
                                              <p:attrName>ppt_x</p:attrName>
                                            </p:attrNameLst>
                                          </p:cBhvr>
                                          <p:tavLst>
                                            <p:tav tm="0">
                                              <p:val>
                                                <p:strVal val="0-#ppt_w/2"/>
                                              </p:val>
                                            </p:tav>
                                            <p:tav tm="100000">
                                              <p:val>
                                                <p:strVal val="#ppt_x"/>
                                              </p:val>
                                            </p:tav>
                                          </p:tavLst>
                                        </p:anim>
                                        <p:anim calcmode="lin" valueType="num" p14:bounceEnd="46000">
                                          <p:cBhvr additive="base">
                                            <p:cTn id="49" dur="1000" fill="hold"/>
                                            <p:tgtEl>
                                              <p:spTgt spid="31"/>
                                            </p:tgtEl>
                                            <p:attrNameLst>
                                              <p:attrName>ppt_y</p:attrName>
                                            </p:attrNameLst>
                                          </p:cBhvr>
                                          <p:tavLst>
                                            <p:tav tm="0">
                                              <p:val>
                                                <p:strVal val="#ppt_y"/>
                                              </p:val>
                                            </p:tav>
                                            <p:tav tm="100000">
                                              <p:val>
                                                <p:strVal val="#ppt_y"/>
                                              </p:val>
                                            </p:tav>
                                          </p:tavLst>
                                        </p:anim>
                                      </p:childTnLst>
                                    </p:cTn>
                                  </p:par>
                                  <p:par>
                                    <p:cTn id="50" presetID="2" presetClass="entr" presetSubtype="2" fill="hold" nodeType="withEffect" p14:presetBounceEnd="46000">
                                      <p:stCondLst>
                                        <p:cond delay="500"/>
                                      </p:stCondLst>
                                      <p:childTnLst>
                                        <p:set>
                                          <p:cBhvr>
                                            <p:cTn id="51" dur="1" fill="hold">
                                              <p:stCondLst>
                                                <p:cond delay="0"/>
                                              </p:stCondLst>
                                            </p:cTn>
                                            <p:tgtEl>
                                              <p:spTgt spid="34"/>
                                            </p:tgtEl>
                                            <p:attrNameLst>
                                              <p:attrName>style.visibility</p:attrName>
                                            </p:attrNameLst>
                                          </p:cBhvr>
                                          <p:to>
                                            <p:strVal val="visible"/>
                                          </p:to>
                                        </p:set>
                                        <p:anim calcmode="lin" valueType="num" p14:bounceEnd="46000">
                                          <p:cBhvr additive="base">
                                            <p:cTn id="52" dur="1000" fill="hold"/>
                                            <p:tgtEl>
                                              <p:spTgt spid="34"/>
                                            </p:tgtEl>
                                            <p:attrNameLst>
                                              <p:attrName>ppt_x</p:attrName>
                                            </p:attrNameLst>
                                          </p:cBhvr>
                                          <p:tavLst>
                                            <p:tav tm="0">
                                              <p:val>
                                                <p:strVal val="1+#ppt_w/2"/>
                                              </p:val>
                                            </p:tav>
                                            <p:tav tm="100000">
                                              <p:val>
                                                <p:strVal val="#ppt_x"/>
                                              </p:val>
                                            </p:tav>
                                          </p:tavLst>
                                        </p:anim>
                                        <p:anim calcmode="lin" valueType="num" p14:bounceEnd="46000">
                                          <p:cBhvr additive="base">
                                            <p:cTn id="53" dur="1000" fill="hold"/>
                                            <p:tgtEl>
                                              <p:spTgt spid="34"/>
                                            </p:tgtEl>
                                            <p:attrNameLst>
                                              <p:attrName>ppt_y</p:attrName>
                                            </p:attrNameLst>
                                          </p:cBhvr>
                                          <p:tavLst>
                                            <p:tav tm="0">
                                              <p:val>
                                                <p:strVal val="#ppt_y"/>
                                              </p:val>
                                            </p:tav>
                                            <p:tav tm="100000">
                                              <p:val>
                                                <p:strVal val="#ppt_y"/>
                                              </p:val>
                                            </p:tav>
                                          </p:tavLst>
                                        </p:anim>
                                      </p:childTnLst>
                                    </p:cTn>
                                  </p:par>
                                  <p:par>
                                    <p:cTn id="54" presetID="2" presetClass="entr" presetSubtype="2" fill="hold" nodeType="withEffect" p14:presetBounceEnd="46000">
                                      <p:stCondLst>
                                        <p:cond delay="750"/>
                                      </p:stCondLst>
                                      <p:childTnLst>
                                        <p:set>
                                          <p:cBhvr>
                                            <p:cTn id="55" dur="1" fill="hold">
                                              <p:stCondLst>
                                                <p:cond delay="0"/>
                                              </p:stCondLst>
                                            </p:cTn>
                                            <p:tgtEl>
                                              <p:spTgt spid="37"/>
                                            </p:tgtEl>
                                            <p:attrNameLst>
                                              <p:attrName>style.visibility</p:attrName>
                                            </p:attrNameLst>
                                          </p:cBhvr>
                                          <p:to>
                                            <p:strVal val="visible"/>
                                          </p:to>
                                        </p:set>
                                        <p:anim calcmode="lin" valueType="num" p14:bounceEnd="46000">
                                          <p:cBhvr additive="base">
                                            <p:cTn id="56" dur="1000" fill="hold"/>
                                            <p:tgtEl>
                                              <p:spTgt spid="37"/>
                                            </p:tgtEl>
                                            <p:attrNameLst>
                                              <p:attrName>ppt_x</p:attrName>
                                            </p:attrNameLst>
                                          </p:cBhvr>
                                          <p:tavLst>
                                            <p:tav tm="0">
                                              <p:val>
                                                <p:strVal val="1+#ppt_w/2"/>
                                              </p:val>
                                            </p:tav>
                                            <p:tav tm="100000">
                                              <p:val>
                                                <p:strVal val="#ppt_x"/>
                                              </p:val>
                                            </p:tav>
                                          </p:tavLst>
                                        </p:anim>
                                        <p:anim calcmode="lin" valueType="num" p14:bounceEnd="46000">
                                          <p:cBhvr additive="base">
                                            <p:cTn id="57" dur="1000" fill="hold"/>
                                            <p:tgtEl>
                                              <p:spTgt spid="37"/>
                                            </p:tgtEl>
                                            <p:attrNameLst>
                                              <p:attrName>ppt_y</p:attrName>
                                            </p:attrNameLst>
                                          </p:cBhvr>
                                          <p:tavLst>
                                            <p:tav tm="0">
                                              <p:val>
                                                <p:strVal val="#ppt_y"/>
                                              </p:val>
                                            </p:tav>
                                            <p:tav tm="100000">
                                              <p:val>
                                                <p:strVal val="#ppt_y"/>
                                              </p:val>
                                            </p:tav>
                                          </p:tavLst>
                                        </p:anim>
                                      </p:childTnLst>
                                    </p:cTn>
                                  </p:par>
                                  <p:par>
                                    <p:cTn id="58" presetID="2" presetClass="entr" presetSubtype="2" fill="hold" nodeType="withEffect" p14:presetBounceEnd="46000">
                                      <p:stCondLst>
                                        <p:cond delay="1000"/>
                                      </p:stCondLst>
                                      <p:childTnLst>
                                        <p:set>
                                          <p:cBhvr>
                                            <p:cTn id="59" dur="1" fill="hold">
                                              <p:stCondLst>
                                                <p:cond delay="0"/>
                                              </p:stCondLst>
                                            </p:cTn>
                                            <p:tgtEl>
                                              <p:spTgt spid="40"/>
                                            </p:tgtEl>
                                            <p:attrNameLst>
                                              <p:attrName>style.visibility</p:attrName>
                                            </p:attrNameLst>
                                          </p:cBhvr>
                                          <p:to>
                                            <p:strVal val="visible"/>
                                          </p:to>
                                        </p:set>
                                        <p:anim calcmode="lin" valueType="num" p14:bounceEnd="46000">
                                          <p:cBhvr additive="base">
                                            <p:cTn id="60" dur="1000" fill="hold"/>
                                            <p:tgtEl>
                                              <p:spTgt spid="40"/>
                                            </p:tgtEl>
                                            <p:attrNameLst>
                                              <p:attrName>ppt_x</p:attrName>
                                            </p:attrNameLst>
                                          </p:cBhvr>
                                          <p:tavLst>
                                            <p:tav tm="0">
                                              <p:val>
                                                <p:strVal val="1+#ppt_w/2"/>
                                              </p:val>
                                            </p:tav>
                                            <p:tav tm="100000">
                                              <p:val>
                                                <p:strVal val="#ppt_x"/>
                                              </p:val>
                                            </p:tav>
                                          </p:tavLst>
                                        </p:anim>
                                        <p:anim calcmode="lin" valueType="num" p14:bounceEnd="46000">
                                          <p:cBhvr additive="base">
                                            <p:cTn id="61" dur="10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2" grpId="0" animBg="1"/>
          <p:bldP spid="43" grpId="0" animBg="1"/>
          <p:bldP spid="45" grpId="0" animBg="1"/>
          <p:bldP spid="47" grpId="0" animBg="1"/>
          <p:bldP spid="4" grpId="0" animBg="1"/>
          <p:bldP spid="48" grpId="0" animBg="1"/>
          <p:bldP spid="49" grpId="0" animBg="1"/>
          <p:bldP spid="50" grpId="0" animBg="1"/>
          <p:bldP spid="51"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down)">
                                          <p:cBhvr>
                                            <p:cTn id="11" dur="500"/>
                                            <p:tgtEl>
                                              <p:spTgt spid="49"/>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48"/>
                                            </p:tgtEl>
                                            <p:attrNameLst>
                                              <p:attrName>style.visibility</p:attrName>
                                            </p:attrNameLst>
                                          </p:cBhvr>
                                          <p:to>
                                            <p:strVal val="visible"/>
                                          </p:to>
                                        </p:set>
                                        <p:animEffect transition="in" filter="wipe(down)">
                                          <p:cBhvr>
                                            <p:cTn id="14" dur="500"/>
                                            <p:tgtEl>
                                              <p:spTgt spid="48"/>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50"/>
                                            </p:tgtEl>
                                            <p:attrNameLst>
                                              <p:attrName>style.visibility</p:attrName>
                                            </p:attrNameLst>
                                          </p:cBhvr>
                                          <p:to>
                                            <p:strVal val="visible"/>
                                          </p:to>
                                        </p:set>
                                        <p:animEffect transition="in" filter="wipe(down)">
                                          <p:cBhvr>
                                            <p:cTn id="20" dur="500"/>
                                            <p:tgtEl>
                                              <p:spTgt spid="50"/>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51"/>
                                            </p:tgtEl>
                                            <p:attrNameLst>
                                              <p:attrName>style.visibility</p:attrName>
                                            </p:attrNameLst>
                                          </p:cBhvr>
                                          <p:to>
                                            <p:strVal val="visible"/>
                                          </p:to>
                                        </p:set>
                                        <p:animEffect transition="in" filter="wipe(down)">
                                          <p:cBhvr>
                                            <p:cTn id="23" dur="500"/>
                                            <p:tgtEl>
                                              <p:spTgt spid="51"/>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46"/>
                                            </p:tgtEl>
                                            <p:attrNameLst>
                                              <p:attrName>style.visibility</p:attrName>
                                            </p:attrNameLst>
                                          </p:cBhvr>
                                          <p:to>
                                            <p:strVal val="visible"/>
                                          </p:to>
                                        </p:set>
                                        <p:animEffect transition="in" filter="randombar(horizontal)">
                                          <p:cBhvr>
                                            <p:cTn id="28" dur="500"/>
                                            <p:tgtEl>
                                              <p:spTgt spid="46"/>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randombar(horizontal)">
                                          <p:cBhvr>
                                            <p:cTn id="31" dur="500"/>
                                            <p:tgtEl>
                                              <p:spTgt spid="43"/>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randombar(horizontal)">
                                          <p:cBhvr>
                                            <p:cTn id="34" dur="500"/>
                                            <p:tgtEl>
                                              <p:spTgt spid="2"/>
                                            </p:tgtEl>
                                          </p:cBhvr>
                                        </p:animEffect>
                                      </p:childTnLst>
                                    </p:cTn>
                                  </p:par>
                                  <p:par>
                                    <p:cTn id="35" presetID="14" presetClass="entr" presetSubtype="10" fill="hold" grpId="0" nodeType="withEffect">
                                      <p:stCondLst>
                                        <p:cond delay="0"/>
                                      </p:stCondLst>
                                      <p:childTnLst>
                                        <p:set>
                                          <p:cBhvr>
                                            <p:cTn id="36" dur="1" fill="hold">
                                              <p:stCondLst>
                                                <p:cond delay="0"/>
                                              </p:stCondLst>
                                            </p:cTn>
                                            <p:tgtEl>
                                              <p:spTgt spid="45"/>
                                            </p:tgtEl>
                                            <p:attrNameLst>
                                              <p:attrName>style.visibility</p:attrName>
                                            </p:attrNameLst>
                                          </p:cBhvr>
                                          <p:to>
                                            <p:strVal val="visible"/>
                                          </p:to>
                                        </p:set>
                                        <p:animEffect transition="in" filter="randombar(horizontal)">
                                          <p:cBhvr>
                                            <p:cTn id="37" dur="500"/>
                                            <p:tgtEl>
                                              <p:spTgt spid="45"/>
                                            </p:tgtEl>
                                          </p:cBhvr>
                                        </p:animEffect>
                                      </p:childTnLst>
                                    </p:cTn>
                                  </p:par>
                                  <p:par>
                                    <p:cTn id="38" presetID="14" presetClass="entr" presetSubtype="10" fill="hold" grpId="0" nodeType="with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randombar(horizontal)">
                                          <p:cBhvr>
                                            <p:cTn id="40" dur="500"/>
                                            <p:tgtEl>
                                              <p:spTgt spid="47"/>
                                            </p:tgtEl>
                                          </p:cBhvr>
                                        </p:animEffect>
                                      </p:childTnLst>
                                    </p:cTn>
                                  </p:par>
                                </p:childTnLst>
                              </p:cTn>
                            </p:par>
                            <p:par>
                              <p:cTn id="41" fill="hold">
                                <p:stCondLst>
                                  <p:cond delay="500"/>
                                </p:stCondLst>
                                <p:childTnLst>
                                  <p:par>
                                    <p:cTn id="42" presetID="2" presetClass="entr" presetSubtype="4" fill="hold" nodeType="afterEffect">
                                      <p:stCondLst>
                                        <p:cond delay="0"/>
                                      </p:stCondLst>
                                      <p:childTnLst>
                                        <p:set>
                                          <p:cBhvr>
                                            <p:cTn id="43" dur="1" fill="hold">
                                              <p:stCondLst>
                                                <p:cond delay="0"/>
                                              </p:stCondLst>
                                            </p:cTn>
                                            <p:tgtEl>
                                              <p:spTgt spid="28"/>
                                            </p:tgtEl>
                                            <p:attrNameLst>
                                              <p:attrName>style.visibility</p:attrName>
                                            </p:attrNameLst>
                                          </p:cBhvr>
                                          <p:to>
                                            <p:strVal val="visible"/>
                                          </p:to>
                                        </p:set>
                                        <p:anim calcmode="lin" valueType="num">
                                          <p:cBhvr additive="base">
                                            <p:cTn id="44" dur="1000" fill="hold"/>
                                            <p:tgtEl>
                                              <p:spTgt spid="28"/>
                                            </p:tgtEl>
                                            <p:attrNameLst>
                                              <p:attrName>ppt_x</p:attrName>
                                            </p:attrNameLst>
                                          </p:cBhvr>
                                          <p:tavLst>
                                            <p:tav tm="0">
                                              <p:val>
                                                <p:strVal val="#ppt_x"/>
                                              </p:val>
                                            </p:tav>
                                            <p:tav tm="100000">
                                              <p:val>
                                                <p:strVal val="#ppt_x"/>
                                              </p:val>
                                            </p:tav>
                                          </p:tavLst>
                                        </p:anim>
                                        <p:anim calcmode="lin" valueType="num">
                                          <p:cBhvr additive="base">
                                            <p:cTn id="45" dur="1000" fill="hold"/>
                                            <p:tgtEl>
                                              <p:spTgt spid="28"/>
                                            </p:tgtEl>
                                            <p:attrNameLst>
                                              <p:attrName>ppt_y</p:attrName>
                                            </p:attrNameLst>
                                          </p:cBhvr>
                                          <p:tavLst>
                                            <p:tav tm="0">
                                              <p:val>
                                                <p:strVal val="1+#ppt_h/2"/>
                                              </p:val>
                                            </p:tav>
                                            <p:tav tm="100000">
                                              <p:val>
                                                <p:strVal val="#ppt_y"/>
                                              </p:val>
                                            </p:tav>
                                          </p:tavLst>
                                        </p:anim>
                                      </p:childTnLst>
                                    </p:cTn>
                                  </p:par>
                                  <p:par>
                                    <p:cTn id="46" presetID="2" presetClass="entr" presetSubtype="8" fill="hold" nodeType="withEffect">
                                      <p:stCondLst>
                                        <p:cond delay="250"/>
                                      </p:stCondLst>
                                      <p:childTnLst>
                                        <p:set>
                                          <p:cBhvr>
                                            <p:cTn id="47" dur="1" fill="hold">
                                              <p:stCondLst>
                                                <p:cond delay="0"/>
                                              </p:stCondLst>
                                            </p:cTn>
                                            <p:tgtEl>
                                              <p:spTgt spid="31"/>
                                            </p:tgtEl>
                                            <p:attrNameLst>
                                              <p:attrName>style.visibility</p:attrName>
                                            </p:attrNameLst>
                                          </p:cBhvr>
                                          <p:to>
                                            <p:strVal val="visible"/>
                                          </p:to>
                                        </p:set>
                                        <p:anim calcmode="lin" valueType="num">
                                          <p:cBhvr additive="base">
                                            <p:cTn id="48" dur="1000" fill="hold"/>
                                            <p:tgtEl>
                                              <p:spTgt spid="31"/>
                                            </p:tgtEl>
                                            <p:attrNameLst>
                                              <p:attrName>ppt_x</p:attrName>
                                            </p:attrNameLst>
                                          </p:cBhvr>
                                          <p:tavLst>
                                            <p:tav tm="0">
                                              <p:val>
                                                <p:strVal val="0-#ppt_w/2"/>
                                              </p:val>
                                            </p:tav>
                                            <p:tav tm="100000">
                                              <p:val>
                                                <p:strVal val="#ppt_x"/>
                                              </p:val>
                                            </p:tav>
                                          </p:tavLst>
                                        </p:anim>
                                        <p:anim calcmode="lin" valueType="num">
                                          <p:cBhvr additive="base">
                                            <p:cTn id="49" dur="1000" fill="hold"/>
                                            <p:tgtEl>
                                              <p:spTgt spid="31"/>
                                            </p:tgtEl>
                                            <p:attrNameLst>
                                              <p:attrName>ppt_y</p:attrName>
                                            </p:attrNameLst>
                                          </p:cBhvr>
                                          <p:tavLst>
                                            <p:tav tm="0">
                                              <p:val>
                                                <p:strVal val="#ppt_y"/>
                                              </p:val>
                                            </p:tav>
                                            <p:tav tm="100000">
                                              <p:val>
                                                <p:strVal val="#ppt_y"/>
                                              </p:val>
                                            </p:tav>
                                          </p:tavLst>
                                        </p:anim>
                                      </p:childTnLst>
                                    </p:cTn>
                                  </p:par>
                                  <p:par>
                                    <p:cTn id="50" presetID="2" presetClass="entr" presetSubtype="2" fill="hold" nodeType="withEffect">
                                      <p:stCondLst>
                                        <p:cond delay="500"/>
                                      </p:stCondLst>
                                      <p:childTnLst>
                                        <p:set>
                                          <p:cBhvr>
                                            <p:cTn id="51" dur="1" fill="hold">
                                              <p:stCondLst>
                                                <p:cond delay="0"/>
                                              </p:stCondLst>
                                            </p:cTn>
                                            <p:tgtEl>
                                              <p:spTgt spid="34"/>
                                            </p:tgtEl>
                                            <p:attrNameLst>
                                              <p:attrName>style.visibility</p:attrName>
                                            </p:attrNameLst>
                                          </p:cBhvr>
                                          <p:to>
                                            <p:strVal val="visible"/>
                                          </p:to>
                                        </p:set>
                                        <p:anim calcmode="lin" valueType="num">
                                          <p:cBhvr additive="base">
                                            <p:cTn id="52" dur="1000" fill="hold"/>
                                            <p:tgtEl>
                                              <p:spTgt spid="34"/>
                                            </p:tgtEl>
                                            <p:attrNameLst>
                                              <p:attrName>ppt_x</p:attrName>
                                            </p:attrNameLst>
                                          </p:cBhvr>
                                          <p:tavLst>
                                            <p:tav tm="0">
                                              <p:val>
                                                <p:strVal val="1+#ppt_w/2"/>
                                              </p:val>
                                            </p:tav>
                                            <p:tav tm="100000">
                                              <p:val>
                                                <p:strVal val="#ppt_x"/>
                                              </p:val>
                                            </p:tav>
                                          </p:tavLst>
                                        </p:anim>
                                        <p:anim calcmode="lin" valueType="num">
                                          <p:cBhvr additive="base">
                                            <p:cTn id="53" dur="1000" fill="hold"/>
                                            <p:tgtEl>
                                              <p:spTgt spid="34"/>
                                            </p:tgtEl>
                                            <p:attrNameLst>
                                              <p:attrName>ppt_y</p:attrName>
                                            </p:attrNameLst>
                                          </p:cBhvr>
                                          <p:tavLst>
                                            <p:tav tm="0">
                                              <p:val>
                                                <p:strVal val="#ppt_y"/>
                                              </p:val>
                                            </p:tav>
                                            <p:tav tm="100000">
                                              <p:val>
                                                <p:strVal val="#ppt_y"/>
                                              </p:val>
                                            </p:tav>
                                          </p:tavLst>
                                        </p:anim>
                                      </p:childTnLst>
                                    </p:cTn>
                                  </p:par>
                                  <p:par>
                                    <p:cTn id="54" presetID="2" presetClass="entr" presetSubtype="2" fill="hold" nodeType="withEffect">
                                      <p:stCondLst>
                                        <p:cond delay="750"/>
                                      </p:stCondLst>
                                      <p:childTnLst>
                                        <p:set>
                                          <p:cBhvr>
                                            <p:cTn id="55" dur="1" fill="hold">
                                              <p:stCondLst>
                                                <p:cond delay="0"/>
                                              </p:stCondLst>
                                            </p:cTn>
                                            <p:tgtEl>
                                              <p:spTgt spid="37"/>
                                            </p:tgtEl>
                                            <p:attrNameLst>
                                              <p:attrName>style.visibility</p:attrName>
                                            </p:attrNameLst>
                                          </p:cBhvr>
                                          <p:to>
                                            <p:strVal val="visible"/>
                                          </p:to>
                                        </p:set>
                                        <p:anim calcmode="lin" valueType="num">
                                          <p:cBhvr additive="base">
                                            <p:cTn id="56" dur="1000" fill="hold"/>
                                            <p:tgtEl>
                                              <p:spTgt spid="37"/>
                                            </p:tgtEl>
                                            <p:attrNameLst>
                                              <p:attrName>ppt_x</p:attrName>
                                            </p:attrNameLst>
                                          </p:cBhvr>
                                          <p:tavLst>
                                            <p:tav tm="0">
                                              <p:val>
                                                <p:strVal val="1+#ppt_w/2"/>
                                              </p:val>
                                            </p:tav>
                                            <p:tav tm="100000">
                                              <p:val>
                                                <p:strVal val="#ppt_x"/>
                                              </p:val>
                                            </p:tav>
                                          </p:tavLst>
                                        </p:anim>
                                        <p:anim calcmode="lin" valueType="num">
                                          <p:cBhvr additive="base">
                                            <p:cTn id="57" dur="1000" fill="hold"/>
                                            <p:tgtEl>
                                              <p:spTgt spid="37"/>
                                            </p:tgtEl>
                                            <p:attrNameLst>
                                              <p:attrName>ppt_y</p:attrName>
                                            </p:attrNameLst>
                                          </p:cBhvr>
                                          <p:tavLst>
                                            <p:tav tm="0">
                                              <p:val>
                                                <p:strVal val="#ppt_y"/>
                                              </p:val>
                                            </p:tav>
                                            <p:tav tm="100000">
                                              <p:val>
                                                <p:strVal val="#ppt_y"/>
                                              </p:val>
                                            </p:tav>
                                          </p:tavLst>
                                        </p:anim>
                                      </p:childTnLst>
                                    </p:cTn>
                                  </p:par>
                                  <p:par>
                                    <p:cTn id="58" presetID="2" presetClass="entr" presetSubtype="2" fill="hold" nodeType="withEffect">
                                      <p:stCondLst>
                                        <p:cond delay="1000"/>
                                      </p:stCondLst>
                                      <p:childTnLst>
                                        <p:set>
                                          <p:cBhvr>
                                            <p:cTn id="59" dur="1" fill="hold">
                                              <p:stCondLst>
                                                <p:cond delay="0"/>
                                              </p:stCondLst>
                                            </p:cTn>
                                            <p:tgtEl>
                                              <p:spTgt spid="40"/>
                                            </p:tgtEl>
                                            <p:attrNameLst>
                                              <p:attrName>style.visibility</p:attrName>
                                            </p:attrNameLst>
                                          </p:cBhvr>
                                          <p:to>
                                            <p:strVal val="visible"/>
                                          </p:to>
                                        </p:set>
                                        <p:anim calcmode="lin" valueType="num">
                                          <p:cBhvr additive="base">
                                            <p:cTn id="60" dur="1000" fill="hold"/>
                                            <p:tgtEl>
                                              <p:spTgt spid="40"/>
                                            </p:tgtEl>
                                            <p:attrNameLst>
                                              <p:attrName>ppt_x</p:attrName>
                                            </p:attrNameLst>
                                          </p:cBhvr>
                                          <p:tavLst>
                                            <p:tav tm="0">
                                              <p:val>
                                                <p:strVal val="1+#ppt_w/2"/>
                                              </p:val>
                                            </p:tav>
                                            <p:tav tm="100000">
                                              <p:val>
                                                <p:strVal val="#ppt_x"/>
                                              </p:val>
                                            </p:tav>
                                          </p:tavLst>
                                        </p:anim>
                                        <p:anim calcmode="lin" valueType="num">
                                          <p:cBhvr additive="base">
                                            <p:cTn id="61" dur="10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2" grpId="0" animBg="1"/>
          <p:bldP spid="43" grpId="0" animBg="1"/>
          <p:bldP spid="45" grpId="0" animBg="1"/>
          <p:bldP spid="47" grpId="0" animBg="1"/>
          <p:bldP spid="4" grpId="0" animBg="1"/>
          <p:bldP spid="48" grpId="0" animBg="1"/>
          <p:bldP spid="49" grpId="0" animBg="1"/>
          <p:bldP spid="50" grpId="0" animBg="1"/>
          <p:bldP spid="51" grpId="0" animBg="1"/>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screen"/>
          <a:stretch>
            <a:fillRect/>
          </a:stretch>
        </p:blipFill>
        <p:spPr>
          <a:xfrm rot="16200000">
            <a:off x="2662452" y="-2671548"/>
            <a:ext cx="6867095" cy="12192000"/>
          </a:xfrm>
          <a:prstGeom prst="rect">
            <a:avLst/>
          </a:prstGeom>
        </p:spPr>
      </p:pic>
      <p:pic>
        <p:nvPicPr>
          <p:cNvPr id="2" name="图片 1"/>
          <p:cNvPicPr>
            <a:picLocks noChangeAspect="1"/>
          </p:cNvPicPr>
          <p:nvPr/>
        </p:nvPicPr>
        <p:blipFill>
          <a:blip r:embed="rId4" cstate="screen"/>
          <a:stretch>
            <a:fillRect/>
          </a:stretch>
        </p:blipFill>
        <p:spPr>
          <a:xfrm rot="16200000">
            <a:off x="3193153" y="-1847636"/>
            <a:ext cx="5805693" cy="10544176"/>
          </a:xfrm>
          <a:prstGeom prst="rect">
            <a:avLst/>
          </a:prstGeom>
          <a:effectLst>
            <a:outerShdw blurRad="50800" dist="38100" dir="8100000" algn="tr" rotWithShape="0">
              <a:prstClr val="black">
                <a:alpha val="40000"/>
              </a:prstClr>
            </a:outerShdw>
          </a:effectLst>
        </p:spPr>
      </p:pic>
      <p:grpSp>
        <p:nvGrpSpPr>
          <p:cNvPr id="9" name="组合 8"/>
          <p:cNvGrpSpPr/>
          <p:nvPr/>
        </p:nvGrpSpPr>
        <p:grpSpPr>
          <a:xfrm>
            <a:off x="3533326" y="1304982"/>
            <a:ext cx="1304236" cy="1304236"/>
            <a:chOff x="3506629" y="1247946"/>
            <a:chExt cx="1304236" cy="1304236"/>
          </a:xfrm>
        </p:grpSpPr>
        <p:sp>
          <p:nvSpPr>
            <p:cNvPr id="8" name="椭圆 7"/>
            <p:cNvSpPr/>
            <p:nvPr/>
          </p:nvSpPr>
          <p:spPr>
            <a:xfrm>
              <a:off x="3506629" y="1247946"/>
              <a:ext cx="1304236" cy="1304236"/>
            </a:xfrm>
            <a:prstGeom prst="ellipse">
              <a:avLst/>
            </a:prstGeom>
            <a:solidFill>
              <a:srgbClr val="E9DF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5" name="椭圆 34"/>
            <p:cNvSpPr/>
            <p:nvPr/>
          </p:nvSpPr>
          <p:spPr>
            <a:xfrm>
              <a:off x="3582829" y="1317404"/>
              <a:ext cx="1151836" cy="1151836"/>
            </a:xfrm>
            <a:prstGeom prst="ellipse">
              <a:avLst/>
            </a:prstGeom>
            <a:noFill/>
            <a:ln>
              <a:solidFill>
                <a:srgbClr val="921B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pic>
        <p:nvPicPr>
          <p:cNvPr id="3" name="图片 2"/>
          <p:cNvPicPr>
            <a:picLocks noChangeAspect="1"/>
          </p:cNvPicPr>
          <p:nvPr/>
        </p:nvPicPr>
        <p:blipFill rotWithShape="1">
          <a:blip r:embed="rId5" cstate="screen">
            <a:duotone>
              <a:schemeClr val="accent4">
                <a:shade val="45000"/>
                <a:satMod val="135000"/>
              </a:schemeClr>
              <a:prstClr val="white"/>
            </a:duotone>
            <a:extLst>
              <a:ext uri="{BEBA8EAE-BF5A-486C-A8C5-ECC9F3942E4B}">
                <a14:imgProps xmlns:a14="http://schemas.microsoft.com/office/drawing/2010/main">
                  <a14:imgLayer r:embed="rId6">
                    <a14:imgEffect>
                      <a14:brightnessContrast bright="-40000" contrast="40000"/>
                    </a14:imgEffect>
                    <a14:imgEffect>
                      <a14:saturation sat="400000"/>
                    </a14:imgEffect>
                  </a14:imgLayer>
                </a14:imgProps>
              </a:ext>
            </a:extLst>
          </a:blip>
          <a:srcRect/>
          <a:stretch>
            <a:fillRect/>
          </a:stretch>
        </p:blipFill>
        <p:spPr>
          <a:xfrm>
            <a:off x="6900182" y="1517638"/>
            <a:ext cx="3726157" cy="3737142"/>
          </a:xfrm>
          <a:prstGeom prst="rect">
            <a:avLst/>
          </a:prstGeom>
        </p:spPr>
      </p:pic>
      <p:grpSp>
        <p:nvGrpSpPr>
          <p:cNvPr id="6" name="组合 5"/>
          <p:cNvGrpSpPr/>
          <p:nvPr/>
        </p:nvGrpSpPr>
        <p:grpSpPr>
          <a:xfrm>
            <a:off x="2016161" y="1449269"/>
            <a:ext cx="4435866" cy="3481893"/>
            <a:chOff x="6412363" y="1503671"/>
            <a:chExt cx="4435866" cy="3481893"/>
          </a:xfrm>
        </p:grpSpPr>
        <p:grpSp>
          <p:nvGrpSpPr>
            <p:cNvPr id="11" name="组合 10"/>
            <p:cNvGrpSpPr/>
            <p:nvPr/>
          </p:nvGrpSpPr>
          <p:grpSpPr>
            <a:xfrm>
              <a:off x="6418898" y="2767944"/>
              <a:ext cx="994433" cy="994433"/>
              <a:chOff x="8825575" y="1912599"/>
              <a:chExt cx="1409700" cy="1409700"/>
            </a:xfrm>
          </p:grpSpPr>
          <p:sp>
            <p:nvSpPr>
              <p:cNvPr id="12" name="矩形 11"/>
              <p:cNvSpPr/>
              <p:nvPr/>
            </p:nvSpPr>
            <p:spPr>
              <a:xfrm>
                <a:off x="8825575" y="1912599"/>
                <a:ext cx="1409700" cy="1409700"/>
              </a:xfrm>
              <a:prstGeom prst="rect">
                <a:avLst/>
              </a:prstGeom>
              <a:noFill/>
              <a:ln>
                <a:solidFill>
                  <a:srgbClr val="E9DF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13" name="直接连接符 12"/>
              <p:cNvCxnSpPr>
                <a:stCxn id="12" idx="1"/>
                <a:endCxn id="12" idx="3"/>
              </p:cNvCxnSpPr>
              <p:nvPr/>
            </p:nvCxnSpPr>
            <p:spPr>
              <a:xfrm>
                <a:off x="8825575" y="2617449"/>
                <a:ext cx="1409700" cy="0"/>
              </a:xfrm>
              <a:prstGeom prst="line">
                <a:avLst/>
              </a:prstGeom>
              <a:ln w="12700">
                <a:solidFill>
                  <a:srgbClr val="E9DFD0"/>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a:stCxn id="12" idx="0"/>
                <a:endCxn id="12" idx="2"/>
              </p:cNvCxnSpPr>
              <p:nvPr/>
            </p:nvCxnSpPr>
            <p:spPr>
              <a:xfrm>
                <a:off x="9530425" y="1912599"/>
                <a:ext cx="0" cy="1409700"/>
              </a:xfrm>
              <a:prstGeom prst="line">
                <a:avLst/>
              </a:prstGeom>
              <a:ln w="12700">
                <a:solidFill>
                  <a:srgbClr val="E9DFD0"/>
                </a:solidFill>
              </a:ln>
            </p:spPr>
            <p:style>
              <a:lnRef idx="1">
                <a:schemeClr val="accent1"/>
              </a:lnRef>
              <a:fillRef idx="0">
                <a:schemeClr val="accent1"/>
              </a:fillRef>
              <a:effectRef idx="0">
                <a:schemeClr val="accent1"/>
              </a:effectRef>
              <a:fontRef idx="minor">
                <a:schemeClr val="tx1"/>
              </a:fontRef>
            </p:style>
          </p:cxnSp>
        </p:grpSp>
        <p:grpSp>
          <p:nvGrpSpPr>
            <p:cNvPr id="16" name="组合 15"/>
            <p:cNvGrpSpPr/>
            <p:nvPr/>
          </p:nvGrpSpPr>
          <p:grpSpPr>
            <a:xfrm>
              <a:off x="7510949" y="2767943"/>
              <a:ext cx="994433" cy="994433"/>
              <a:chOff x="8825575" y="1912599"/>
              <a:chExt cx="1409700" cy="1409700"/>
            </a:xfrm>
          </p:grpSpPr>
          <p:sp>
            <p:nvSpPr>
              <p:cNvPr id="21" name="矩形 20"/>
              <p:cNvSpPr/>
              <p:nvPr/>
            </p:nvSpPr>
            <p:spPr>
              <a:xfrm>
                <a:off x="8825575" y="1912599"/>
                <a:ext cx="1409700" cy="1409700"/>
              </a:xfrm>
              <a:prstGeom prst="rect">
                <a:avLst/>
              </a:prstGeom>
              <a:noFill/>
              <a:ln>
                <a:solidFill>
                  <a:srgbClr val="E9DF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22" name="直接连接符 21"/>
              <p:cNvCxnSpPr>
                <a:stCxn id="21" idx="1"/>
                <a:endCxn id="21" idx="3"/>
              </p:cNvCxnSpPr>
              <p:nvPr/>
            </p:nvCxnSpPr>
            <p:spPr>
              <a:xfrm>
                <a:off x="8825575" y="2617449"/>
                <a:ext cx="1409700" cy="0"/>
              </a:xfrm>
              <a:prstGeom prst="line">
                <a:avLst/>
              </a:prstGeom>
              <a:ln w="12700">
                <a:solidFill>
                  <a:srgbClr val="E9DFD0"/>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a:stCxn id="21" idx="0"/>
                <a:endCxn id="21" idx="2"/>
              </p:cNvCxnSpPr>
              <p:nvPr/>
            </p:nvCxnSpPr>
            <p:spPr>
              <a:xfrm>
                <a:off x="9530425" y="1912599"/>
                <a:ext cx="0" cy="1409700"/>
              </a:xfrm>
              <a:prstGeom prst="line">
                <a:avLst/>
              </a:prstGeom>
              <a:ln w="12700">
                <a:solidFill>
                  <a:srgbClr val="E9DFD0"/>
                </a:solidFill>
              </a:ln>
            </p:spPr>
            <p:style>
              <a:lnRef idx="1">
                <a:schemeClr val="accent1"/>
              </a:lnRef>
              <a:fillRef idx="0">
                <a:schemeClr val="accent1"/>
              </a:fillRef>
              <a:effectRef idx="0">
                <a:schemeClr val="accent1"/>
              </a:effectRef>
              <a:fontRef idx="minor">
                <a:schemeClr val="tx1"/>
              </a:fontRef>
            </p:style>
          </p:cxnSp>
        </p:grpSp>
        <p:grpSp>
          <p:nvGrpSpPr>
            <p:cNvPr id="24" name="组合 23"/>
            <p:cNvGrpSpPr/>
            <p:nvPr/>
          </p:nvGrpSpPr>
          <p:grpSpPr>
            <a:xfrm>
              <a:off x="8603000" y="2767943"/>
              <a:ext cx="994433" cy="994433"/>
              <a:chOff x="8825575" y="1912599"/>
              <a:chExt cx="1409700" cy="1409700"/>
            </a:xfrm>
          </p:grpSpPr>
          <p:sp>
            <p:nvSpPr>
              <p:cNvPr id="25" name="矩形 24"/>
              <p:cNvSpPr/>
              <p:nvPr/>
            </p:nvSpPr>
            <p:spPr>
              <a:xfrm>
                <a:off x="8825575" y="1912599"/>
                <a:ext cx="1409700" cy="1409700"/>
              </a:xfrm>
              <a:prstGeom prst="rect">
                <a:avLst/>
              </a:prstGeom>
              <a:noFill/>
              <a:ln>
                <a:solidFill>
                  <a:srgbClr val="E9DF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26" name="直接连接符 25"/>
              <p:cNvCxnSpPr>
                <a:stCxn id="25" idx="1"/>
                <a:endCxn id="25" idx="3"/>
              </p:cNvCxnSpPr>
              <p:nvPr/>
            </p:nvCxnSpPr>
            <p:spPr>
              <a:xfrm>
                <a:off x="8825575" y="2617449"/>
                <a:ext cx="1409700" cy="0"/>
              </a:xfrm>
              <a:prstGeom prst="line">
                <a:avLst/>
              </a:prstGeom>
              <a:ln w="12700">
                <a:solidFill>
                  <a:srgbClr val="E9DFD0"/>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a:stCxn id="25" idx="0"/>
                <a:endCxn id="25" idx="2"/>
              </p:cNvCxnSpPr>
              <p:nvPr/>
            </p:nvCxnSpPr>
            <p:spPr>
              <a:xfrm>
                <a:off x="9530425" y="1912599"/>
                <a:ext cx="0" cy="1409700"/>
              </a:xfrm>
              <a:prstGeom prst="line">
                <a:avLst/>
              </a:prstGeom>
              <a:ln w="12700">
                <a:solidFill>
                  <a:srgbClr val="E9DFD0"/>
                </a:solidFill>
              </a:ln>
            </p:spPr>
            <p:style>
              <a:lnRef idx="1">
                <a:schemeClr val="accent1"/>
              </a:lnRef>
              <a:fillRef idx="0">
                <a:schemeClr val="accent1"/>
              </a:fillRef>
              <a:effectRef idx="0">
                <a:schemeClr val="accent1"/>
              </a:effectRef>
              <a:fontRef idx="minor">
                <a:schemeClr val="tx1"/>
              </a:fontRef>
            </p:style>
          </p:cxnSp>
        </p:grpSp>
        <p:grpSp>
          <p:nvGrpSpPr>
            <p:cNvPr id="28" name="组合 27"/>
            <p:cNvGrpSpPr/>
            <p:nvPr/>
          </p:nvGrpSpPr>
          <p:grpSpPr>
            <a:xfrm>
              <a:off x="9695051" y="2767942"/>
              <a:ext cx="994433" cy="994433"/>
              <a:chOff x="8825575" y="1912599"/>
              <a:chExt cx="1409700" cy="1409700"/>
            </a:xfrm>
          </p:grpSpPr>
          <p:sp>
            <p:nvSpPr>
              <p:cNvPr id="29" name="矩形 28"/>
              <p:cNvSpPr/>
              <p:nvPr/>
            </p:nvSpPr>
            <p:spPr>
              <a:xfrm>
                <a:off x="8825575" y="1912599"/>
                <a:ext cx="1409700" cy="1409700"/>
              </a:xfrm>
              <a:prstGeom prst="rect">
                <a:avLst/>
              </a:prstGeom>
              <a:noFill/>
              <a:ln>
                <a:solidFill>
                  <a:srgbClr val="E9DF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30" name="直接连接符 29"/>
              <p:cNvCxnSpPr>
                <a:stCxn id="29" idx="1"/>
                <a:endCxn id="29" idx="3"/>
              </p:cNvCxnSpPr>
              <p:nvPr/>
            </p:nvCxnSpPr>
            <p:spPr>
              <a:xfrm>
                <a:off x="8825575" y="2617449"/>
                <a:ext cx="1409700" cy="0"/>
              </a:xfrm>
              <a:prstGeom prst="line">
                <a:avLst/>
              </a:prstGeom>
              <a:ln w="12700">
                <a:solidFill>
                  <a:srgbClr val="E9DFD0"/>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a:stCxn id="29" idx="0"/>
                <a:endCxn id="29" idx="2"/>
              </p:cNvCxnSpPr>
              <p:nvPr/>
            </p:nvCxnSpPr>
            <p:spPr>
              <a:xfrm>
                <a:off x="9530425" y="1912599"/>
                <a:ext cx="0" cy="1409700"/>
              </a:xfrm>
              <a:prstGeom prst="line">
                <a:avLst/>
              </a:prstGeom>
              <a:ln w="12700">
                <a:solidFill>
                  <a:srgbClr val="E9DFD0"/>
                </a:solidFill>
              </a:ln>
            </p:spPr>
            <p:style>
              <a:lnRef idx="1">
                <a:schemeClr val="accent1"/>
              </a:lnRef>
              <a:fillRef idx="0">
                <a:schemeClr val="accent1"/>
              </a:fillRef>
              <a:effectRef idx="0">
                <a:schemeClr val="accent1"/>
              </a:effectRef>
              <a:fontRef idx="minor">
                <a:schemeClr val="tx1"/>
              </a:fontRef>
            </p:style>
          </p:cxnSp>
        </p:grpSp>
        <p:sp>
          <p:nvSpPr>
            <p:cNvPr id="32" name="TextBox 64"/>
            <p:cNvSpPr txBox="1"/>
            <p:nvPr/>
          </p:nvSpPr>
          <p:spPr>
            <a:xfrm>
              <a:off x="6419194" y="2710792"/>
              <a:ext cx="4246054" cy="1015663"/>
            </a:xfrm>
            <a:prstGeom prst="rect">
              <a:avLst/>
            </a:prstGeom>
            <a:noFill/>
          </p:spPr>
          <p:txBody>
            <a:bodyPr wrap="square" rtlCol="0">
              <a:spAutoFit/>
            </a:bodyPr>
            <a:lstStyle/>
            <a:p>
              <a:pPr algn="dist"/>
              <a:r>
                <a:rPr lang="zh-CN" altLang="en-US" sz="6000" spc="300" dirty="0">
                  <a:solidFill>
                    <a:srgbClr val="E9DFD0"/>
                  </a:solidFill>
                  <a:cs typeface="+mn-ea"/>
                  <a:sym typeface="+mn-lt"/>
                </a:rPr>
                <a:t>添加标题</a:t>
              </a:r>
            </a:p>
          </p:txBody>
        </p:sp>
        <p:sp>
          <p:nvSpPr>
            <p:cNvPr id="33" name="TextBox 64"/>
            <p:cNvSpPr txBox="1"/>
            <p:nvPr/>
          </p:nvSpPr>
          <p:spPr>
            <a:xfrm>
              <a:off x="6412363" y="3923735"/>
              <a:ext cx="4435866" cy="1061829"/>
            </a:xfrm>
            <a:prstGeom prst="rect">
              <a:avLst/>
            </a:prstGeom>
            <a:noFill/>
          </p:spPr>
          <p:txBody>
            <a:bodyPr wrap="square" rtlCol="0">
              <a:spAutoFit/>
            </a:bodyPr>
            <a:lstStyle/>
            <a:p>
              <a:pPr algn="ctr">
                <a:lnSpc>
                  <a:spcPct val="150000"/>
                </a:lnSpc>
              </a:pPr>
              <a:r>
                <a:rPr lang="zh-CN" altLang="en-US" sz="1400" dirty="0">
                  <a:solidFill>
                    <a:srgbClr val="E9DFD0"/>
                  </a:solidFill>
                  <a:cs typeface="+mn-ea"/>
                  <a:sym typeface="+mn-lt"/>
                </a:rPr>
                <a:t>五四青年节源于中国</a:t>
              </a:r>
              <a:r>
                <a:rPr lang="en-US" altLang="zh-CN" sz="1400" dirty="0">
                  <a:solidFill>
                    <a:srgbClr val="E9DFD0"/>
                  </a:solidFill>
                  <a:cs typeface="+mn-ea"/>
                  <a:sym typeface="+mn-lt"/>
                </a:rPr>
                <a:t>1919</a:t>
              </a:r>
              <a:r>
                <a:rPr lang="zh-CN" altLang="en-US" sz="1400" dirty="0">
                  <a:solidFill>
                    <a:srgbClr val="E9DFD0"/>
                  </a:solidFill>
                  <a:cs typeface="+mn-ea"/>
                  <a:sym typeface="+mn-lt"/>
                </a:rPr>
                <a:t>年反帝爱国的“五四运动”，五四爱国运动是一次彻底的反对帝国主义和封建主义的爱国运动，也是中国新民主主义革命的开始。</a:t>
              </a:r>
              <a:endParaRPr lang="zh-CN" altLang="en-US" sz="1400" spc="300" dirty="0">
                <a:solidFill>
                  <a:srgbClr val="E9DFD0"/>
                </a:solidFill>
                <a:cs typeface="+mn-ea"/>
                <a:sym typeface="+mn-lt"/>
              </a:endParaRPr>
            </a:p>
          </p:txBody>
        </p:sp>
        <p:sp>
          <p:nvSpPr>
            <p:cNvPr id="34" name="TextBox 64"/>
            <p:cNvSpPr txBox="1"/>
            <p:nvPr/>
          </p:nvSpPr>
          <p:spPr>
            <a:xfrm>
              <a:off x="7981069" y="1503671"/>
              <a:ext cx="1313760" cy="1015663"/>
            </a:xfrm>
            <a:prstGeom prst="rect">
              <a:avLst/>
            </a:prstGeom>
            <a:noFill/>
          </p:spPr>
          <p:txBody>
            <a:bodyPr wrap="square" rtlCol="0">
              <a:spAutoFit/>
            </a:bodyPr>
            <a:lstStyle/>
            <a:p>
              <a:pPr algn="dist"/>
              <a:r>
                <a:rPr lang="en-US" altLang="zh-CN" sz="6000" b="1" spc="300" dirty="0">
                  <a:solidFill>
                    <a:srgbClr val="911B21"/>
                  </a:solidFill>
                  <a:cs typeface="+mn-ea"/>
                  <a:sym typeface="+mn-lt"/>
                </a:rPr>
                <a:t>02</a:t>
              </a:r>
              <a:endParaRPr lang="zh-CN" altLang="en-US" sz="6000" b="1" spc="300" dirty="0">
                <a:solidFill>
                  <a:srgbClr val="911B21"/>
                </a:solidFill>
                <a:cs typeface="+mn-ea"/>
                <a:sym typeface="+mn-lt"/>
              </a:endParaRPr>
            </a:p>
          </p:txBody>
        </p:sp>
      </p:grpSp>
    </p:spTree>
  </p:cSld>
  <p:clrMapOvr>
    <a:masterClrMapping/>
  </p:clrMapOvr>
  <p:transition advClick="0" advTm="3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时尚粉色女神节活动策划PPT模板"/>
  <p:tag name="COMMONDATA" val="eyJoZGlkIjoiZjA2NmIwMjRhMWY4Y2Q4MDk2NjAwMmUwMTA1ZDFlNjYifQ=="/>
</p:tagLst>
</file>

<file path=ppt/tags/tag10.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596"/>
  <p:tag name="KSO_WM_UNIT_TYPE" val="n_h_f"/>
  <p:tag name="KSO_WM_UNIT_INDEX" val="1_2_3"/>
  <p:tag name="KSO_WM_UNIT_ID" val="257*n_h_f*1_2_3"/>
  <p:tag name="KSO_WM_UNIT_CLEAR" val="1"/>
  <p:tag name="KSO_WM_UNIT_LAYERLEVEL" val="1_1_1"/>
  <p:tag name="KSO_WM_UNIT_VALUE" val="12"/>
  <p:tag name="KSO_WM_UNIT_HIGHLIGHT" val="0"/>
  <p:tag name="KSO_WM_UNIT_COMPATIBLE" val="0"/>
  <p:tag name="KSO_WM_UNIT_PRESET_TEXT" val="Lorem ipsum dolor"/>
  <p:tag name="KSO_WM_BEAUTIFY_FLAG" val="#wm#"/>
  <p:tag name="KSO_WM_DIAGRAM_GROUP_CODE" val="n1-1"/>
  <p:tag name="KSO_WM_TAG_VERSION" val="1.0"/>
  <p:tag name="KSO_WM_UNIT_TEXT_FILL_FORE_SCHEMECOLOR_INDEX" val="13"/>
  <p:tag name="KSO_WM_UNIT_TEXT_FILL_TYPE" val="1"/>
</p:tagLst>
</file>

<file path=ppt/tags/tag11.xml><?xml version="1.0" encoding="utf-8"?>
<p:tagLst xmlns:a="http://schemas.openxmlformats.org/drawingml/2006/main" xmlns:r="http://schemas.openxmlformats.org/officeDocument/2006/relationships" xmlns:p="http://schemas.openxmlformats.org/presentationml/2006/main">
  <p:tag name="KSO_WM_BEAUTIFY_FLAG" val="#wm#"/>
  <p:tag name="KSO_WM_UNIT_TYPE" val="i"/>
  <p:tag name="KSO_WM_UNIT_ID" val="diagram160596_6*i*10"/>
  <p:tag name="KSO_WM_TEMPLATE_CATEGORY" val="diagram"/>
  <p:tag name="KSO_WM_TEMPLATE_INDEX" val="160596"/>
  <p:tag name="KSO_WM_TAG_VERSION" val="1.0"/>
  <p:tag name="KSO_WM_UNIT_INDEX" val="10"/>
</p:tagLst>
</file>

<file path=ppt/tags/tag12.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596"/>
  <p:tag name="KSO_WM_UNIT_TYPE" val="n_i"/>
  <p:tag name="KSO_WM_UNIT_INDEX" val="1_3"/>
  <p:tag name="KSO_WM_UNIT_ID" val="257*n_i*1_3"/>
  <p:tag name="KSO_WM_UNIT_CLEAR" val="1"/>
  <p:tag name="KSO_WM_UNIT_LAYERLEVEL" val="1_1"/>
  <p:tag name="KSO_WM_BEAUTIFY_FLAG" val="#wm#"/>
  <p:tag name="KSO_WM_DIAGRAM_GROUP_CODE" val="n1-1"/>
  <p:tag name="KSO_WM_TAG_VERSION" val="1.0"/>
  <p:tag name="KSO_WM_UNIT_FILL_FORE_SCHEMECOLOR_INDEX" val="7"/>
  <p:tag name="KSO_WM_UNIT_FILL_TYPE" val="1"/>
</p:tagLst>
</file>

<file path=ppt/tags/tag13.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596"/>
  <p:tag name="KSO_WM_UNIT_TYPE" val="n_h_f"/>
  <p:tag name="KSO_WM_UNIT_INDEX" val="1_2_3"/>
  <p:tag name="KSO_WM_UNIT_ID" val="257*n_h_f*1_2_3"/>
  <p:tag name="KSO_WM_UNIT_CLEAR" val="1"/>
  <p:tag name="KSO_WM_UNIT_LAYERLEVEL" val="1_1_1"/>
  <p:tag name="KSO_WM_UNIT_VALUE" val="12"/>
  <p:tag name="KSO_WM_UNIT_HIGHLIGHT" val="0"/>
  <p:tag name="KSO_WM_UNIT_COMPATIBLE" val="0"/>
  <p:tag name="KSO_WM_UNIT_PRESET_TEXT" val="Lorem ipsum dolor"/>
  <p:tag name="KSO_WM_BEAUTIFY_FLAG" val="#wm#"/>
  <p:tag name="KSO_WM_DIAGRAM_GROUP_CODE" val="n1-1"/>
  <p:tag name="KSO_WM_TAG_VERSION" val="1.0"/>
  <p:tag name="KSO_WM_UNIT_TEXT_FILL_FORE_SCHEMECOLOR_INDEX" val="13"/>
  <p:tag name="KSO_WM_UNIT_TEXT_FILL_TYPE" val="1"/>
</p:tagLst>
</file>

<file path=ppt/tags/tag14.xml><?xml version="1.0" encoding="utf-8"?>
<p:tagLst xmlns:a="http://schemas.openxmlformats.org/drawingml/2006/main" xmlns:r="http://schemas.openxmlformats.org/officeDocument/2006/relationships" xmlns:p="http://schemas.openxmlformats.org/presentationml/2006/main">
  <p:tag name="KSO_WM_BEAUTIFY_FLAG" val="#wm#"/>
  <p:tag name="KSO_WM_UNIT_TYPE" val="i"/>
  <p:tag name="KSO_WM_UNIT_ID" val="diagram160596_6*i*10"/>
  <p:tag name="KSO_WM_TEMPLATE_CATEGORY" val="diagram"/>
  <p:tag name="KSO_WM_TEMPLATE_INDEX" val="160596"/>
  <p:tag name="KSO_WM_TAG_VERSION" val="1.0"/>
  <p:tag name="KSO_WM_UNIT_INDEX" val="10"/>
</p:tagLst>
</file>

<file path=ppt/tags/tag15.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596"/>
  <p:tag name="KSO_WM_UNIT_TYPE" val="n_i"/>
  <p:tag name="KSO_WM_UNIT_INDEX" val="1_3"/>
  <p:tag name="KSO_WM_UNIT_ID" val="257*n_i*1_3"/>
  <p:tag name="KSO_WM_UNIT_CLEAR" val="1"/>
  <p:tag name="KSO_WM_UNIT_LAYERLEVEL" val="1_1"/>
  <p:tag name="KSO_WM_BEAUTIFY_FLAG" val="#wm#"/>
  <p:tag name="KSO_WM_DIAGRAM_GROUP_CODE" val="n1-1"/>
  <p:tag name="KSO_WM_TAG_VERSION" val="1.0"/>
  <p:tag name="KSO_WM_UNIT_FILL_FORE_SCHEMECOLOR_INDEX" val="7"/>
  <p:tag name="KSO_WM_UNIT_FILL_TYPE" val="1"/>
</p:tagLst>
</file>

<file path=ppt/tags/tag16.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596"/>
  <p:tag name="KSO_WM_UNIT_TYPE" val="n_h_f"/>
  <p:tag name="KSO_WM_UNIT_INDEX" val="1_2_3"/>
  <p:tag name="KSO_WM_UNIT_ID" val="257*n_h_f*1_2_3"/>
  <p:tag name="KSO_WM_UNIT_CLEAR" val="1"/>
  <p:tag name="KSO_WM_UNIT_LAYERLEVEL" val="1_1_1"/>
  <p:tag name="KSO_WM_UNIT_VALUE" val="12"/>
  <p:tag name="KSO_WM_UNIT_HIGHLIGHT" val="0"/>
  <p:tag name="KSO_WM_UNIT_COMPATIBLE" val="0"/>
  <p:tag name="KSO_WM_UNIT_PRESET_TEXT" val="Lorem ipsum dolor"/>
  <p:tag name="KSO_WM_BEAUTIFY_FLAG" val="#wm#"/>
  <p:tag name="KSO_WM_DIAGRAM_GROUP_CODE" val="n1-1"/>
  <p:tag name="KSO_WM_TAG_VERSION" val="1.0"/>
  <p:tag name="KSO_WM_UNIT_TEXT_FILL_FORE_SCHEMECOLOR_INDEX" val="13"/>
  <p:tag name="KSO_WM_UNIT_TEXT_FILL_TYPE" val="1"/>
</p:tagLst>
</file>

<file path=ppt/tags/tag17.xml><?xml version="1.0" encoding="utf-8"?>
<p:tagLst xmlns:a="http://schemas.openxmlformats.org/drawingml/2006/main" xmlns:r="http://schemas.openxmlformats.org/officeDocument/2006/relationships" xmlns:p="http://schemas.openxmlformats.org/presentationml/2006/main">
  <p:tag name="KSO_WM_BEAUTIFY_FLAG" val="#wm#"/>
  <p:tag name="KSO_WM_UNIT_TYPE" val="i"/>
  <p:tag name="KSO_WM_UNIT_ID" val="diagram160596_6*i*10"/>
  <p:tag name="KSO_WM_TEMPLATE_CATEGORY" val="diagram"/>
  <p:tag name="KSO_WM_TEMPLATE_INDEX" val="160596"/>
  <p:tag name="KSO_WM_TAG_VERSION" val="1.0"/>
  <p:tag name="KSO_WM_UNIT_INDEX" val="10"/>
</p:tagLst>
</file>

<file path=ppt/tags/tag18.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596"/>
  <p:tag name="KSO_WM_UNIT_TYPE" val="n_i"/>
  <p:tag name="KSO_WM_UNIT_INDEX" val="1_3"/>
  <p:tag name="KSO_WM_UNIT_ID" val="257*n_i*1_3"/>
  <p:tag name="KSO_WM_UNIT_CLEAR" val="1"/>
  <p:tag name="KSO_WM_UNIT_LAYERLEVEL" val="1_1"/>
  <p:tag name="KSO_WM_BEAUTIFY_FLAG" val="#wm#"/>
  <p:tag name="KSO_WM_DIAGRAM_GROUP_CODE" val="n1-1"/>
  <p:tag name="KSO_WM_TAG_VERSION" val="1.0"/>
  <p:tag name="KSO_WM_UNIT_FILL_FORE_SCHEMECOLOR_INDEX" val="7"/>
  <p:tag name="KSO_WM_UNIT_FILL_TYPE" val="1"/>
</p:tagLst>
</file>

<file path=ppt/tags/tag19.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596"/>
  <p:tag name="KSO_WM_UNIT_TYPE" val="n_h_f"/>
  <p:tag name="KSO_WM_UNIT_INDEX" val="1_2_3"/>
  <p:tag name="KSO_WM_UNIT_ID" val="257*n_h_f*1_2_3"/>
  <p:tag name="KSO_WM_UNIT_CLEAR" val="1"/>
  <p:tag name="KSO_WM_UNIT_LAYERLEVEL" val="1_1_1"/>
  <p:tag name="KSO_WM_UNIT_VALUE" val="12"/>
  <p:tag name="KSO_WM_UNIT_HIGHLIGHT" val="0"/>
  <p:tag name="KSO_WM_UNIT_COMPATIBLE" val="0"/>
  <p:tag name="KSO_WM_UNIT_PRESET_TEXT" val="Lorem ipsum dolor"/>
  <p:tag name="KSO_WM_BEAUTIFY_FLAG" val="#wm#"/>
  <p:tag name="KSO_WM_DIAGRAM_GROUP_CODE" val="n1-1"/>
  <p:tag name="KSO_WM_TAG_VERSION" val="1.0"/>
  <p:tag name="KSO_WM_UNIT_TEXT_FILL_FORE_SCHEMECOLOR_INDEX" val="13"/>
  <p:tag name="KSO_WM_UNIT_TEXT_FILL_TYPE" val="1"/>
</p:tagLst>
</file>

<file path=ppt/tags/tag2.xml><?xml version="1.0" encoding="utf-8"?>
<p:tagLst xmlns:a="http://schemas.openxmlformats.org/drawingml/2006/main" xmlns:r="http://schemas.openxmlformats.org/officeDocument/2006/relationships" xmlns:p="http://schemas.openxmlformats.org/presentationml/2006/main">
  <p:tag name="KSO_WM_BEAUTIFY_FLAG" val="#wm#"/>
  <p:tag name="KSO_WM_UNIT_TYPE" val="i"/>
  <p:tag name="KSO_WM_UNIT_ID" val="diagram160596_6*i*10"/>
  <p:tag name="KSO_WM_TEMPLATE_CATEGORY" val="diagram"/>
  <p:tag name="KSO_WM_TEMPLATE_INDEX" val="160596"/>
  <p:tag name="KSO_WM_TAG_VERSION" val="1.0"/>
  <p:tag name="KSO_WM_UNIT_INDEX" val="10"/>
</p:tagLst>
</file>

<file path=ppt/tags/tag20.xml><?xml version="1.0" encoding="utf-8"?>
<p:tagLst xmlns:a="http://schemas.openxmlformats.org/drawingml/2006/main" xmlns:r="http://schemas.openxmlformats.org/officeDocument/2006/relationships" xmlns:p="http://schemas.openxmlformats.org/presentationml/2006/main">
  <p:tag name="PA" val="v3.0.1"/>
</p:tagLst>
</file>

<file path=ppt/tags/tag21.xml><?xml version="1.0" encoding="utf-8"?>
<p:tagLst xmlns:a="http://schemas.openxmlformats.org/drawingml/2006/main" xmlns:r="http://schemas.openxmlformats.org/officeDocument/2006/relationships" xmlns:p="http://schemas.openxmlformats.org/presentationml/2006/main">
  <p:tag name="PA" val="v3.0.1"/>
</p:tagLst>
</file>

<file path=ppt/tags/tag22.xml><?xml version="1.0" encoding="utf-8"?>
<p:tagLst xmlns:a="http://schemas.openxmlformats.org/drawingml/2006/main" xmlns:r="http://schemas.openxmlformats.org/officeDocument/2006/relationships" xmlns:p="http://schemas.openxmlformats.org/presentationml/2006/main">
  <p:tag name="PA" val="v3.0.1"/>
</p:tagLst>
</file>

<file path=ppt/tags/tag23.xml><?xml version="1.0" encoding="utf-8"?>
<p:tagLst xmlns:a="http://schemas.openxmlformats.org/drawingml/2006/main" xmlns:r="http://schemas.openxmlformats.org/officeDocument/2006/relationships" xmlns:p="http://schemas.openxmlformats.org/presentationml/2006/main">
  <p:tag name="MH" val="20160305172153"/>
  <p:tag name="MH_LIBRARY" val="GRAPHIC"/>
  <p:tag name="MH_TYPE" val="Other"/>
  <p:tag name="MH_ORDER" val="7"/>
</p:tagLst>
</file>

<file path=ppt/tags/tag24.xml><?xml version="1.0" encoding="utf-8"?>
<p:tagLst xmlns:a="http://schemas.openxmlformats.org/drawingml/2006/main" xmlns:r="http://schemas.openxmlformats.org/officeDocument/2006/relationships" xmlns:p="http://schemas.openxmlformats.org/presentationml/2006/main">
  <p:tag name="MH" val="20160305172153"/>
  <p:tag name="MH_LIBRARY" val="GRAPHIC"/>
  <p:tag name="MH_TYPE" val="Other"/>
  <p:tag name="MH_ORDER" val="15"/>
</p:tagLst>
</file>

<file path=ppt/tags/tag25.xml><?xml version="1.0" encoding="utf-8"?>
<p:tagLst xmlns:a="http://schemas.openxmlformats.org/drawingml/2006/main" xmlns:r="http://schemas.openxmlformats.org/officeDocument/2006/relationships" xmlns:p="http://schemas.openxmlformats.org/presentationml/2006/main">
  <p:tag name="MH" val="20160305172153"/>
  <p:tag name="MH_LIBRARY" val="GRAPHIC"/>
  <p:tag name="MH_TYPE" val="Other"/>
  <p:tag name="MH_ORDER" val="11"/>
</p:tagLst>
</file>

<file path=ppt/tags/tag26.xml><?xml version="1.0" encoding="utf-8"?>
<p:tagLst xmlns:a="http://schemas.openxmlformats.org/drawingml/2006/main" xmlns:r="http://schemas.openxmlformats.org/officeDocument/2006/relationships" xmlns:p="http://schemas.openxmlformats.org/presentationml/2006/main">
  <p:tag name="MH" val="20160305172153"/>
  <p:tag name="MH_LIBRARY" val="GRAPHIC"/>
  <p:tag name="MH_TYPE" val="Other"/>
  <p:tag name="MH_ORDER" val="14"/>
</p:tagLst>
</file>

<file path=ppt/tags/tag27.xml><?xml version="1.0" encoding="utf-8"?>
<p:tagLst xmlns:a="http://schemas.openxmlformats.org/drawingml/2006/main" xmlns:r="http://schemas.openxmlformats.org/officeDocument/2006/relationships" xmlns:p="http://schemas.openxmlformats.org/presentationml/2006/main">
  <p:tag name="MH" val="20160305172153"/>
  <p:tag name="MH_LIBRARY" val="GRAPHIC"/>
  <p:tag name="MH_TYPE" val="Other"/>
  <p:tag name="MH_ORDER" val="5"/>
</p:tagLst>
</file>

<file path=ppt/tags/tag28.xml><?xml version="1.0" encoding="utf-8"?>
<p:tagLst xmlns:a="http://schemas.openxmlformats.org/drawingml/2006/main" xmlns:r="http://schemas.openxmlformats.org/officeDocument/2006/relationships" xmlns:p="http://schemas.openxmlformats.org/presentationml/2006/main">
  <p:tag name="MH" val="20160305172153"/>
  <p:tag name="MH_LIBRARY" val="GRAPHIC"/>
  <p:tag name="MH_TYPE" val="Other"/>
  <p:tag name="MH_ORDER" val="13"/>
</p:tagLst>
</file>

<file path=ppt/tags/tag29.xml><?xml version="1.0" encoding="utf-8"?>
<p:tagLst xmlns:a="http://schemas.openxmlformats.org/drawingml/2006/main" xmlns:r="http://schemas.openxmlformats.org/officeDocument/2006/relationships" xmlns:p="http://schemas.openxmlformats.org/presentationml/2006/main">
  <p:tag name="MH" val="20160305172153"/>
  <p:tag name="MH_LIBRARY" val="GRAPHIC"/>
  <p:tag name="MH_TYPE" val="Other"/>
  <p:tag name="MH_ORDER" val="9"/>
</p:tagLst>
</file>

<file path=ppt/tags/tag3.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596"/>
  <p:tag name="KSO_WM_UNIT_TYPE" val="n_i"/>
  <p:tag name="KSO_WM_UNIT_INDEX" val="1_3"/>
  <p:tag name="KSO_WM_UNIT_ID" val="257*n_i*1_3"/>
  <p:tag name="KSO_WM_UNIT_CLEAR" val="1"/>
  <p:tag name="KSO_WM_UNIT_LAYERLEVEL" val="1_1"/>
  <p:tag name="KSO_WM_BEAUTIFY_FLAG" val="#wm#"/>
  <p:tag name="KSO_WM_DIAGRAM_GROUP_CODE" val="n1-1"/>
  <p:tag name="KSO_WM_TAG_VERSION" val="1.0"/>
  <p:tag name="KSO_WM_UNIT_FILL_FORE_SCHEMECOLOR_INDEX" val="7"/>
  <p:tag name="KSO_WM_UNIT_FILL_TYPE" val="1"/>
</p:tagLst>
</file>

<file path=ppt/tags/tag30.xml><?xml version="1.0" encoding="utf-8"?>
<p:tagLst xmlns:a="http://schemas.openxmlformats.org/drawingml/2006/main" xmlns:r="http://schemas.openxmlformats.org/officeDocument/2006/relationships" xmlns:p="http://schemas.openxmlformats.org/presentationml/2006/main">
  <p:tag name="MH" val="20160305172153"/>
  <p:tag name="MH_LIBRARY" val="GRAPHIC"/>
  <p:tag name="MH_TYPE" val="Other"/>
  <p:tag name="MH_ORDER" val="12"/>
</p:tagLst>
</file>

<file path=ppt/tags/tag4.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596"/>
  <p:tag name="KSO_WM_UNIT_TYPE" val="n_h_f"/>
  <p:tag name="KSO_WM_UNIT_INDEX" val="1_2_3"/>
  <p:tag name="KSO_WM_UNIT_ID" val="257*n_h_f*1_2_3"/>
  <p:tag name="KSO_WM_UNIT_CLEAR" val="1"/>
  <p:tag name="KSO_WM_UNIT_LAYERLEVEL" val="1_1_1"/>
  <p:tag name="KSO_WM_UNIT_VALUE" val="12"/>
  <p:tag name="KSO_WM_UNIT_HIGHLIGHT" val="0"/>
  <p:tag name="KSO_WM_UNIT_COMPATIBLE" val="0"/>
  <p:tag name="KSO_WM_UNIT_PRESET_TEXT" val="Lorem ipsum dolor"/>
  <p:tag name="KSO_WM_BEAUTIFY_FLAG" val="#wm#"/>
  <p:tag name="KSO_WM_DIAGRAM_GROUP_CODE" val="n1-1"/>
  <p:tag name="KSO_WM_TAG_VERSION" val="1.0"/>
  <p:tag name="KSO_WM_UNIT_TEXT_FILL_FORE_SCHEMECOLOR_INDEX" val="13"/>
  <p:tag name="KSO_WM_UNIT_TEXT_FILL_TYPE" val="1"/>
</p:tagLst>
</file>

<file path=ppt/tags/tag5.xml><?xml version="1.0" encoding="utf-8"?>
<p:tagLst xmlns:a="http://schemas.openxmlformats.org/drawingml/2006/main" xmlns:r="http://schemas.openxmlformats.org/officeDocument/2006/relationships" xmlns:p="http://schemas.openxmlformats.org/presentationml/2006/main">
  <p:tag name="KSO_WM_BEAUTIFY_FLAG" val="#wm#"/>
  <p:tag name="KSO_WM_UNIT_TYPE" val="i"/>
  <p:tag name="KSO_WM_UNIT_ID" val="diagram160596_6*i*10"/>
  <p:tag name="KSO_WM_TEMPLATE_CATEGORY" val="diagram"/>
  <p:tag name="KSO_WM_TEMPLATE_INDEX" val="160596"/>
  <p:tag name="KSO_WM_TAG_VERSION" val="1.0"/>
  <p:tag name="KSO_WM_UNIT_INDEX" val="10"/>
</p:tagLst>
</file>

<file path=ppt/tags/tag6.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596"/>
  <p:tag name="KSO_WM_UNIT_TYPE" val="n_i"/>
  <p:tag name="KSO_WM_UNIT_INDEX" val="1_3"/>
  <p:tag name="KSO_WM_UNIT_ID" val="257*n_i*1_3"/>
  <p:tag name="KSO_WM_UNIT_CLEAR" val="1"/>
  <p:tag name="KSO_WM_UNIT_LAYERLEVEL" val="1_1"/>
  <p:tag name="KSO_WM_BEAUTIFY_FLAG" val="#wm#"/>
  <p:tag name="KSO_WM_DIAGRAM_GROUP_CODE" val="n1-1"/>
  <p:tag name="KSO_WM_TAG_VERSION" val="1.0"/>
  <p:tag name="KSO_WM_UNIT_FILL_FORE_SCHEMECOLOR_INDEX" val="7"/>
  <p:tag name="KSO_WM_UNIT_FILL_TYPE" val="1"/>
</p:tagLst>
</file>

<file path=ppt/tags/tag7.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596"/>
  <p:tag name="KSO_WM_UNIT_TYPE" val="n_h_f"/>
  <p:tag name="KSO_WM_UNIT_INDEX" val="1_2_3"/>
  <p:tag name="KSO_WM_UNIT_ID" val="257*n_h_f*1_2_3"/>
  <p:tag name="KSO_WM_UNIT_CLEAR" val="1"/>
  <p:tag name="KSO_WM_UNIT_LAYERLEVEL" val="1_1_1"/>
  <p:tag name="KSO_WM_UNIT_VALUE" val="12"/>
  <p:tag name="KSO_WM_UNIT_HIGHLIGHT" val="0"/>
  <p:tag name="KSO_WM_UNIT_COMPATIBLE" val="0"/>
  <p:tag name="KSO_WM_UNIT_PRESET_TEXT" val="Lorem ipsum dolor"/>
  <p:tag name="KSO_WM_BEAUTIFY_FLAG" val="#wm#"/>
  <p:tag name="KSO_WM_DIAGRAM_GROUP_CODE" val="n1-1"/>
  <p:tag name="KSO_WM_TAG_VERSION" val="1.0"/>
  <p:tag name="KSO_WM_UNIT_TEXT_FILL_FORE_SCHEMECOLOR_INDEX" val="13"/>
  <p:tag name="KSO_WM_UNIT_TEXT_FILL_TYPE" val="1"/>
</p:tagLst>
</file>

<file path=ppt/tags/tag8.xml><?xml version="1.0" encoding="utf-8"?>
<p:tagLst xmlns:a="http://schemas.openxmlformats.org/drawingml/2006/main" xmlns:r="http://schemas.openxmlformats.org/officeDocument/2006/relationships" xmlns:p="http://schemas.openxmlformats.org/presentationml/2006/main">
  <p:tag name="KSO_WM_BEAUTIFY_FLAG" val="#wm#"/>
  <p:tag name="KSO_WM_UNIT_TYPE" val="i"/>
  <p:tag name="KSO_WM_UNIT_ID" val="diagram160596_6*i*10"/>
  <p:tag name="KSO_WM_TEMPLATE_CATEGORY" val="diagram"/>
  <p:tag name="KSO_WM_TEMPLATE_INDEX" val="160596"/>
  <p:tag name="KSO_WM_TAG_VERSION" val="1.0"/>
  <p:tag name="KSO_WM_UNIT_INDEX" val="10"/>
</p:tagLst>
</file>

<file path=ppt/tags/tag9.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596"/>
  <p:tag name="KSO_WM_UNIT_TYPE" val="n_i"/>
  <p:tag name="KSO_WM_UNIT_INDEX" val="1_3"/>
  <p:tag name="KSO_WM_UNIT_ID" val="257*n_i*1_3"/>
  <p:tag name="KSO_WM_UNIT_CLEAR" val="1"/>
  <p:tag name="KSO_WM_UNIT_LAYERLEVEL" val="1_1"/>
  <p:tag name="KSO_WM_BEAUTIFY_FLAG" val="#wm#"/>
  <p:tag name="KSO_WM_DIAGRAM_GROUP_CODE" val="n1-1"/>
  <p:tag name="KSO_WM_TAG_VERSION" val="1.0"/>
  <p:tag name="KSO_WM_UNIT_FILL_FORE_SCHEMECOLOR_INDEX" val="7"/>
  <p:tag name="KSO_WM_UNIT_FILL_TYPE" val="1"/>
</p:tagLst>
</file>

<file path=ppt/theme/theme1.xml><?xml version="1.0" encoding="utf-8"?>
<a:theme xmlns:a="http://schemas.openxmlformats.org/drawingml/2006/main" name="www.2ppt.com提供免费下载">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lb4qkxe3">
      <a:majorFont>
        <a:latin typeface="微软雅黑"/>
        <a:ea typeface="义启小魏楷"/>
        <a:cs typeface=""/>
      </a:majorFont>
      <a:minorFont>
        <a:latin typeface="微软雅黑"/>
        <a:ea typeface="义启小魏楷"/>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1113</Words>
  <Application>Microsoft Office PowerPoint</Application>
  <PresentationFormat>宽屏</PresentationFormat>
  <Paragraphs>204</Paragraphs>
  <Slides>24</Slides>
  <Notes>24</Notes>
  <HiddenSlides>0</HiddenSlides>
  <MMClips>0</MMClips>
  <ScaleCrop>false</ScaleCrop>
  <HeadingPairs>
    <vt:vector size="6" baseType="variant">
      <vt:variant>
        <vt:lpstr>已用的字体</vt:lpstr>
      </vt:variant>
      <vt:variant>
        <vt:i4>5</vt:i4>
      </vt:variant>
      <vt:variant>
        <vt:lpstr>主题</vt:lpstr>
      </vt:variant>
      <vt:variant>
        <vt:i4>2</vt:i4>
      </vt:variant>
      <vt:variant>
        <vt:lpstr>幻灯片标题</vt:lpstr>
      </vt:variant>
      <vt:variant>
        <vt:i4>24</vt:i4>
      </vt:variant>
    </vt:vector>
  </HeadingPairs>
  <TitlesOfParts>
    <vt:vector size="31" baseType="lpstr">
      <vt:lpstr>宋体</vt:lpstr>
      <vt:lpstr>微软雅黑</vt:lpstr>
      <vt:lpstr>义启小魏楷</vt:lpstr>
      <vt:lpstr>Arial</vt:lpstr>
      <vt:lpstr>Calibri</vt:lpstr>
      <vt:lpstr>www.2ppt.com提供免费下载</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2022-05-05T07:53:00Z</dcterms:created>
  <dcterms:modified xsi:type="dcterms:W3CDTF">2023-01-10T05:36:46Z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0339FC0DBE054F8596E6F81A83F29861</vt:lpwstr>
  </property>
  <property fmtid="{D5CDD505-2E9C-101B-9397-08002B2CF9AE}" pid="3" name="KSOProductBuildVer">
    <vt:lpwstr>2052-11.1.0.11636</vt:lpwstr>
  </property>
  <property fmtid="{A09F084E-AD41-489F-8076-AA5BE3082BCA}" pid="100">
    <vt:ui4>5</vt:ui4>
  </property>
  <property fmtid="{64440492-4C8B-11D1-8B70-080036B11A03}" pid="11">
    <vt:lpwstr>www.2ppt.com-爱PPT提供资源下载</vt:lpwstr>
  </property>
</Properties>
</file>