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8" r:id="rId3"/>
    <p:sldId id="261" r:id="rId4"/>
    <p:sldId id="262" r:id="rId5"/>
    <p:sldId id="263" r:id="rId6"/>
    <p:sldId id="264" r:id="rId7"/>
    <p:sldId id="265" r:id="rId8"/>
    <p:sldId id="267" r:id="rId9"/>
    <p:sldId id="272" r:id="rId10"/>
    <p:sldId id="268" r:id="rId11"/>
    <p:sldId id="270" r:id="rId12"/>
    <p:sldId id="271" r:id="rId13"/>
    <p:sldId id="273" r:id="rId14"/>
    <p:sldId id="274" r:id="rId15"/>
    <p:sldId id="275" r:id="rId16"/>
    <p:sldId id="276" r:id="rId17"/>
    <p:sldId id="277" r:id="rId18"/>
    <p:sldId id="278" r:id="rId19"/>
    <p:sldId id="256" r:id="rId2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138" y="-102"/>
      </p:cViewPr>
      <p:guideLst>
        <p:guide orient="horz" pos="2183"/>
        <p:guide pos="3871"/>
      </p:guideLst>
    </p:cSldViewPr>
  </p:slideViewPr>
  <p:gridSpacing cx="69849" cy="6984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defTabSz="914400" fontAlgn="base">
              <a:buChar char="•"/>
            </a:pPr>
            <a:endParaRPr lang="zh-CN" altLang="en-US" strike="noStrike" noProof="1" dirty="0"/>
          </a:p>
        </p:txBody>
      </p:sp>
      <p:sp>
        <p:nvSpPr>
          <p:cNvPr id="5" name="页脚占位符 4"/>
          <p:cNvSpPr>
            <a:spLocks noGrp="1"/>
          </p:cNvSpPr>
          <p:nvPr>
            <p:ph type="ftr" sz="quarter" idx="11"/>
          </p:nvPr>
        </p:nvSpPr>
        <p:spPr/>
        <p:txBody>
          <a:bodyPr/>
          <a:p>
            <a:pPr lvl="0" defTabSz="914400" fontAlgn="base">
              <a:buChar char="•"/>
            </a:pPr>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914400" fontAlgn="base">
              <a:buChar char="•"/>
            </a:pPr>
            <a:endParaRPr lang="zh-CN" altLang="en-US" strike="noStrike" noProof="1" dirty="0"/>
          </a:p>
        </p:txBody>
      </p:sp>
      <p:sp>
        <p:nvSpPr>
          <p:cNvPr id="5" name="页脚占位符 4"/>
          <p:cNvSpPr>
            <a:spLocks noGrp="1"/>
          </p:cNvSpPr>
          <p:nvPr>
            <p:ph type="ftr" sz="quarter" idx="11"/>
          </p:nvPr>
        </p:nvSpPr>
        <p:spPr/>
        <p:txBody>
          <a:bodyPr/>
          <a:p>
            <a:pPr lvl="0" defTabSz="914400" fontAlgn="base">
              <a:buChar char="•"/>
            </a:pPr>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914400" fontAlgn="base">
              <a:buChar char="•"/>
            </a:pPr>
            <a:endParaRPr lang="zh-CN" altLang="en-US" strike="noStrike" noProof="1" dirty="0"/>
          </a:p>
        </p:txBody>
      </p:sp>
      <p:sp>
        <p:nvSpPr>
          <p:cNvPr id="5" name="页脚占位符 4"/>
          <p:cNvSpPr>
            <a:spLocks noGrp="1"/>
          </p:cNvSpPr>
          <p:nvPr>
            <p:ph type="ftr" sz="quarter" idx="11"/>
          </p:nvPr>
        </p:nvSpPr>
        <p:spPr/>
        <p:txBody>
          <a:bodyPr/>
          <a:p>
            <a:pPr lvl="0" defTabSz="914400" fontAlgn="base">
              <a:buChar char="•"/>
            </a:pPr>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defTabSz="914400" fontAlgn="base">
              <a:buChar char="•"/>
            </a:pPr>
            <a:endParaRPr lang="zh-CN" altLang="en-US" strike="noStrike" noProof="1" dirty="0"/>
          </a:p>
        </p:txBody>
      </p:sp>
      <p:sp>
        <p:nvSpPr>
          <p:cNvPr id="5" name="页脚占位符 4"/>
          <p:cNvSpPr>
            <a:spLocks noGrp="1"/>
          </p:cNvSpPr>
          <p:nvPr>
            <p:ph type="ftr" sz="quarter" idx="11"/>
          </p:nvPr>
        </p:nvSpPr>
        <p:spPr/>
        <p:txBody>
          <a:bodyPr/>
          <a:p>
            <a:pPr lvl="0" defTabSz="914400" fontAlgn="base">
              <a:buChar char="•"/>
            </a:pPr>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defTabSz="914400" fontAlgn="base">
              <a:buChar char="•"/>
            </a:pPr>
            <a:endParaRPr lang="zh-CN" altLang="en-US" strike="noStrike" noProof="1" dirty="0"/>
          </a:p>
        </p:txBody>
      </p:sp>
      <p:sp>
        <p:nvSpPr>
          <p:cNvPr id="5" name="页脚占位符 4"/>
          <p:cNvSpPr>
            <a:spLocks noGrp="1"/>
          </p:cNvSpPr>
          <p:nvPr>
            <p:ph type="ftr" sz="quarter" idx="11"/>
          </p:nvPr>
        </p:nvSpPr>
        <p:spPr/>
        <p:txBody>
          <a:bodyPr/>
          <a:p>
            <a:pPr lvl="0" defTabSz="914400" fontAlgn="base">
              <a:buChar char="•"/>
            </a:pPr>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defTabSz="914400" fontAlgn="base">
              <a:buChar char="•"/>
            </a:pPr>
            <a:endParaRPr lang="zh-CN" altLang="en-US" strike="noStrike" noProof="1" dirty="0"/>
          </a:p>
        </p:txBody>
      </p:sp>
      <p:sp>
        <p:nvSpPr>
          <p:cNvPr id="6" name="页脚占位符 5"/>
          <p:cNvSpPr>
            <a:spLocks noGrp="1"/>
          </p:cNvSpPr>
          <p:nvPr>
            <p:ph type="ftr" sz="quarter" idx="11"/>
          </p:nvPr>
        </p:nvSpPr>
        <p:spPr/>
        <p:txBody>
          <a:bodyPr/>
          <a:p>
            <a:pPr lvl="0" defTabSz="914400" fontAlgn="base">
              <a:buChar char="•"/>
            </a:pPr>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defTabSz="914400" fontAlgn="base">
              <a:buChar char="•"/>
            </a:pPr>
            <a:endParaRPr lang="zh-CN" altLang="en-US" strike="noStrike" noProof="1" dirty="0"/>
          </a:p>
        </p:txBody>
      </p:sp>
      <p:sp>
        <p:nvSpPr>
          <p:cNvPr id="8" name="页脚占位符 7"/>
          <p:cNvSpPr>
            <a:spLocks noGrp="1"/>
          </p:cNvSpPr>
          <p:nvPr>
            <p:ph type="ftr" sz="quarter" idx="11"/>
          </p:nvPr>
        </p:nvSpPr>
        <p:spPr/>
        <p:txBody>
          <a:bodyPr/>
          <a:p>
            <a:pPr lvl="0" defTabSz="914400" fontAlgn="base">
              <a:buChar char="•"/>
            </a:pPr>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defTabSz="914400" fontAlgn="base">
              <a:buChar char="•"/>
            </a:pPr>
            <a:endParaRPr lang="zh-CN" altLang="en-US" strike="noStrike" noProof="1" dirty="0"/>
          </a:p>
        </p:txBody>
      </p:sp>
      <p:sp>
        <p:nvSpPr>
          <p:cNvPr id="4" name="页脚占位符 3"/>
          <p:cNvSpPr>
            <a:spLocks noGrp="1"/>
          </p:cNvSpPr>
          <p:nvPr>
            <p:ph type="ftr" sz="quarter" idx="11"/>
          </p:nvPr>
        </p:nvSpPr>
        <p:spPr/>
        <p:txBody>
          <a:bodyPr/>
          <a:p>
            <a:pPr lvl="0" defTabSz="914400" fontAlgn="base">
              <a:buChar char="•"/>
            </a:pPr>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defTabSz="914400" fontAlgn="base">
              <a:buChar char="•"/>
            </a:pPr>
            <a:endParaRPr lang="zh-CN" altLang="en-US" strike="noStrike" noProof="1" dirty="0"/>
          </a:p>
        </p:txBody>
      </p:sp>
      <p:sp>
        <p:nvSpPr>
          <p:cNvPr id="3" name="页脚占位符 2"/>
          <p:cNvSpPr>
            <a:spLocks noGrp="1"/>
          </p:cNvSpPr>
          <p:nvPr>
            <p:ph type="ftr" sz="quarter" idx="11"/>
          </p:nvPr>
        </p:nvSpPr>
        <p:spPr/>
        <p:txBody>
          <a:bodyPr/>
          <a:p>
            <a:pPr lvl="0" defTabSz="914400" fontAlgn="base">
              <a:buChar char="•"/>
            </a:pPr>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914400" fontAlgn="base">
              <a:buChar char="•"/>
            </a:pPr>
            <a:endParaRPr lang="zh-CN" altLang="en-US" strike="noStrike" noProof="1" dirty="0"/>
          </a:p>
        </p:txBody>
      </p:sp>
      <p:sp>
        <p:nvSpPr>
          <p:cNvPr id="6" name="页脚占位符 5"/>
          <p:cNvSpPr>
            <a:spLocks noGrp="1"/>
          </p:cNvSpPr>
          <p:nvPr>
            <p:ph type="ftr" sz="quarter" idx="11"/>
          </p:nvPr>
        </p:nvSpPr>
        <p:spPr/>
        <p:txBody>
          <a:bodyPr/>
          <a:p>
            <a:pPr lvl="0" defTabSz="914400" fontAlgn="base">
              <a:buChar char="•"/>
            </a:pPr>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defTabSz="914400" fontAlgn="base">
              <a:buChar char="•"/>
            </a:pPr>
            <a:endParaRPr lang="zh-CN" altLang="en-US" strike="noStrike" noProof="1" dirty="0"/>
          </a:p>
        </p:txBody>
      </p:sp>
      <p:sp>
        <p:nvSpPr>
          <p:cNvPr id="6" name="页脚占位符 5"/>
          <p:cNvSpPr>
            <a:spLocks noGrp="1"/>
          </p:cNvSpPr>
          <p:nvPr>
            <p:ph type="ftr" sz="quarter" idx="11"/>
          </p:nvPr>
        </p:nvSpPr>
        <p:spPr/>
        <p:txBody>
          <a:bodyPr/>
          <a:p>
            <a:pPr lvl="0" defTabSz="914400" fontAlgn="base">
              <a:buChar char="•"/>
            </a:pPr>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indent="-91440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p:nvPr>
        </p:nvSpPr>
        <p:spPr>
          <a:xfrm>
            <a:off x="838200" y="6356350"/>
            <a:ext cx="2743200" cy="365125"/>
          </a:xfrm>
          <a:prstGeom prst="rect">
            <a:avLst/>
          </a:prstGeom>
          <a:noFill/>
          <a:ln w="9525">
            <a:noFill/>
          </a:ln>
        </p:spPr>
        <p:txBody>
          <a:bodyPr wrap="square" anchor="ctr"/>
          <a:lstStyle>
            <a:lvl1pPr>
              <a:buFont typeface="Arial" panose="020B0604020202020204" pitchFamily="34" charset="0"/>
              <a:defRPr sz="1200">
                <a:solidFill>
                  <a:srgbClr val="898989"/>
                </a:solidFill>
                <a:latin typeface="Arial" panose="020B0604020202020204" pitchFamily="34" charset="0"/>
              </a:defRPr>
            </a:lvl1pPr>
          </a:lstStyle>
          <a:p>
            <a:pPr lvl="0" defTabSz="914400" fontAlgn="base">
              <a:buChar char="•"/>
            </a:pPr>
            <a:endParaRPr lang="zh-CN" altLang="en-US" strike="noStrike" noProof="1" dirty="0"/>
          </a:p>
        </p:txBody>
      </p:sp>
      <p:sp>
        <p:nvSpPr>
          <p:cNvPr id="1029" name="页脚占位符 4"/>
          <p:cNvSpPr>
            <a:spLocks noGrp="1"/>
          </p:cNvSpPr>
          <p:nvPr>
            <p:ph type="ftr" sz="quarter"/>
          </p:nvPr>
        </p:nvSpPr>
        <p:spPr>
          <a:xfrm>
            <a:off x="4038600" y="6356350"/>
            <a:ext cx="4114800" cy="365125"/>
          </a:xfrm>
          <a:prstGeom prst="rect">
            <a:avLst/>
          </a:prstGeom>
          <a:noFill/>
          <a:ln w="9525">
            <a:noFill/>
          </a:ln>
        </p:spPr>
        <p:txBody>
          <a:bodyPr wrap="square" anchor="ctr"/>
          <a:lstStyle>
            <a:lvl1pPr algn="ctr">
              <a:buFont typeface="Arial" panose="020B0604020202020204" pitchFamily="34" charset="0"/>
              <a:defRPr sz="1200">
                <a:solidFill>
                  <a:srgbClr val="898989"/>
                </a:solidFill>
                <a:latin typeface="Arial" panose="020B0604020202020204" pitchFamily="34" charset="0"/>
              </a:defRPr>
            </a:lvl1pPr>
          </a:lstStyle>
          <a:p>
            <a:pPr lvl="0" defTabSz="914400" fontAlgn="base">
              <a:buChar char="•"/>
            </a:pPr>
            <a:endParaRPr lang="zh-CN" altLang="en-US" strike="noStrike" noProof="1" dirty="0"/>
          </a:p>
        </p:txBody>
      </p:sp>
      <p:sp>
        <p:nvSpPr>
          <p:cNvPr id="1030" name="灯片编号占位符 5"/>
          <p:cNvSpPr>
            <a:spLocks noGrp="1"/>
          </p:cNvSpPr>
          <p:nvPr>
            <p:ph type="sldNum" sz="quarter"/>
          </p:nvPr>
        </p:nvSpPr>
        <p:spPr>
          <a:xfrm>
            <a:off x="8610600" y="6356350"/>
            <a:ext cx="2743200" cy="365125"/>
          </a:xfrm>
          <a:prstGeom prst="rect">
            <a:avLst/>
          </a:prstGeom>
          <a:noFill/>
          <a:ln w="9525">
            <a:noFill/>
          </a:ln>
        </p:spPr>
        <p:txBody>
          <a:bodyPr wrap="square" anchor="ctr"/>
          <a:lstStyle>
            <a:lvl1pPr algn="r">
              <a:defRPr sz="1200">
                <a:solidFill>
                  <a:srgbClr val="898989"/>
                </a:solidFill>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l" defTabSz="914400" eaLnBrk="0" fontAlgn="base" latinLnBrk="0" hangingPunct="0">
        <a:lnSpc>
          <a:spcPct val="90000"/>
        </a:lnSpc>
        <a:spcBef>
          <a:spcPct val="0"/>
        </a:spcBef>
        <a:spcAft>
          <a:spcPct val="0"/>
        </a:spcAft>
        <a:buNone/>
        <a:defRPr sz="4400" kern="1200">
          <a:solidFill>
            <a:schemeClr val="tx1"/>
          </a:solidFill>
          <a:latin typeface="+mj-lt"/>
          <a:ea typeface="+mj-ea"/>
          <a:cs typeface="+mj-cs"/>
          <a:sym typeface="Calibri Light" panose="020F0302020204030204" pitchFamily="2"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2"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7" name="Group 2" hidden="1"/>
          <p:cNvGrpSpPr/>
          <p:nvPr/>
        </p:nvGrpSpPr>
        <p:grpSpPr>
          <a:xfrm>
            <a:off x="-458787" y="-3059112"/>
            <a:ext cx="13633450" cy="5989637"/>
            <a:chOff x="0" y="0"/>
            <a:chExt cx="13636029" cy="5992379"/>
          </a:xfrm>
        </p:grpSpPr>
        <p:sp>
          <p:nvSpPr>
            <p:cNvPr id="4098" name="梯形 132"/>
            <p:cNvSpPr/>
            <p:nvPr/>
          </p:nvSpPr>
          <p:spPr>
            <a:xfrm rot="7725015" flipV="1">
              <a:off x="3026209" y="1978852"/>
              <a:ext cx="713843" cy="4236942"/>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099" name="梯形 133"/>
            <p:cNvSpPr/>
            <p:nvPr/>
          </p:nvSpPr>
          <p:spPr>
            <a:xfrm rot="8978018" flipV="1">
              <a:off x="4271446" y="1456163"/>
              <a:ext cx="713843" cy="4066766"/>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100" name="梯形 134"/>
            <p:cNvSpPr/>
            <p:nvPr/>
          </p:nvSpPr>
          <p:spPr>
            <a:xfrm rot="6850973" flipV="1">
              <a:off x="2205457" y="2718936"/>
              <a:ext cx="713843" cy="5124770"/>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101" name="梯形 135"/>
            <p:cNvSpPr/>
            <p:nvPr/>
          </p:nvSpPr>
          <p:spPr>
            <a:xfrm rot="10341839" flipV="1">
              <a:off x="5828630" y="0"/>
              <a:ext cx="713843" cy="5124770"/>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102" name="梯形 136"/>
            <p:cNvSpPr/>
            <p:nvPr/>
          </p:nvSpPr>
          <p:spPr>
            <a:xfrm rot="-9793303" flipV="1">
              <a:off x="7540259" y="1297143"/>
              <a:ext cx="713843" cy="4138406"/>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103" name="梯形 137"/>
            <p:cNvSpPr/>
            <p:nvPr/>
          </p:nvSpPr>
          <p:spPr>
            <a:xfrm rot="-8507968" flipV="1">
              <a:off x="8755035" y="1778219"/>
              <a:ext cx="713843" cy="4138406"/>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104" name="梯形 138"/>
            <p:cNvSpPr/>
            <p:nvPr/>
          </p:nvSpPr>
          <p:spPr>
            <a:xfrm rot="-7250958" flipV="1">
              <a:off x="10404814" y="1896837"/>
              <a:ext cx="713843" cy="5004085"/>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4105" name="梯形 140"/>
            <p:cNvSpPr/>
            <p:nvPr/>
          </p:nvSpPr>
          <p:spPr>
            <a:xfrm rot="-6286981" flipV="1">
              <a:off x="10777059" y="3133409"/>
              <a:ext cx="713843" cy="5004085"/>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grpSp>
      <p:pic>
        <p:nvPicPr>
          <p:cNvPr id="4106" name="图片 3"/>
          <p:cNvPicPr>
            <a:picLocks noChangeAspect="1"/>
          </p:cNvPicPr>
          <p:nvPr/>
        </p:nvPicPr>
        <p:blipFill>
          <a:blip r:embed="rId1"/>
          <a:stretch>
            <a:fillRect/>
          </a:stretch>
        </p:blipFill>
        <p:spPr>
          <a:xfrm>
            <a:off x="3997325" y="231775"/>
            <a:ext cx="4768850" cy="4746625"/>
          </a:xfrm>
          <a:prstGeom prst="rect">
            <a:avLst/>
          </a:prstGeom>
          <a:noFill/>
          <a:ln w="9525">
            <a:noFill/>
          </a:ln>
        </p:spPr>
      </p:pic>
      <p:grpSp>
        <p:nvGrpSpPr>
          <p:cNvPr id="4107" name="Group 12"/>
          <p:cNvGrpSpPr/>
          <p:nvPr/>
        </p:nvGrpSpPr>
        <p:grpSpPr>
          <a:xfrm>
            <a:off x="-293687" y="3465513"/>
            <a:ext cx="12746037" cy="3392487"/>
            <a:chOff x="0" y="0"/>
            <a:chExt cx="12747674" cy="3392488"/>
          </a:xfrm>
        </p:grpSpPr>
        <p:sp>
          <p:nvSpPr>
            <p:cNvPr id="4108" name="矩形 4"/>
            <p:cNvSpPr/>
            <p:nvPr/>
          </p:nvSpPr>
          <p:spPr>
            <a:xfrm>
              <a:off x="966563" y="1"/>
              <a:ext cx="10806545" cy="3392487"/>
            </a:xfrm>
            <a:prstGeom prst="rect">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09" name="梯形 5"/>
            <p:cNvSpPr/>
            <p:nvPr/>
          </p:nvSpPr>
          <p:spPr>
            <a:xfrm rot="10800000">
              <a:off x="0" y="0"/>
              <a:ext cx="12747674" cy="1238839"/>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1631" y="21600"/>
                  </a:lnTo>
                  <a:lnTo>
                    <a:pt x="19969" y="21600"/>
                  </a:lnTo>
                  <a:lnTo>
                    <a:pt x="21600" y="0"/>
                  </a:lnTo>
                  <a:lnTo>
                    <a:pt x="0" y="0"/>
                  </a:lnTo>
                  <a:close/>
                </a:path>
              </a:pathLst>
            </a:custGeom>
            <a:solidFill>
              <a:srgbClr val="70AD47"/>
            </a:solidFill>
            <a:ln w="9525">
              <a:noFill/>
            </a:ln>
          </p:spPr>
          <p:txBody>
            <a:bodyPr/>
            <a:p>
              <a:endParaRPr lang="zh-CN" altLang="en-US"/>
            </a:p>
          </p:txBody>
        </p:sp>
      </p:grpSp>
      <p:sp>
        <p:nvSpPr>
          <p:cNvPr id="4110" name="文本框 6"/>
          <p:cNvSpPr/>
          <p:nvPr/>
        </p:nvSpPr>
        <p:spPr>
          <a:xfrm>
            <a:off x="4864100" y="3740150"/>
            <a:ext cx="2914650" cy="368300"/>
          </a:xfrm>
          <a:prstGeom prst="rect">
            <a:avLst/>
          </a:prstGeom>
          <a:no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grpSp>
        <p:nvGrpSpPr>
          <p:cNvPr id="4111" name="Group 16"/>
          <p:cNvGrpSpPr/>
          <p:nvPr/>
        </p:nvGrpSpPr>
        <p:grpSpPr>
          <a:xfrm>
            <a:off x="2187575" y="4829175"/>
            <a:ext cx="642938" cy="717550"/>
            <a:chOff x="0" y="0"/>
            <a:chExt cx="1712684" cy="1905538"/>
          </a:xfrm>
        </p:grpSpPr>
        <p:sp>
          <p:nvSpPr>
            <p:cNvPr id="4112" name="矩形 8"/>
            <p:cNvSpPr/>
            <p:nvPr/>
          </p:nvSpPr>
          <p:spPr>
            <a:xfrm>
              <a:off x="0" y="0"/>
              <a:ext cx="856342" cy="1901149"/>
            </a:xfrm>
            <a:prstGeom prst="rect">
              <a:avLst/>
            </a:prstGeom>
            <a:solidFill>
              <a:schemeClr val="bg1"/>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3" name="矩形 10"/>
            <p:cNvSpPr/>
            <p:nvPr/>
          </p:nvSpPr>
          <p:spPr>
            <a:xfrm>
              <a:off x="856342" y="663697"/>
              <a:ext cx="856342" cy="1237452"/>
            </a:xfrm>
            <a:prstGeom prst="rect">
              <a:avLst/>
            </a:prstGeom>
            <a:solidFill>
              <a:schemeClr val="bg1"/>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114" name="Group 19"/>
            <p:cNvGrpSpPr/>
            <p:nvPr/>
          </p:nvGrpSpPr>
          <p:grpSpPr>
            <a:xfrm>
              <a:off x="65727" y="326683"/>
              <a:ext cx="696742" cy="1433692"/>
              <a:chOff x="0" y="0"/>
              <a:chExt cx="696742" cy="1433692"/>
            </a:xfrm>
          </p:grpSpPr>
          <p:grpSp>
            <p:nvGrpSpPr>
              <p:cNvPr id="4115" name="Group 20"/>
              <p:cNvGrpSpPr/>
              <p:nvPr/>
            </p:nvGrpSpPr>
            <p:grpSpPr>
              <a:xfrm>
                <a:off x="0" y="0"/>
                <a:ext cx="696742" cy="180000"/>
                <a:chOff x="0" y="0"/>
                <a:chExt cx="696742" cy="180000"/>
              </a:xfrm>
            </p:grpSpPr>
            <p:sp>
              <p:nvSpPr>
                <p:cNvPr id="4116" name="矩形 11"/>
                <p:cNvSpPr/>
                <p:nvPr/>
              </p:nvSpPr>
              <p:spPr>
                <a:xfrm>
                  <a:off x="0"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7" name="矩形 13"/>
                <p:cNvSpPr/>
                <p:nvPr/>
              </p:nvSpPr>
              <p:spPr>
                <a:xfrm>
                  <a:off x="258371"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8" name="矩形 14"/>
                <p:cNvSpPr/>
                <p:nvPr/>
              </p:nvSpPr>
              <p:spPr>
                <a:xfrm>
                  <a:off x="516742"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19" name="Group 24"/>
              <p:cNvGrpSpPr/>
              <p:nvPr/>
            </p:nvGrpSpPr>
            <p:grpSpPr>
              <a:xfrm>
                <a:off x="0" y="244599"/>
                <a:ext cx="696742" cy="180000"/>
                <a:chOff x="0" y="0"/>
                <a:chExt cx="696742" cy="180000"/>
              </a:xfrm>
            </p:grpSpPr>
            <p:sp>
              <p:nvSpPr>
                <p:cNvPr id="4120" name="矩形 34"/>
                <p:cNvSpPr/>
                <p:nvPr/>
              </p:nvSpPr>
              <p:spPr>
                <a:xfrm>
                  <a:off x="0"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1" name="矩形 35"/>
                <p:cNvSpPr/>
                <p:nvPr/>
              </p:nvSpPr>
              <p:spPr>
                <a:xfrm>
                  <a:off x="258371"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2" name="矩形 36"/>
                <p:cNvSpPr/>
                <p:nvPr/>
              </p:nvSpPr>
              <p:spPr>
                <a:xfrm>
                  <a:off x="516742"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23" name="Group 28"/>
              <p:cNvGrpSpPr/>
              <p:nvPr/>
            </p:nvGrpSpPr>
            <p:grpSpPr>
              <a:xfrm>
                <a:off x="0" y="502141"/>
                <a:ext cx="696742" cy="180000"/>
                <a:chOff x="0" y="0"/>
                <a:chExt cx="696742" cy="180000"/>
              </a:xfrm>
            </p:grpSpPr>
            <p:sp>
              <p:nvSpPr>
                <p:cNvPr id="4124" name="矩形 38"/>
                <p:cNvSpPr/>
                <p:nvPr/>
              </p:nvSpPr>
              <p:spPr>
                <a:xfrm>
                  <a:off x="0"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5" name="矩形 39"/>
                <p:cNvSpPr/>
                <p:nvPr/>
              </p:nvSpPr>
              <p:spPr>
                <a:xfrm>
                  <a:off x="258371"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6" name="矩形 40"/>
                <p:cNvSpPr/>
                <p:nvPr/>
              </p:nvSpPr>
              <p:spPr>
                <a:xfrm>
                  <a:off x="516742"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27" name="Group 32"/>
              <p:cNvGrpSpPr/>
              <p:nvPr/>
            </p:nvGrpSpPr>
            <p:grpSpPr>
              <a:xfrm>
                <a:off x="0" y="743990"/>
                <a:ext cx="696742" cy="180000"/>
                <a:chOff x="0" y="0"/>
                <a:chExt cx="696742" cy="180000"/>
              </a:xfrm>
            </p:grpSpPr>
            <p:sp>
              <p:nvSpPr>
                <p:cNvPr id="4128" name="矩形 42"/>
                <p:cNvSpPr/>
                <p:nvPr/>
              </p:nvSpPr>
              <p:spPr>
                <a:xfrm>
                  <a:off x="0"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9" name="矩形 43"/>
                <p:cNvSpPr/>
                <p:nvPr/>
              </p:nvSpPr>
              <p:spPr>
                <a:xfrm>
                  <a:off x="258371"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30" name="矩形 44"/>
                <p:cNvSpPr/>
                <p:nvPr/>
              </p:nvSpPr>
              <p:spPr>
                <a:xfrm>
                  <a:off x="516742"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31" name="Group 36"/>
              <p:cNvGrpSpPr/>
              <p:nvPr/>
            </p:nvGrpSpPr>
            <p:grpSpPr>
              <a:xfrm>
                <a:off x="0" y="998841"/>
                <a:ext cx="696742" cy="180000"/>
                <a:chOff x="0" y="0"/>
                <a:chExt cx="696742" cy="180000"/>
              </a:xfrm>
            </p:grpSpPr>
            <p:sp>
              <p:nvSpPr>
                <p:cNvPr id="4132" name="矩形 46"/>
                <p:cNvSpPr/>
                <p:nvPr/>
              </p:nvSpPr>
              <p:spPr>
                <a:xfrm>
                  <a:off x="0"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33" name="矩形 47"/>
                <p:cNvSpPr/>
                <p:nvPr/>
              </p:nvSpPr>
              <p:spPr>
                <a:xfrm>
                  <a:off x="258371"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34" name="矩形 48"/>
                <p:cNvSpPr/>
                <p:nvPr/>
              </p:nvSpPr>
              <p:spPr>
                <a:xfrm>
                  <a:off x="516742"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35" name="Group 40"/>
              <p:cNvGrpSpPr/>
              <p:nvPr/>
            </p:nvGrpSpPr>
            <p:grpSpPr>
              <a:xfrm>
                <a:off x="0" y="1253692"/>
                <a:ext cx="696742" cy="180000"/>
                <a:chOff x="0" y="0"/>
                <a:chExt cx="696742" cy="180000"/>
              </a:xfrm>
            </p:grpSpPr>
            <p:sp>
              <p:nvSpPr>
                <p:cNvPr id="4136" name="矩形 67"/>
                <p:cNvSpPr/>
                <p:nvPr/>
              </p:nvSpPr>
              <p:spPr>
                <a:xfrm>
                  <a:off x="0"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37" name="矩形 68"/>
                <p:cNvSpPr/>
                <p:nvPr/>
              </p:nvSpPr>
              <p:spPr>
                <a:xfrm>
                  <a:off x="258371"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38" name="矩形 69"/>
                <p:cNvSpPr/>
                <p:nvPr/>
              </p:nvSpPr>
              <p:spPr>
                <a:xfrm>
                  <a:off x="516742" y="0"/>
                  <a:ext cx="180000" cy="180000"/>
                </a:xfrm>
                <a:prstGeom prst="rect">
                  <a:avLst/>
                </a:prstGeom>
                <a:solidFill>
                  <a:srgbClr val="5CAD44"/>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4139" name="Group 44"/>
            <p:cNvGrpSpPr/>
            <p:nvPr/>
          </p:nvGrpSpPr>
          <p:grpSpPr>
            <a:xfrm>
              <a:off x="948818" y="764224"/>
              <a:ext cx="660456" cy="643493"/>
              <a:chOff x="0" y="0"/>
              <a:chExt cx="660456" cy="643493"/>
            </a:xfrm>
          </p:grpSpPr>
          <p:grpSp>
            <p:nvGrpSpPr>
              <p:cNvPr id="4140" name="Group 45"/>
              <p:cNvGrpSpPr/>
              <p:nvPr/>
            </p:nvGrpSpPr>
            <p:grpSpPr>
              <a:xfrm>
                <a:off x="0" y="0"/>
                <a:ext cx="660456" cy="143715"/>
                <a:chOff x="0" y="0"/>
                <a:chExt cx="660456" cy="143715"/>
              </a:xfrm>
            </p:grpSpPr>
            <p:sp>
              <p:nvSpPr>
                <p:cNvPr id="4141" name="矩形 55"/>
                <p:cNvSpPr/>
                <p:nvPr/>
              </p:nvSpPr>
              <p:spPr>
                <a:xfrm>
                  <a:off x="0" y="0"/>
                  <a:ext cx="143715"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42" name="矩形 56"/>
                <p:cNvSpPr/>
                <p:nvPr/>
              </p:nvSpPr>
              <p:spPr>
                <a:xfrm>
                  <a:off x="258369"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43" name="矩形 57"/>
                <p:cNvSpPr/>
                <p:nvPr/>
              </p:nvSpPr>
              <p:spPr>
                <a:xfrm>
                  <a:off x="516740"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44" name="Group 49"/>
              <p:cNvGrpSpPr/>
              <p:nvPr/>
            </p:nvGrpSpPr>
            <p:grpSpPr>
              <a:xfrm>
                <a:off x="0" y="241849"/>
                <a:ext cx="660456" cy="143715"/>
                <a:chOff x="0" y="0"/>
                <a:chExt cx="660456" cy="143715"/>
              </a:xfrm>
            </p:grpSpPr>
            <p:sp>
              <p:nvSpPr>
                <p:cNvPr id="4145" name="矩形 59"/>
                <p:cNvSpPr/>
                <p:nvPr/>
              </p:nvSpPr>
              <p:spPr>
                <a:xfrm>
                  <a:off x="0"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46" name="矩形 60"/>
                <p:cNvSpPr/>
                <p:nvPr/>
              </p:nvSpPr>
              <p:spPr>
                <a:xfrm>
                  <a:off x="258371"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47" name="矩形 61"/>
                <p:cNvSpPr/>
                <p:nvPr/>
              </p:nvSpPr>
              <p:spPr>
                <a:xfrm>
                  <a:off x="516740"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148" name="Group 53"/>
              <p:cNvGrpSpPr/>
              <p:nvPr/>
            </p:nvGrpSpPr>
            <p:grpSpPr>
              <a:xfrm>
                <a:off x="0" y="499778"/>
                <a:ext cx="660456" cy="143715"/>
                <a:chOff x="0" y="0"/>
                <a:chExt cx="660456" cy="143715"/>
              </a:xfrm>
            </p:grpSpPr>
            <p:sp>
              <p:nvSpPr>
                <p:cNvPr id="4149" name="矩形 63"/>
                <p:cNvSpPr/>
                <p:nvPr/>
              </p:nvSpPr>
              <p:spPr>
                <a:xfrm>
                  <a:off x="0"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50" name="矩形 64"/>
                <p:cNvSpPr/>
                <p:nvPr/>
              </p:nvSpPr>
              <p:spPr>
                <a:xfrm>
                  <a:off x="258371" y="0"/>
                  <a:ext cx="143716"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51" name="矩形 65"/>
                <p:cNvSpPr/>
                <p:nvPr/>
              </p:nvSpPr>
              <p:spPr>
                <a:xfrm>
                  <a:off x="516741" y="0"/>
                  <a:ext cx="143715" cy="143715"/>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sp>
          <p:nvSpPr>
            <p:cNvPr id="4152" name="矩形 70"/>
            <p:cNvSpPr/>
            <p:nvPr/>
          </p:nvSpPr>
          <p:spPr>
            <a:xfrm>
              <a:off x="1255157" y="1530924"/>
              <a:ext cx="377727" cy="374614"/>
            </a:xfrm>
            <a:prstGeom prst="rect">
              <a:avLst/>
            </a:prstGeom>
            <a:solidFill>
              <a:srgbClr val="5CAD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53" name="直接连接符 77"/>
            <p:cNvSpPr/>
            <p:nvPr/>
          </p:nvSpPr>
          <p:spPr>
            <a:xfrm>
              <a:off x="1528273" y="1665210"/>
              <a:ext cx="1" cy="95165"/>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4154" name="直接连接符 78"/>
            <p:cNvSpPr/>
            <p:nvPr/>
          </p:nvSpPr>
          <p:spPr>
            <a:xfrm rot="-5400000">
              <a:off x="1510594" y="1695188"/>
              <a:ext cx="1" cy="36000"/>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sp>
        <p:nvSpPr>
          <p:cNvPr id="4155" name="文本框 91"/>
          <p:cNvSpPr/>
          <p:nvPr/>
        </p:nvSpPr>
        <p:spPr>
          <a:xfrm>
            <a:off x="2039938" y="5524500"/>
            <a:ext cx="1133475" cy="369888"/>
          </a:xfrm>
          <a:prstGeom prst="rect">
            <a:avLst/>
          </a:prstGeom>
          <a:noFill/>
          <a:ln w="9525">
            <a:noFill/>
          </a:ln>
        </p:spPr>
        <p:txBody>
          <a:bodyPr anchor="t">
            <a:spAutoFit/>
          </a:bodyPr>
          <a:p>
            <a:r>
              <a:rPr lang="en-US" altLang="zh-CN"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school</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56" name="文本框 92"/>
          <p:cNvSpPr/>
          <p:nvPr/>
        </p:nvSpPr>
        <p:spPr>
          <a:xfrm>
            <a:off x="5726113" y="5524500"/>
            <a:ext cx="838200" cy="369888"/>
          </a:xfrm>
          <a:prstGeom prst="rect">
            <a:avLst/>
          </a:prstGeom>
          <a:noFill/>
          <a:ln w="9525">
            <a:noFill/>
          </a:ln>
        </p:spPr>
        <p:txBody>
          <a:bodyPr anchor="t">
            <a:spAutoFit/>
          </a:bodyPr>
          <a:p>
            <a:r>
              <a:rPr lang="en-US" altLang="zh-CN"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major</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57" name="文本框 93"/>
          <p:cNvSpPr/>
          <p:nvPr/>
        </p:nvSpPr>
        <p:spPr>
          <a:xfrm>
            <a:off x="9067800" y="5524500"/>
            <a:ext cx="1489075" cy="369888"/>
          </a:xfrm>
          <a:prstGeom prst="rect">
            <a:avLst/>
          </a:prstGeom>
          <a:noFill/>
          <a:ln w="9525">
            <a:noFill/>
          </a:ln>
        </p:spPr>
        <p:txBody>
          <a:bodyPr anchor="t">
            <a:spAutoFit/>
          </a:bodyPr>
          <a:p>
            <a:r>
              <a:rPr lang="en-US" altLang="zh-CN"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hometown</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58" name="文本框 94"/>
          <p:cNvSpPr/>
          <p:nvPr/>
        </p:nvSpPr>
        <p:spPr>
          <a:xfrm>
            <a:off x="1420813" y="5989638"/>
            <a:ext cx="2940050" cy="398462"/>
          </a:xfrm>
          <a:prstGeom prst="rect">
            <a:avLst/>
          </a:prstGeom>
          <a:noFill/>
          <a:ln w="9525">
            <a:noFill/>
          </a:ln>
        </p:spPr>
        <p:txBody>
          <a:bodyPr anchor="t">
            <a:spAutoFit/>
          </a:bodyPr>
          <a:p>
            <a:r>
              <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高等教育学校</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159" name="Group 64"/>
          <p:cNvGrpSpPr/>
          <p:nvPr/>
        </p:nvGrpSpPr>
        <p:grpSpPr>
          <a:xfrm>
            <a:off x="5800725" y="4838700"/>
            <a:ext cx="688975" cy="711200"/>
            <a:chOff x="0" y="0"/>
            <a:chExt cx="1618056" cy="1675868"/>
          </a:xfrm>
        </p:grpSpPr>
        <p:grpSp>
          <p:nvGrpSpPr>
            <p:cNvPr id="4160" name="Group 65"/>
            <p:cNvGrpSpPr/>
            <p:nvPr/>
          </p:nvGrpSpPr>
          <p:grpSpPr>
            <a:xfrm>
              <a:off x="0" y="0"/>
              <a:ext cx="1288089" cy="1675868"/>
              <a:chOff x="0" y="0"/>
              <a:chExt cx="1288089" cy="1675868"/>
            </a:xfrm>
          </p:grpSpPr>
          <p:sp>
            <p:nvSpPr>
              <p:cNvPr id="4161" name="折角形 98"/>
              <p:cNvSpPr/>
              <p:nvPr/>
            </p:nvSpPr>
            <p:spPr>
              <a:xfrm flipH="1">
                <a:off x="0" y="0"/>
                <a:ext cx="1288089" cy="1675868"/>
              </a:xfrm>
              <a:prstGeom prst="foldedCorner">
                <a:avLst>
                  <a:gd name="adj" fmla="val 31954"/>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62" name="直接连接符 104"/>
              <p:cNvSpPr/>
              <p:nvPr/>
            </p:nvSpPr>
            <p:spPr>
              <a:xfrm>
                <a:off x="131363" y="294849"/>
                <a:ext cx="928688" cy="1"/>
              </a:xfrm>
              <a:prstGeom prst="line">
                <a:avLst/>
              </a:prstGeom>
              <a:ln w="28575" cap="flat" cmpd="sng">
                <a:solidFill>
                  <a:srgbClr val="5CAD44"/>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4163" name="直接连接符 105"/>
              <p:cNvSpPr/>
              <p:nvPr/>
            </p:nvSpPr>
            <p:spPr>
              <a:xfrm>
                <a:off x="131363" y="454389"/>
                <a:ext cx="928688" cy="1"/>
              </a:xfrm>
              <a:prstGeom prst="line">
                <a:avLst/>
              </a:prstGeom>
              <a:ln w="28575" cap="flat" cmpd="sng">
                <a:solidFill>
                  <a:srgbClr val="5CAD44"/>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4164" name="直接连接符 106"/>
              <p:cNvSpPr/>
              <p:nvPr/>
            </p:nvSpPr>
            <p:spPr>
              <a:xfrm>
                <a:off x="131363" y="634092"/>
                <a:ext cx="464344" cy="1"/>
              </a:xfrm>
              <a:prstGeom prst="line">
                <a:avLst/>
              </a:prstGeom>
              <a:ln w="28575" cap="flat" cmpd="sng">
                <a:solidFill>
                  <a:srgbClr val="5CAD44"/>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4165" name="直接连接符 107"/>
              <p:cNvSpPr/>
              <p:nvPr/>
            </p:nvSpPr>
            <p:spPr>
              <a:xfrm>
                <a:off x="131363" y="815670"/>
                <a:ext cx="928688" cy="1"/>
              </a:xfrm>
              <a:prstGeom prst="line">
                <a:avLst/>
              </a:prstGeom>
              <a:ln w="28575" cap="flat" cmpd="sng">
                <a:solidFill>
                  <a:srgbClr val="5CAD44"/>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4166" name="直接连接符 108"/>
              <p:cNvSpPr/>
              <p:nvPr/>
            </p:nvSpPr>
            <p:spPr>
              <a:xfrm>
                <a:off x="131363" y="987120"/>
                <a:ext cx="685800" cy="1"/>
              </a:xfrm>
              <a:prstGeom prst="line">
                <a:avLst/>
              </a:prstGeom>
              <a:ln w="28575" cap="flat" cmpd="sng">
                <a:solidFill>
                  <a:srgbClr val="5CAD44"/>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4167" name="直接连接符 116"/>
              <p:cNvSpPr/>
              <p:nvPr/>
            </p:nvSpPr>
            <p:spPr>
              <a:xfrm>
                <a:off x="131363" y="1134758"/>
                <a:ext cx="928688" cy="1"/>
              </a:xfrm>
              <a:prstGeom prst="line">
                <a:avLst/>
              </a:prstGeom>
              <a:ln w="28575" cap="flat" cmpd="sng">
                <a:solidFill>
                  <a:srgbClr val="5CAD44"/>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grpSp>
          <p:nvGrpSpPr>
            <p:cNvPr id="4168" name="Group 73"/>
            <p:cNvGrpSpPr/>
            <p:nvPr/>
          </p:nvGrpSpPr>
          <p:grpSpPr>
            <a:xfrm rot="1203043">
              <a:off x="571211" y="597016"/>
              <a:ext cx="1046845" cy="538405"/>
              <a:chOff x="0" y="0"/>
              <a:chExt cx="971139" cy="499469"/>
            </a:xfrm>
          </p:grpSpPr>
          <p:sp>
            <p:nvSpPr>
              <p:cNvPr id="4169" name="椭圆 111"/>
              <p:cNvSpPr/>
              <p:nvPr/>
            </p:nvSpPr>
            <p:spPr>
              <a:xfrm>
                <a:off x="0" y="0"/>
                <a:ext cx="496038" cy="496038"/>
              </a:xfrm>
              <a:prstGeom prst="ellipse">
                <a:avLst/>
              </a:prstGeom>
              <a:solidFill>
                <a:schemeClr val="bg1"/>
              </a:solidFill>
              <a:ln w="38100" cap="flat" cmpd="sng">
                <a:solidFill>
                  <a:srgbClr val="D1AC7C"/>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70" name="流程图: 可选过程 113"/>
              <p:cNvSpPr/>
              <p:nvPr/>
            </p:nvSpPr>
            <p:spPr>
              <a:xfrm rot="6766973">
                <a:off x="676335" y="204665"/>
                <a:ext cx="66690" cy="522918"/>
              </a:xfrm>
              <a:prstGeom prst="flowChartAlternateProcess">
                <a:avLst/>
              </a:prstGeom>
              <a:solidFill>
                <a:srgbClr val="D1AC7C"/>
              </a:solidFill>
              <a:ln w="12700" cap="flat" cmpd="sng">
                <a:solidFill>
                  <a:srgbClr val="D1AC7C"/>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171" name="文本框 115"/>
            <p:cNvSpPr/>
            <p:nvPr/>
          </p:nvSpPr>
          <p:spPr>
            <a:xfrm>
              <a:off x="470944" y="454810"/>
              <a:ext cx="675972" cy="652027"/>
            </a:xfrm>
            <a:prstGeom prst="rect">
              <a:avLst/>
            </a:prstGeom>
            <a:noFill/>
            <a:ln w="9525">
              <a:noFill/>
            </a:ln>
          </p:spPr>
          <p:txBody>
            <a:bodyPr anchor="t">
              <a:spAutoFit/>
            </a:bodyPr>
            <a:p>
              <a:r>
                <a:rPr lang="zh-CN" altLang="en-US" sz="1200" b="1" dirty="0">
                  <a:solidFill>
                    <a:srgbClr val="5CAD44"/>
                  </a:solidFill>
                  <a:latin typeface="微软雅黑" panose="020B0503020204020204" pitchFamily="2" charset="-122"/>
                  <a:ea typeface="微软雅黑" panose="020B0503020204020204" pitchFamily="2" charset="-122"/>
                  <a:sym typeface="微软雅黑" panose="020B0503020204020204" pitchFamily="2" charset="-122"/>
                </a:rPr>
                <a:t>专</a:t>
              </a:r>
              <a:endParaRPr lang="zh-CN" altLang="en-US" sz="1200" b="1" dirty="0">
                <a:solidFill>
                  <a:srgbClr val="5CAD44"/>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4172" name="文本框 122"/>
          <p:cNvSpPr/>
          <p:nvPr/>
        </p:nvSpPr>
        <p:spPr>
          <a:xfrm>
            <a:off x="5008563" y="5999163"/>
            <a:ext cx="2508250" cy="398462"/>
          </a:xfrm>
          <a:prstGeom prst="rect">
            <a:avLst/>
          </a:prstGeom>
          <a:noFill/>
          <a:ln w="9525">
            <a:noFill/>
          </a:ln>
        </p:spPr>
        <p:txBody>
          <a:bodyPr anchor="t">
            <a:spAutoFit/>
          </a:bodyPr>
          <a:p>
            <a:r>
              <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卖萌专业</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73" name="文本框 127"/>
          <p:cNvSpPr/>
          <p:nvPr/>
        </p:nvSpPr>
        <p:spPr>
          <a:xfrm>
            <a:off x="8813800" y="5999163"/>
            <a:ext cx="2060575" cy="400050"/>
          </a:xfrm>
          <a:prstGeom prst="rect">
            <a:avLst/>
          </a:prstGeom>
          <a:noFill/>
          <a:ln w="9525">
            <a:noFill/>
          </a:ln>
        </p:spPr>
        <p:txBody>
          <a:bodyPr anchor="t">
            <a:spAutoFit/>
          </a:bodyPr>
          <a:p>
            <a:r>
              <a:rPr lang="en-US" altLang="zh-CN"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M78</a:t>
            </a:r>
            <a:r>
              <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星云喵星球</a:t>
            </a:r>
            <a:endParaRPr lang="zh-CN" altLang="en-US" sz="20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174" name="Group 79"/>
          <p:cNvGrpSpPr/>
          <p:nvPr/>
        </p:nvGrpSpPr>
        <p:grpSpPr>
          <a:xfrm>
            <a:off x="9067800" y="4773613"/>
            <a:ext cx="1225550" cy="681037"/>
            <a:chOff x="0" y="0"/>
            <a:chExt cx="1671235" cy="929107"/>
          </a:xfrm>
        </p:grpSpPr>
        <p:sp>
          <p:nvSpPr>
            <p:cNvPr id="4175" name="菱形 129"/>
            <p:cNvSpPr/>
            <p:nvPr/>
          </p:nvSpPr>
          <p:spPr>
            <a:xfrm>
              <a:off x="0" y="587617"/>
              <a:ext cx="1671235" cy="341490"/>
            </a:xfrm>
            <a:prstGeom prst="diamond">
              <a:avLst/>
            </a:prstGeom>
            <a:solidFill>
              <a:srgbClr val="70AD47"/>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4176" name="图片 130"/>
            <p:cNvPicPr>
              <a:picLocks noChangeAspect="1"/>
            </p:cNvPicPr>
            <p:nvPr/>
          </p:nvPicPr>
          <p:blipFill>
            <a:blip r:embed="rId2"/>
            <a:stretch>
              <a:fillRect/>
            </a:stretch>
          </p:blipFill>
          <p:spPr>
            <a:xfrm>
              <a:off x="425855" y="0"/>
              <a:ext cx="819526" cy="819526"/>
            </a:xfrm>
            <a:prstGeom prst="rect">
              <a:avLst/>
            </a:prstGeom>
            <a:noFill/>
            <a:ln w="9525">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3" name="Group 2"/>
          <p:cNvGrpSpPr/>
          <p:nvPr/>
        </p:nvGrpSpPr>
        <p:grpSpPr>
          <a:xfrm>
            <a:off x="0" y="0"/>
            <a:ext cx="12192000" cy="4383088"/>
            <a:chOff x="0" y="0"/>
            <a:chExt cx="12192003" cy="5220933"/>
          </a:xfrm>
        </p:grpSpPr>
        <p:sp>
          <p:nvSpPr>
            <p:cNvPr id="13314" name="矩形 1"/>
            <p:cNvSpPr/>
            <p:nvPr/>
          </p:nvSpPr>
          <p:spPr>
            <a:xfrm>
              <a:off x="3" y="0"/>
              <a:ext cx="12192000" cy="5220932"/>
            </a:xfrm>
            <a:prstGeom prst="rect">
              <a:avLst/>
            </a:prstGeom>
            <a:solidFill>
              <a:srgbClr val="649B3F"/>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5" name="等腰三角形 3"/>
            <p:cNvSpPr/>
            <p:nvPr/>
          </p:nvSpPr>
          <p:spPr>
            <a:xfrm rot="-5400000">
              <a:off x="6515275" y="-455787"/>
              <a:ext cx="5220929" cy="6132512"/>
            </a:xfrm>
            <a:prstGeom prst="triangle">
              <a:avLst>
                <a:gd name="adj" fmla="val 50356"/>
              </a:avLst>
            </a:prstGeom>
            <a:solidFill>
              <a:srgbClr val="6CA644"/>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6" name="等腰三角形 5"/>
            <p:cNvSpPr/>
            <p:nvPr/>
          </p:nvSpPr>
          <p:spPr>
            <a:xfrm rot="-5400000" flipV="1">
              <a:off x="419280" y="-419280"/>
              <a:ext cx="5220929" cy="6059489"/>
            </a:xfrm>
            <a:prstGeom prst="triangle">
              <a:avLst>
                <a:gd name="adj" fmla="val 50356"/>
              </a:avLst>
            </a:prstGeom>
            <a:solidFill>
              <a:srgbClr val="60943C"/>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3317" name="文本框 10"/>
          <p:cNvSpPr/>
          <p:nvPr/>
        </p:nvSpPr>
        <p:spPr>
          <a:xfrm>
            <a:off x="1665288" y="654050"/>
            <a:ext cx="7461250" cy="708025"/>
          </a:xfrm>
          <a:prstGeom prst="rect">
            <a:avLst/>
          </a:prstGeom>
          <a:noFill/>
          <a:ln w="9525">
            <a:noFill/>
          </a:ln>
        </p:spPr>
        <p:txBody>
          <a:bodyPr anchor="t">
            <a:spAutoFit/>
          </a:bodyPr>
          <a:p>
            <a:r>
              <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学习经历</a:t>
            </a:r>
            <a:endPar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318" name="文本框 11"/>
          <p:cNvSpPr/>
          <p:nvPr/>
        </p:nvSpPr>
        <p:spPr>
          <a:xfrm>
            <a:off x="1704975" y="1730375"/>
            <a:ext cx="8782050" cy="860425"/>
          </a:xfrm>
          <a:prstGeom prst="rect">
            <a:avLst/>
          </a:prstGeom>
          <a:noFill/>
          <a:ln w="9525">
            <a:noFill/>
          </a:ln>
        </p:spPr>
        <p:txBody>
          <a:bodyPr anchor="t">
            <a:spAutoFit/>
          </a:bodyPr>
          <a:p>
            <a:r>
              <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这里输入学习经历的描述这里输入学习经历的描述这里输入学习经历的描述这里输入学习经历的描述这里输入学习经历的描述</a:t>
            </a:r>
            <a:endPar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endParaRPr>
          </a:p>
          <a:p>
            <a:endPar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3319" name="文本框 12"/>
          <p:cNvSpPr/>
          <p:nvPr/>
        </p:nvSpPr>
        <p:spPr>
          <a:xfrm>
            <a:off x="1408113" y="5438775"/>
            <a:ext cx="2982912" cy="769938"/>
          </a:xfrm>
          <a:prstGeom prst="rect">
            <a:avLst/>
          </a:prstGeom>
          <a:noFill/>
          <a:ln w="9525">
            <a:noFill/>
          </a:ln>
        </p:spPr>
        <p:txBody>
          <a:bodyPr anchor="t">
            <a:spAutoFit/>
          </a:bodyPr>
          <a:p>
            <a:pPr algn="ctr"/>
            <a:r>
              <a:rPr lang="en-US" altLang="zh-CN"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小学</a:t>
            </a:r>
            <a:endParaRPr lang="en-US" altLang="zh-CN"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a:p>
            <a:pPr algn="ctr"/>
            <a:r>
              <a:rPr lang="en-US" altLang="zh-CN" sz="2000" dirty="0">
                <a:solidFill>
                  <a:srgbClr val="A5A5A5"/>
                </a:solidFill>
                <a:latin typeface="微软雅黑" panose="020B0503020204020204" pitchFamily="2" charset="-122"/>
                <a:ea typeface="微软雅黑" panose="020B0503020204020204" pitchFamily="2" charset="-122"/>
                <a:sym typeface="微软雅黑" panose="020B0503020204020204" pitchFamily="2" charset="-122"/>
              </a:rPr>
              <a:t>2003.9- 2009.6</a:t>
            </a:r>
            <a:endParaRPr lang="en-US" altLang="zh-CN" sz="2000" dirty="0">
              <a:solidFill>
                <a:srgbClr val="A5A5A5"/>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3320" name="图片 17"/>
          <p:cNvPicPr>
            <a:picLocks noChangeAspect="1"/>
          </p:cNvPicPr>
          <p:nvPr/>
        </p:nvPicPr>
        <p:blipFill>
          <a:blip r:embed="rId1"/>
          <a:stretch>
            <a:fillRect/>
          </a:stretch>
        </p:blipFill>
        <p:spPr>
          <a:xfrm>
            <a:off x="1755775" y="3271838"/>
            <a:ext cx="2286000" cy="2166937"/>
          </a:xfrm>
          <a:prstGeom prst="rect">
            <a:avLst/>
          </a:prstGeom>
          <a:noFill/>
          <a:ln w="9525">
            <a:noFill/>
          </a:ln>
        </p:spPr>
      </p:pic>
      <p:pic>
        <p:nvPicPr>
          <p:cNvPr id="13321" name="图片 18"/>
          <p:cNvPicPr>
            <a:picLocks noChangeAspect="1"/>
          </p:cNvPicPr>
          <p:nvPr/>
        </p:nvPicPr>
        <p:blipFill>
          <a:blip r:embed="rId1"/>
          <a:stretch>
            <a:fillRect/>
          </a:stretch>
        </p:blipFill>
        <p:spPr>
          <a:xfrm>
            <a:off x="4953000" y="3271838"/>
            <a:ext cx="2286000" cy="2166937"/>
          </a:xfrm>
          <a:prstGeom prst="rect">
            <a:avLst/>
          </a:prstGeom>
          <a:noFill/>
          <a:ln w="9525">
            <a:noFill/>
          </a:ln>
        </p:spPr>
      </p:pic>
      <p:pic>
        <p:nvPicPr>
          <p:cNvPr id="13322" name="图片 19"/>
          <p:cNvPicPr>
            <a:picLocks noChangeAspect="1"/>
          </p:cNvPicPr>
          <p:nvPr/>
        </p:nvPicPr>
        <p:blipFill>
          <a:blip r:embed="rId1"/>
          <a:stretch>
            <a:fillRect/>
          </a:stretch>
        </p:blipFill>
        <p:spPr>
          <a:xfrm>
            <a:off x="8140700" y="3271838"/>
            <a:ext cx="2286000" cy="2166937"/>
          </a:xfrm>
          <a:prstGeom prst="rect">
            <a:avLst/>
          </a:prstGeom>
          <a:noFill/>
          <a:ln w="9525">
            <a:noFill/>
          </a:ln>
        </p:spPr>
      </p:pic>
      <p:sp>
        <p:nvSpPr>
          <p:cNvPr id="13323" name="文本框 20"/>
          <p:cNvSpPr/>
          <p:nvPr/>
        </p:nvSpPr>
        <p:spPr>
          <a:xfrm>
            <a:off x="4605338" y="5438775"/>
            <a:ext cx="2981325" cy="769938"/>
          </a:xfrm>
          <a:prstGeom prst="rect">
            <a:avLst/>
          </a:prstGeom>
          <a:noFill/>
          <a:ln w="9525">
            <a:noFill/>
          </a:ln>
        </p:spPr>
        <p:txBody>
          <a:bodyPr anchor="t">
            <a:spAutoFit/>
          </a:bodyPr>
          <a:p>
            <a:pPr algn="ctr"/>
            <a:r>
              <a:rPr lang="en-US" altLang="zh-CN"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初中</a:t>
            </a:r>
            <a:endParaRPr lang="en-US" altLang="zh-CN"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a:p>
            <a:pPr algn="ctr"/>
            <a:r>
              <a:rPr lang="en-US" altLang="zh-CN" sz="2000" dirty="0">
                <a:solidFill>
                  <a:srgbClr val="A5A5A5"/>
                </a:solidFill>
                <a:latin typeface="微软雅黑" panose="020B0503020204020204" pitchFamily="2" charset="-122"/>
                <a:ea typeface="微软雅黑" panose="020B0503020204020204" pitchFamily="2" charset="-122"/>
                <a:sym typeface="微软雅黑" panose="020B0503020204020204" pitchFamily="2" charset="-122"/>
              </a:rPr>
              <a:t>2009.9- 2011.6</a:t>
            </a:r>
            <a:endParaRPr lang="en-US" altLang="zh-CN" sz="2000" dirty="0">
              <a:solidFill>
                <a:srgbClr val="A5A5A5"/>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324" name="文本框 21"/>
          <p:cNvSpPr/>
          <p:nvPr/>
        </p:nvSpPr>
        <p:spPr>
          <a:xfrm>
            <a:off x="7934325" y="5438775"/>
            <a:ext cx="2982913" cy="769938"/>
          </a:xfrm>
          <a:prstGeom prst="rect">
            <a:avLst/>
          </a:prstGeom>
          <a:noFill/>
          <a:ln w="9525">
            <a:noFill/>
          </a:ln>
        </p:spPr>
        <p:txBody>
          <a:bodyPr anchor="t">
            <a:spAutoFit/>
          </a:bodyPr>
          <a:p>
            <a:pPr algn="ctr"/>
            <a:r>
              <a:rPr lang="en-US" altLang="zh-CN"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XX</a:t>
            </a:r>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高中</a:t>
            </a:r>
            <a:endParaRPr lang="en-US" altLang="zh-CN"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a:p>
            <a:pPr algn="ctr"/>
            <a:r>
              <a:rPr lang="en-US" altLang="zh-CN" sz="2000" dirty="0">
                <a:solidFill>
                  <a:srgbClr val="A5A5A5"/>
                </a:solidFill>
                <a:latin typeface="微软雅黑" panose="020B0503020204020204" pitchFamily="2" charset="-122"/>
                <a:ea typeface="微软雅黑" panose="020B0503020204020204" pitchFamily="2" charset="-122"/>
                <a:sym typeface="微软雅黑" panose="020B0503020204020204" pitchFamily="2" charset="-122"/>
              </a:rPr>
              <a:t>2011.9- 20014.6</a:t>
            </a:r>
            <a:endParaRPr lang="en-US" altLang="zh-CN" sz="2000" dirty="0">
              <a:solidFill>
                <a:srgbClr val="A5A5A5"/>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2"/>
          <p:cNvPicPr>
            <a:picLocks noChangeAspect="1"/>
          </p:cNvPicPr>
          <p:nvPr/>
        </p:nvPicPr>
        <p:blipFill>
          <a:blip r:embed="rId1"/>
          <a:srcRect t="14757"/>
          <a:stretch>
            <a:fillRect/>
          </a:stretch>
        </p:blipFill>
        <p:spPr>
          <a:xfrm>
            <a:off x="1228725" y="2765425"/>
            <a:ext cx="3028950" cy="1468438"/>
          </a:xfrm>
          <a:prstGeom prst="rect">
            <a:avLst/>
          </a:prstGeom>
          <a:noFill/>
          <a:ln w="9525">
            <a:noFill/>
          </a:ln>
        </p:spPr>
      </p:pic>
      <p:pic>
        <p:nvPicPr>
          <p:cNvPr id="14338" name="图片 8"/>
          <p:cNvPicPr>
            <a:picLocks noChangeAspect="1"/>
          </p:cNvPicPr>
          <p:nvPr/>
        </p:nvPicPr>
        <p:blipFill>
          <a:blip r:embed="rId1"/>
          <a:srcRect t="14757"/>
          <a:stretch>
            <a:fillRect/>
          </a:stretch>
        </p:blipFill>
        <p:spPr>
          <a:xfrm>
            <a:off x="4581525" y="2765425"/>
            <a:ext cx="3028950" cy="1468438"/>
          </a:xfrm>
          <a:prstGeom prst="rect">
            <a:avLst/>
          </a:prstGeom>
          <a:noFill/>
          <a:ln w="9525">
            <a:noFill/>
          </a:ln>
        </p:spPr>
      </p:pic>
      <p:pic>
        <p:nvPicPr>
          <p:cNvPr id="14339" name="图片 9"/>
          <p:cNvPicPr>
            <a:picLocks noChangeAspect="1"/>
          </p:cNvPicPr>
          <p:nvPr/>
        </p:nvPicPr>
        <p:blipFill>
          <a:blip r:embed="rId1"/>
          <a:srcRect t="14757"/>
          <a:stretch>
            <a:fillRect/>
          </a:stretch>
        </p:blipFill>
        <p:spPr>
          <a:xfrm>
            <a:off x="7934325" y="2765425"/>
            <a:ext cx="3028950" cy="1468438"/>
          </a:xfrm>
          <a:prstGeom prst="rect">
            <a:avLst/>
          </a:prstGeom>
          <a:noFill/>
          <a:ln w="9525">
            <a:noFill/>
          </a:ln>
        </p:spPr>
      </p:pic>
      <p:sp>
        <p:nvSpPr>
          <p:cNvPr id="14340" name="文本框 10"/>
          <p:cNvSpPr/>
          <p:nvPr/>
        </p:nvSpPr>
        <p:spPr>
          <a:xfrm>
            <a:off x="4933950" y="755650"/>
            <a:ext cx="2584450"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公益活动</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41" name="文本框 11"/>
          <p:cNvSpPr/>
          <p:nvPr/>
        </p:nvSpPr>
        <p:spPr>
          <a:xfrm>
            <a:off x="827088" y="1698625"/>
            <a:ext cx="10537825" cy="830263"/>
          </a:xfrm>
          <a:prstGeom prst="rect">
            <a:avLst/>
          </a:prstGeom>
          <a:noFill/>
          <a:ln w="9525">
            <a:noFill/>
          </a:ln>
        </p:spPr>
        <p:txBody>
          <a:bodyPr anchor="t">
            <a:spAutoFit/>
          </a:bodyPr>
          <a:p>
            <a:pPr algn="ct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这里输入自己做过的公益活动的介绍这里输入自己做过的公益活动的介绍这里输入自己做过的公益活动的介绍这里输入自己做过的公益活动的介绍</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a:p>
            <a:pPr algn="ct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4342" name="文本框 12"/>
          <p:cNvSpPr/>
          <p:nvPr/>
        </p:nvSpPr>
        <p:spPr>
          <a:xfrm>
            <a:off x="1155700" y="4329113"/>
            <a:ext cx="2586038" cy="461962"/>
          </a:xfrm>
          <a:prstGeom prst="rect">
            <a:avLst/>
          </a:prstGeom>
          <a:noFill/>
          <a:ln w="9525">
            <a:noFill/>
          </a:ln>
        </p:spPr>
        <p:txBody>
          <a:bodyPr anchor="t">
            <a:spAutoFit/>
          </a:bodyPr>
          <a:p>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活动名称</a:t>
            </a:r>
            <a:endPar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43" name="直接连接符 14"/>
          <p:cNvSpPr/>
          <p:nvPr/>
        </p:nvSpPr>
        <p:spPr>
          <a:xfrm>
            <a:off x="1228725" y="4833938"/>
            <a:ext cx="2922588" cy="0"/>
          </a:xfrm>
          <a:prstGeom prst="line">
            <a:avLst/>
          </a:prstGeom>
          <a:ln w="1905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4344" name="文本框 15"/>
          <p:cNvSpPr/>
          <p:nvPr/>
        </p:nvSpPr>
        <p:spPr>
          <a:xfrm>
            <a:off x="1155700" y="5019675"/>
            <a:ext cx="3101975" cy="1077913"/>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这里输入第一个活动的描述这里输入第一个活动的描述这里输入第一个活动的描述这里输入第一个活动的描述</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4345" name="文本框 16"/>
          <p:cNvSpPr/>
          <p:nvPr/>
        </p:nvSpPr>
        <p:spPr>
          <a:xfrm>
            <a:off x="4508500" y="4329113"/>
            <a:ext cx="2586038" cy="461962"/>
          </a:xfrm>
          <a:prstGeom prst="rect">
            <a:avLst/>
          </a:prstGeom>
          <a:noFill/>
          <a:ln w="9525">
            <a:noFill/>
          </a:ln>
        </p:spPr>
        <p:txBody>
          <a:bodyPr anchor="t">
            <a:spAutoFit/>
          </a:bodyPr>
          <a:p>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活动名称</a:t>
            </a:r>
            <a:endPar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46" name="直接连接符 17"/>
          <p:cNvSpPr/>
          <p:nvPr/>
        </p:nvSpPr>
        <p:spPr>
          <a:xfrm>
            <a:off x="4581525" y="4833938"/>
            <a:ext cx="2922588" cy="0"/>
          </a:xfrm>
          <a:prstGeom prst="line">
            <a:avLst/>
          </a:prstGeom>
          <a:ln w="1905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4347" name="文本框 18"/>
          <p:cNvSpPr/>
          <p:nvPr/>
        </p:nvSpPr>
        <p:spPr>
          <a:xfrm>
            <a:off x="4508500" y="5019675"/>
            <a:ext cx="3101975" cy="1077913"/>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这里输入第二个活动的描述这里输入第二个活动的描述这里输入第二个活动的描述这里输入第二个活动的描述</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4348" name="文本框 22"/>
          <p:cNvSpPr/>
          <p:nvPr/>
        </p:nvSpPr>
        <p:spPr>
          <a:xfrm>
            <a:off x="7891463" y="4329113"/>
            <a:ext cx="2586037" cy="461962"/>
          </a:xfrm>
          <a:prstGeom prst="rect">
            <a:avLst/>
          </a:prstGeom>
          <a:noFill/>
          <a:ln w="9525">
            <a:noFill/>
          </a:ln>
        </p:spPr>
        <p:txBody>
          <a:bodyPr anchor="t">
            <a:spAutoFit/>
          </a:bodyPr>
          <a:p>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活动名称</a:t>
            </a:r>
            <a:endPar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49" name="直接连接符 23"/>
          <p:cNvSpPr/>
          <p:nvPr/>
        </p:nvSpPr>
        <p:spPr>
          <a:xfrm>
            <a:off x="7962900" y="4833938"/>
            <a:ext cx="2922588" cy="0"/>
          </a:xfrm>
          <a:prstGeom prst="line">
            <a:avLst/>
          </a:prstGeom>
          <a:ln w="1905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4350" name="文本框 24"/>
          <p:cNvSpPr/>
          <p:nvPr/>
        </p:nvSpPr>
        <p:spPr>
          <a:xfrm>
            <a:off x="7891463" y="5019675"/>
            <a:ext cx="3100387" cy="1077913"/>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这里输入第三个活动的描述这里输入第三个活动的描述这里输入第三个活动的描述这里输入第三个活动的描述</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0"/>
          <p:cNvSpPr/>
          <p:nvPr/>
        </p:nvSpPr>
        <p:spPr>
          <a:xfrm>
            <a:off x="1128713" y="1020763"/>
            <a:ext cx="1093787" cy="1065212"/>
          </a:xfrm>
          <a:prstGeom prst="rect">
            <a:avLst/>
          </a:prstGeom>
          <a:noFill/>
          <a:ln w="28575" cap="flat" cmpd="sng">
            <a:solidFill>
              <a:srgbClr val="DD6043"/>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2" name="矩形 1"/>
          <p:cNvSpPr/>
          <p:nvPr/>
        </p:nvSpPr>
        <p:spPr>
          <a:xfrm>
            <a:off x="0" y="2322513"/>
            <a:ext cx="12293600" cy="3541712"/>
          </a:xfrm>
          <a:prstGeom prst="rect">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3" name="文本框 3"/>
          <p:cNvSpPr/>
          <p:nvPr/>
        </p:nvSpPr>
        <p:spPr>
          <a:xfrm>
            <a:off x="2492375" y="1206500"/>
            <a:ext cx="7461250"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社会实践</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364" name="文本框 4"/>
          <p:cNvSpPr/>
          <p:nvPr/>
        </p:nvSpPr>
        <p:spPr>
          <a:xfrm>
            <a:off x="1114425" y="3632200"/>
            <a:ext cx="5805488" cy="1108075"/>
          </a:xfrm>
          <a:prstGeom prst="rect">
            <a:avLst/>
          </a:prstGeom>
          <a:noFill/>
          <a:ln w="9525">
            <a:noFill/>
          </a:ln>
        </p:spPr>
        <p:txBody>
          <a:bodyPr anchor="t">
            <a:spAutoFit/>
          </a:bodyPr>
          <a:p>
            <a:r>
              <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这里输入学习经历的描述这里输入学习经历的描述这里输入学习经历的描述这里输入学习经历的描述这里输入学习经历的描述</a:t>
            </a:r>
            <a:endPar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endParaRPr>
          </a:p>
          <a:p>
            <a:endPar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pic>
        <p:nvPicPr>
          <p:cNvPr id="15365" name="图片 5"/>
          <p:cNvPicPr>
            <a:picLocks noChangeAspect="1"/>
          </p:cNvPicPr>
          <p:nvPr/>
        </p:nvPicPr>
        <p:blipFill>
          <a:blip r:embed="rId1"/>
          <a:stretch>
            <a:fillRect/>
          </a:stretch>
        </p:blipFill>
        <p:spPr>
          <a:xfrm>
            <a:off x="8240713" y="2889250"/>
            <a:ext cx="3243262" cy="2162175"/>
          </a:xfrm>
          <a:prstGeom prst="rect">
            <a:avLst/>
          </a:prstGeom>
          <a:noFill/>
          <a:ln w="28575" cap="flat" cmpd="sng">
            <a:solidFill>
              <a:schemeClr val="bg1"/>
            </a:solidFill>
            <a:prstDash val="solid"/>
            <a:miter/>
            <a:headEnd type="none" w="med" len="med"/>
            <a:tailEnd type="none" w="med" len="med"/>
          </a:ln>
        </p:spPr>
      </p:pic>
      <p:sp>
        <p:nvSpPr>
          <p:cNvPr id="15366" name="文本框 7"/>
          <p:cNvSpPr/>
          <p:nvPr/>
        </p:nvSpPr>
        <p:spPr>
          <a:xfrm>
            <a:off x="1114425" y="2992438"/>
            <a:ext cx="3355975" cy="461962"/>
          </a:xfrm>
          <a:prstGeom prst="rect">
            <a:avLst/>
          </a:prstGeom>
          <a:noFill/>
          <a:ln w="9525">
            <a:noFill/>
          </a:ln>
        </p:spPr>
        <p:txBody>
          <a:bodyPr anchor="t">
            <a:spAutoFit/>
          </a:bodyPr>
          <a:p>
            <a:r>
              <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参加实践的名称</a:t>
            </a:r>
            <a:endPar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367" name="任意多边形 9"/>
          <p:cNvSpPr/>
          <p:nvPr/>
        </p:nvSpPr>
        <p:spPr>
          <a:xfrm rot="8365849" flipV="1">
            <a:off x="1208088" y="1414463"/>
            <a:ext cx="928687" cy="366712"/>
          </a:xfrm>
          <a:custGeom>
            <a:avLst/>
            <a:gdLst/>
            <a:ahLst/>
            <a:cxnLst>
              <a:cxn ang="0">
                <a:pos x="818" y="1592"/>
              </a:cxn>
              <a:cxn ang="0">
                <a:pos x="818" y="0"/>
              </a:cxn>
              <a:cxn ang="0">
                <a:pos x="1036" y="0"/>
              </a:cxn>
              <a:cxn ang="0">
                <a:pos x="1255" y="796"/>
              </a:cxn>
              <a:cxn ang="0">
                <a:pos x="1036" y="1592"/>
              </a:cxn>
              <a:cxn ang="0">
                <a:pos x="30" y="297"/>
              </a:cxn>
              <a:cxn ang="0">
                <a:pos x="31" y="1265"/>
              </a:cxn>
              <a:cxn ang="0">
                <a:pos x="174" y="1097"/>
              </a:cxn>
              <a:cxn ang="0">
                <a:pos x="173" y="459"/>
              </a:cxn>
              <a:cxn ang="0">
                <a:pos x="30" y="297"/>
              </a:cxn>
              <a:cxn ang="0">
                <a:pos x="0" y="77"/>
              </a:cxn>
              <a:cxn ang="0">
                <a:pos x="210" y="314"/>
              </a:cxn>
              <a:cxn ang="0">
                <a:pos x="237" y="536"/>
              </a:cxn>
              <a:cxn ang="0">
                <a:pos x="243" y="629"/>
              </a:cxn>
              <a:cxn ang="0">
                <a:pos x="683" y="629"/>
              </a:cxn>
              <a:cxn ang="0">
                <a:pos x="683" y="571"/>
              </a:cxn>
              <a:cxn ang="0">
                <a:pos x="818" y="571"/>
              </a:cxn>
              <a:cxn ang="0">
                <a:pos x="818" y="967"/>
              </a:cxn>
              <a:cxn ang="0">
                <a:pos x="683" y="967"/>
              </a:cxn>
              <a:cxn ang="0">
                <a:pos x="683" y="896"/>
              </a:cxn>
              <a:cxn ang="0">
                <a:pos x="245" y="896"/>
              </a:cxn>
              <a:cxn ang="0">
                <a:pos x="245" y="902"/>
              </a:cxn>
              <a:cxn ang="0">
                <a:pos x="211" y="1245"/>
              </a:cxn>
              <a:cxn ang="0">
                <a:pos x="2" y="1491"/>
              </a:cxn>
            </a:cxnLst>
            <a:pathLst>
              <a:path w="4843785" h="1428750">
                <a:moveTo>
                  <a:pt x="3157859" y="1428750"/>
                </a:moveTo>
                <a:lnTo>
                  <a:pt x="3157859" y="0"/>
                </a:lnTo>
                <a:lnTo>
                  <a:pt x="4000822" y="0"/>
                </a:lnTo>
                <a:cubicBezTo>
                  <a:pt x="4466378" y="0"/>
                  <a:pt x="4843785" y="319836"/>
                  <a:pt x="4843785" y="714374"/>
                </a:cubicBezTo>
                <a:cubicBezTo>
                  <a:pt x="4843785" y="1108912"/>
                  <a:pt x="4466378" y="1428750"/>
                  <a:pt x="4000822" y="1428750"/>
                </a:cubicBezTo>
                <a:lnTo>
                  <a:pt x="3157859" y="1428750"/>
                </a:lnTo>
                <a:close/>
                <a:moveTo>
                  <a:pt x="115213" y="266510"/>
                </a:moveTo>
                <a:lnTo>
                  <a:pt x="119237" y="1135309"/>
                </a:lnTo>
                <a:cubicBezTo>
                  <a:pt x="316226" y="1215837"/>
                  <a:pt x="542743" y="1154017"/>
                  <a:pt x="671512" y="984582"/>
                </a:cubicBezTo>
                <a:cubicBezTo>
                  <a:pt x="800282" y="815148"/>
                  <a:pt x="799194" y="580349"/>
                  <a:pt x="668861" y="412114"/>
                </a:cubicBezTo>
                <a:cubicBezTo>
                  <a:pt x="538528" y="243880"/>
                  <a:pt x="311447" y="184160"/>
                  <a:pt x="115213" y="266510"/>
                </a:cubicBezTo>
                <a:close/>
                <a:moveTo>
                  <a:pt x="0" y="69088"/>
                </a:moveTo>
                <a:cubicBezTo>
                  <a:pt x="286664" y="-51212"/>
                  <a:pt x="618388" y="36030"/>
                  <a:pt x="808782" y="281790"/>
                </a:cubicBezTo>
                <a:cubicBezTo>
                  <a:pt x="856380" y="343230"/>
                  <a:pt x="892178" y="410748"/>
                  <a:pt x="916162" y="481331"/>
                </a:cubicBezTo>
                <a:lnTo>
                  <a:pt x="937123" y="564670"/>
                </a:lnTo>
                <a:lnTo>
                  <a:pt x="2635570" y="564670"/>
                </a:lnTo>
                <a:lnTo>
                  <a:pt x="2635570" y="512491"/>
                </a:lnTo>
                <a:lnTo>
                  <a:pt x="3157858" y="512491"/>
                </a:lnTo>
                <a:lnTo>
                  <a:pt x="3157858" y="868090"/>
                </a:lnTo>
                <a:lnTo>
                  <a:pt x="2635570" y="868090"/>
                </a:lnTo>
                <a:lnTo>
                  <a:pt x="2635570" y="803821"/>
                </a:lnTo>
                <a:lnTo>
                  <a:pt x="944727" y="803821"/>
                </a:lnTo>
                <a:lnTo>
                  <a:pt x="944296" y="809491"/>
                </a:lnTo>
                <a:cubicBezTo>
                  <a:pt x="927061" y="919001"/>
                  <a:pt x="883196" y="1025247"/>
                  <a:pt x="812656" y="1118064"/>
                </a:cubicBezTo>
                <a:cubicBezTo>
                  <a:pt x="624547" y="1365578"/>
                  <a:pt x="293645" y="1455887"/>
                  <a:pt x="5879" y="1338249"/>
                </a:cubicBezTo>
                <a:lnTo>
                  <a:pt x="0" y="69088"/>
                </a:lnTo>
                <a:close/>
              </a:path>
            </a:pathLst>
          </a:custGeom>
          <a:noFill/>
          <a:ln w="28575" cap="flat" cmpd="sng">
            <a:solidFill>
              <a:srgbClr val="DD6043"/>
            </a:solidFill>
            <a:prstDash val="solid"/>
            <a:round/>
            <a:headEnd type="none" w="med" len="med"/>
            <a:tailEnd type="none" w="med" len="med"/>
          </a:ln>
        </p:spPr>
        <p:txBody>
          <a:bodyPr/>
          <a:p>
            <a:endParaRPr lang="zh-CN" altLang="en-US"/>
          </a:p>
        </p:txBody>
      </p:sp>
      <p:sp>
        <p:nvSpPr>
          <p:cNvPr id="15368" name="文本框 11"/>
          <p:cNvSpPr/>
          <p:nvPr/>
        </p:nvSpPr>
        <p:spPr>
          <a:xfrm>
            <a:off x="9245600" y="5140325"/>
            <a:ext cx="2452688" cy="338138"/>
          </a:xfrm>
          <a:prstGeom prst="rect">
            <a:avLst/>
          </a:prstGeom>
          <a:noFill/>
          <a:ln w="9525">
            <a:noFill/>
          </a:ln>
        </p:spPr>
        <p:txBody>
          <a:bodyPr anchor="t">
            <a:spAutoFit/>
          </a:bodyPr>
          <a:p>
            <a:r>
              <a:rPr lang="zh-CN" altLang="en-US" sz="1600" dirty="0">
                <a:solidFill>
                  <a:srgbClr val="D8D8D8"/>
                </a:solidFill>
                <a:latin typeface="微软雅黑" panose="020B0503020204020204" pitchFamily="2" charset="-122"/>
                <a:ea typeface="微软雅黑" panose="020B0503020204020204" pitchFamily="2" charset="-122"/>
                <a:sym typeface="微软雅黑" panose="020B0503020204020204" pitchFamily="2" charset="-122"/>
              </a:rPr>
              <a:t>活动照片名称</a:t>
            </a:r>
            <a:endParaRPr lang="zh-CN" altLang="en-US" sz="1600" dirty="0">
              <a:solidFill>
                <a:srgbClr val="D8D8D8"/>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直角三角形 1"/>
          <p:cNvSpPr/>
          <p:nvPr/>
        </p:nvSpPr>
        <p:spPr>
          <a:xfrm flipH="1">
            <a:off x="0" y="3073400"/>
            <a:ext cx="12192000" cy="3784600"/>
          </a:xfrm>
          <a:prstGeom prst="rtTriangle">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386" name="Group 3"/>
          <p:cNvGrpSpPr/>
          <p:nvPr/>
        </p:nvGrpSpPr>
        <p:grpSpPr>
          <a:xfrm rot="322000">
            <a:off x="3021013" y="4838700"/>
            <a:ext cx="565150" cy="1125538"/>
            <a:chOff x="0" y="0"/>
            <a:chExt cx="1292236" cy="2573230"/>
          </a:xfrm>
        </p:grpSpPr>
        <p:sp>
          <p:nvSpPr>
            <p:cNvPr id="16387" name="圆角矩形 2"/>
            <p:cNvSpPr/>
            <p:nvPr/>
          </p:nvSpPr>
          <p:spPr>
            <a:xfrm rot="-1766204">
              <a:off x="444250" y="0"/>
              <a:ext cx="528475" cy="507893"/>
            </a:xfrm>
            <a:prstGeom prst="roundRect">
              <a:avLst>
                <a:gd name="adj" fmla="val 50000"/>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圆角矩形 7"/>
            <p:cNvSpPr/>
            <p:nvPr/>
          </p:nvSpPr>
          <p:spPr>
            <a:xfrm rot="1235772">
              <a:off x="84373" y="1294051"/>
              <a:ext cx="234950" cy="1279179"/>
            </a:xfrm>
            <a:prstGeom prst="roundRect">
              <a:avLst>
                <a:gd name="adj" fmla="val 40347"/>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9" name="任意多边形 23"/>
            <p:cNvSpPr/>
            <p:nvPr/>
          </p:nvSpPr>
          <p:spPr>
            <a:xfrm rot="-9627105">
              <a:off x="0" y="10030"/>
              <a:ext cx="1292236" cy="1611770"/>
            </a:xfrm>
            <a:custGeom>
              <a:avLst/>
              <a:gdLst>
                <a:gd name="txL" fmla="*/ 0 w 1292236"/>
                <a:gd name="txT" fmla="*/ 0 h 1477675"/>
                <a:gd name="txR" fmla="*/ 1292236 w 1292236"/>
                <a:gd name="txB" fmla="*/ 1477675 h 1477675"/>
              </a:gdLst>
              <a:ahLst/>
              <a:cxnLst>
                <a:cxn ang="0">
                  <a:pos x="138981" y="2269666"/>
                </a:cxn>
                <a:cxn ang="0">
                  <a:pos x="101368" y="2281390"/>
                </a:cxn>
                <a:cxn ang="0">
                  <a:pos x="101369" y="2281389"/>
                </a:cxn>
                <a:cxn ang="0">
                  <a:pos x="4737" y="2132199"/>
                </a:cxn>
                <a:cxn ang="0">
                  <a:pos x="4737" y="1519855"/>
                </a:cxn>
                <a:cxn ang="0">
                  <a:pos x="0" y="1467147"/>
                </a:cxn>
                <a:cxn ang="0">
                  <a:pos x="31522" y="1365960"/>
                </a:cxn>
                <a:cxn ang="0">
                  <a:pos x="54588" y="1344793"/>
                </a:cxn>
                <a:cxn ang="0">
                  <a:pos x="63756" y="1335250"/>
                </a:cxn>
                <a:cxn ang="0">
                  <a:pos x="67446" y="1334099"/>
                </a:cxn>
                <a:cxn ang="0">
                  <a:pos x="338136" y="1187632"/>
                </a:cxn>
                <a:cxn ang="0">
                  <a:pos x="376144" y="1179490"/>
                </a:cxn>
                <a:cxn ang="0">
                  <a:pos x="388460" y="1184468"/>
                </a:cxn>
                <a:cxn ang="0">
                  <a:pos x="309867" y="231341"/>
                </a:cxn>
                <a:cxn ang="0">
                  <a:pos x="391328" y="68877"/>
                </a:cxn>
                <a:cxn ang="0">
                  <a:pos x="735758" y="1178"/>
                </a:cxn>
                <a:cxn ang="0">
                  <a:pos x="840986" y="126947"/>
                </a:cxn>
                <a:cxn ang="0">
                  <a:pos x="917252" y="1051857"/>
                </a:cxn>
                <a:cxn ang="0">
                  <a:pos x="1093939" y="955000"/>
                </a:cxn>
                <a:cxn ang="0">
                  <a:pos x="1092476" y="402436"/>
                </a:cxn>
                <a:cxn ang="0">
                  <a:pos x="1188712" y="252637"/>
                </a:cxn>
                <a:cxn ang="0">
                  <a:pos x="1188711" y="252639"/>
                </a:cxn>
                <a:cxn ang="0">
                  <a:pos x="1285738" y="401218"/>
                </a:cxn>
                <a:cxn ang="0">
                  <a:pos x="1287360" y="1013558"/>
                </a:cxn>
                <a:cxn ang="0">
                  <a:pos x="1292236" y="1066234"/>
                </a:cxn>
                <a:cxn ang="0">
                  <a:pos x="1260983" y="1167619"/>
                </a:cxn>
                <a:cxn ang="0">
                  <a:pos x="1237973" y="1188932"/>
                </a:cxn>
                <a:cxn ang="0">
                  <a:pos x="1228830" y="1198533"/>
                </a:cxn>
                <a:cxn ang="0">
                  <a:pos x="1225143" y="1199705"/>
                </a:cxn>
                <a:cxn ang="0">
                  <a:pos x="954844" y="1347880"/>
                </a:cxn>
                <a:cxn ang="0">
                  <a:pos x="941898" y="1350738"/>
                </a:cxn>
                <a:cxn ang="0">
                  <a:pos x="943619" y="1371621"/>
                </a:cxn>
                <a:cxn ang="0">
                  <a:pos x="862158" y="1534084"/>
                </a:cxn>
                <a:cxn ang="0">
                  <a:pos x="517728" y="1601782"/>
                </a:cxn>
                <a:cxn ang="0">
                  <a:pos x="412500" y="1476015"/>
                </a:cxn>
                <a:cxn ang="0">
                  <a:pos x="411245" y="1460790"/>
                </a:cxn>
                <a:cxn ang="0">
                  <a:pos x="402057" y="1469220"/>
                </a:cxn>
                <a:cxn ang="0">
                  <a:pos x="198001" y="1579631"/>
                </a:cxn>
                <a:cxn ang="0">
                  <a:pos x="198000" y="2132200"/>
                </a:cxn>
                <a:cxn ang="0">
                  <a:pos x="138981" y="2269666"/>
                </a:cxn>
              </a:cxnLst>
              <a:rect l="txL" t="txT" r="txR" b="txB"/>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DD6043"/>
            </a:solidFill>
            <a:ln w="9525">
              <a:noFill/>
            </a:ln>
          </p:spPr>
          <p:txBody>
            <a:bodyPr anchor="ctr"/>
            <a:p>
              <a:pPr algn="ctr"/>
              <a:r>
                <a:rPr lang="en-US" altLang="zh-CN"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0" name="任意多边形 25"/>
            <p:cNvSpPr/>
            <p:nvPr/>
          </p:nvSpPr>
          <p:spPr>
            <a:xfrm rot="1151361">
              <a:off x="464451" y="1402953"/>
              <a:ext cx="472173" cy="851317"/>
            </a:xfrm>
            <a:custGeom>
              <a:avLst/>
              <a:gdLst/>
              <a:ahLst/>
              <a:cxnLst>
                <a:cxn ang="0">
                  <a:pos x="77250" y="7072"/>
                </a:cxn>
                <a:cxn ang="0">
                  <a:pos x="123383" y="151"/>
                </a:cxn>
                <a:cxn ang="0">
                  <a:pos x="354029" y="11759"/>
                </a:cxn>
                <a:cxn ang="0">
                  <a:pos x="354698" y="11624"/>
                </a:cxn>
                <a:cxn ang="0">
                  <a:pos x="355811" y="11849"/>
                </a:cxn>
                <a:cxn ang="0">
                  <a:pos x="358935" y="12006"/>
                </a:cxn>
                <a:cxn ang="0">
                  <a:pos x="367885" y="14286"/>
                </a:cxn>
                <a:cxn ang="0">
                  <a:pos x="400425" y="20856"/>
                </a:cxn>
                <a:cxn ang="0">
                  <a:pos x="472173" y="129099"/>
                </a:cxn>
                <a:cxn ang="0">
                  <a:pos x="472173" y="733842"/>
                </a:cxn>
                <a:cxn ang="0">
                  <a:pos x="354698" y="851317"/>
                </a:cxn>
                <a:cxn ang="0">
                  <a:pos x="237223" y="733842"/>
                </a:cxn>
                <a:cxn ang="0">
                  <a:pos x="237223" y="241128"/>
                </a:cxn>
                <a:cxn ang="0">
                  <a:pos x="111573" y="234804"/>
                </a:cxn>
                <a:cxn ang="0">
                  <a:pos x="151" y="111572"/>
                </a:cxn>
                <a:cxn ang="0">
                  <a:pos x="77250" y="7072"/>
                </a:cxn>
              </a:cxnLst>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DD6043"/>
            </a:solidFill>
            <a:ln w="9525">
              <a:noFill/>
            </a:ln>
          </p:spPr>
          <p:txBody>
            <a:bodyPr/>
            <a:p>
              <a:endParaRPr lang="zh-CN" altLang="en-US"/>
            </a:p>
          </p:txBody>
        </p:sp>
      </p:grpSp>
      <p:grpSp>
        <p:nvGrpSpPr>
          <p:cNvPr id="16391" name="Group 8"/>
          <p:cNvGrpSpPr/>
          <p:nvPr/>
        </p:nvGrpSpPr>
        <p:grpSpPr>
          <a:xfrm>
            <a:off x="1073150" y="0"/>
            <a:ext cx="842963" cy="1509713"/>
            <a:chOff x="0" y="0"/>
            <a:chExt cx="1422401" cy="2627086"/>
          </a:xfrm>
        </p:grpSpPr>
        <p:sp>
          <p:nvSpPr>
            <p:cNvPr id="16392" name="任意多边形 34"/>
            <p:cNvSpPr/>
            <p:nvPr/>
          </p:nvSpPr>
          <p:spPr>
            <a:xfrm>
              <a:off x="0" y="0"/>
              <a:ext cx="1422401" cy="2627086"/>
            </a:xfrm>
            <a:custGeom>
              <a:avLst/>
              <a:gdLst/>
              <a:ahLst/>
              <a:cxnLst>
                <a:cxn ang="0">
                  <a:pos x="0" y="0"/>
                </a:cxn>
                <a:cxn ang="0">
                  <a:pos x="1544692" y="0"/>
                </a:cxn>
                <a:cxn ang="0">
                  <a:pos x="1544692" y="3147782"/>
                </a:cxn>
                <a:cxn ang="0">
                  <a:pos x="1544691" y="3147782"/>
                </a:cxn>
                <a:cxn ang="0">
                  <a:pos x="772346" y="2686165"/>
                </a:cxn>
                <a:cxn ang="0">
                  <a:pos x="0" y="3147782"/>
                </a:cxn>
                <a:cxn ang="0">
                  <a:pos x="0" y="0"/>
                </a:cxn>
              </a:cxnLst>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w="9525">
              <a:noFill/>
            </a:ln>
          </p:spPr>
          <p:txBody>
            <a:bodyPr/>
            <a:p>
              <a:endParaRPr lang="zh-CN" altLang="en-US"/>
            </a:p>
          </p:txBody>
        </p:sp>
        <p:sp>
          <p:nvSpPr>
            <p:cNvPr id="16393" name="五角星 35"/>
            <p:cNvSpPr/>
            <p:nvPr/>
          </p:nvSpPr>
          <p:spPr>
            <a:xfrm>
              <a:off x="492884" y="1055254"/>
              <a:ext cx="436632" cy="436466"/>
            </a:xfrm>
            <a:custGeom>
              <a:avLst/>
              <a:gdLst/>
              <a:ahLst/>
              <a:cxnLst>
                <a:cxn ang="16200000">
                  <a:pos x="218316" y="0"/>
                </a:cxn>
                <a:cxn ang="10800000">
                  <a:pos x="0" y="166714"/>
                </a:cxn>
                <a:cxn ang="5400000">
                  <a:pos x="83389" y="436464"/>
                </a:cxn>
                <a:cxn ang="5400000">
                  <a:pos x="353242" y="436464"/>
                </a:cxn>
                <a:cxn ang="0">
                  <a:pos x="436631" y="166714"/>
                </a:cxn>
              </a:cxnLst>
              <a:pathLst>
                <a:path w="436632" h="436466">
                  <a:moveTo>
                    <a:pt x="0" y="166714"/>
                  </a:moveTo>
                  <a:lnTo>
                    <a:pt x="166779" y="166715"/>
                  </a:lnTo>
                  <a:lnTo>
                    <a:pt x="218316" y="0"/>
                  </a:lnTo>
                  <a:lnTo>
                    <a:pt x="269852" y="166715"/>
                  </a:lnTo>
                  <a:lnTo>
                    <a:pt x="436631" y="166714"/>
                  </a:lnTo>
                  <a:lnTo>
                    <a:pt x="301703" y="269749"/>
                  </a:lnTo>
                  <a:lnTo>
                    <a:pt x="353242" y="436464"/>
                  </a:lnTo>
                  <a:lnTo>
                    <a:pt x="218316" y="333428"/>
                  </a:lnTo>
                  <a:lnTo>
                    <a:pt x="83389" y="436464"/>
                  </a:lnTo>
                  <a:lnTo>
                    <a:pt x="134928" y="269749"/>
                  </a:lnTo>
                  <a:close/>
                </a:path>
              </a:pathLst>
            </a:custGeom>
            <a:solidFill>
              <a:schemeClr val="bg1"/>
            </a:solidFill>
            <a:ln w="9525">
              <a:noFill/>
            </a:ln>
          </p:spPr>
          <p:txBody>
            <a:bodyPr/>
            <a:p>
              <a:endParaRPr lang="zh-CN" altLang="en-US"/>
            </a:p>
          </p:txBody>
        </p:sp>
      </p:grpSp>
      <p:sp>
        <p:nvSpPr>
          <p:cNvPr id="16394" name="文本框 36"/>
          <p:cNvSpPr/>
          <p:nvPr/>
        </p:nvSpPr>
        <p:spPr>
          <a:xfrm>
            <a:off x="2076450" y="247650"/>
            <a:ext cx="2379663" cy="1014413"/>
          </a:xfrm>
          <a:prstGeom prst="rect">
            <a:avLst/>
          </a:prstGeom>
          <a:noFill/>
          <a:ln w="9525">
            <a:noFill/>
          </a:ln>
        </p:spPr>
        <p:txBody>
          <a:bodyPr anchor="t">
            <a:spAutoFit/>
          </a:bodyPr>
          <a:p>
            <a:r>
              <a:rPr lang="en-US" altLang="zh-CN" sz="6000" dirty="0">
                <a:solidFill>
                  <a:srgbClr val="DD6043"/>
                </a:solidFill>
                <a:latin typeface="Calibri" panose="020F0502020204030204" pitchFamily="2" charset="0"/>
                <a:ea typeface="宋体" panose="02010600030101010101" pitchFamily="2" charset="-122"/>
                <a:sym typeface="Calibri" panose="020F0502020204030204" pitchFamily="2" charset="0"/>
              </a:rPr>
              <a:t>Part 4</a:t>
            </a:r>
            <a:endParaRPr lang="zh-CN" altLang="en-US" sz="6000"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sp>
        <p:nvSpPr>
          <p:cNvPr id="16395" name="文本框 41"/>
          <p:cNvSpPr/>
          <p:nvPr/>
        </p:nvSpPr>
        <p:spPr>
          <a:xfrm>
            <a:off x="5016500" y="1828800"/>
            <a:ext cx="2565400"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我的未来</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396" name="文本框 42"/>
          <p:cNvSpPr/>
          <p:nvPr/>
        </p:nvSpPr>
        <p:spPr>
          <a:xfrm>
            <a:off x="1333500" y="2717800"/>
            <a:ext cx="9525000" cy="584200"/>
          </a:xfrm>
          <a:prstGeom prst="rect">
            <a:avLst/>
          </a:prstGeom>
          <a:noFill/>
          <a:ln w="9525">
            <a:noFill/>
          </a:ln>
        </p:spPr>
        <p:txBody>
          <a:bodyPr anchor="t">
            <a:spAutoFit/>
          </a:bodyPr>
          <a:p>
            <a:pPr algn="ct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这里输入有关我的未来的描述这里输入有关我的未来的描述这里输入有关我的未来的描述这里输入有关我的未来的描述这里输入有关我的未来的描述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16397" name="Group 14"/>
          <p:cNvGrpSpPr/>
          <p:nvPr/>
        </p:nvGrpSpPr>
        <p:grpSpPr>
          <a:xfrm rot="322000">
            <a:off x="4830763" y="4292600"/>
            <a:ext cx="565150" cy="1125538"/>
            <a:chOff x="0" y="0"/>
            <a:chExt cx="1292236" cy="2573230"/>
          </a:xfrm>
        </p:grpSpPr>
        <p:sp>
          <p:nvSpPr>
            <p:cNvPr id="16398" name="圆角矩形 44"/>
            <p:cNvSpPr/>
            <p:nvPr/>
          </p:nvSpPr>
          <p:spPr>
            <a:xfrm rot="-1766204">
              <a:off x="444250" y="0"/>
              <a:ext cx="528475" cy="507893"/>
            </a:xfrm>
            <a:prstGeom prst="roundRect">
              <a:avLst>
                <a:gd name="adj" fmla="val 50000"/>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9" name="圆角矩形 45"/>
            <p:cNvSpPr/>
            <p:nvPr/>
          </p:nvSpPr>
          <p:spPr>
            <a:xfrm rot="1235772">
              <a:off x="84373" y="1294051"/>
              <a:ext cx="234950" cy="1279179"/>
            </a:xfrm>
            <a:prstGeom prst="roundRect">
              <a:avLst>
                <a:gd name="adj" fmla="val 40347"/>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0" name="任意多边形 46"/>
            <p:cNvSpPr/>
            <p:nvPr/>
          </p:nvSpPr>
          <p:spPr>
            <a:xfrm rot="-9627105">
              <a:off x="0" y="10030"/>
              <a:ext cx="1292236" cy="1611770"/>
            </a:xfrm>
            <a:custGeom>
              <a:avLst/>
              <a:gdLst>
                <a:gd name="txL" fmla="*/ 0 w 1292236"/>
                <a:gd name="txT" fmla="*/ 0 h 1477675"/>
                <a:gd name="txR" fmla="*/ 1292236 w 1292236"/>
                <a:gd name="txB" fmla="*/ 1477675 h 1477675"/>
              </a:gdLst>
              <a:ahLst/>
              <a:cxnLst>
                <a:cxn ang="0">
                  <a:pos x="138981" y="2269666"/>
                </a:cxn>
                <a:cxn ang="0">
                  <a:pos x="101368" y="2281390"/>
                </a:cxn>
                <a:cxn ang="0">
                  <a:pos x="101369" y="2281389"/>
                </a:cxn>
                <a:cxn ang="0">
                  <a:pos x="4737" y="2132199"/>
                </a:cxn>
                <a:cxn ang="0">
                  <a:pos x="4737" y="1519855"/>
                </a:cxn>
                <a:cxn ang="0">
                  <a:pos x="0" y="1467147"/>
                </a:cxn>
                <a:cxn ang="0">
                  <a:pos x="31522" y="1365960"/>
                </a:cxn>
                <a:cxn ang="0">
                  <a:pos x="54588" y="1344793"/>
                </a:cxn>
                <a:cxn ang="0">
                  <a:pos x="63756" y="1335250"/>
                </a:cxn>
                <a:cxn ang="0">
                  <a:pos x="67446" y="1334099"/>
                </a:cxn>
                <a:cxn ang="0">
                  <a:pos x="338136" y="1187632"/>
                </a:cxn>
                <a:cxn ang="0">
                  <a:pos x="376144" y="1179490"/>
                </a:cxn>
                <a:cxn ang="0">
                  <a:pos x="388460" y="1184468"/>
                </a:cxn>
                <a:cxn ang="0">
                  <a:pos x="309867" y="231341"/>
                </a:cxn>
                <a:cxn ang="0">
                  <a:pos x="391328" y="68877"/>
                </a:cxn>
                <a:cxn ang="0">
                  <a:pos x="735758" y="1178"/>
                </a:cxn>
                <a:cxn ang="0">
                  <a:pos x="840986" y="126947"/>
                </a:cxn>
                <a:cxn ang="0">
                  <a:pos x="917252" y="1051857"/>
                </a:cxn>
                <a:cxn ang="0">
                  <a:pos x="1093939" y="955000"/>
                </a:cxn>
                <a:cxn ang="0">
                  <a:pos x="1092476" y="402436"/>
                </a:cxn>
                <a:cxn ang="0">
                  <a:pos x="1188712" y="252637"/>
                </a:cxn>
                <a:cxn ang="0">
                  <a:pos x="1188711" y="252639"/>
                </a:cxn>
                <a:cxn ang="0">
                  <a:pos x="1285738" y="401218"/>
                </a:cxn>
                <a:cxn ang="0">
                  <a:pos x="1287360" y="1013558"/>
                </a:cxn>
                <a:cxn ang="0">
                  <a:pos x="1292236" y="1066234"/>
                </a:cxn>
                <a:cxn ang="0">
                  <a:pos x="1260983" y="1167619"/>
                </a:cxn>
                <a:cxn ang="0">
                  <a:pos x="1237973" y="1188932"/>
                </a:cxn>
                <a:cxn ang="0">
                  <a:pos x="1228830" y="1198533"/>
                </a:cxn>
                <a:cxn ang="0">
                  <a:pos x="1225143" y="1199705"/>
                </a:cxn>
                <a:cxn ang="0">
                  <a:pos x="954844" y="1347880"/>
                </a:cxn>
                <a:cxn ang="0">
                  <a:pos x="941898" y="1350738"/>
                </a:cxn>
                <a:cxn ang="0">
                  <a:pos x="943619" y="1371621"/>
                </a:cxn>
                <a:cxn ang="0">
                  <a:pos x="862158" y="1534084"/>
                </a:cxn>
                <a:cxn ang="0">
                  <a:pos x="517728" y="1601782"/>
                </a:cxn>
                <a:cxn ang="0">
                  <a:pos x="412500" y="1476015"/>
                </a:cxn>
                <a:cxn ang="0">
                  <a:pos x="411245" y="1460790"/>
                </a:cxn>
                <a:cxn ang="0">
                  <a:pos x="402057" y="1469220"/>
                </a:cxn>
                <a:cxn ang="0">
                  <a:pos x="198001" y="1579631"/>
                </a:cxn>
                <a:cxn ang="0">
                  <a:pos x="198000" y="2132200"/>
                </a:cxn>
                <a:cxn ang="0">
                  <a:pos x="138981" y="2269666"/>
                </a:cxn>
              </a:cxnLst>
              <a:rect l="txL" t="txT" r="txR" b="txB"/>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DD6043"/>
            </a:solidFill>
            <a:ln w="9525">
              <a:noFill/>
            </a:ln>
          </p:spPr>
          <p:txBody>
            <a:bodyPr anchor="ctr"/>
            <a:p>
              <a:pPr algn="ctr"/>
              <a:r>
                <a:rPr lang="en-US" altLang="zh-CN"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1" name="任意多边形 47"/>
            <p:cNvSpPr/>
            <p:nvPr/>
          </p:nvSpPr>
          <p:spPr>
            <a:xfrm rot="1151361">
              <a:off x="464451" y="1402953"/>
              <a:ext cx="472173" cy="851317"/>
            </a:xfrm>
            <a:custGeom>
              <a:avLst/>
              <a:gdLst/>
              <a:ahLst/>
              <a:cxnLst>
                <a:cxn ang="0">
                  <a:pos x="77250" y="7072"/>
                </a:cxn>
                <a:cxn ang="0">
                  <a:pos x="123383" y="151"/>
                </a:cxn>
                <a:cxn ang="0">
                  <a:pos x="354029" y="11759"/>
                </a:cxn>
                <a:cxn ang="0">
                  <a:pos x="354698" y="11624"/>
                </a:cxn>
                <a:cxn ang="0">
                  <a:pos x="355811" y="11849"/>
                </a:cxn>
                <a:cxn ang="0">
                  <a:pos x="358935" y="12006"/>
                </a:cxn>
                <a:cxn ang="0">
                  <a:pos x="367885" y="14286"/>
                </a:cxn>
                <a:cxn ang="0">
                  <a:pos x="400425" y="20856"/>
                </a:cxn>
                <a:cxn ang="0">
                  <a:pos x="472173" y="129099"/>
                </a:cxn>
                <a:cxn ang="0">
                  <a:pos x="472173" y="733842"/>
                </a:cxn>
                <a:cxn ang="0">
                  <a:pos x="354698" y="851317"/>
                </a:cxn>
                <a:cxn ang="0">
                  <a:pos x="237223" y="733842"/>
                </a:cxn>
                <a:cxn ang="0">
                  <a:pos x="237223" y="241128"/>
                </a:cxn>
                <a:cxn ang="0">
                  <a:pos x="111573" y="234804"/>
                </a:cxn>
                <a:cxn ang="0">
                  <a:pos x="151" y="111572"/>
                </a:cxn>
                <a:cxn ang="0">
                  <a:pos x="77250" y="7072"/>
                </a:cxn>
              </a:cxnLst>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DD6043"/>
            </a:solidFill>
            <a:ln w="9525">
              <a:noFill/>
            </a:ln>
          </p:spPr>
          <p:txBody>
            <a:bodyPr/>
            <a:p>
              <a:endParaRPr lang="zh-CN" altLang="en-US"/>
            </a:p>
          </p:txBody>
        </p:sp>
      </p:grpSp>
      <p:grpSp>
        <p:nvGrpSpPr>
          <p:cNvPr id="16402" name="Group 19"/>
          <p:cNvGrpSpPr/>
          <p:nvPr/>
        </p:nvGrpSpPr>
        <p:grpSpPr>
          <a:xfrm rot="322000">
            <a:off x="6557963" y="3744913"/>
            <a:ext cx="565150" cy="1125537"/>
            <a:chOff x="0" y="0"/>
            <a:chExt cx="1292236" cy="2573230"/>
          </a:xfrm>
        </p:grpSpPr>
        <p:sp>
          <p:nvSpPr>
            <p:cNvPr id="16403" name="圆角矩形 49"/>
            <p:cNvSpPr/>
            <p:nvPr/>
          </p:nvSpPr>
          <p:spPr>
            <a:xfrm rot="-1766204">
              <a:off x="444250" y="0"/>
              <a:ext cx="528475" cy="507893"/>
            </a:xfrm>
            <a:prstGeom prst="roundRect">
              <a:avLst>
                <a:gd name="adj" fmla="val 50000"/>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4" name="圆角矩形 50"/>
            <p:cNvSpPr/>
            <p:nvPr/>
          </p:nvSpPr>
          <p:spPr>
            <a:xfrm rot="1235772">
              <a:off x="84373" y="1294051"/>
              <a:ext cx="234950" cy="1279179"/>
            </a:xfrm>
            <a:prstGeom prst="roundRect">
              <a:avLst>
                <a:gd name="adj" fmla="val 40347"/>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5" name="任意多边形 51"/>
            <p:cNvSpPr/>
            <p:nvPr/>
          </p:nvSpPr>
          <p:spPr>
            <a:xfrm rot="-9627105">
              <a:off x="0" y="10030"/>
              <a:ext cx="1292236" cy="1611770"/>
            </a:xfrm>
            <a:custGeom>
              <a:avLst/>
              <a:gdLst>
                <a:gd name="txL" fmla="*/ 0 w 1292236"/>
                <a:gd name="txT" fmla="*/ 0 h 1477675"/>
                <a:gd name="txR" fmla="*/ 1292236 w 1292236"/>
                <a:gd name="txB" fmla="*/ 1477675 h 1477675"/>
              </a:gdLst>
              <a:ahLst/>
              <a:cxnLst>
                <a:cxn ang="0">
                  <a:pos x="138981" y="2269666"/>
                </a:cxn>
                <a:cxn ang="0">
                  <a:pos x="101368" y="2281390"/>
                </a:cxn>
                <a:cxn ang="0">
                  <a:pos x="101369" y="2281389"/>
                </a:cxn>
                <a:cxn ang="0">
                  <a:pos x="4737" y="2132199"/>
                </a:cxn>
                <a:cxn ang="0">
                  <a:pos x="4737" y="1519855"/>
                </a:cxn>
                <a:cxn ang="0">
                  <a:pos x="0" y="1467147"/>
                </a:cxn>
                <a:cxn ang="0">
                  <a:pos x="31522" y="1365960"/>
                </a:cxn>
                <a:cxn ang="0">
                  <a:pos x="54588" y="1344793"/>
                </a:cxn>
                <a:cxn ang="0">
                  <a:pos x="63756" y="1335250"/>
                </a:cxn>
                <a:cxn ang="0">
                  <a:pos x="67446" y="1334099"/>
                </a:cxn>
                <a:cxn ang="0">
                  <a:pos x="338136" y="1187632"/>
                </a:cxn>
                <a:cxn ang="0">
                  <a:pos x="376144" y="1179490"/>
                </a:cxn>
                <a:cxn ang="0">
                  <a:pos x="388460" y="1184468"/>
                </a:cxn>
                <a:cxn ang="0">
                  <a:pos x="309867" y="231341"/>
                </a:cxn>
                <a:cxn ang="0">
                  <a:pos x="391328" y="68877"/>
                </a:cxn>
                <a:cxn ang="0">
                  <a:pos x="735758" y="1178"/>
                </a:cxn>
                <a:cxn ang="0">
                  <a:pos x="840986" y="126947"/>
                </a:cxn>
                <a:cxn ang="0">
                  <a:pos x="917252" y="1051857"/>
                </a:cxn>
                <a:cxn ang="0">
                  <a:pos x="1093939" y="955000"/>
                </a:cxn>
                <a:cxn ang="0">
                  <a:pos x="1092476" y="402436"/>
                </a:cxn>
                <a:cxn ang="0">
                  <a:pos x="1188712" y="252637"/>
                </a:cxn>
                <a:cxn ang="0">
                  <a:pos x="1188711" y="252639"/>
                </a:cxn>
                <a:cxn ang="0">
                  <a:pos x="1285738" y="401218"/>
                </a:cxn>
                <a:cxn ang="0">
                  <a:pos x="1287360" y="1013558"/>
                </a:cxn>
                <a:cxn ang="0">
                  <a:pos x="1292236" y="1066234"/>
                </a:cxn>
                <a:cxn ang="0">
                  <a:pos x="1260983" y="1167619"/>
                </a:cxn>
                <a:cxn ang="0">
                  <a:pos x="1237973" y="1188932"/>
                </a:cxn>
                <a:cxn ang="0">
                  <a:pos x="1228830" y="1198533"/>
                </a:cxn>
                <a:cxn ang="0">
                  <a:pos x="1225143" y="1199705"/>
                </a:cxn>
                <a:cxn ang="0">
                  <a:pos x="954844" y="1347880"/>
                </a:cxn>
                <a:cxn ang="0">
                  <a:pos x="941898" y="1350738"/>
                </a:cxn>
                <a:cxn ang="0">
                  <a:pos x="943619" y="1371621"/>
                </a:cxn>
                <a:cxn ang="0">
                  <a:pos x="862158" y="1534084"/>
                </a:cxn>
                <a:cxn ang="0">
                  <a:pos x="517728" y="1601782"/>
                </a:cxn>
                <a:cxn ang="0">
                  <a:pos x="412500" y="1476015"/>
                </a:cxn>
                <a:cxn ang="0">
                  <a:pos x="411245" y="1460790"/>
                </a:cxn>
                <a:cxn ang="0">
                  <a:pos x="402057" y="1469220"/>
                </a:cxn>
                <a:cxn ang="0">
                  <a:pos x="198001" y="1579631"/>
                </a:cxn>
                <a:cxn ang="0">
                  <a:pos x="198000" y="2132200"/>
                </a:cxn>
                <a:cxn ang="0">
                  <a:pos x="138981" y="2269666"/>
                </a:cxn>
              </a:cxnLst>
              <a:rect l="txL" t="txT" r="txR" b="txB"/>
              <a:pathLst>
                <a:path w="1292236" h="1477675">
                  <a:moveTo>
                    <a:pt x="138981" y="1470081"/>
                  </a:moveTo>
                  <a:cubicBezTo>
                    <a:pt x="127421" y="1474971"/>
                    <a:pt x="114710" y="1477675"/>
                    <a:pt x="101368" y="1477675"/>
                  </a:cubicBezTo>
                  <a:lnTo>
                    <a:pt x="101369" y="1477674"/>
                  </a:lnTo>
                  <a:cubicBezTo>
                    <a:pt x="48001" y="1477674"/>
                    <a:pt x="4737" y="1434410"/>
                    <a:pt x="4737" y="1381042"/>
                  </a:cubicBezTo>
                  <a:lnTo>
                    <a:pt x="4737" y="984422"/>
                  </a:lnTo>
                  <a:lnTo>
                    <a:pt x="0" y="950283"/>
                  </a:lnTo>
                  <a:cubicBezTo>
                    <a:pt x="1582" y="925228"/>
                    <a:pt x="12936" y="901620"/>
                    <a:pt x="31522" y="884744"/>
                  </a:cubicBezTo>
                  <a:lnTo>
                    <a:pt x="54588" y="871033"/>
                  </a:lnTo>
                  <a:lnTo>
                    <a:pt x="63756" y="864852"/>
                  </a:lnTo>
                  <a:lnTo>
                    <a:pt x="67446" y="864107"/>
                  </a:lnTo>
                  <a:lnTo>
                    <a:pt x="338136" y="769239"/>
                  </a:lnTo>
                  <a:cubicBezTo>
                    <a:pt x="350727" y="764826"/>
                    <a:pt x="363616" y="763174"/>
                    <a:pt x="376144" y="763965"/>
                  </a:cubicBezTo>
                  <a:lnTo>
                    <a:pt x="388460" y="767190"/>
                  </a:lnTo>
                  <a:lnTo>
                    <a:pt x="309867" y="149840"/>
                  </a:lnTo>
                  <a:cubicBezTo>
                    <a:pt x="303303" y="98287"/>
                    <a:pt x="339775" y="51175"/>
                    <a:pt x="391328" y="44612"/>
                  </a:cubicBezTo>
                  <a:lnTo>
                    <a:pt x="735758" y="763"/>
                  </a:lnTo>
                  <a:cubicBezTo>
                    <a:pt x="787311" y="-5800"/>
                    <a:pt x="834423" y="30671"/>
                    <a:pt x="840986" y="82224"/>
                  </a:cubicBezTo>
                  <a:lnTo>
                    <a:pt x="917252" y="681296"/>
                  </a:lnTo>
                  <a:lnTo>
                    <a:pt x="1093939" y="618561"/>
                  </a:lnTo>
                  <a:lnTo>
                    <a:pt x="1092476" y="260661"/>
                  </a:lnTo>
                  <a:cubicBezTo>
                    <a:pt x="1092258" y="207294"/>
                    <a:pt x="1135345" y="163853"/>
                    <a:pt x="1188712" y="163635"/>
                  </a:cubicBezTo>
                  <a:lnTo>
                    <a:pt x="1188711" y="163636"/>
                  </a:lnTo>
                  <a:cubicBezTo>
                    <a:pt x="1242079" y="163418"/>
                    <a:pt x="1285519" y="206505"/>
                    <a:pt x="1285738" y="259872"/>
                  </a:cubicBezTo>
                  <a:lnTo>
                    <a:pt x="1287360" y="656489"/>
                  </a:lnTo>
                  <a:lnTo>
                    <a:pt x="1292236" y="690608"/>
                  </a:lnTo>
                  <a:cubicBezTo>
                    <a:pt x="1290757" y="715669"/>
                    <a:pt x="1279500" y="739323"/>
                    <a:pt x="1260983" y="756276"/>
                  </a:cubicBezTo>
                  <a:lnTo>
                    <a:pt x="1237973" y="770081"/>
                  </a:lnTo>
                  <a:lnTo>
                    <a:pt x="1228830" y="776299"/>
                  </a:lnTo>
                  <a:lnTo>
                    <a:pt x="1225143" y="777059"/>
                  </a:lnTo>
                  <a:lnTo>
                    <a:pt x="954844" y="873033"/>
                  </a:lnTo>
                  <a:lnTo>
                    <a:pt x="941898" y="874884"/>
                  </a:lnTo>
                  <a:lnTo>
                    <a:pt x="943619" y="888410"/>
                  </a:lnTo>
                  <a:cubicBezTo>
                    <a:pt x="950183" y="939963"/>
                    <a:pt x="913711" y="987075"/>
                    <a:pt x="862158" y="993638"/>
                  </a:cubicBezTo>
                  <a:lnTo>
                    <a:pt x="517728" y="1037487"/>
                  </a:lnTo>
                  <a:cubicBezTo>
                    <a:pt x="466176" y="1044050"/>
                    <a:pt x="419063" y="1007579"/>
                    <a:pt x="412500" y="956026"/>
                  </a:cubicBezTo>
                  <a:lnTo>
                    <a:pt x="411245" y="946165"/>
                  </a:lnTo>
                  <a:lnTo>
                    <a:pt x="402057" y="951626"/>
                  </a:lnTo>
                  <a:lnTo>
                    <a:pt x="198001" y="1023140"/>
                  </a:lnTo>
                  <a:lnTo>
                    <a:pt x="198000" y="1381043"/>
                  </a:lnTo>
                  <a:cubicBezTo>
                    <a:pt x="198000" y="1421069"/>
                    <a:pt x="173664" y="1455412"/>
                    <a:pt x="138981" y="1470081"/>
                  </a:cubicBezTo>
                  <a:close/>
                </a:path>
              </a:pathLst>
            </a:custGeom>
            <a:solidFill>
              <a:srgbClr val="DD6043"/>
            </a:solidFill>
            <a:ln w="9525">
              <a:noFill/>
            </a:ln>
          </p:spPr>
          <p:txBody>
            <a:bodyPr anchor="ctr"/>
            <a:p>
              <a:pPr algn="ctr"/>
              <a:r>
                <a:rPr lang="en-US" altLang="zh-CN" dirty="0">
                  <a:solidFill>
                    <a:srgbClr val="FFFFFF"/>
                  </a:solidFill>
                  <a:latin typeface="Calibri" panose="020F0502020204030204" pitchFamily="2" charset="0"/>
                  <a:ea typeface="宋体" panose="02010600030101010101" pitchFamily="2" charset="-122"/>
                  <a:sym typeface="Calibri" panose="020F0502020204030204" pitchFamily="2" charset="0"/>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6" name="任意多边形 52"/>
            <p:cNvSpPr/>
            <p:nvPr/>
          </p:nvSpPr>
          <p:spPr>
            <a:xfrm rot="1151361">
              <a:off x="464451" y="1402953"/>
              <a:ext cx="472173" cy="851317"/>
            </a:xfrm>
            <a:custGeom>
              <a:avLst/>
              <a:gdLst/>
              <a:ahLst/>
              <a:cxnLst>
                <a:cxn ang="0">
                  <a:pos x="77250" y="7072"/>
                </a:cxn>
                <a:cxn ang="0">
                  <a:pos x="123383" y="151"/>
                </a:cxn>
                <a:cxn ang="0">
                  <a:pos x="354029" y="11759"/>
                </a:cxn>
                <a:cxn ang="0">
                  <a:pos x="354698" y="11624"/>
                </a:cxn>
                <a:cxn ang="0">
                  <a:pos x="355811" y="11849"/>
                </a:cxn>
                <a:cxn ang="0">
                  <a:pos x="358935" y="12006"/>
                </a:cxn>
                <a:cxn ang="0">
                  <a:pos x="367885" y="14286"/>
                </a:cxn>
                <a:cxn ang="0">
                  <a:pos x="400425" y="20856"/>
                </a:cxn>
                <a:cxn ang="0">
                  <a:pos x="472173" y="129099"/>
                </a:cxn>
                <a:cxn ang="0">
                  <a:pos x="472173" y="733842"/>
                </a:cxn>
                <a:cxn ang="0">
                  <a:pos x="354698" y="851317"/>
                </a:cxn>
                <a:cxn ang="0">
                  <a:pos x="237223" y="733842"/>
                </a:cxn>
                <a:cxn ang="0">
                  <a:pos x="237223" y="241128"/>
                </a:cxn>
                <a:cxn ang="0">
                  <a:pos x="111573" y="234804"/>
                </a:cxn>
                <a:cxn ang="0">
                  <a:pos x="151" y="111572"/>
                </a:cxn>
                <a:cxn ang="0">
                  <a:pos x="77250" y="7072"/>
                </a:cxn>
              </a:cxnLst>
              <a:pathLst>
                <a:path w="472173" h="851317">
                  <a:moveTo>
                    <a:pt x="77250" y="7072"/>
                  </a:moveTo>
                  <a:cubicBezTo>
                    <a:pt x="91585" y="1842"/>
                    <a:pt x="107183" y="-665"/>
                    <a:pt x="123383" y="151"/>
                  </a:cubicBezTo>
                  <a:lnTo>
                    <a:pt x="354029" y="11759"/>
                  </a:lnTo>
                  <a:lnTo>
                    <a:pt x="354698" y="11624"/>
                  </a:lnTo>
                  <a:lnTo>
                    <a:pt x="355811" y="11849"/>
                  </a:lnTo>
                  <a:lnTo>
                    <a:pt x="358935" y="12006"/>
                  </a:lnTo>
                  <a:lnTo>
                    <a:pt x="367885" y="14286"/>
                  </a:lnTo>
                  <a:lnTo>
                    <a:pt x="400425" y="20856"/>
                  </a:lnTo>
                  <a:cubicBezTo>
                    <a:pt x="442588" y="38689"/>
                    <a:pt x="472173" y="80439"/>
                    <a:pt x="472173" y="129099"/>
                  </a:cubicBezTo>
                  <a:lnTo>
                    <a:pt x="472173" y="733842"/>
                  </a:lnTo>
                  <a:cubicBezTo>
                    <a:pt x="472173" y="798722"/>
                    <a:pt x="419578" y="851317"/>
                    <a:pt x="354698" y="851317"/>
                  </a:cubicBezTo>
                  <a:cubicBezTo>
                    <a:pt x="289818" y="851317"/>
                    <a:pt x="237223" y="798722"/>
                    <a:pt x="237223" y="733842"/>
                  </a:cubicBezTo>
                  <a:lnTo>
                    <a:pt x="237223" y="241128"/>
                  </a:lnTo>
                  <a:lnTo>
                    <a:pt x="111573" y="234804"/>
                  </a:lnTo>
                  <a:cubicBezTo>
                    <a:pt x="46775" y="231543"/>
                    <a:pt x="-3110" y="176370"/>
                    <a:pt x="151" y="111572"/>
                  </a:cubicBezTo>
                  <a:cubicBezTo>
                    <a:pt x="2597" y="62974"/>
                    <a:pt x="34243" y="22764"/>
                    <a:pt x="77250" y="7072"/>
                  </a:cubicBezTo>
                  <a:close/>
                </a:path>
              </a:pathLst>
            </a:custGeom>
            <a:solidFill>
              <a:srgbClr val="DD6043"/>
            </a:solidFill>
            <a:ln w="9525">
              <a:noFill/>
            </a:ln>
          </p:spPr>
          <p:txBody>
            <a:bodyPr/>
            <a:p>
              <a:endParaRPr lang="zh-CN" altLang="en-US"/>
            </a:p>
          </p:txBody>
        </p:sp>
      </p:grpSp>
      <p:sp>
        <p:nvSpPr>
          <p:cNvPr id="16407" name="直接连接符 53"/>
          <p:cNvSpPr/>
          <p:nvPr/>
        </p:nvSpPr>
        <p:spPr>
          <a:xfrm>
            <a:off x="2943225" y="5926138"/>
            <a:ext cx="2160588" cy="1587"/>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6408" name="直接连接符 56"/>
          <p:cNvSpPr/>
          <p:nvPr/>
        </p:nvSpPr>
        <p:spPr>
          <a:xfrm>
            <a:off x="4699000" y="5380038"/>
            <a:ext cx="2160588" cy="1587"/>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6409" name="直接连接符 57"/>
          <p:cNvSpPr/>
          <p:nvPr/>
        </p:nvSpPr>
        <p:spPr>
          <a:xfrm>
            <a:off x="6096000" y="4816475"/>
            <a:ext cx="2160588" cy="1588"/>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6410" name="文本框 59"/>
          <p:cNvSpPr/>
          <p:nvPr/>
        </p:nvSpPr>
        <p:spPr>
          <a:xfrm>
            <a:off x="8375650" y="4586288"/>
            <a:ext cx="1592263" cy="461962"/>
          </a:xfrm>
          <a:prstGeom prst="rect">
            <a:avLst/>
          </a:prstGeom>
          <a:noFill/>
          <a:ln w="9525">
            <a:noFill/>
          </a:ln>
        </p:spPr>
        <p:txBody>
          <a:bodyPr anchor="t">
            <a:spAutoFit/>
          </a:bodyPr>
          <a:p>
            <a:r>
              <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我的目标</a:t>
            </a:r>
            <a:endPar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411" name="文本框 61"/>
          <p:cNvSpPr/>
          <p:nvPr/>
        </p:nvSpPr>
        <p:spPr>
          <a:xfrm>
            <a:off x="6958013" y="5173663"/>
            <a:ext cx="2179637" cy="461962"/>
          </a:xfrm>
          <a:prstGeom prst="rect">
            <a:avLst/>
          </a:prstGeom>
          <a:noFill/>
          <a:ln w="9525">
            <a:noFill/>
          </a:ln>
        </p:spPr>
        <p:txBody>
          <a:bodyPr anchor="t">
            <a:spAutoFit/>
          </a:bodyPr>
          <a:p>
            <a:r>
              <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社团工作</a:t>
            </a:r>
            <a:endPar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412" name="文本框 62"/>
          <p:cNvSpPr/>
          <p:nvPr/>
        </p:nvSpPr>
        <p:spPr>
          <a:xfrm>
            <a:off x="5214938" y="5708650"/>
            <a:ext cx="2179637" cy="461963"/>
          </a:xfrm>
          <a:prstGeom prst="rect">
            <a:avLst/>
          </a:prstGeom>
          <a:noFill/>
          <a:ln w="9525">
            <a:noFill/>
          </a:ln>
        </p:spPr>
        <p:txBody>
          <a:bodyPr anchor="t">
            <a:spAutoFit/>
          </a:bodyPr>
          <a:p>
            <a:r>
              <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学习计划</a:t>
            </a:r>
            <a:endParaRPr lang="zh-CN" altLang="en-US" sz="24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09" name="Group 2"/>
          <p:cNvGrpSpPr/>
          <p:nvPr/>
        </p:nvGrpSpPr>
        <p:grpSpPr>
          <a:xfrm>
            <a:off x="0" y="2413000"/>
            <a:ext cx="5486400" cy="4445000"/>
            <a:chOff x="0" y="0"/>
            <a:chExt cx="5486400" cy="4826000"/>
          </a:xfrm>
        </p:grpSpPr>
        <p:grpSp>
          <p:nvGrpSpPr>
            <p:cNvPr id="17410" name="Group 3"/>
            <p:cNvGrpSpPr/>
            <p:nvPr/>
          </p:nvGrpSpPr>
          <p:grpSpPr>
            <a:xfrm>
              <a:off x="0" y="0"/>
              <a:ext cx="5486400" cy="4826000"/>
              <a:chOff x="0" y="0"/>
              <a:chExt cx="5486400" cy="4908939"/>
            </a:xfrm>
          </p:grpSpPr>
          <p:sp>
            <p:nvSpPr>
              <p:cNvPr id="17411" name="等腰三角形 1"/>
              <p:cNvSpPr/>
              <p:nvPr/>
            </p:nvSpPr>
            <p:spPr>
              <a:xfrm>
                <a:off x="0" y="1232289"/>
                <a:ext cx="5486400" cy="3676650"/>
              </a:xfrm>
              <a:prstGeom prst="triangle">
                <a:avLst>
                  <a:gd name="adj" fmla="val 50000"/>
                </a:avLst>
              </a:prstGeom>
              <a:solidFill>
                <a:srgbClr val="649B3F"/>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7412" name="Group 5"/>
              <p:cNvGrpSpPr/>
              <p:nvPr/>
            </p:nvGrpSpPr>
            <p:grpSpPr>
              <a:xfrm>
                <a:off x="2716654" y="0"/>
                <a:ext cx="645672" cy="1417900"/>
                <a:chOff x="0" y="0"/>
                <a:chExt cx="834622" cy="1832834"/>
              </a:xfrm>
            </p:grpSpPr>
            <p:sp>
              <p:nvSpPr>
                <p:cNvPr id="17413" name="矩形 3"/>
                <p:cNvSpPr/>
                <p:nvPr/>
              </p:nvSpPr>
              <p:spPr>
                <a:xfrm>
                  <a:off x="3530" y="32834"/>
                  <a:ext cx="45719" cy="1800000"/>
                </a:xfrm>
                <a:prstGeom prst="rect">
                  <a:avLst/>
                </a:prstGeom>
                <a:solidFill>
                  <a:srgbClr val="649B3F"/>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4" name="直角三角形 2"/>
                <p:cNvSpPr/>
                <p:nvPr/>
              </p:nvSpPr>
              <p:spPr>
                <a:xfrm flipV="1">
                  <a:off x="0" y="0"/>
                  <a:ext cx="834622" cy="999776"/>
                </a:xfrm>
                <a:custGeom>
                  <a:avLst/>
                  <a:gdLst/>
                  <a:ahLst/>
                  <a:cxnLst>
                    <a:cxn ang="0">
                      <a:pos x="0" y="182763"/>
                    </a:cxn>
                    <a:cxn ang="0">
                      <a:pos x="0" y="0"/>
                    </a:cxn>
                    <a:cxn ang="0">
                      <a:pos x="77079" y="89590"/>
                    </a:cxn>
                    <a:cxn ang="0">
                      <a:pos x="0" y="182763"/>
                    </a:cxn>
                  </a:cxnLst>
                  <a:pathLst>
                    <a:path w="1514007" h="1528997">
                      <a:moveTo>
                        <a:pt x="0" y="1528997"/>
                      </a:moveTo>
                      <a:lnTo>
                        <a:pt x="0" y="0"/>
                      </a:lnTo>
                      <a:lnTo>
                        <a:pt x="1514007" y="749509"/>
                      </a:lnTo>
                      <a:lnTo>
                        <a:pt x="0" y="1528997"/>
                      </a:lnTo>
                      <a:close/>
                    </a:path>
                  </a:pathLst>
                </a:custGeom>
                <a:solidFill>
                  <a:srgbClr val="DD6043"/>
                </a:solidFill>
                <a:ln w="12700" cap="rnd" cmpd="sng">
                  <a:solidFill>
                    <a:srgbClr val="DD6043"/>
                  </a:solidFill>
                  <a:prstDash val="solid"/>
                  <a:round/>
                  <a:headEnd type="none" w="med" len="med"/>
                  <a:tailEnd type="none" w="med" len="med"/>
                </a:ln>
              </p:spPr>
              <p:txBody>
                <a:bodyPr/>
                <a:p>
                  <a:endParaRPr lang="zh-CN" altLang="en-US"/>
                </a:p>
              </p:txBody>
            </p:sp>
          </p:grpSp>
        </p:grpSp>
        <p:sp>
          <p:nvSpPr>
            <p:cNvPr id="17415" name="矩形 7"/>
            <p:cNvSpPr/>
            <p:nvPr/>
          </p:nvSpPr>
          <p:spPr>
            <a:xfrm>
              <a:off x="400898" y="4036806"/>
              <a:ext cx="4680000" cy="72000"/>
            </a:xfrm>
            <a:prstGeom prst="rect">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6" name="矩形 8"/>
            <p:cNvSpPr/>
            <p:nvPr/>
          </p:nvSpPr>
          <p:spPr>
            <a:xfrm>
              <a:off x="400898" y="3276264"/>
              <a:ext cx="4680000" cy="72000"/>
            </a:xfrm>
            <a:prstGeom prst="rect">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矩形 9"/>
            <p:cNvSpPr/>
            <p:nvPr/>
          </p:nvSpPr>
          <p:spPr>
            <a:xfrm>
              <a:off x="400898" y="2544441"/>
              <a:ext cx="4680000" cy="72000"/>
            </a:xfrm>
            <a:prstGeom prst="rect">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18" name="文本框 12"/>
          <p:cNvSpPr/>
          <p:nvPr/>
        </p:nvSpPr>
        <p:spPr>
          <a:xfrm>
            <a:off x="1998663" y="6299200"/>
            <a:ext cx="1436687" cy="460375"/>
          </a:xfrm>
          <a:prstGeom prst="rect">
            <a:avLst/>
          </a:prstGeom>
          <a:noFill/>
          <a:ln w="9525">
            <a:noFill/>
          </a:ln>
        </p:spPr>
        <p:txBody>
          <a:bodyPr anchor="t">
            <a:spAutoFit/>
          </a:bodyPr>
          <a:p>
            <a:pPr algn="ctr"/>
            <a:r>
              <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基础阶段</a:t>
            </a:r>
            <a:endPar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19" name="文本框 13"/>
          <p:cNvSpPr/>
          <p:nvPr/>
        </p:nvSpPr>
        <p:spPr>
          <a:xfrm>
            <a:off x="1998663" y="5594350"/>
            <a:ext cx="1436687" cy="460375"/>
          </a:xfrm>
          <a:prstGeom prst="rect">
            <a:avLst/>
          </a:prstGeom>
          <a:noFill/>
          <a:ln w="9525">
            <a:noFill/>
          </a:ln>
        </p:spPr>
        <p:txBody>
          <a:bodyPr anchor="t">
            <a:spAutoFit/>
          </a:bodyPr>
          <a:p>
            <a:pPr algn="ctr"/>
            <a:r>
              <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提高阶段</a:t>
            </a:r>
            <a:endPar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0" name="文本框 14"/>
          <p:cNvSpPr/>
          <p:nvPr/>
        </p:nvSpPr>
        <p:spPr>
          <a:xfrm>
            <a:off x="1998663" y="4883150"/>
            <a:ext cx="1436687" cy="461963"/>
          </a:xfrm>
          <a:prstGeom prst="rect">
            <a:avLst/>
          </a:prstGeom>
          <a:noFill/>
          <a:ln w="9525">
            <a:noFill/>
          </a:ln>
        </p:spPr>
        <p:txBody>
          <a:bodyPr anchor="t">
            <a:spAutoFit/>
          </a:bodyPr>
          <a:p>
            <a:pPr algn="ctr"/>
            <a:r>
              <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强化阶段</a:t>
            </a:r>
            <a:endPar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1" name="文本框 15"/>
          <p:cNvSpPr/>
          <p:nvPr/>
        </p:nvSpPr>
        <p:spPr>
          <a:xfrm>
            <a:off x="1998663" y="4184650"/>
            <a:ext cx="1436687" cy="461963"/>
          </a:xfrm>
          <a:prstGeom prst="rect">
            <a:avLst/>
          </a:prstGeom>
          <a:noFill/>
          <a:ln w="9525">
            <a:noFill/>
          </a:ln>
        </p:spPr>
        <p:txBody>
          <a:bodyPr anchor="t">
            <a:spAutoFit/>
          </a:bodyPr>
          <a:p>
            <a:pPr algn="ctr"/>
            <a:r>
              <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终极阶段</a:t>
            </a:r>
            <a:endParaRPr lang="zh-CN" altLang="en-US"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2" name="文本框 16"/>
          <p:cNvSpPr/>
          <p:nvPr/>
        </p:nvSpPr>
        <p:spPr>
          <a:xfrm>
            <a:off x="5016500" y="646113"/>
            <a:ext cx="2565400"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学习计划</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3" name="文本框 17"/>
          <p:cNvSpPr/>
          <p:nvPr/>
        </p:nvSpPr>
        <p:spPr>
          <a:xfrm>
            <a:off x="1333500" y="1535113"/>
            <a:ext cx="9525000" cy="584200"/>
          </a:xfrm>
          <a:prstGeom prst="rect">
            <a:avLst/>
          </a:prstGeom>
          <a:noFill/>
          <a:ln w="9525">
            <a:noFill/>
          </a:ln>
        </p:spPr>
        <p:txBody>
          <a:bodyPr anchor="t">
            <a:spAutoFit/>
          </a:bodyPr>
          <a:p>
            <a:pPr algn="ct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这里输入有关学习计划的描述这里输入有关学习计划的描述这里输入有关学习计划的描述这里输入有关学习计划的描述这里输入有关学习计划的描述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7424" name="文本框 18"/>
          <p:cNvSpPr/>
          <p:nvPr/>
        </p:nvSpPr>
        <p:spPr>
          <a:xfrm>
            <a:off x="6686550" y="2882900"/>
            <a:ext cx="1544638"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课程学习</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5" name="文本框 19"/>
          <p:cNvSpPr/>
          <p:nvPr/>
        </p:nvSpPr>
        <p:spPr>
          <a:xfrm>
            <a:off x="6096000" y="3338513"/>
            <a:ext cx="5281613" cy="585787"/>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这里输入有关课程学习的描述这里输入有关课程学习的描述这里输入有关课程学习的描述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7426" name="文本框 30"/>
          <p:cNvSpPr/>
          <p:nvPr/>
        </p:nvSpPr>
        <p:spPr>
          <a:xfrm>
            <a:off x="6686550" y="4148138"/>
            <a:ext cx="1544638"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英语学习</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7" name="文本框 31"/>
          <p:cNvSpPr/>
          <p:nvPr/>
        </p:nvSpPr>
        <p:spPr>
          <a:xfrm>
            <a:off x="6096000" y="4603750"/>
            <a:ext cx="5281613" cy="585788"/>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这里输入有关英语的描述这里输入有关英语学习的描述这里输入有关英语学习的描述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7428" name="文本框 32"/>
          <p:cNvSpPr/>
          <p:nvPr/>
        </p:nvSpPr>
        <p:spPr>
          <a:xfrm>
            <a:off x="6686550" y="5413375"/>
            <a:ext cx="1544638"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电脑技能</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9" name="文本框 33"/>
          <p:cNvSpPr/>
          <p:nvPr/>
        </p:nvSpPr>
        <p:spPr>
          <a:xfrm>
            <a:off x="6096000" y="5868988"/>
            <a:ext cx="5281613" cy="585787"/>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这里输入有关电脑技能的描述这里输入有关电脑技能的描述这里输入有关电脑技能的描述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7430" name="椭圆 35"/>
          <p:cNvSpPr/>
          <p:nvPr/>
        </p:nvSpPr>
        <p:spPr>
          <a:xfrm>
            <a:off x="6227763" y="2882900"/>
            <a:ext cx="415925" cy="414338"/>
          </a:xfrm>
          <a:prstGeom prst="ellipse">
            <a:avLst/>
          </a:prstGeom>
          <a:solidFill>
            <a:srgbClr val="DD6043"/>
          </a:solidFill>
          <a:ln w="9525">
            <a:noFill/>
          </a:ln>
        </p:spPr>
        <p:txBody>
          <a:bodyPr anchor="ctr"/>
          <a:p>
            <a:pPr algn="ctr"/>
            <a:r>
              <a:rPr lang="en-US" altLang="zh-CN"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31" name="椭圆 36"/>
          <p:cNvSpPr/>
          <p:nvPr/>
        </p:nvSpPr>
        <p:spPr>
          <a:xfrm>
            <a:off x="6227763" y="4168775"/>
            <a:ext cx="415925" cy="415925"/>
          </a:xfrm>
          <a:prstGeom prst="ellipse">
            <a:avLst/>
          </a:prstGeom>
          <a:solidFill>
            <a:srgbClr val="DD6043"/>
          </a:solidFill>
          <a:ln w="9525">
            <a:noFill/>
          </a:ln>
        </p:spPr>
        <p:txBody>
          <a:bodyPr anchor="ctr"/>
          <a:p>
            <a:pPr algn="ctr"/>
            <a:r>
              <a:rPr lang="en-US" altLang="zh-CN"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32" name="椭圆 37"/>
          <p:cNvSpPr/>
          <p:nvPr/>
        </p:nvSpPr>
        <p:spPr>
          <a:xfrm>
            <a:off x="6227763" y="5437188"/>
            <a:ext cx="415925" cy="414337"/>
          </a:xfrm>
          <a:prstGeom prst="ellipse">
            <a:avLst/>
          </a:prstGeom>
          <a:solidFill>
            <a:srgbClr val="DD6043"/>
          </a:solidFill>
          <a:ln w="9525">
            <a:noFill/>
          </a:ln>
        </p:spPr>
        <p:txBody>
          <a:bodyPr anchor="ctr"/>
          <a:p>
            <a:pPr algn="ctr"/>
            <a:r>
              <a:rPr lang="en-US" altLang="zh-CN"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7"/>
          <p:cNvSpPr/>
          <p:nvPr/>
        </p:nvSpPr>
        <p:spPr>
          <a:xfrm>
            <a:off x="4649788" y="1592263"/>
            <a:ext cx="884237" cy="1323975"/>
          </a:xfrm>
          <a:prstGeom prst="rect">
            <a:avLst/>
          </a:prstGeom>
          <a:noFill/>
          <a:ln w="9525">
            <a:noFill/>
          </a:ln>
        </p:spPr>
        <p:txBody>
          <a:bodyPr anchor="t">
            <a:spAutoFit/>
          </a:bodyPr>
          <a:p>
            <a:r>
              <a:rPr lang="en-US" altLang="zh-CN" sz="8000" dirty="0">
                <a:solidFill>
                  <a:schemeClr val="bg1"/>
                </a:solidFill>
                <a:latin typeface="微软雅黑" panose="020B0503020204020204" pitchFamily="2" charset="-122"/>
                <a:ea typeface="微软雅黑" panose="020B0503020204020204" pitchFamily="2" charset="-122"/>
                <a:sym typeface="Arial Unicode MS" pitchFamily="2" charset="-122"/>
              </a:rPr>
              <a:t>1</a:t>
            </a:r>
            <a:endParaRPr lang="zh-CN" altLang="en-US" sz="8000" dirty="0">
              <a:solidFill>
                <a:schemeClr val="bg1"/>
              </a:solidFill>
              <a:latin typeface="微软雅黑" panose="020B0503020204020204" pitchFamily="2" charset="-122"/>
              <a:ea typeface="微软雅黑" panose="020B0503020204020204" pitchFamily="2" charset="-122"/>
              <a:sym typeface="Arial Unicode MS" pitchFamily="2" charset="-122"/>
            </a:endParaRPr>
          </a:p>
        </p:txBody>
      </p:sp>
      <p:sp>
        <p:nvSpPr>
          <p:cNvPr id="18434" name="文本框 9"/>
          <p:cNvSpPr/>
          <p:nvPr/>
        </p:nvSpPr>
        <p:spPr>
          <a:xfrm>
            <a:off x="6734175" y="2176463"/>
            <a:ext cx="885825" cy="1016000"/>
          </a:xfrm>
          <a:prstGeom prst="rect">
            <a:avLst/>
          </a:prstGeom>
          <a:noFill/>
          <a:ln w="9525">
            <a:noFill/>
          </a:ln>
        </p:spPr>
        <p:txBody>
          <a:bodyPr anchor="t">
            <a:spAutoFit/>
          </a:bodyPr>
          <a:p>
            <a:r>
              <a:rPr lang="en-US" altLang="zh-CN" sz="6000" dirty="0">
                <a:solidFill>
                  <a:srgbClr val="70AD47"/>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6000" dirty="0">
              <a:solidFill>
                <a:srgbClr val="70AD47"/>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35" name="文本框 10"/>
          <p:cNvSpPr/>
          <p:nvPr/>
        </p:nvSpPr>
        <p:spPr>
          <a:xfrm>
            <a:off x="6734175" y="3740150"/>
            <a:ext cx="885825" cy="1016000"/>
          </a:xfrm>
          <a:prstGeom prst="rect">
            <a:avLst/>
          </a:prstGeom>
          <a:noFill/>
          <a:ln w="9525">
            <a:noFill/>
          </a:ln>
        </p:spPr>
        <p:txBody>
          <a:bodyPr anchor="t">
            <a:spAutoFit/>
          </a:bodyPr>
          <a:p>
            <a:r>
              <a:rPr lang="en-US" altLang="zh-CN" sz="6000" dirty="0">
                <a:solidFill>
                  <a:srgbClr val="70AD47"/>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6000" dirty="0">
              <a:solidFill>
                <a:srgbClr val="70AD47"/>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36" name="文本框 11"/>
          <p:cNvSpPr/>
          <p:nvPr/>
        </p:nvSpPr>
        <p:spPr>
          <a:xfrm>
            <a:off x="5060950" y="3740150"/>
            <a:ext cx="884238" cy="1016000"/>
          </a:xfrm>
          <a:prstGeom prst="rect">
            <a:avLst/>
          </a:prstGeom>
          <a:noFill/>
          <a:ln w="9525">
            <a:noFill/>
          </a:ln>
        </p:spPr>
        <p:txBody>
          <a:bodyPr anchor="t">
            <a:spAutoFit/>
          </a:bodyPr>
          <a:p>
            <a:r>
              <a:rPr lang="en-US" altLang="zh-CN" sz="6000" dirty="0">
                <a:solidFill>
                  <a:srgbClr val="70AD47"/>
                </a:solidFill>
                <a:latin typeface="微软雅黑" panose="020B0503020204020204" pitchFamily="2" charset="-122"/>
                <a:ea typeface="微软雅黑" panose="020B0503020204020204" pitchFamily="2" charset="-122"/>
                <a:sym typeface="微软雅黑" panose="020B0503020204020204" pitchFamily="2" charset="-122"/>
              </a:rPr>
              <a:t>4</a:t>
            </a:r>
            <a:endParaRPr lang="zh-CN" altLang="en-US" sz="6000" dirty="0">
              <a:solidFill>
                <a:srgbClr val="70AD47"/>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37" name="文本框 13"/>
          <p:cNvSpPr/>
          <p:nvPr/>
        </p:nvSpPr>
        <p:spPr>
          <a:xfrm>
            <a:off x="974725" y="1573213"/>
            <a:ext cx="2892425"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社团工作标题一</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38" name="文本框 14"/>
          <p:cNvSpPr/>
          <p:nvPr/>
        </p:nvSpPr>
        <p:spPr>
          <a:xfrm>
            <a:off x="898525" y="2165350"/>
            <a:ext cx="2894013" cy="1322388"/>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这里输入社团工作第一点的描述这里输入社团工作第一点的描述这里输入社团工作第一点的描述这里输入社团工作第一点的描述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8439" name="文本框 15"/>
          <p:cNvSpPr/>
          <p:nvPr/>
        </p:nvSpPr>
        <p:spPr>
          <a:xfrm>
            <a:off x="974725" y="3873500"/>
            <a:ext cx="2892425"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社团工作标题四</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40" name="文本框 16"/>
          <p:cNvSpPr/>
          <p:nvPr/>
        </p:nvSpPr>
        <p:spPr>
          <a:xfrm>
            <a:off x="898525" y="4465638"/>
            <a:ext cx="2894013" cy="1322387"/>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这里输入社团工作第四点的描述这里输入社团工作第四点的描述这里输入社团工作第四点的描述这里输入社团工作第四点的描述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8441" name="文本框 17"/>
          <p:cNvSpPr/>
          <p:nvPr/>
        </p:nvSpPr>
        <p:spPr>
          <a:xfrm>
            <a:off x="8424863" y="3873500"/>
            <a:ext cx="2894012"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社团工作标题三</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42" name="文本框 18"/>
          <p:cNvSpPr/>
          <p:nvPr/>
        </p:nvSpPr>
        <p:spPr>
          <a:xfrm>
            <a:off x="8350250" y="4465638"/>
            <a:ext cx="2892425" cy="1322387"/>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这里输入社团工作第三点的描述这里输入社团工作第三点的描述这里输入社团工作第三点的描述这里输入社团工作第三点的描述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8443" name="文本框 19"/>
          <p:cNvSpPr/>
          <p:nvPr/>
        </p:nvSpPr>
        <p:spPr>
          <a:xfrm>
            <a:off x="8424863" y="1701800"/>
            <a:ext cx="2894012"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社团工作标题二</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44" name="文本框 20"/>
          <p:cNvSpPr/>
          <p:nvPr/>
        </p:nvSpPr>
        <p:spPr>
          <a:xfrm>
            <a:off x="8350250" y="2293938"/>
            <a:ext cx="2892425" cy="1323975"/>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这里输入社团工作第二点的描述这里输入社团工作第二点的描述这里输入社团工作第二点的描述这里输入社团工作第二点的描述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Group 2"/>
          <p:cNvGrpSpPr/>
          <p:nvPr/>
        </p:nvGrpSpPr>
        <p:grpSpPr>
          <a:xfrm rot="5400000">
            <a:off x="-1316037" y="2351088"/>
            <a:ext cx="5273675" cy="2638425"/>
            <a:chOff x="0" y="0"/>
            <a:chExt cx="5276538" cy="2638269"/>
          </a:xfrm>
        </p:grpSpPr>
        <p:sp>
          <p:nvSpPr>
            <p:cNvPr id="19458" name="任意多边形 4"/>
            <p:cNvSpPr/>
            <p:nvPr/>
          </p:nvSpPr>
          <p:spPr>
            <a:xfrm rot="5400000">
              <a:off x="1319128" y="-1319134"/>
              <a:ext cx="2638269" cy="5276538"/>
            </a:xfrm>
            <a:custGeom>
              <a:avLst/>
              <a:gdLst/>
              <a:ahLst/>
              <a:cxnLst>
                <a:cxn ang="0">
                  <a:pos x="2638269" y="0"/>
                </a:cxn>
                <a:cxn ang="0">
                  <a:pos x="2638269" y="5276538"/>
                </a:cxn>
                <a:cxn ang="0">
                  <a:pos x="0" y="2638269"/>
                </a:cxn>
                <a:cxn ang="0">
                  <a:pos x="2638269" y="0"/>
                </a:cxn>
              </a:cxnLst>
              <a:pathLst>
                <a:path w="2638269" h="5276538">
                  <a:moveTo>
                    <a:pt x="2638269" y="0"/>
                  </a:moveTo>
                  <a:lnTo>
                    <a:pt x="2638269" y="5276538"/>
                  </a:lnTo>
                  <a:cubicBezTo>
                    <a:pt x="1181193" y="5276538"/>
                    <a:pt x="0" y="4095345"/>
                    <a:pt x="0" y="2638269"/>
                  </a:cubicBezTo>
                  <a:cubicBezTo>
                    <a:pt x="0" y="1181193"/>
                    <a:pt x="1181193" y="0"/>
                    <a:pt x="2638269" y="0"/>
                  </a:cubicBezTo>
                  <a:close/>
                </a:path>
              </a:pathLst>
            </a:custGeom>
            <a:solidFill>
              <a:srgbClr val="DD6043"/>
            </a:solidFill>
            <a:ln w="12700" cap="flat" cmpd="sng">
              <a:solidFill>
                <a:schemeClr val="bg1"/>
              </a:solidFill>
              <a:prstDash val="solid"/>
              <a:round/>
              <a:headEnd type="none" w="med" len="med"/>
              <a:tailEnd type="none" w="med" len="med"/>
            </a:ln>
          </p:spPr>
          <p:txBody>
            <a:bodyPr/>
            <a:p>
              <a:endParaRPr lang="zh-CN" altLang="en-US"/>
            </a:p>
          </p:txBody>
        </p:sp>
        <p:sp>
          <p:nvSpPr>
            <p:cNvPr id="19459" name="任意多边形 5"/>
            <p:cNvSpPr/>
            <p:nvPr/>
          </p:nvSpPr>
          <p:spPr>
            <a:xfrm rot="5400000">
              <a:off x="1424066" y="-1004340"/>
              <a:ext cx="2428406" cy="4856812"/>
            </a:xfrm>
            <a:custGeom>
              <a:avLst/>
              <a:gdLst/>
              <a:ahLst/>
              <a:cxnLst>
                <a:cxn ang="0">
                  <a:pos x="1743132" y="0"/>
                </a:cxn>
                <a:cxn ang="0">
                  <a:pos x="1743132" y="3486264"/>
                </a:cxn>
                <a:cxn ang="0">
                  <a:pos x="0" y="1743132"/>
                </a:cxn>
                <a:cxn ang="0">
                  <a:pos x="1743132" y="0"/>
                </a:cxn>
              </a:cxnLst>
              <a:pathLst>
                <a:path w="2638269" h="5276538">
                  <a:moveTo>
                    <a:pt x="2638269" y="0"/>
                  </a:moveTo>
                  <a:lnTo>
                    <a:pt x="2638269" y="5276538"/>
                  </a:lnTo>
                  <a:cubicBezTo>
                    <a:pt x="1181193" y="5276538"/>
                    <a:pt x="0" y="4095345"/>
                    <a:pt x="0" y="2638269"/>
                  </a:cubicBezTo>
                  <a:cubicBezTo>
                    <a:pt x="0" y="1181193"/>
                    <a:pt x="1181193" y="0"/>
                    <a:pt x="2638269" y="0"/>
                  </a:cubicBezTo>
                  <a:close/>
                </a:path>
              </a:pathLst>
            </a:custGeom>
            <a:solidFill>
              <a:schemeClr val="bg1"/>
            </a:solidFill>
            <a:ln w="12700" cap="flat" cmpd="sng">
              <a:solidFill>
                <a:schemeClr val="bg1"/>
              </a:solidFill>
              <a:prstDash val="solid"/>
              <a:round/>
              <a:headEnd type="none" w="med" len="med"/>
              <a:tailEnd type="none" w="med" len="med"/>
            </a:ln>
          </p:spPr>
          <p:txBody>
            <a:bodyPr/>
            <a:p>
              <a:endParaRPr lang="zh-CN" altLang="en-US"/>
            </a:p>
          </p:txBody>
        </p:sp>
      </p:grpSp>
      <p:sp>
        <p:nvSpPr>
          <p:cNvPr id="19460" name="椭圆 7"/>
          <p:cNvSpPr/>
          <p:nvPr/>
        </p:nvSpPr>
        <p:spPr>
          <a:xfrm>
            <a:off x="1401763" y="1468438"/>
            <a:ext cx="719137" cy="719137"/>
          </a:xfrm>
          <a:prstGeom prst="ellipse">
            <a:avLst/>
          </a:prstGeom>
          <a:solidFill>
            <a:schemeClr val="bg1"/>
          </a:solidFill>
          <a:ln w="28575" cap="flat" cmpd="sng">
            <a:solidFill>
              <a:srgbClr val="DD6043"/>
            </a:solidFill>
            <a:prstDash val="solid"/>
            <a:round/>
            <a:headEnd type="none" w="med" len="med"/>
            <a:tailEnd type="none" w="med" len="med"/>
          </a:ln>
        </p:spPr>
        <p:txBody>
          <a:bodyPr anchor="ctr"/>
          <a:p>
            <a:pPr algn="ctr"/>
            <a:r>
              <a:rPr lang="en-US" altLang="zh-CN"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61" name="椭圆 8"/>
          <p:cNvSpPr/>
          <p:nvPr/>
        </p:nvSpPr>
        <p:spPr>
          <a:xfrm>
            <a:off x="2090738" y="2649538"/>
            <a:ext cx="719137" cy="719137"/>
          </a:xfrm>
          <a:prstGeom prst="ellipse">
            <a:avLst/>
          </a:prstGeom>
          <a:solidFill>
            <a:schemeClr val="bg1"/>
          </a:solidFill>
          <a:ln w="28575" cap="flat" cmpd="sng">
            <a:solidFill>
              <a:srgbClr val="DD6043"/>
            </a:solidFill>
            <a:prstDash val="solid"/>
            <a:round/>
            <a:headEnd type="none" w="med" len="med"/>
            <a:tailEnd type="none" w="med" len="med"/>
          </a:ln>
        </p:spPr>
        <p:txBody>
          <a:bodyPr anchor="ctr"/>
          <a:p>
            <a:pPr algn="ctr"/>
            <a:r>
              <a:rPr lang="en-US" altLang="zh-CN"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62" name="椭圆 9"/>
          <p:cNvSpPr/>
          <p:nvPr/>
        </p:nvSpPr>
        <p:spPr>
          <a:xfrm>
            <a:off x="2024063" y="3957638"/>
            <a:ext cx="719137" cy="719137"/>
          </a:xfrm>
          <a:prstGeom prst="ellipse">
            <a:avLst/>
          </a:prstGeom>
          <a:solidFill>
            <a:schemeClr val="bg1"/>
          </a:solidFill>
          <a:ln w="28575" cap="flat" cmpd="sng">
            <a:solidFill>
              <a:srgbClr val="DD6043"/>
            </a:solidFill>
            <a:prstDash val="solid"/>
            <a:round/>
            <a:headEnd type="none" w="med" len="med"/>
            <a:tailEnd type="none" w="med" len="med"/>
          </a:ln>
        </p:spPr>
        <p:txBody>
          <a:bodyPr anchor="ctr"/>
          <a:p>
            <a:pPr algn="ctr"/>
            <a:r>
              <a:rPr lang="en-US" altLang="zh-CN"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63" name="椭圆 10"/>
          <p:cNvSpPr/>
          <p:nvPr/>
        </p:nvSpPr>
        <p:spPr>
          <a:xfrm>
            <a:off x="1401763" y="5133975"/>
            <a:ext cx="719137" cy="719138"/>
          </a:xfrm>
          <a:prstGeom prst="ellipse">
            <a:avLst/>
          </a:prstGeom>
          <a:solidFill>
            <a:schemeClr val="bg1"/>
          </a:solidFill>
          <a:ln w="28575" cap="flat" cmpd="sng">
            <a:solidFill>
              <a:srgbClr val="DD6043"/>
            </a:solidFill>
            <a:prstDash val="solid"/>
            <a:round/>
            <a:headEnd type="none" w="med" len="med"/>
            <a:tailEnd type="none" w="med" len="med"/>
          </a:ln>
        </p:spPr>
        <p:txBody>
          <a:bodyPr anchor="ctr"/>
          <a:p>
            <a:pPr algn="ctr"/>
            <a:r>
              <a:rPr lang="en-US" altLang="zh-CN"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4</a:t>
            </a:r>
            <a:endParaRPr lang="zh-CN" altLang="en-US" sz="4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64" name="直接连接符 16"/>
          <p:cNvSpPr/>
          <p:nvPr/>
        </p:nvSpPr>
        <p:spPr>
          <a:xfrm flipV="1">
            <a:off x="2120900" y="1828800"/>
            <a:ext cx="1800225" cy="0"/>
          </a:xfrm>
          <a:prstGeom prst="line">
            <a:avLst/>
          </a:prstGeom>
          <a:ln w="1270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9465" name="直接连接符 17"/>
          <p:cNvSpPr/>
          <p:nvPr/>
        </p:nvSpPr>
        <p:spPr>
          <a:xfrm flipV="1">
            <a:off x="2809875" y="3009900"/>
            <a:ext cx="1800225" cy="0"/>
          </a:xfrm>
          <a:prstGeom prst="line">
            <a:avLst/>
          </a:prstGeom>
          <a:ln w="1270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9466" name="直接连接符 18"/>
          <p:cNvSpPr/>
          <p:nvPr/>
        </p:nvSpPr>
        <p:spPr>
          <a:xfrm flipV="1">
            <a:off x="2743200" y="4318000"/>
            <a:ext cx="1800225" cy="0"/>
          </a:xfrm>
          <a:prstGeom prst="line">
            <a:avLst/>
          </a:prstGeom>
          <a:ln w="1270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9467" name="直接连接符 19"/>
          <p:cNvSpPr/>
          <p:nvPr/>
        </p:nvSpPr>
        <p:spPr>
          <a:xfrm flipV="1">
            <a:off x="2120900" y="5494338"/>
            <a:ext cx="1800225" cy="0"/>
          </a:xfrm>
          <a:prstGeom prst="line">
            <a:avLst/>
          </a:prstGeom>
          <a:ln w="1270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9468" name="文本框 20"/>
          <p:cNvSpPr/>
          <p:nvPr/>
        </p:nvSpPr>
        <p:spPr>
          <a:xfrm>
            <a:off x="615950" y="2317750"/>
            <a:ext cx="842963" cy="2554288"/>
          </a:xfrm>
          <a:prstGeom prst="rect">
            <a:avLst/>
          </a:prstGeom>
          <a:noFill/>
          <a:ln w="9525">
            <a:noFill/>
          </a:ln>
        </p:spPr>
        <p:txBody>
          <a:bodyPr anchor="t">
            <a:spAutoFit/>
          </a:bodyPr>
          <a:p>
            <a:r>
              <a:rPr lang="zh-CN" altLang="en-US" sz="40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rPr>
              <a:t>我的目标</a:t>
            </a:r>
            <a:endParaRPr lang="zh-CN" altLang="en-US" sz="40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69" name="文本框 21"/>
          <p:cNvSpPr/>
          <p:nvPr/>
        </p:nvSpPr>
        <p:spPr>
          <a:xfrm>
            <a:off x="5203825" y="1293813"/>
            <a:ext cx="3409950" cy="461962"/>
          </a:xfrm>
          <a:prstGeom prst="rect">
            <a:avLst/>
          </a:prstGeom>
          <a:noFill/>
          <a:ln w="9525">
            <a:noFill/>
          </a:ln>
        </p:spPr>
        <p:txBody>
          <a:bodyPr anchor="t">
            <a:spAutoFit/>
          </a:bodyPr>
          <a:p>
            <a:r>
              <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rPr>
              <a:t>学习上的目标</a:t>
            </a:r>
            <a:endPar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70" name="椭圆 29"/>
          <p:cNvSpPr/>
          <p:nvPr/>
        </p:nvSpPr>
        <p:spPr>
          <a:xfrm>
            <a:off x="4746625" y="2501900"/>
            <a:ext cx="1073150" cy="1074738"/>
          </a:xfrm>
          <a:prstGeom prst="ellipse">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1" name="文本框 25"/>
          <p:cNvSpPr/>
          <p:nvPr/>
        </p:nvSpPr>
        <p:spPr>
          <a:xfrm>
            <a:off x="5203825" y="1731963"/>
            <a:ext cx="5281613" cy="585787"/>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学习上我要达到什么目标，给自己一个怎样的定位学习上我要达到什么目标，给自己一个怎样的定位</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19472" name="Group 17"/>
          <p:cNvGrpSpPr/>
          <p:nvPr/>
        </p:nvGrpSpPr>
        <p:grpSpPr>
          <a:xfrm>
            <a:off x="4929188" y="2676525"/>
            <a:ext cx="700087" cy="677863"/>
            <a:chOff x="0" y="0"/>
            <a:chExt cx="409986" cy="397035"/>
          </a:xfrm>
        </p:grpSpPr>
        <p:sp>
          <p:nvSpPr>
            <p:cNvPr id="19473" name="任意多边形 26"/>
            <p:cNvSpPr/>
            <p:nvPr/>
          </p:nvSpPr>
          <p:spPr>
            <a:xfrm>
              <a:off x="101167" y="0"/>
              <a:ext cx="203912" cy="125632"/>
            </a:xfrm>
            <a:custGeom>
              <a:avLst/>
              <a:gdLst/>
              <a:ahLst/>
              <a:cxnLst>
                <a:cxn ang="0">
                  <a:pos x="583" y="5"/>
                </a:cxn>
                <a:cxn ang="0">
                  <a:pos x="627" y="5"/>
                </a:cxn>
                <a:cxn ang="0">
                  <a:pos x="628" y="5"/>
                </a:cxn>
                <a:cxn ang="0">
                  <a:pos x="630" y="6"/>
                </a:cxn>
                <a:cxn ang="0">
                  <a:pos x="630" y="28"/>
                </a:cxn>
                <a:cxn ang="0">
                  <a:pos x="622" y="28"/>
                </a:cxn>
                <a:cxn ang="0">
                  <a:pos x="588" y="28"/>
                </a:cxn>
                <a:cxn ang="0">
                  <a:pos x="579" y="28"/>
                </a:cxn>
                <a:cxn ang="0">
                  <a:pos x="579" y="6"/>
                </a:cxn>
                <a:cxn ang="0">
                  <a:pos x="581" y="5"/>
                </a:cxn>
                <a:cxn ang="0">
                  <a:pos x="8" y="5"/>
                </a:cxn>
                <a:cxn ang="0">
                  <a:pos x="12" y="5"/>
                </a:cxn>
                <a:cxn ang="0">
                  <a:pos x="33" y="5"/>
                </a:cxn>
                <a:cxn ang="0">
                  <a:pos x="44" y="5"/>
                </a:cxn>
                <a:cxn ang="0">
                  <a:pos x="49" y="5"/>
                </a:cxn>
                <a:cxn ang="0">
                  <a:pos x="51" y="6"/>
                </a:cxn>
                <a:cxn ang="0">
                  <a:pos x="51" y="28"/>
                </a:cxn>
                <a:cxn ang="0">
                  <a:pos x="43" y="28"/>
                </a:cxn>
                <a:cxn ang="0">
                  <a:pos x="8" y="28"/>
                </a:cxn>
                <a:cxn ang="0">
                  <a:pos x="0" y="28"/>
                </a:cxn>
                <a:cxn ang="0">
                  <a:pos x="0" y="6"/>
                </a:cxn>
                <a:cxn ang="0">
                  <a:pos x="3" y="5"/>
                </a:cxn>
                <a:cxn ang="0">
                  <a:pos x="316" y="0"/>
                </a:cxn>
                <a:cxn ang="0">
                  <a:pos x="395" y="0"/>
                </a:cxn>
                <a:cxn ang="0">
                  <a:pos x="630" y="5"/>
                </a:cxn>
                <a:cxn ang="0">
                  <a:pos x="627" y="5"/>
                </a:cxn>
                <a:cxn ang="0">
                  <a:pos x="622" y="5"/>
                </a:cxn>
                <a:cxn ang="0">
                  <a:pos x="588" y="5"/>
                </a:cxn>
                <a:cxn ang="0">
                  <a:pos x="583" y="5"/>
                </a:cxn>
                <a:cxn ang="0">
                  <a:pos x="579" y="5"/>
                </a:cxn>
                <a:cxn ang="0">
                  <a:pos x="374" y="2"/>
                </a:cxn>
                <a:cxn ang="0">
                  <a:pos x="270" y="2"/>
                </a:cxn>
                <a:cxn ang="0">
                  <a:pos x="53" y="5"/>
                </a:cxn>
                <a:cxn ang="0">
                  <a:pos x="44" y="5"/>
                </a:cxn>
                <a:cxn ang="0">
                  <a:pos x="43" y="5"/>
                </a:cxn>
                <a:cxn ang="0">
                  <a:pos x="8" y="5"/>
                </a:cxn>
                <a:cxn ang="0">
                  <a:pos x="8" y="5"/>
                </a:cxn>
                <a:cxn ang="0">
                  <a:pos x="0" y="5"/>
                </a:cxn>
                <a:cxn ang="0">
                  <a:pos x="237" y="0"/>
                </a:cxn>
                <a:cxn ang="0">
                  <a:pos x="316" y="0"/>
                </a:cxn>
              </a:cxnLst>
              <a:pathLst>
                <a:path w="864820" h="1027281">
                  <a:moveTo>
                    <a:pt x="800339" y="195975"/>
                  </a:moveTo>
                  <a:lnTo>
                    <a:pt x="860112" y="196451"/>
                  </a:lnTo>
                  <a:lnTo>
                    <a:pt x="861386" y="196979"/>
                  </a:lnTo>
                  <a:cubicBezTo>
                    <a:pt x="863508" y="199100"/>
                    <a:pt x="864820" y="202031"/>
                    <a:pt x="864820" y="205268"/>
                  </a:cubicBezTo>
                  <a:lnTo>
                    <a:pt x="864820" y="1015558"/>
                  </a:lnTo>
                  <a:cubicBezTo>
                    <a:pt x="864820" y="1022032"/>
                    <a:pt x="859571" y="1027281"/>
                    <a:pt x="853097" y="1027281"/>
                  </a:cubicBezTo>
                  <a:lnTo>
                    <a:pt x="806205" y="1027281"/>
                  </a:lnTo>
                  <a:cubicBezTo>
                    <a:pt x="799731" y="1027281"/>
                    <a:pt x="794482" y="1022032"/>
                    <a:pt x="794482" y="1015558"/>
                  </a:cubicBezTo>
                  <a:lnTo>
                    <a:pt x="794482" y="205268"/>
                  </a:lnTo>
                  <a:cubicBezTo>
                    <a:pt x="794482" y="202031"/>
                    <a:pt x="795794" y="199100"/>
                    <a:pt x="797916" y="196979"/>
                  </a:cubicBezTo>
                  <a:lnTo>
                    <a:pt x="800339" y="195975"/>
                  </a:lnTo>
                  <a:close/>
                  <a:moveTo>
                    <a:pt x="11176" y="193772"/>
                  </a:moveTo>
                  <a:lnTo>
                    <a:pt x="16452" y="193879"/>
                  </a:lnTo>
                  <a:cubicBezTo>
                    <a:pt x="25436" y="194251"/>
                    <a:pt x="32039" y="194772"/>
                    <a:pt x="45785" y="194549"/>
                  </a:cubicBezTo>
                  <a:lnTo>
                    <a:pt x="59788" y="194031"/>
                  </a:lnTo>
                  <a:lnTo>
                    <a:pt x="66904" y="196979"/>
                  </a:lnTo>
                  <a:cubicBezTo>
                    <a:pt x="69026" y="199100"/>
                    <a:pt x="70338" y="202031"/>
                    <a:pt x="70338" y="205268"/>
                  </a:cubicBezTo>
                  <a:lnTo>
                    <a:pt x="70338" y="1015558"/>
                  </a:lnTo>
                  <a:cubicBezTo>
                    <a:pt x="70338" y="1022032"/>
                    <a:pt x="65089" y="1027281"/>
                    <a:pt x="58615" y="1027281"/>
                  </a:cubicBezTo>
                  <a:lnTo>
                    <a:pt x="11723" y="1027281"/>
                  </a:lnTo>
                  <a:cubicBezTo>
                    <a:pt x="5249" y="1027281"/>
                    <a:pt x="0" y="1022032"/>
                    <a:pt x="0" y="1015558"/>
                  </a:cubicBezTo>
                  <a:lnTo>
                    <a:pt x="0" y="205268"/>
                  </a:lnTo>
                  <a:cubicBezTo>
                    <a:pt x="0" y="202031"/>
                    <a:pt x="1312" y="199100"/>
                    <a:pt x="3434" y="196979"/>
                  </a:cubicBezTo>
                  <a:lnTo>
                    <a:pt x="11176" y="193772"/>
                  </a:lnTo>
                  <a:close/>
                  <a:moveTo>
                    <a:pt x="433234" y="1"/>
                  </a:moveTo>
                  <a:cubicBezTo>
                    <a:pt x="469679" y="32"/>
                    <a:pt x="506116" y="2125"/>
                    <a:pt x="541663" y="6280"/>
                  </a:cubicBezTo>
                  <a:cubicBezTo>
                    <a:pt x="734386" y="28806"/>
                    <a:pt x="867799" y="107343"/>
                    <a:pt x="864770" y="196488"/>
                  </a:cubicBezTo>
                  <a:lnTo>
                    <a:pt x="860112" y="196451"/>
                  </a:lnTo>
                  <a:lnTo>
                    <a:pt x="853097" y="193545"/>
                  </a:lnTo>
                  <a:lnTo>
                    <a:pt x="806205" y="193545"/>
                  </a:lnTo>
                  <a:lnTo>
                    <a:pt x="800339" y="195975"/>
                  </a:lnTo>
                  <a:lnTo>
                    <a:pt x="794170" y="195926"/>
                  </a:lnTo>
                  <a:cubicBezTo>
                    <a:pt x="797848" y="141498"/>
                    <a:pt x="584754" y="99908"/>
                    <a:pt x="512795" y="86715"/>
                  </a:cubicBezTo>
                  <a:cubicBezTo>
                    <a:pt x="437281" y="72870"/>
                    <a:pt x="411473" y="81859"/>
                    <a:pt x="369656" y="84278"/>
                  </a:cubicBezTo>
                  <a:cubicBezTo>
                    <a:pt x="203339" y="93901"/>
                    <a:pt x="72953" y="139886"/>
                    <a:pt x="72953" y="193544"/>
                  </a:cubicBezTo>
                  <a:lnTo>
                    <a:pt x="59788" y="194031"/>
                  </a:lnTo>
                  <a:lnTo>
                    <a:pt x="58615" y="193545"/>
                  </a:lnTo>
                  <a:lnTo>
                    <a:pt x="11723" y="193545"/>
                  </a:lnTo>
                  <a:lnTo>
                    <a:pt x="11176" y="193772"/>
                  </a:lnTo>
                  <a:lnTo>
                    <a:pt x="0" y="193544"/>
                  </a:lnTo>
                  <a:cubicBezTo>
                    <a:pt x="0" y="105212"/>
                    <a:pt x="133617" y="28087"/>
                    <a:pt x="324752" y="6095"/>
                  </a:cubicBezTo>
                  <a:cubicBezTo>
                    <a:pt x="360334" y="2001"/>
                    <a:pt x="396788" y="-30"/>
                    <a:pt x="433234" y="1"/>
                  </a:cubicBezTo>
                  <a:close/>
                </a:path>
              </a:pathLst>
            </a:custGeom>
            <a:solidFill>
              <a:srgbClr val="FFFFFF"/>
            </a:solidFill>
            <a:ln w="12700" cap="flat" cmpd="sng">
              <a:solidFill>
                <a:schemeClr val="bg1"/>
              </a:solidFill>
              <a:prstDash val="solid"/>
              <a:round/>
              <a:headEnd type="none" w="med" len="med"/>
              <a:tailEnd type="none" w="med" len="med"/>
            </a:ln>
          </p:spPr>
          <p:txBody>
            <a:bodyPr/>
            <a:p>
              <a:endParaRPr lang="zh-CN" altLang="en-US"/>
            </a:p>
          </p:txBody>
        </p:sp>
        <p:sp>
          <p:nvSpPr>
            <p:cNvPr id="19474" name="任意多边形 27"/>
            <p:cNvSpPr/>
            <p:nvPr/>
          </p:nvSpPr>
          <p:spPr>
            <a:xfrm>
              <a:off x="0" y="118687"/>
              <a:ext cx="409986" cy="278348"/>
            </a:xfrm>
            <a:custGeom>
              <a:avLst/>
              <a:gdLst/>
              <a:ahLst/>
              <a:cxnLst>
                <a:cxn ang="0">
                  <a:pos x="867" y="21"/>
                </a:cxn>
                <a:cxn ang="0">
                  <a:pos x="819" y="73"/>
                </a:cxn>
                <a:cxn ang="0">
                  <a:pos x="867" y="124"/>
                </a:cxn>
                <a:cxn ang="0">
                  <a:pos x="916" y="73"/>
                </a:cxn>
                <a:cxn ang="0">
                  <a:pos x="867" y="21"/>
                </a:cxn>
                <a:cxn ang="0">
                  <a:pos x="320" y="21"/>
                </a:cxn>
                <a:cxn ang="0">
                  <a:pos x="271" y="73"/>
                </a:cxn>
                <a:cxn ang="0">
                  <a:pos x="320" y="124"/>
                </a:cxn>
                <a:cxn ang="0">
                  <a:pos x="368" y="73"/>
                </a:cxn>
                <a:cxn ang="0">
                  <a:pos x="320" y="21"/>
                </a:cxn>
                <a:cxn ang="0">
                  <a:pos x="135" y="0"/>
                </a:cxn>
                <a:cxn ang="0">
                  <a:pos x="1076" y="0"/>
                </a:cxn>
                <a:cxn ang="0">
                  <a:pos x="1211" y="143"/>
                </a:cxn>
                <a:cxn ang="0">
                  <a:pos x="1211" y="717"/>
                </a:cxn>
                <a:cxn ang="0">
                  <a:pos x="1076" y="860"/>
                </a:cxn>
                <a:cxn ang="0">
                  <a:pos x="135" y="860"/>
                </a:cxn>
                <a:cxn ang="0">
                  <a:pos x="0" y="717"/>
                </a:cxn>
                <a:cxn ang="0">
                  <a:pos x="0" y="143"/>
                </a:cxn>
                <a:cxn ang="0">
                  <a:pos x="135" y="0"/>
                </a:cxn>
              </a:cxnLst>
              <a:pathLst>
                <a:path w="1758462" h="1180514">
                  <a:moveTo>
                    <a:pt x="1258716" y="29450"/>
                  </a:moveTo>
                  <a:cubicBezTo>
                    <a:pt x="1219869" y="29450"/>
                    <a:pt x="1188377" y="60942"/>
                    <a:pt x="1188377" y="99789"/>
                  </a:cubicBezTo>
                  <a:cubicBezTo>
                    <a:pt x="1188377" y="138636"/>
                    <a:pt x="1219869" y="170128"/>
                    <a:pt x="1258716" y="170128"/>
                  </a:cubicBezTo>
                  <a:cubicBezTo>
                    <a:pt x="1297563" y="170128"/>
                    <a:pt x="1329055" y="138636"/>
                    <a:pt x="1329055" y="99789"/>
                  </a:cubicBezTo>
                  <a:cubicBezTo>
                    <a:pt x="1329055" y="60942"/>
                    <a:pt x="1297563" y="29450"/>
                    <a:pt x="1258716" y="29450"/>
                  </a:cubicBezTo>
                  <a:close/>
                  <a:moveTo>
                    <a:pt x="464234" y="29450"/>
                  </a:moveTo>
                  <a:cubicBezTo>
                    <a:pt x="425387" y="29450"/>
                    <a:pt x="393895" y="60942"/>
                    <a:pt x="393895" y="99789"/>
                  </a:cubicBezTo>
                  <a:cubicBezTo>
                    <a:pt x="393895" y="138636"/>
                    <a:pt x="425387" y="170128"/>
                    <a:pt x="464234" y="170128"/>
                  </a:cubicBezTo>
                  <a:cubicBezTo>
                    <a:pt x="503081" y="170128"/>
                    <a:pt x="534573" y="138636"/>
                    <a:pt x="534573" y="99789"/>
                  </a:cubicBezTo>
                  <a:cubicBezTo>
                    <a:pt x="534573" y="60942"/>
                    <a:pt x="503081" y="29450"/>
                    <a:pt x="464234" y="29450"/>
                  </a:cubicBezTo>
                  <a:close/>
                  <a:moveTo>
                    <a:pt x="196756" y="0"/>
                  </a:moveTo>
                  <a:lnTo>
                    <a:pt x="1561706" y="0"/>
                  </a:lnTo>
                  <a:cubicBezTo>
                    <a:pt x="1670371" y="0"/>
                    <a:pt x="1758462" y="88091"/>
                    <a:pt x="1758462" y="196756"/>
                  </a:cubicBezTo>
                  <a:lnTo>
                    <a:pt x="1758462" y="983758"/>
                  </a:lnTo>
                  <a:cubicBezTo>
                    <a:pt x="1758462" y="1092423"/>
                    <a:pt x="1670371" y="1180514"/>
                    <a:pt x="1561706" y="1180514"/>
                  </a:cubicBezTo>
                  <a:lnTo>
                    <a:pt x="196756" y="1180514"/>
                  </a:lnTo>
                  <a:cubicBezTo>
                    <a:pt x="88091" y="1180514"/>
                    <a:pt x="0" y="1092423"/>
                    <a:pt x="0" y="983758"/>
                  </a:cubicBezTo>
                  <a:lnTo>
                    <a:pt x="0" y="196756"/>
                  </a:lnTo>
                  <a:cubicBezTo>
                    <a:pt x="0" y="88091"/>
                    <a:pt x="88091" y="0"/>
                    <a:pt x="196756" y="0"/>
                  </a:cubicBezTo>
                  <a:close/>
                </a:path>
              </a:pathLst>
            </a:custGeom>
            <a:solidFill>
              <a:srgbClr val="FFFFFF"/>
            </a:solidFill>
            <a:ln w="28575" cap="flat" cmpd="sng">
              <a:solidFill>
                <a:schemeClr val="bg1"/>
              </a:solidFill>
              <a:prstDash val="solid"/>
              <a:round/>
              <a:headEnd type="none" w="med" len="med"/>
              <a:tailEnd type="none" w="med" len="med"/>
            </a:ln>
          </p:spPr>
          <p:txBody>
            <a:bodyPr/>
            <a:p>
              <a:endParaRPr lang="zh-CN" altLang="en-US"/>
            </a:p>
          </p:txBody>
        </p:sp>
      </p:grpSp>
      <p:sp>
        <p:nvSpPr>
          <p:cNvPr id="19475" name="椭圆 31"/>
          <p:cNvSpPr/>
          <p:nvPr/>
        </p:nvSpPr>
        <p:spPr>
          <a:xfrm>
            <a:off x="4665663" y="3797300"/>
            <a:ext cx="1074737" cy="1074738"/>
          </a:xfrm>
          <a:prstGeom prst="ellipse">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6" name="椭圆 32"/>
          <p:cNvSpPr/>
          <p:nvPr/>
        </p:nvSpPr>
        <p:spPr>
          <a:xfrm>
            <a:off x="4040188" y="4956175"/>
            <a:ext cx="1074737" cy="1074738"/>
          </a:xfrm>
          <a:prstGeom prst="ellipse">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77" name="文本框 33"/>
          <p:cNvSpPr/>
          <p:nvPr/>
        </p:nvSpPr>
        <p:spPr>
          <a:xfrm>
            <a:off x="6019800" y="2501900"/>
            <a:ext cx="3411538" cy="461963"/>
          </a:xfrm>
          <a:prstGeom prst="rect">
            <a:avLst/>
          </a:prstGeom>
          <a:noFill/>
          <a:ln w="9525">
            <a:noFill/>
          </a:ln>
        </p:spPr>
        <p:txBody>
          <a:bodyPr anchor="t">
            <a:spAutoFit/>
          </a:bodyPr>
          <a:p>
            <a:r>
              <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rPr>
              <a:t>工作上的目标</a:t>
            </a:r>
            <a:endPar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78" name="文本框 34"/>
          <p:cNvSpPr/>
          <p:nvPr/>
        </p:nvSpPr>
        <p:spPr>
          <a:xfrm>
            <a:off x="6019800" y="2940050"/>
            <a:ext cx="5283200" cy="585788"/>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工作上我要达到什么目标，给自己一个怎样的定位工作上我要达到什么目标，给自己一个怎样的定位</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9479" name="任意多边形 35"/>
          <p:cNvSpPr/>
          <p:nvPr/>
        </p:nvSpPr>
        <p:spPr>
          <a:xfrm>
            <a:off x="4854575" y="3956050"/>
            <a:ext cx="636588" cy="638175"/>
          </a:xfrm>
          <a:custGeom>
            <a:avLst/>
            <a:gdLst/>
            <a:ahLst/>
            <a:cxnLst>
              <a:cxn ang="0">
                <a:pos x="90881" y="3581"/>
              </a:cxn>
              <a:cxn ang="0">
                <a:pos x="127234" y="34841"/>
              </a:cxn>
              <a:cxn ang="0">
                <a:pos x="127234" y="35542"/>
              </a:cxn>
              <a:cxn ang="0">
                <a:pos x="159242" y="62365"/>
              </a:cxn>
              <a:cxn ang="0">
                <a:pos x="181762" y="81731"/>
              </a:cxn>
              <a:cxn ang="0">
                <a:pos x="181761" y="81731"/>
              </a:cxn>
              <a:cxn ang="0">
                <a:pos x="181761" y="181663"/>
              </a:cxn>
              <a:cxn ang="0">
                <a:pos x="128748" y="181663"/>
              </a:cxn>
              <a:cxn ang="0">
                <a:pos x="128748" y="105903"/>
              </a:cxn>
              <a:cxn ang="0">
                <a:pos x="53014" y="105903"/>
              </a:cxn>
              <a:cxn ang="0">
                <a:pos x="53014" y="181663"/>
              </a:cxn>
              <a:cxn ang="0">
                <a:pos x="0" y="181663"/>
              </a:cxn>
              <a:cxn ang="0">
                <a:pos x="0" y="81731"/>
              </a:cxn>
              <a:cxn ang="0">
                <a:pos x="1" y="81731"/>
              </a:cxn>
              <a:cxn ang="0">
                <a:pos x="90881" y="3581"/>
              </a:cxn>
              <a:cxn ang="0">
                <a:pos x="127234" y="0"/>
              </a:cxn>
              <a:cxn ang="0">
                <a:pos x="164079" y="593"/>
              </a:cxn>
              <a:cxn ang="0">
                <a:pos x="164980" y="67174"/>
              </a:cxn>
              <a:cxn ang="0">
                <a:pos x="159242" y="62365"/>
              </a:cxn>
              <a:cxn ang="0">
                <a:pos x="127234" y="34841"/>
              </a:cxn>
              <a:cxn ang="0">
                <a:pos x="127234" y="0"/>
              </a:cxn>
            </a:cxnLst>
            <a:pathLst>
              <a:path w="870858" h="873692">
                <a:moveTo>
                  <a:pt x="435430" y="17220"/>
                </a:moveTo>
                <a:lnTo>
                  <a:pt x="609603" y="167566"/>
                </a:lnTo>
                <a:lnTo>
                  <a:pt x="609603" y="170938"/>
                </a:lnTo>
                <a:lnTo>
                  <a:pt x="762959" y="299942"/>
                </a:lnTo>
                <a:lnTo>
                  <a:pt x="870858" y="393081"/>
                </a:lnTo>
                <a:lnTo>
                  <a:pt x="870857" y="393081"/>
                </a:lnTo>
                <a:lnTo>
                  <a:pt x="870857" y="873692"/>
                </a:lnTo>
                <a:lnTo>
                  <a:pt x="616858" y="873692"/>
                </a:lnTo>
                <a:lnTo>
                  <a:pt x="616858" y="509331"/>
                </a:lnTo>
                <a:lnTo>
                  <a:pt x="254000" y="509331"/>
                </a:lnTo>
                <a:lnTo>
                  <a:pt x="254000" y="873692"/>
                </a:lnTo>
                <a:lnTo>
                  <a:pt x="0" y="873692"/>
                </a:lnTo>
                <a:lnTo>
                  <a:pt x="0" y="393081"/>
                </a:lnTo>
                <a:lnTo>
                  <a:pt x="1" y="393081"/>
                </a:lnTo>
                <a:lnTo>
                  <a:pt x="435430" y="17220"/>
                </a:lnTo>
                <a:close/>
                <a:moveTo>
                  <a:pt x="609604" y="0"/>
                </a:moveTo>
                <a:lnTo>
                  <a:pt x="786133" y="2855"/>
                </a:lnTo>
                <a:lnTo>
                  <a:pt x="790453" y="323071"/>
                </a:lnTo>
                <a:lnTo>
                  <a:pt x="762959" y="299942"/>
                </a:lnTo>
                <a:lnTo>
                  <a:pt x="609603" y="167566"/>
                </a:lnTo>
                <a:cubicBezTo>
                  <a:pt x="609603" y="84113"/>
                  <a:pt x="609604" y="83453"/>
                  <a:pt x="609604" y="0"/>
                </a:cubicBezTo>
                <a:close/>
              </a:path>
            </a:pathLst>
          </a:custGeom>
          <a:noFill/>
          <a:ln w="28575" cap="flat" cmpd="sng">
            <a:solidFill>
              <a:schemeClr val="bg1"/>
            </a:solidFill>
            <a:prstDash val="solid"/>
            <a:round/>
            <a:headEnd type="none" w="med" len="med"/>
            <a:tailEnd type="none" w="med" len="med"/>
          </a:ln>
        </p:spPr>
        <p:txBody>
          <a:bodyPr/>
          <a:p>
            <a:endParaRPr lang="zh-CN" altLang="en-US"/>
          </a:p>
        </p:txBody>
      </p:sp>
      <p:sp>
        <p:nvSpPr>
          <p:cNvPr id="19480" name="椭圆 39"/>
          <p:cNvSpPr/>
          <p:nvPr/>
        </p:nvSpPr>
        <p:spPr>
          <a:xfrm>
            <a:off x="4040188" y="1298575"/>
            <a:ext cx="1074737" cy="1074738"/>
          </a:xfrm>
          <a:prstGeom prst="ellipse">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9481" name="图片 40"/>
          <p:cNvPicPr>
            <a:picLocks noChangeAspect="1"/>
          </p:cNvPicPr>
          <p:nvPr/>
        </p:nvPicPr>
        <p:blipFill>
          <a:blip r:embed="rId1">
            <a:lum bright="70001" contrast="-70000"/>
          </a:blip>
          <a:stretch>
            <a:fillRect/>
          </a:stretch>
        </p:blipFill>
        <p:spPr>
          <a:xfrm>
            <a:off x="4251325" y="1503363"/>
            <a:ext cx="719138" cy="719137"/>
          </a:xfrm>
          <a:prstGeom prst="rect">
            <a:avLst/>
          </a:prstGeom>
          <a:noFill/>
          <a:ln w="9525">
            <a:noFill/>
          </a:ln>
        </p:spPr>
      </p:pic>
      <p:sp>
        <p:nvSpPr>
          <p:cNvPr id="19482" name="文本框 41"/>
          <p:cNvSpPr/>
          <p:nvPr/>
        </p:nvSpPr>
        <p:spPr>
          <a:xfrm>
            <a:off x="5862638" y="3800475"/>
            <a:ext cx="3411537" cy="461963"/>
          </a:xfrm>
          <a:prstGeom prst="rect">
            <a:avLst/>
          </a:prstGeom>
          <a:noFill/>
          <a:ln w="9525">
            <a:noFill/>
          </a:ln>
        </p:spPr>
        <p:txBody>
          <a:bodyPr anchor="t">
            <a:spAutoFit/>
          </a:bodyPr>
          <a:p>
            <a:r>
              <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rPr>
              <a:t>生活上的目标</a:t>
            </a:r>
            <a:endPar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83" name="文本框 42"/>
          <p:cNvSpPr/>
          <p:nvPr/>
        </p:nvSpPr>
        <p:spPr>
          <a:xfrm>
            <a:off x="5862638" y="4238625"/>
            <a:ext cx="5283200" cy="585788"/>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生活上我要达到什么目标，给自己一个怎样的定位生活上我要达到什么目标，给自己一个怎样的定位</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19484" name="Group 29"/>
          <p:cNvGrpSpPr/>
          <p:nvPr/>
        </p:nvGrpSpPr>
        <p:grpSpPr>
          <a:xfrm>
            <a:off x="4054475" y="4829175"/>
            <a:ext cx="962025" cy="1560513"/>
            <a:chOff x="0" y="0"/>
            <a:chExt cx="6548694" cy="10629202"/>
          </a:xfrm>
        </p:grpSpPr>
        <p:sp>
          <p:nvSpPr>
            <p:cNvPr id="19485" name="椭圆 45"/>
            <p:cNvSpPr/>
            <p:nvPr/>
          </p:nvSpPr>
          <p:spPr>
            <a:xfrm>
              <a:off x="1075099" y="2043956"/>
              <a:ext cx="4877230" cy="4877230"/>
            </a:xfrm>
            <a:prstGeom prst="ellipse">
              <a:avLst/>
            </a:prstGeom>
            <a:noFill/>
            <a:ln w="28575" cap="flat" cmpd="sng">
              <a:solidFill>
                <a:schemeClr val="bg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cxnSp>
          <p:nvCxnSpPr>
            <p:cNvPr id="19486" name="直接连接符 47"/>
            <p:cNvCxnSpPr>
              <a:stCxn id="19485" idx="0"/>
              <a:endCxn id="19485" idx="4"/>
            </p:cNvCxnSpPr>
            <p:nvPr/>
          </p:nvCxnSpPr>
          <p:spPr>
            <a:xfrm>
              <a:off x="3513714" y="2043956"/>
              <a:ext cx="1" cy="4877230"/>
            </a:xfrm>
            <a:prstGeom prst="line">
              <a:avLst/>
            </a:prstGeom>
            <a:ln w="28575" cap="flat" cmpd="sng">
              <a:solidFill>
                <a:schemeClr val="bg1"/>
              </a:solidFill>
              <a:prstDash val="solid"/>
              <a:round/>
              <a:headEnd type="none" w="med" len="med"/>
              <a:tailEnd type="none" w="med" len="med"/>
            </a:ln>
          </p:spPr>
        </p:cxnSp>
      </p:grpSp>
      <p:sp>
        <p:nvSpPr>
          <p:cNvPr id="19487" name="文本框 50"/>
          <p:cNvSpPr/>
          <p:nvPr/>
        </p:nvSpPr>
        <p:spPr>
          <a:xfrm>
            <a:off x="5308600" y="5032375"/>
            <a:ext cx="3409950" cy="461963"/>
          </a:xfrm>
          <a:prstGeom prst="rect">
            <a:avLst/>
          </a:prstGeom>
          <a:noFill/>
          <a:ln w="9525">
            <a:noFill/>
          </a:ln>
        </p:spPr>
        <p:txBody>
          <a:bodyPr anchor="t">
            <a:spAutoFit/>
          </a:bodyPr>
          <a:p>
            <a:r>
              <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rPr>
              <a:t>身体锻炼上的目标</a:t>
            </a:r>
            <a:endParaRPr lang="zh-CN" altLang="en-US" sz="2400" b="1" dirty="0">
              <a:solidFill>
                <a:srgbClr val="262626"/>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88" name="文本框 51"/>
          <p:cNvSpPr/>
          <p:nvPr/>
        </p:nvSpPr>
        <p:spPr>
          <a:xfrm>
            <a:off x="5308600" y="5470525"/>
            <a:ext cx="5281613" cy="584200"/>
          </a:xfrm>
          <a:prstGeom prst="rect">
            <a:avLst/>
          </a:prstGeom>
          <a:noFill/>
          <a:ln w="9525">
            <a:noFill/>
          </a:ln>
        </p:spPr>
        <p:txBody>
          <a:bodyPr anchor="t">
            <a:spAutoFit/>
          </a:bodyPr>
          <a:p>
            <a:r>
              <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rPr>
              <a:t>身体锻炼上我要达到什么目标，给自己一个怎样的定位身体锻炼上我要达到什么目标，给自己一个怎样的定位</a:t>
            </a:r>
            <a:endParaRPr lang="zh-CN" altLang="en-US" sz="1600" dirty="0">
              <a:solidFill>
                <a:srgbClr val="000000"/>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
          <p:cNvSpPr/>
          <p:nvPr/>
        </p:nvSpPr>
        <p:spPr>
          <a:xfrm>
            <a:off x="0" y="0"/>
            <a:ext cx="6096000" cy="6858000"/>
          </a:xfrm>
          <a:prstGeom prst="rect">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0482" name="Group 3"/>
          <p:cNvGrpSpPr/>
          <p:nvPr/>
        </p:nvGrpSpPr>
        <p:grpSpPr>
          <a:xfrm>
            <a:off x="1690688" y="1085850"/>
            <a:ext cx="2532062" cy="2533650"/>
            <a:chOff x="0" y="0"/>
            <a:chExt cx="3202634" cy="3202634"/>
          </a:xfrm>
        </p:grpSpPr>
        <p:pic>
          <p:nvPicPr>
            <p:cNvPr id="20483" name="图片 4"/>
            <p:cNvPicPr>
              <a:picLocks noChangeAspect="1"/>
            </p:cNvPicPr>
            <p:nvPr/>
          </p:nvPicPr>
          <p:blipFill>
            <a:blip r:embed="rId1"/>
            <a:stretch>
              <a:fillRect/>
            </a:stretch>
          </p:blipFill>
          <p:spPr>
            <a:xfrm>
              <a:off x="560726" y="605926"/>
              <a:ext cx="2099244" cy="1990783"/>
            </a:xfrm>
            <a:prstGeom prst="rect">
              <a:avLst/>
            </a:prstGeom>
            <a:noFill/>
            <a:ln w="9525">
              <a:noFill/>
            </a:ln>
          </p:spPr>
        </p:pic>
        <p:sp>
          <p:nvSpPr>
            <p:cNvPr id="20484" name="任意多边形 5"/>
            <p:cNvSpPr/>
            <p:nvPr/>
          </p:nvSpPr>
          <p:spPr>
            <a:xfrm>
              <a:off x="0" y="0"/>
              <a:ext cx="3202634" cy="3202634"/>
            </a:xfrm>
            <a:custGeom>
              <a:avLst/>
              <a:gdLst/>
              <a:ahLst/>
              <a:cxnLst>
                <a:cxn ang="0">
                  <a:pos x="559883" y="232720"/>
                </a:cxn>
                <a:cxn ang="0">
                  <a:pos x="232720" y="559883"/>
                </a:cxn>
                <a:cxn ang="0">
                  <a:pos x="559883" y="887047"/>
                </a:cxn>
                <a:cxn ang="0">
                  <a:pos x="887047" y="559883"/>
                </a:cxn>
                <a:cxn ang="0">
                  <a:pos x="559883" y="232720"/>
                </a:cxn>
                <a:cxn ang="0">
                  <a:pos x="559883" y="0"/>
                </a:cxn>
                <a:cxn ang="0">
                  <a:pos x="1119767" y="559883"/>
                </a:cxn>
                <a:cxn ang="0">
                  <a:pos x="559883" y="1119767"/>
                </a:cxn>
                <a:cxn ang="0">
                  <a:pos x="0" y="559883"/>
                </a:cxn>
                <a:cxn ang="0">
                  <a:pos x="559883" y="0"/>
                </a:cxn>
              </a:cxnLst>
              <a:pathLst>
                <a:path w="4164878" h="4164878">
                  <a:moveTo>
                    <a:pt x="2082439" y="865584"/>
                  </a:moveTo>
                  <a:cubicBezTo>
                    <a:pt x="1410389" y="865584"/>
                    <a:pt x="865584" y="1410389"/>
                    <a:pt x="865584" y="2082439"/>
                  </a:cubicBezTo>
                  <a:cubicBezTo>
                    <a:pt x="865584" y="2754489"/>
                    <a:pt x="1410389" y="3299294"/>
                    <a:pt x="2082439" y="3299294"/>
                  </a:cubicBezTo>
                  <a:cubicBezTo>
                    <a:pt x="2754489" y="3299294"/>
                    <a:pt x="3299294" y="2754489"/>
                    <a:pt x="3299294" y="2082439"/>
                  </a:cubicBezTo>
                  <a:cubicBezTo>
                    <a:pt x="3299294" y="1410389"/>
                    <a:pt x="2754489" y="865584"/>
                    <a:pt x="2082439" y="865584"/>
                  </a:cubicBezTo>
                  <a:close/>
                  <a:moveTo>
                    <a:pt x="2082439" y="0"/>
                  </a:moveTo>
                  <a:cubicBezTo>
                    <a:pt x="3232538" y="0"/>
                    <a:pt x="4164878" y="932340"/>
                    <a:pt x="4164878" y="2082439"/>
                  </a:cubicBezTo>
                  <a:cubicBezTo>
                    <a:pt x="4164878" y="3232538"/>
                    <a:pt x="3232538" y="4164878"/>
                    <a:pt x="2082439" y="4164878"/>
                  </a:cubicBezTo>
                  <a:cubicBezTo>
                    <a:pt x="932340" y="4164878"/>
                    <a:pt x="0" y="3232538"/>
                    <a:pt x="0" y="2082439"/>
                  </a:cubicBezTo>
                  <a:cubicBezTo>
                    <a:pt x="0" y="932340"/>
                    <a:pt x="932340" y="0"/>
                    <a:pt x="2082439" y="0"/>
                  </a:cubicBezTo>
                  <a:close/>
                </a:path>
              </a:pathLst>
            </a:custGeom>
            <a:solidFill>
              <a:srgbClr val="70AD47"/>
            </a:solidFill>
            <a:ln w="9525">
              <a:noFill/>
            </a:ln>
          </p:spPr>
          <p:txBody>
            <a:bodyPr/>
            <a:p>
              <a:endParaRPr lang="zh-CN" altLang="en-US"/>
            </a:p>
          </p:txBody>
        </p:sp>
      </p:grpSp>
      <p:sp>
        <p:nvSpPr>
          <p:cNvPr id="20485" name="椭圆 8"/>
          <p:cNvSpPr/>
          <p:nvPr/>
        </p:nvSpPr>
        <p:spPr>
          <a:xfrm>
            <a:off x="2184400" y="1581150"/>
            <a:ext cx="1539875" cy="1539875"/>
          </a:xfrm>
          <a:prstGeom prst="ellipse">
            <a:avLst/>
          </a:prstGeom>
          <a:noFill/>
          <a:ln w="28575" cap="flat" cmpd="sng">
            <a:solidFill>
              <a:schemeClr val="bg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6" name="文本框 12"/>
          <p:cNvSpPr/>
          <p:nvPr/>
        </p:nvSpPr>
        <p:spPr>
          <a:xfrm>
            <a:off x="7254875" y="3013075"/>
            <a:ext cx="3654425" cy="831850"/>
          </a:xfrm>
          <a:prstGeom prst="rect">
            <a:avLst/>
          </a:prstGeom>
          <a:noFill/>
          <a:ln w="9525">
            <a:noFill/>
          </a:ln>
        </p:spPr>
        <p:txBody>
          <a:bodyPr anchor="t">
            <a:spAutoFit/>
          </a:bodyPr>
          <a:p>
            <a:r>
              <a:rPr lang="en-US" altLang="zh-CN" sz="4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THANKS</a:t>
            </a:r>
            <a:r>
              <a:rPr lang="zh-CN" altLang="en-US" sz="4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4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0487" name="Group 8"/>
          <p:cNvGrpSpPr/>
          <p:nvPr/>
        </p:nvGrpSpPr>
        <p:grpSpPr>
          <a:xfrm>
            <a:off x="741363" y="4186238"/>
            <a:ext cx="693737" cy="693737"/>
            <a:chOff x="0" y="0"/>
            <a:chExt cx="546200" cy="546200"/>
          </a:xfrm>
        </p:grpSpPr>
        <p:pic>
          <p:nvPicPr>
            <p:cNvPr id="20488" name="图片 29"/>
            <p:cNvPicPr>
              <a:picLocks noChangeAspect="1"/>
            </p:cNvPicPr>
            <p:nvPr/>
          </p:nvPicPr>
          <p:blipFill>
            <a:blip r:embed="rId2"/>
            <a:stretch>
              <a:fillRect/>
            </a:stretch>
          </p:blipFill>
          <p:spPr>
            <a:xfrm>
              <a:off x="125373" y="100774"/>
              <a:ext cx="305000" cy="335108"/>
            </a:xfrm>
            <a:prstGeom prst="rect">
              <a:avLst/>
            </a:prstGeom>
            <a:noFill/>
            <a:ln w="9525">
              <a:noFill/>
            </a:ln>
          </p:spPr>
        </p:pic>
        <p:sp>
          <p:nvSpPr>
            <p:cNvPr id="20489" name="椭圆 30" hidden="1"/>
            <p:cNvSpPr/>
            <p:nvPr/>
          </p:nvSpPr>
          <p:spPr>
            <a:xfrm>
              <a:off x="0" y="0"/>
              <a:ext cx="546200" cy="546200"/>
            </a:xfrm>
            <a:prstGeom prst="ellipse">
              <a:avLst/>
            </a:prstGeom>
            <a:noFill/>
            <a:ln w="6350" cap="flat" cmpd="sng">
              <a:solidFill>
                <a:srgbClr val="D8D8D8"/>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490" name="Group 11"/>
          <p:cNvGrpSpPr/>
          <p:nvPr/>
        </p:nvGrpSpPr>
        <p:grpSpPr>
          <a:xfrm>
            <a:off x="3100388" y="4186238"/>
            <a:ext cx="693737" cy="693737"/>
            <a:chOff x="0" y="0"/>
            <a:chExt cx="546200" cy="546200"/>
          </a:xfrm>
        </p:grpSpPr>
        <p:pic>
          <p:nvPicPr>
            <p:cNvPr id="20491" name="图片 32"/>
            <p:cNvPicPr>
              <a:picLocks noChangeAspect="1"/>
            </p:cNvPicPr>
            <p:nvPr/>
          </p:nvPicPr>
          <p:blipFill>
            <a:blip r:embed="rId3"/>
            <a:stretch>
              <a:fillRect/>
            </a:stretch>
          </p:blipFill>
          <p:spPr>
            <a:xfrm>
              <a:off x="83115" y="111490"/>
              <a:ext cx="399062" cy="332765"/>
            </a:xfrm>
            <a:prstGeom prst="rect">
              <a:avLst/>
            </a:prstGeom>
            <a:noFill/>
            <a:ln w="9525">
              <a:noFill/>
            </a:ln>
          </p:spPr>
        </p:pic>
        <p:sp>
          <p:nvSpPr>
            <p:cNvPr id="20492" name="椭圆 33" hidden="1"/>
            <p:cNvSpPr/>
            <p:nvPr/>
          </p:nvSpPr>
          <p:spPr>
            <a:xfrm>
              <a:off x="0" y="0"/>
              <a:ext cx="546200" cy="546200"/>
            </a:xfrm>
            <a:prstGeom prst="ellipse">
              <a:avLst/>
            </a:prstGeom>
            <a:noFill/>
            <a:ln w="6350" cap="flat" cmpd="sng">
              <a:solidFill>
                <a:srgbClr val="D8D8D8"/>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0493" name="文本框 35"/>
          <p:cNvSpPr/>
          <p:nvPr/>
        </p:nvSpPr>
        <p:spPr>
          <a:xfrm>
            <a:off x="1220788" y="4364038"/>
            <a:ext cx="1614487" cy="338137"/>
          </a:xfrm>
          <a:prstGeom prst="rect">
            <a:avLst/>
          </a:prstGeom>
          <a:noFill/>
          <a:ln w="9525">
            <a:noFill/>
          </a:ln>
        </p:spPr>
        <p:txBody>
          <a:bodyPr anchor="t">
            <a:spAutoFit/>
          </a:bodyPr>
          <a:p>
            <a:pPr algn="ctr"/>
            <a:r>
              <a:rPr lang="en-US" altLang="zh-CN" sz="1600" dirty="0">
                <a:solidFill>
                  <a:srgbClr val="F2F2F2"/>
                </a:solidFill>
                <a:latin typeface="微软雅黑 Light" panose="020B0502040204020203" pitchFamily="2" charset="-122"/>
                <a:ea typeface="微软雅黑 Light" panose="020B0502040204020203" pitchFamily="2" charset="-122"/>
                <a:sym typeface="微软雅黑 Light" panose="020B0502040204020203" pitchFamily="2" charset="-122"/>
              </a:rPr>
              <a:t>12345678901</a:t>
            </a:r>
            <a:endParaRPr lang="zh-CN" altLang="en-US" sz="1600" dirty="0">
              <a:solidFill>
                <a:srgbClr val="F2F2F2"/>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494" name="文本框 36"/>
          <p:cNvSpPr/>
          <p:nvPr/>
        </p:nvSpPr>
        <p:spPr>
          <a:xfrm>
            <a:off x="3632200" y="4364038"/>
            <a:ext cx="1614488" cy="338137"/>
          </a:xfrm>
          <a:prstGeom prst="rect">
            <a:avLst/>
          </a:prstGeom>
          <a:noFill/>
          <a:ln w="9525">
            <a:noFill/>
          </a:ln>
        </p:spPr>
        <p:txBody>
          <a:bodyPr anchor="t">
            <a:spAutoFit/>
          </a:bodyPr>
          <a:p>
            <a:pPr algn="ctr"/>
            <a:r>
              <a:rPr lang="en-US" altLang="zh-CN" sz="1600" dirty="0">
                <a:solidFill>
                  <a:srgbClr val="F2F2F2"/>
                </a:solidFill>
                <a:latin typeface="微软雅黑 Light" panose="020B0502040204020203" pitchFamily="2" charset="-122"/>
                <a:ea typeface="微软雅黑 Light" panose="020B0502040204020203" pitchFamily="2" charset="-122"/>
                <a:sym typeface="微软雅黑 Light" panose="020B0502040204020203" pitchFamily="2" charset="-122"/>
              </a:rPr>
              <a:t>abcdefghijkl</a:t>
            </a:r>
            <a:endParaRPr lang="zh-CN" altLang="en-US" sz="1600" dirty="0">
              <a:solidFill>
                <a:srgbClr val="F2F2F2"/>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20495" name="文本框 37"/>
          <p:cNvSpPr/>
          <p:nvPr/>
        </p:nvSpPr>
        <p:spPr>
          <a:xfrm>
            <a:off x="342900" y="3340100"/>
            <a:ext cx="5410200" cy="584200"/>
          </a:xfrm>
          <a:prstGeom prst="rect">
            <a:avLst/>
          </a:prstGeom>
          <a:noFill/>
          <a:ln w="9525">
            <a:noFill/>
          </a:ln>
        </p:spPr>
        <p:txBody>
          <a:bodyPr anchor="t">
            <a:spAutoFit/>
          </a:bodyPr>
          <a:p>
            <a:pPr algn="ctr"/>
            <a:r>
              <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这里输入座右铭这里输入座右铭这里输入座右铭这里输入座右铭这里输入座右铭</a:t>
            </a:r>
            <a:endParaRPr lang="zh-CN" altLang="en-US" sz="1600" dirty="0">
              <a:solidFill>
                <a:schemeClr val="bg1"/>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1506" name="图片 3"/>
          <p:cNvPicPr>
            <a:picLocks noChangeAspect="1"/>
          </p:cNvPicPr>
          <p:nvPr/>
        </p:nvPicPr>
        <p:blipFill>
          <a:blip r:embed="rId1"/>
          <a:stretch>
            <a:fillRect/>
          </a:stretch>
        </p:blipFill>
        <p:spPr>
          <a:xfrm>
            <a:off x="3997325" y="231775"/>
            <a:ext cx="4768850" cy="4746625"/>
          </a:xfrm>
          <a:prstGeom prst="rect">
            <a:avLst/>
          </a:prstGeom>
          <a:noFill/>
          <a:ln w="9525">
            <a:noFill/>
          </a:ln>
        </p:spPr>
      </p:pic>
      <p:grpSp>
        <p:nvGrpSpPr>
          <p:cNvPr id="21507" name="Group 3"/>
          <p:cNvGrpSpPr/>
          <p:nvPr/>
        </p:nvGrpSpPr>
        <p:grpSpPr>
          <a:xfrm>
            <a:off x="-293687" y="3465513"/>
            <a:ext cx="12746037" cy="3392487"/>
            <a:chOff x="0" y="0"/>
            <a:chExt cx="12747674" cy="3392488"/>
          </a:xfrm>
        </p:grpSpPr>
        <p:sp>
          <p:nvSpPr>
            <p:cNvPr id="21508" name="矩形 84"/>
            <p:cNvSpPr/>
            <p:nvPr/>
          </p:nvSpPr>
          <p:spPr>
            <a:xfrm>
              <a:off x="966563" y="1"/>
              <a:ext cx="10806545" cy="3392487"/>
            </a:xfrm>
            <a:prstGeom prst="rect">
              <a:avLst/>
            </a:prstGeom>
            <a:solidFill>
              <a:srgbClr val="DD6043"/>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9" name="梯形 85"/>
            <p:cNvSpPr/>
            <p:nvPr/>
          </p:nvSpPr>
          <p:spPr>
            <a:xfrm rot="10800000">
              <a:off x="0" y="0"/>
              <a:ext cx="12747674" cy="1238839"/>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1631" y="21600"/>
                  </a:lnTo>
                  <a:lnTo>
                    <a:pt x="19969" y="21600"/>
                  </a:lnTo>
                  <a:lnTo>
                    <a:pt x="21600" y="0"/>
                  </a:lnTo>
                  <a:lnTo>
                    <a:pt x="0" y="0"/>
                  </a:lnTo>
                  <a:close/>
                </a:path>
              </a:pathLst>
            </a:custGeom>
            <a:solidFill>
              <a:srgbClr val="DD6043"/>
            </a:solidFill>
            <a:ln w="9525">
              <a:noFill/>
            </a:ln>
          </p:spPr>
          <p:txBody>
            <a:bodyPr/>
            <a:p>
              <a:endParaRPr lang="zh-CN" altLang="en-US"/>
            </a:p>
          </p:txBody>
        </p:sp>
      </p:grpSp>
      <p:grpSp>
        <p:nvGrpSpPr>
          <p:cNvPr id="21510" name="Group 6" hidden="1"/>
          <p:cNvGrpSpPr/>
          <p:nvPr/>
        </p:nvGrpSpPr>
        <p:grpSpPr>
          <a:xfrm>
            <a:off x="-458787" y="-3059112"/>
            <a:ext cx="13633450" cy="5989637"/>
            <a:chOff x="0" y="0"/>
            <a:chExt cx="13636029" cy="5992379"/>
          </a:xfrm>
        </p:grpSpPr>
        <p:sp>
          <p:nvSpPr>
            <p:cNvPr id="21511" name="梯形 132"/>
            <p:cNvSpPr/>
            <p:nvPr/>
          </p:nvSpPr>
          <p:spPr>
            <a:xfrm rot="7725015" flipV="1">
              <a:off x="3026209" y="1978852"/>
              <a:ext cx="713843" cy="4236942"/>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2" name="梯形 133"/>
            <p:cNvSpPr/>
            <p:nvPr/>
          </p:nvSpPr>
          <p:spPr>
            <a:xfrm rot="8978018" flipV="1">
              <a:off x="4271446" y="1456163"/>
              <a:ext cx="713843" cy="4066766"/>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3" name="梯形 134"/>
            <p:cNvSpPr/>
            <p:nvPr/>
          </p:nvSpPr>
          <p:spPr>
            <a:xfrm rot="6850973" flipV="1">
              <a:off x="2205457" y="2718936"/>
              <a:ext cx="713843" cy="5124770"/>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4" name="梯形 135"/>
            <p:cNvSpPr/>
            <p:nvPr/>
          </p:nvSpPr>
          <p:spPr>
            <a:xfrm rot="10341839" flipV="1">
              <a:off x="5828630" y="0"/>
              <a:ext cx="713843" cy="5124770"/>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5" name="梯形 136"/>
            <p:cNvSpPr/>
            <p:nvPr/>
          </p:nvSpPr>
          <p:spPr>
            <a:xfrm rot="-9793303" flipV="1">
              <a:off x="7540259" y="1297143"/>
              <a:ext cx="713843" cy="4138406"/>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6" name="梯形 137"/>
            <p:cNvSpPr/>
            <p:nvPr/>
          </p:nvSpPr>
          <p:spPr>
            <a:xfrm rot="-8507968" flipV="1">
              <a:off x="8755035" y="1778219"/>
              <a:ext cx="713843" cy="4138406"/>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7" name="梯形 138"/>
            <p:cNvSpPr/>
            <p:nvPr/>
          </p:nvSpPr>
          <p:spPr>
            <a:xfrm rot="-7250958" flipV="1">
              <a:off x="10404814" y="1896837"/>
              <a:ext cx="713843" cy="5004085"/>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sp>
          <p:nvSpPr>
            <p:cNvPr id="21518" name="梯形 140"/>
            <p:cNvSpPr/>
            <p:nvPr/>
          </p:nvSpPr>
          <p:spPr>
            <a:xfrm rot="-6286981" flipV="1">
              <a:off x="10777059" y="3133409"/>
              <a:ext cx="713843" cy="5004085"/>
            </a:xfrm>
            <a:custGeom>
              <a:avLst/>
              <a:gdLst/>
              <a:ahLst/>
              <a:cxnLst>
                <a:cxn ang="0">
                  <a:pos x="2147483647" y="2147483647"/>
                </a:cxn>
                <a:cxn ang="0">
                  <a:pos x="2147483647" y="2147483647"/>
                </a:cxn>
                <a:cxn ang="0">
                  <a:pos x="2147483647" y="2147483647"/>
                </a:cxn>
                <a:cxn ang="0">
                  <a:pos x="2147483647" y="0"/>
                </a:cxn>
              </a:cxnLst>
              <a:pathLst>
                <a:path w="21600" h="21600">
                  <a:moveTo>
                    <a:pt x="0" y="0"/>
                  </a:moveTo>
                  <a:lnTo>
                    <a:pt x="5400" y="21600"/>
                  </a:lnTo>
                  <a:lnTo>
                    <a:pt x="16200" y="21600"/>
                  </a:lnTo>
                  <a:lnTo>
                    <a:pt x="21600" y="0"/>
                  </a:lnTo>
                  <a:lnTo>
                    <a:pt x="0" y="0"/>
                  </a:lnTo>
                  <a:close/>
                </a:path>
              </a:pathLst>
            </a:custGeom>
            <a:solidFill>
              <a:srgbClr val="E5401F">
                <a:alpha val="50000"/>
              </a:srgbClr>
            </a:solidFill>
            <a:ln w="9525">
              <a:noFill/>
            </a:ln>
          </p:spPr>
          <p:txBody>
            <a:bodyPr/>
            <a:p>
              <a:endParaRPr lang="zh-CN" altLang="en-US"/>
            </a:p>
          </p:txBody>
        </p:sp>
      </p:grpSp>
      <p:sp>
        <p:nvSpPr>
          <p:cNvPr id="21519" name="文本框 6"/>
          <p:cNvSpPr/>
          <p:nvPr/>
        </p:nvSpPr>
        <p:spPr>
          <a:xfrm>
            <a:off x="4984750" y="3736975"/>
            <a:ext cx="2820988" cy="768350"/>
          </a:xfrm>
          <a:prstGeom prst="rect">
            <a:avLst/>
          </a:prstGeom>
          <a:noFill/>
          <a:ln w="9525">
            <a:noFill/>
          </a:ln>
        </p:spPr>
        <p:txBody>
          <a:bodyPr anchor="t">
            <a:spAutoFit/>
          </a:bodyPr>
          <a:p>
            <a:r>
              <a:rPr lang="en-US" altLang="zh-CN" sz="4400" dirty="0">
                <a:solidFill>
                  <a:schemeClr val="bg1"/>
                </a:solidFill>
                <a:latin typeface="华文细黑" pitchFamily="2" charset="-122"/>
                <a:ea typeface="华文细黑" pitchFamily="2" charset="-122"/>
              </a:rPr>
              <a:t>xxxx</a:t>
            </a:r>
            <a:endParaRPr lang="en-US" altLang="zh-CN" sz="4400" dirty="0">
              <a:solidFill>
                <a:schemeClr val="bg1"/>
              </a:solidFill>
              <a:latin typeface="华文细黑" pitchFamily="2" charset="-122"/>
              <a:ea typeface="华文细黑" pitchFamily="2" charset="-122"/>
            </a:endParaRPr>
          </a:p>
        </p:txBody>
      </p:sp>
      <p:grpSp>
        <p:nvGrpSpPr>
          <p:cNvPr id="21520" name="Group 16"/>
          <p:cNvGrpSpPr/>
          <p:nvPr/>
        </p:nvGrpSpPr>
        <p:grpSpPr>
          <a:xfrm>
            <a:off x="2187575" y="4829175"/>
            <a:ext cx="642938" cy="717550"/>
            <a:chOff x="0" y="0"/>
            <a:chExt cx="1712684" cy="1905538"/>
          </a:xfrm>
        </p:grpSpPr>
        <p:sp>
          <p:nvSpPr>
            <p:cNvPr id="21521" name="矩形 8"/>
            <p:cNvSpPr/>
            <p:nvPr/>
          </p:nvSpPr>
          <p:spPr>
            <a:xfrm>
              <a:off x="0" y="0"/>
              <a:ext cx="856342" cy="1901149"/>
            </a:xfrm>
            <a:prstGeom prst="rect">
              <a:avLst/>
            </a:prstGeom>
            <a:solidFill>
              <a:schemeClr val="bg1"/>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2" name="矩形 10"/>
            <p:cNvSpPr/>
            <p:nvPr/>
          </p:nvSpPr>
          <p:spPr>
            <a:xfrm>
              <a:off x="856342" y="663697"/>
              <a:ext cx="856342" cy="1237452"/>
            </a:xfrm>
            <a:prstGeom prst="rect">
              <a:avLst/>
            </a:prstGeom>
            <a:solidFill>
              <a:schemeClr val="bg1"/>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23" name="Group 19"/>
            <p:cNvGrpSpPr/>
            <p:nvPr/>
          </p:nvGrpSpPr>
          <p:grpSpPr>
            <a:xfrm>
              <a:off x="65727" y="326683"/>
              <a:ext cx="696742" cy="1433692"/>
              <a:chOff x="0" y="0"/>
              <a:chExt cx="696742" cy="1433692"/>
            </a:xfrm>
          </p:grpSpPr>
          <p:grpSp>
            <p:nvGrpSpPr>
              <p:cNvPr id="21524" name="Group 20"/>
              <p:cNvGrpSpPr/>
              <p:nvPr/>
            </p:nvGrpSpPr>
            <p:grpSpPr>
              <a:xfrm>
                <a:off x="0" y="0"/>
                <a:ext cx="696742" cy="180000"/>
                <a:chOff x="0" y="0"/>
                <a:chExt cx="696742" cy="180000"/>
              </a:xfrm>
            </p:grpSpPr>
            <p:sp>
              <p:nvSpPr>
                <p:cNvPr id="21525" name="矩形 11"/>
                <p:cNvSpPr/>
                <p:nvPr/>
              </p:nvSpPr>
              <p:spPr>
                <a:xfrm>
                  <a:off x="0"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6" name="矩形 13"/>
                <p:cNvSpPr/>
                <p:nvPr/>
              </p:nvSpPr>
              <p:spPr>
                <a:xfrm>
                  <a:off x="258371"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7" name="矩形 14"/>
                <p:cNvSpPr/>
                <p:nvPr/>
              </p:nvSpPr>
              <p:spPr>
                <a:xfrm>
                  <a:off x="516742"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28" name="Group 24"/>
              <p:cNvGrpSpPr/>
              <p:nvPr/>
            </p:nvGrpSpPr>
            <p:grpSpPr>
              <a:xfrm>
                <a:off x="0" y="244599"/>
                <a:ext cx="696742" cy="180000"/>
                <a:chOff x="0" y="0"/>
                <a:chExt cx="696742" cy="180000"/>
              </a:xfrm>
            </p:grpSpPr>
            <p:sp>
              <p:nvSpPr>
                <p:cNvPr id="21529" name="矩形 34"/>
                <p:cNvSpPr/>
                <p:nvPr/>
              </p:nvSpPr>
              <p:spPr>
                <a:xfrm>
                  <a:off x="0"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0" name="矩形 35"/>
                <p:cNvSpPr/>
                <p:nvPr/>
              </p:nvSpPr>
              <p:spPr>
                <a:xfrm>
                  <a:off x="258371"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1" name="矩形 36"/>
                <p:cNvSpPr/>
                <p:nvPr/>
              </p:nvSpPr>
              <p:spPr>
                <a:xfrm>
                  <a:off x="516742"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32" name="Group 28"/>
              <p:cNvGrpSpPr/>
              <p:nvPr/>
            </p:nvGrpSpPr>
            <p:grpSpPr>
              <a:xfrm>
                <a:off x="0" y="502141"/>
                <a:ext cx="696742" cy="180000"/>
                <a:chOff x="0" y="0"/>
                <a:chExt cx="696742" cy="180000"/>
              </a:xfrm>
            </p:grpSpPr>
            <p:sp>
              <p:nvSpPr>
                <p:cNvPr id="21533" name="矩形 38"/>
                <p:cNvSpPr/>
                <p:nvPr/>
              </p:nvSpPr>
              <p:spPr>
                <a:xfrm>
                  <a:off x="0"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4" name="矩形 39"/>
                <p:cNvSpPr/>
                <p:nvPr/>
              </p:nvSpPr>
              <p:spPr>
                <a:xfrm>
                  <a:off x="258371"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5" name="矩形 40"/>
                <p:cNvSpPr/>
                <p:nvPr/>
              </p:nvSpPr>
              <p:spPr>
                <a:xfrm>
                  <a:off x="516742"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36" name="Group 32"/>
              <p:cNvGrpSpPr/>
              <p:nvPr/>
            </p:nvGrpSpPr>
            <p:grpSpPr>
              <a:xfrm>
                <a:off x="0" y="743990"/>
                <a:ext cx="696742" cy="180000"/>
                <a:chOff x="0" y="0"/>
                <a:chExt cx="696742" cy="180000"/>
              </a:xfrm>
            </p:grpSpPr>
            <p:sp>
              <p:nvSpPr>
                <p:cNvPr id="21537" name="矩形 42"/>
                <p:cNvSpPr/>
                <p:nvPr/>
              </p:nvSpPr>
              <p:spPr>
                <a:xfrm>
                  <a:off x="0"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8" name="矩形 43"/>
                <p:cNvSpPr/>
                <p:nvPr/>
              </p:nvSpPr>
              <p:spPr>
                <a:xfrm>
                  <a:off x="258371"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39" name="矩形 44"/>
                <p:cNvSpPr/>
                <p:nvPr/>
              </p:nvSpPr>
              <p:spPr>
                <a:xfrm>
                  <a:off x="516742"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40" name="Group 36"/>
              <p:cNvGrpSpPr/>
              <p:nvPr/>
            </p:nvGrpSpPr>
            <p:grpSpPr>
              <a:xfrm>
                <a:off x="0" y="998841"/>
                <a:ext cx="696742" cy="180000"/>
                <a:chOff x="0" y="0"/>
                <a:chExt cx="696742" cy="180000"/>
              </a:xfrm>
            </p:grpSpPr>
            <p:sp>
              <p:nvSpPr>
                <p:cNvPr id="21541" name="矩形 46"/>
                <p:cNvSpPr/>
                <p:nvPr/>
              </p:nvSpPr>
              <p:spPr>
                <a:xfrm>
                  <a:off x="0"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2" name="矩形 47"/>
                <p:cNvSpPr/>
                <p:nvPr/>
              </p:nvSpPr>
              <p:spPr>
                <a:xfrm>
                  <a:off x="258371"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3" name="矩形 48"/>
                <p:cNvSpPr/>
                <p:nvPr/>
              </p:nvSpPr>
              <p:spPr>
                <a:xfrm>
                  <a:off x="516742"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44" name="Group 40"/>
              <p:cNvGrpSpPr/>
              <p:nvPr/>
            </p:nvGrpSpPr>
            <p:grpSpPr>
              <a:xfrm>
                <a:off x="0" y="1253692"/>
                <a:ext cx="696742" cy="180000"/>
                <a:chOff x="0" y="0"/>
                <a:chExt cx="696742" cy="180000"/>
              </a:xfrm>
            </p:grpSpPr>
            <p:sp>
              <p:nvSpPr>
                <p:cNvPr id="21545" name="矩形 67"/>
                <p:cNvSpPr/>
                <p:nvPr/>
              </p:nvSpPr>
              <p:spPr>
                <a:xfrm>
                  <a:off x="0"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6" name="矩形 68"/>
                <p:cNvSpPr/>
                <p:nvPr/>
              </p:nvSpPr>
              <p:spPr>
                <a:xfrm>
                  <a:off x="258371"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47" name="矩形 69"/>
                <p:cNvSpPr/>
                <p:nvPr/>
              </p:nvSpPr>
              <p:spPr>
                <a:xfrm>
                  <a:off x="516742" y="0"/>
                  <a:ext cx="180000" cy="180000"/>
                </a:xfrm>
                <a:prstGeom prst="rect">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21548" name="Group 44"/>
            <p:cNvGrpSpPr/>
            <p:nvPr/>
          </p:nvGrpSpPr>
          <p:grpSpPr>
            <a:xfrm>
              <a:off x="936142" y="764224"/>
              <a:ext cx="696742" cy="679778"/>
              <a:chOff x="0" y="0"/>
              <a:chExt cx="696742" cy="679778"/>
            </a:xfrm>
          </p:grpSpPr>
          <p:grpSp>
            <p:nvGrpSpPr>
              <p:cNvPr id="21549" name="Group 45"/>
              <p:cNvGrpSpPr/>
              <p:nvPr/>
            </p:nvGrpSpPr>
            <p:grpSpPr>
              <a:xfrm>
                <a:off x="0" y="0"/>
                <a:ext cx="696742" cy="180000"/>
                <a:chOff x="0" y="0"/>
                <a:chExt cx="696742" cy="180000"/>
              </a:xfrm>
            </p:grpSpPr>
            <p:sp>
              <p:nvSpPr>
                <p:cNvPr id="21550" name="矩形 55"/>
                <p:cNvSpPr/>
                <p:nvPr/>
              </p:nvSpPr>
              <p:spPr>
                <a:xfrm>
                  <a:off x="0"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1" name="矩形 56"/>
                <p:cNvSpPr/>
                <p:nvPr/>
              </p:nvSpPr>
              <p:spPr>
                <a:xfrm>
                  <a:off x="258371"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2" name="矩形 57"/>
                <p:cNvSpPr/>
                <p:nvPr/>
              </p:nvSpPr>
              <p:spPr>
                <a:xfrm>
                  <a:off x="516742"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53" name="Group 49"/>
              <p:cNvGrpSpPr/>
              <p:nvPr/>
            </p:nvGrpSpPr>
            <p:grpSpPr>
              <a:xfrm>
                <a:off x="0" y="241849"/>
                <a:ext cx="696742" cy="180000"/>
                <a:chOff x="0" y="0"/>
                <a:chExt cx="696742" cy="180000"/>
              </a:xfrm>
            </p:grpSpPr>
            <p:sp>
              <p:nvSpPr>
                <p:cNvPr id="21554" name="矩形 59"/>
                <p:cNvSpPr/>
                <p:nvPr/>
              </p:nvSpPr>
              <p:spPr>
                <a:xfrm>
                  <a:off x="0"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5" name="矩形 60"/>
                <p:cNvSpPr/>
                <p:nvPr/>
              </p:nvSpPr>
              <p:spPr>
                <a:xfrm>
                  <a:off x="258371"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6" name="矩形 61"/>
                <p:cNvSpPr/>
                <p:nvPr/>
              </p:nvSpPr>
              <p:spPr>
                <a:xfrm>
                  <a:off x="516742"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57" name="Group 53"/>
              <p:cNvGrpSpPr/>
              <p:nvPr/>
            </p:nvGrpSpPr>
            <p:grpSpPr>
              <a:xfrm>
                <a:off x="0" y="499778"/>
                <a:ext cx="696742" cy="180000"/>
                <a:chOff x="0" y="0"/>
                <a:chExt cx="696742" cy="180000"/>
              </a:xfrm>
            </p:grpSpPr>
            <p:sp>
              <p:nvSpPr>
                <p:cNvPr id="21558" name="矩形 63"/>
                <p:cNvSpPr/>
                <p:nvPr/>
              </p:nvSpPr>
              <p:spPr>
                <a:xfrm>
                  <a:off x="0"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59" name="矩形 64"/>
                <p:cNvSpPr/>
                <p:nvPr/>
              </p:nvSpPr>
              <p:spPr>
                <a:xfrm>
                  <a:off x="258371"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60" name="矩形 65"/>
                <p:cNvSpPr/>
                <p:nvPr/>
              </p:nvSpPr>
              <p:spPr>
                <a:xfrm>
                  <a:off x="516742" y="0"/>
                  <a:ext cx="180000" cy="180000"/>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sp>
          <p:nvSpPr>
            <p:cNvPr id="21561" name="矩形 70"/>
            <p:cNvSpPr/>
            <p:nvPr/>
          </p:nvSpPr>
          <p:spPr>
            <a:xfrm>
              <a:off x="1255157" y="1530924"/>
              <a:ext cx="377727" cy="374614"/>
            </a:xfrm>
            <a:prstGeom prst="rect">
              <a:avLst/>
            </a:prstGeom>
            <a:solidFill>
              <a:srgbClr val="DE664A"/>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62" name="直接连接符 77"/>
            <p:cNvSpPr/>
            <p:nvPr/>
          </p:nvSpPr>
          <p:spPr>
            <a:xfrm>
              <a:off x="1528273" y="1665210"/>
              <a:ext cx="1" cy="95165"/>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1563" name="直接连接符 78"/>
            <p:cNvSpPr/>
            <p:nvPr/>
          </p:nvSpPr>
          <p:spPr>
            <a:xfrm rot="-5400000">
              <a:off x="1510594" y="1695188"/>
              <a:ext cx="1" cy="36000"/>
            </a:xfrm>
            <a:prstGeom prst="line">
              <a:avLst/>
            </a:prstGeom>
            <a:ln w="12700" cap="flat" cmpd="sng">
              <a:solidFill>
                <a:schemeClr val="bg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sp>
        <p:nvSpPr>
          <p:cNvPr id="21564" name="文本框 91"/>
          <p:cNvSpPr/>
          <p:nvPr/>
        </p:nvSpPr>
        <p:spPr>
          <a:xfrm>
            <a:off x="2039938" y="5524500"/>
            <a:ext cx="1133475" cy="369888"/>
          </a:xfrm>
          <a:prstGeom prst="rect">
            <a:avLst/>
          </a:prstGeom>
          <a:noFill/>
          <a:ln w="9525">
            <a:noFill/>
          </a:ln>
        </p:spPr>
        <p:txBody>
          <a:bodyPr anchor="t">
            <a:spAutoFit/>
          </a:bodyPr>
          <a:p>
            <a:r>
              <a:rPr lang="en-US" altLang="zh-CN"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school</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65" name="文本框 92"/>
          <p:cNvSpPr/>
          <p:nvPr/>
        </p:nvSpPr>
        <p:spPr>
          <a:xfrm>
            <a:off x="5726113" y="5524500"/>
            <a:ext cx="838200" cy="369888"/>
          </a:xfrm>
          <a:prstGeom prst="rect">
            <a:avLst/>
          </a:prstGeom>
          <a:noFill/>
          <a:ln w="9525">
            <a:noFill/>
          </a:ln>
        </p:spPr>
        <p:txBody>
          <a:bodyPr anchor="t">
            <a:spAutoFit/>
          </a:bodyPr>
          <a:p>
            <a:r>
              <a:rPr lang="en-US" altLang="zh-CN"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major</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66" name="文本框 93"/>
          <p:cNvSpPr/>
          <p:nvPr/>
        </p:nvSpPr>
        <p:spPr>
          <a:xfrm>
            <a:off x="9067800" y="5524500"/>
            <a:ext cx="1489075" cy="369888"/>
          </a:xfrm>
          <a:prstGeom prst="rect">
            <a:avLst/>
          </a:prstGeom>
          <a:noFill/>
          <a:ln w="9525">
            <a:noFill/>
          </a:ln>
        </p:spPr>
        <p:txBody>
          <a:bodyPr anchor="t">
            <a:spAutoFit/>
          </a:bodyPr>
          <a:p>
            <a:r>
              <a:rPr lang="en-US" altLang="zh-CN"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hometown</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67" name="文本框 94"/>
          <p:cNvSpPr/>
          <p:nvPr/>
        </p:nvSpPr>
        <p:spPr>
          <a:xfrm>
            <a:off x="1420813" y="5989638"/>
            <a:ext cx="2940050" cy="398462"/>
          </a:xfrm>
          <a:prstGeom prst="rect">
            <a:avLst/>
          </a:prstGeom>
          <a:noFill/>
          <a:ln w="9525">
            <a:noFill/>
          </a:ln>
        </p:spPr>
        <p:txBody>
          <a:bodyPr anchor="t">
            <a:spAutoFit/>
          </a:bodyPr>
          <a:p>
            <a:r>
              <a:rPr lang="zh-CN" altLang="en-US"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rPr>
              <a:t>高等教育学校</a:t>
            </a:r>
            <a:endParaRPr lang="zh-CN" altLang="en-US"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1568" name="Group 64"/>
          <p:cNvGrpSpPr/>
          <p:nvPr/>
        </p:nvGrpSpPr>
        <p:grpSpPr>
          <a:xfrm>
            <a:off x="5800725" y="4838700"/>
            <a:ext cx="688975" cy="711200"/>
            <a:chOff x="0" y="0"/>
            <a:chExt cx="1618056" cy="1675868"/>
          </a:xfrm>
        </p:grpSpPr>
        <p:grpSp>
          <p:nvGrpSpPr>
            <p:cNvPr id="21569" name="Group 65"/>
            <p:cNvGrpSpPr/>
            <p:nvPr/>
          </p:nvGrpSpPr>
          <p:grpSpPr>
            <a:xfrm>
              <a:off x="0" y="0"/>
              <a:ext cx="1288089" cy="1675868"/>
              <a:chOff x="0" y="0"/>
              <a:chExt cx="1288089" cy="1675868"/>
            </a:xfrm>
          </p:grpSpPr>
          <p:sp>
            <p:nvSpPr>
              <p:cNvPr id="21570" name="折角形 98"/>
              <p:cNvSpPr/>
              <p:nvPr/>
            </p:nvSpPr>
            <p:spPr>
              <a:xfrm flipH="1">
                <a:off x="0" y="0"/>
                <a:ext cx="1288089" cy="1675868"/>
              </a:xfrm>
              <a:prstGeom prst="foldedCorner">
                <a:avLst>
                  <a:gd name="adj" fmla="val 31954"/>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71" name="直接连接符 104"/>
              <p:cNvSpPr/>
              <p:nvPr/>
            </p:nvSpPr>
            <p:spPr>
              <a:xfrm>
                <a:off x="131363" y="294849"/>
                <a:ext cx="928688" cy="1"/>
              </a:xfrm>
              <a:prstGeom prst="line">
                <a:avLst/>
              </a:prstGeom>
              <a:ln w="28575" cap="flat" cmpd="sng">
                <a:solidFill>
                  <a:srgbClr val="DE664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1572" name="直接连接符 105"/>
              <p:cNvSpPr/>
              <p:nvPr/>
            </p:nvSpPr>
            <p:spPr>
              <a:xfrm>
                <a:off x="131363" y="454389"/>
                <a:ext cx="928688" cy="1"/>
              </a:xfrm>
              <a:prstGeom prst="line">
                <a:avLst/>
              </a:prstGeom>
              <a:ln w="28575" cap="flat" cmpd="sng">
                <a:solidFill>
                  <a:srgbClr val="DE664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1573" name="直接连接符 106"/>
              <p:cNvSpPr/>
              <p:nvPr/>
            </p:nvSpPr>
            <p:spPr>
              <a:xfrm>
                <a:off x="131363" y="634092"/>
                <a:ext cx="464344" cy="1"/>
              </a:xfrm>
              <a:prstGeom prst="line">
                <a:avLst/>
              </a:prstGeom>
              <a:ln w="28575" cap="flat" cmpd="sng">
                <a:solidFill>
                  <a:srgbClr val="DE664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1574" name="直接连接符 107"/>
              <p:cNvSpPr/>
              <p:nvPr/>
            </p:nvSpPr>
            <p:spPr>
              <a:xfrm>
                <a:off x="131363" y="815670"/>
                <a:ext cx="928688" cy="1"/>
              </a:xfrm>
              <a:prstGeom prst="line">
                <a:avLst/>
              </a:prstGeom>
              <a:ln w="28575" cap="flat" cmpd="sng">
                <a:solidFill>
                  <a:srgbClr val="DE664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1575" name="直接连接符 108"/>
              <p:cNvSpPr/>
              <p:nvPr/>
            </p:nvSpPr>
            <p:spPr>
              <a:xfrm>
                <a:off x="131363" y="987120"/>
                <a:ext cx="685800" cy="1"/>
              </a:xfrm>
              <a:prstGeom prst="line">
                <a:avLst/>
              </a:prstGeom>
              <a:ln w="28575" cap="flat" cmpd="sng">
                <a:solidFill>
                  <a:srgbClr val="DE664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1576" name="直接连接符 116"/>
              <p:cNvSpPr/>
              <p:nvPr/>
            </p:nvSpPr>
            <p:spPr>
              <a:xfrm>
                <a:off x="131363" y="1134758"/>
                <a:ext cx="928688" cy="1"/>
              </a:xfrm>
              <a:prstGeom prst="line">
                <a:avLst/>
              </a:prstGeom>
              <a:ln w="28575" cap="flat" cmpd="sng">
                <a:solidFill>
                  <a:srgbClr val="DE664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grpSp>
          <p:nvGrpSpPr>
            <p:cNvPr id="21577" name="Group 73"/>
            <p:cNvGrpSpPr/>
            <p:nvPr/>
          </p:nvGrpSpPr>
          <p:grpSpPr>
            <a:xfrm rot="1203043">
              <a:off x="571211" y="597016"/>
              <a:ext cx="1046845" cy="538405"/>
              <a:chOff x="0" y="0"/>
              <a:chExt cx="971139" cy="499469"/>
            </a:xfrm>
          </p:grpSpPr>
          <p:sp>
            <p:nvSpPr>
              <p:cNvPr id="21578" name="椭圆 111"/>
              <p:cNvSpPr/>
              <p:nvPr/>
            </p:nvSpPr>
            <p:spPr>
              <a:xfrm>
                <a:off x="0" y="0"/>
                <a:ext cx="496038" cy="496038"/>
              </a:xfrm>
              <a:prstGeom prst="ellipse">
                <a:avLst/>
              </a:prstGeom>
              <a:solidFill>
                <a:schemeClr val="bg1"/>
              </a:solidFill>
              <a:ln w="38100" cap="flat" cmpd="sng">
                <a:solidFill>
                  <a:srgbClr val="D1AC7C"/>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79" name="流程图: 可选过程 113"/>
              <p:cNvSpPr/>
              <p:nvPr/>
            </p:nvSpPr>
            <p:spPr>
              <a:xfrm rot="6766973">
                <a:off x="676335" y="204665"/>
                <a:ext cx="66690" cy="522918"/>
              </a:xfrm>
              <a:prstGeom prst="flowChartAlternateProcess">
                <a:avLst/>
              </a:prstGeom>
              <a:solidFill>
                <a:srgbClr val="D1AC7C"/>
              </a:solidFill>
              <a:ln w="12700" cap="flat" cmpd="sng">
                <a:solidFill>
                  <a:srgbClr val="D1AC7C"/>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80" name="文本框 115"/>
            <p:cNvSpPr/>
            <p:nvPr/>
          </p:nvSpPr>
          <p:spPr>
            <a:xfrm>
              <a:off x="470944" y="454810"/>
              <a:ext cx="675972" cy="652027"/>
            </a:xfrm>
            <a:prstGeom prst="rect">
              <a:avLst/>
            </a:prstGeom>
            <a:noFill/>
            <a:ln w="9525">
              <a:noFill/>
            </a:ln>
          </p:spPr>
          <p:txBody>
            <a:bodyPr anchor="t">
              <a:spAutoFit/>
            </a:bodyPr>
            <a:p>
              <a:r>
                <a:rPr lang="zh-CN" altLang="en-US" sz="1200" b="1" dirty="0">
                  <a:solidFill>
                    <a:srgbClr val="DE664A"/>
                  </a:solidFill>
                  <a:latin typeface="微软雅黑" panose="020B0503020204020204" pitchFamily="2" charset="-122"/>
                  <a:ea typeface="微软雅黑" panose="020B0503020204020204" pitchFamily="2" charset="-122"/>
                  <a:sym typeface="微软雅黑" panose="020B0503020204020204" pitchFamily="2" charset="-122"/>
                </a:rPr>
                <a:t>专</a:t>
              </a:r>
              <a:endParaRPr lang="zh-CN" altLang="en-US" sz="1200" b="1" dirty="0">
                <a:solidFill>
                  <a:srgbClr val="DE664A"/>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21581" name="文本框 122"/>
          <p:cNvSpPr/>
          <p:nvPr/>
        </p:nvSpPr>
        <p:spPr>
          <a:xfrm>
            <a:off x="5160963" y="5999163"/>
            <a:ext cx="2374900" cy="398462"/>
          </a:xfrm>
          <a:prstGeom prst="rect">
            <a:avLst/>
          </a:prstGeom>
          <a:noFill/>
          <a:ln w="9525">
            <a:noFill/>
          </a:ln>
        </p:spPr>
        <p:txBody>
          <a:bodyPr anchor="t">
            <a:spAutoFit/>
          </a:bodyPr>
          <a:p>
            <a:r>
              <a:rPr lang="zh-CN" altLang="en-US"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rPr>
              <a:t>卖萌专业</a:t>
            </a:r>
            <a:endParaRPr lang="zh-CN" altLang="en-US"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82" name="文本框 127"/>
          <p:cNvSpPr/>
          <p:nvPr/>
        </p:nvSpPr>
        <p:spPr>
          <a:xfrm>
            <a:off x="8813800" y="5999163"/>
            <a:ext cx="2060575" cy="400050"/>
          </a:xfrm>
          <a:prstGeom prst="rect">
            <a:avLst/>
          </a:prstGeom>
          <a:noFill/>
          <a:ln w="9525">
            <a:noFill/>
          </a:ln>
        </p:spPr>
        <p:txBody>
          <a:bodyPr anchor="t">
            <a:spAutoFit/>
          </a:bodyPr>
          <a:p>
            <a:r>
              <a:rPr lang="en-US" altLang="zh-CN"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rPr>
              <a:t>M78</a:t>
            </a:r>
            <a:r>
              <a:rPr lang="zh-CN" altLang="en-US"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rPr>
              <a:t>星云喵星球</a:t>
            </a:r>
            <a:endParaRPr lang="zh-CN" altLang="en-US" sz="2000" dirty="0">
              <a:solidFill>
                <a:srgbClr val="FCD8A4"/>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1583" name="Group 79"/>
          <p:cNvGrpSpPr/>
          <p:nvPr/>
        </p:nvGrpSpPr>
        <p:grpSpPr>
          <a:xfrm>
            <a:off x="9067800" y="4773613"/>
            <a:ext cx="1225550" cy="681037"/>
            <a:chOff x="0" y="0"/>
            <a:chExt cx="1671235" cy="929107"/>
          </a:xfrm>
        </p:grpSpPr>
        <p:sp>
          <p:nvSpPr>
            <p:cNvPr id="21584" name="菱形 129"/>
            <p:cNvSpPr/>
            <p:nvPr/>
          </p:nvSpPr>
          <p:spPr>
            <a:xfrm>
              <a:off x="0" y="587617"/>
              <a:ext cx="1671235" cy="341490"/>
            </a:xfrm>
            <a:prstGeom prst="diamond">
              <a:avLst/>
            </a:prstGeom>
            <a:solidFill>
              <a:srgbClr val="DE664A"/>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1585" name="图片 130"/>
            <p:cNvPicPr>
              <a:picLocks noChangeAspect="1"/>
            </p:cNvPicPr>
            <p:nvPr/>
          </p:nvPicPr>
          <p:blipFill>
            <a:blip r:embed="rId2"/>
            <a:stretch>
              <a:fillRect/>
            </a:stretch>
          </p:blipFill>
          <p:spPr>
            <a:xfrm>
              <a:off x="425855" y="0"/>
              <a:ext cx="819526" cy="819526"/>
            </a:xfrm>
            <a:prstGeom prst="rect">
              <a:avLst/>
            </a:prstGeom>
            <a:noFill/>
            <a:ln w="9525">
              <a:noFill/>
            </a:ln>
          </p:spPr>
        </p:pic>
      </p:grpSp>
      <p:sp>
        <p:nvSpPr>
          <p:cNvPr id="21586" name="任意多边形 83"/>
          <p:cNvSpPr/>
          <p:nvPr/>
        </p:nvSpPr>
        <p:spPr>
          <a:xfrm>
            <a:off x="1073150" y="0"/>
            <a:ext cx="842963" cy="1509713"/>
          </a:xfrm>
          <a:custGeom>
            <a:avLst/>
            <a:gdLst>
              <a:gd name="txL" fmla="*/ 0 w 1393372"/>
              <a:gd name="txT" fmla="*/ 0 h 2510971"/>
              <a:gd name="txR" fmla="*/ 1393372 w 1393372"/>
              <a:gd name="txB" fmla="*/ 2510971 h 2510971"/>
            </a:gdLst>
            <a:ahLst/>
            <a:cxnLst>
              <a:cxn ang="0">
                <a:pos x="0" y="0"/>
              </a:cxn>
              <a:cxn ang="0">
                <a:pos x="112921" y="0"/>
              </a:cxn>
              <a:cxn ang="0">
                <a:pos x="112921" y="197290"/>
              </a:cxn>
              <a:cxn ang="0">
                <a:pos x="112921" y="197290"/>
              </a:cxn>
              <a:cxn ang="0">
                <a:pos x="56460" y="168358"/>
              </a:cxn>
              <a:cxn ang="0">
                <a:pos x="0" y="197290"/>
              </a:cxn>
              <a:cxn ang="0">
                <a:pos x="0" y="0"/>
              </a:cxn>
            </a:cxnLst>
            <a:rect l="txL" t="txT" r="txR" b="txB"/>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w="9525">
            <a:noFill/>
          </a:ln>
        </p:spPr>
        <p:txBody>
          <a:bodyPr anchor="ctr"/>
          <a:p>
            <a:pPr algn="ctr"/>
            <a:r>
              <a:rPr lang="zh-CN" altLang="en-US"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附</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1"/>
          <p:cNvPicPr>
            <a:picLocks noChangeAspect="1"/>
          </p:cNvPicPr>
          <p:nvPr/>
        </p:nvPicPr>
        <p:blipFill>
          <a:blip r:embed="rId1"/>
          <a:stretch>
            <a:fillRect/>
          </a:stretch>
        </p:blipFill>
        <p:spPr>
          <a:xfrm>
            <a:off x="0" y="827088"/>
            <a:ext cx="3851275" cy="5135562"/>
          </a:xfrm>
          <a:prstGeom prst="rect">
            <a:avLst/>
          </a:prstGeom>
          <a:noFill/>
          <a:ln w="9525">
            <a:noFill/>
          </a:ln>
        </p:spPr>
      </p:pic>
      <p:sp>
        <p:nvSpPr>
          <p:cNvPr id="5122" name="文本框 2"/>
          <p:cNvSpPr/>
          <p:nvPr/>
        </p:nvSpPr>
        <p:spPr>
          <a:xfrm>
            <a:off x="2674938" y="2425700"/>
            <a:ext cx="1060450" cy="1938338"/>
          </a:xfrm>
          <a:prstGeom prst="rect">
            <a:avLst/>
          </a:prstGeom>
          <a:noFill/>
          <a:ln w="9525">
            <a:noFill/>
          </a:ln>
        </p:spPr>
        <p:txBody>
          <a:bodyPr anchor="t">
            <a:spAutoFit/>
          </a:bodyPr>
          <a:p>
            <a:r>
              <a:rPr lang="zh-CN" altLang="en-US" sz="6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目录</a:t>
            </a:r>
            <a:endParaRPr lang="zh-CN" altLang="en-US" sz="6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5123" name="Group 4"/>
          <p:cNvGrpSpPr/>
          <p:nvPr/>
        </p:nvGrpSpPr>
        <p:grpSpPr>
          <a:xfrm>
            <a:off x="4246563" y="2781300"/>
            <a:ext cx="6138862" cy="720725"/>
            <a:chOff x="0" y="0"/>
            <a:chExt cx="6138311" cy="720000"/>
          </a:xfrm>
        </p:grpSpPr>
        <p:sp>
          <p:nvSpPr>
            <p:cNvPr id="5124" name="直接连接符 8"/>
            <p:cNvSpPr/>
            <p:nvPr/>
          </p:nvSpPr>
          <p:spPr>
            <a:xfrm flipV="1">
              <a:off x="126343" y="382064"/>
              <a:ext cx="5760000" cy="2309"/>
            </a:xfrm>
            <a:prstGeom prst="line">
              <a:avLst/>
            </a:prstGeom>
            <a:ln w="76200" cap="flat" cmpd="sng">
              <a:solidFill>
                <a:srgbClr val="A5A5A5"/>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5125" name="椭圆 5"/>
            <p:cNvSpPr/>
            <p:nvPr/>
          </p:nvSpPr>
          <p:spPr>
            <a:xfrm>
              <a:off x="0" y="0"/>
              <a:ext cx="720000" cy="720000"/>
            </a:xfrm>
            <a:prstGeom prst="ellipse">
              <a:avLst/>
            </a:prstGeom>
            <a:solidFill>
              <a:srgbClr val="70AD47"/>
            </a:solidFill>
            <a:ln w="76200" cap="flat" cmpd="sng">
              <a:solidFill>
                <a:schemeClr val="bg1"/>
              </a:solidFill>
              <a:prstDash val="solid"/>
              <a:round/>
              <a:headEnd type="none" w="med" len="med"/>
              <a:tailEnd type="none" w="med" len="med"/>
            </a:ln>
          </p:spPr>
          <p:txBody>
            <a:bodyPr anchor="ctr"/>
            <a:p>
              <a:pPr algn="ctr"/>
              <a:r>
                <a:rPr lang="en-US" altLang="zh-CN" sz="3600" dirty="0">
                  <a:solidFill>
                    <a:srgbClr val="FFFFFF"/>
                  </a:solidFill>
                  <a:latin typeface="Calibri" panose="020F0502020204030204" pitchFamily="2" charset="0"/>
                  <a:ea typeface="宋体" panose="02010600030101010101" pitchFamily="2" charset="-122"/>
                  <a:sym typeface="Calibri" panose="020F0502020204030204" pitchFamily="2" charset="0"/>
                </a:rPr>
                <a:t>1</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6" name="椭圆 14"/>
            <p:cNvSpPr/>
            <p:nvPr/>
          </p:nvSpPr>
          <p:spPr>
            <a:xfrm>
              <a:off x="1806104" y="0"/>
              <a:ext cx="720000" cy="720000"/>
            </a:xfrm>
            <a:prstGeom prst="ellipse">
              <a:avLst/>
            </a:prstGeom>
            <a:solidFill>
              <a:srgbClr val="70AD47"/>
            </a:solidFill>
            <a:ln w="76200" cap="flat" cmpd="sng">
              <a:solidFill>
                <a:schemeClr val="bg1"/>
              </a:solidFill>
              <a:prstDash val="solid"/>
              <a:round/>
              <a:headEnd type="none" w="med" len="med"/>
              <a:tailEnd type="none" w="med" len="med"/>
            </a:ln>
          </p:spPr>
          <p:txBody>
            <a:bodyPr anchor="ctr"/>
            <a:p>
              <a:pPr algn="ctr"/>
              <a:r>
                <a:rPr lang="en-US" altLang="zh-CN" sz="3600" dirty="0">
                  <a:solidFill>
                    <a:srgbClr val="FFFFFF"/>
                  </a:solidFill>
                  <a:latin typeface="Calibri" panose="020F0502020204030204" pitchFamily="2" charset="0"/>
                  <a:ea typeface="宋体" panose="02010600030101010101" pitchFamily="2" charset="-122"/>
                  <a:sym typeface="Calibri" panose="020F0502020204030204" pitchFamily="2" charset="0"/>
                </a:rPr>
                <a:t>2</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7" name="椭圆 15"/>
            <p:cNvSpPr/>
            <p:nvPr/>
          </p:nvSpPr>
          <p:spPr>
            <a:xfrm>
              <a:off x="3612208" y="0"/>
              <a:ext cx="720000" cy="720000"/>
            </a:xfrm>
            <a:prstGeom prst="ellipse">
              <a:avLst/>
            </a:prstGeom>
            <a:solidFill>
              <a:srgbClr val="70AD47"/>
            </a:solidFill>
            <a:ln w="76200" cap="flat" cmpd="sng">
              <a:solidFill>
                <a:schemeClr val="bg1"/>
              </a:solidFill>
              <a:prstDash val="solid"/>
              <a:round/>
              <a:headEnd type="none" w="med" len="med"/>
              <a:tailEnd type="none" w="med" len="med"/>
            </a:ln>
          </p:spPr>
          <p:txBody>
            <a:bodyPr anchor="ctr"/>
            <a:p>
              <a:pPr algn="ctr"/>
              <a:r>
                <a:rPr lang="en-US" altLang="zh-CN" sz="3600" dirty="0">
                  <a:solidFill>
                    <a:srgbClr val="FFFFFF"/>
                  </a:solidFill>
                  <a:latin typeface="Calibri" panose="020F0502020204030204" pitchFamily="2" charset="0"/>
                  <a:ea typeface="宋体" panose="02010600030101010101" pitchFamily="2" charset="-122"/>
                  <a:sym typeface="Calibri" panose="020F0502020204030204" pitchFamily="2" charset="0"/>
                </a:rPr>
                <a:t>3</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8" name="椭圆 16"/>
            <p:cNvSpPr/>
            <p:nvPr/>
          </p:nvSpPr>
          <p:spPr>
            <a:xfrm>
              <a:off x="5418311" y="0"/>
              <a:ext cx="720000" cy="720000"/>
            </a:xfrm>
            <a:prstGeom prst="ellipse">
              <a:avLst/>
            </a:prstGeom>
            <a:solidFill>
              <a:srgbClr val="70AD47"/>
            </a:solidFill>
            <a:ln w="76200" cap="flat" cmpd="sng">
              <a:solidFill>
                <a:schemeClr val="bg1"/>
              </a:solidFill>
              <a:prstDash val="solid"/>
              <a:round/>
              <a:headEnd type="none" w="med" len="med"/>
              <a:tailEnd type="none" w="med" len="med"/>
            </a:ln>
          </p:spPr>
          <p:txBody>
            <a:bodyPr anchor="ctr"/>
            <a:p>
              <a:pPr algn="ctr"/>
              <a:r>
                <a:rPr lang="en-US" altLang="zh-CN" sz="3600" dirty="0">
                  <a:solidFill>
                    <a:srgbClr val="FFFFFF"/>
                  </a:solidFill>
                  <a:latin typeface="Calibri" panose="020F0502020204030204" pitchFamily="2" charset="0"/>
                  <a:ea typeface="宋体" panose="02010600030101010101" pitchFamily="2" charset="-122"/>
                  <a:sym typeface="Calibri" panose="020F0502020204030204" pitchFamily="2" charset="0"/>
                </a:rPr>
                <a:t>4</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129" name="文本框 19"/>
          <p:cNvSpPr/>
          <p:nvPr/>
        </p:nvSpPr>
        <p:spPr>
          <a:xfrm>
            <a:off x="5815013" y="3605213"/>
            <a:ext cx="1230312" cy="400050"/>
          </a:xfrm>
          <a:prstGeom prst="rect">
            <a:avLst/>
          </a:prstGeom>
          <a:noFill/>
          <a:ln w="9525">
            <a:noFill/>
          </a:ln>
        </p:spPr>
        <p:txBody>
          <a:bodyPr anchor="t">
            <a:spAutoFit/>
          </a:bodyPr>
          <a:p>
            <a:r>
              <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兴趣特长</a:t>
            </a:r>
            <a:endPar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30" name="文本框 20"/>
          <p:cNvSpPr/>
          <p:nvPr/>
        </p:nvSpPr>
        <p:spPr>
          <a:xfrm>
            <a:off x="4006850" y="3605213"/>
            <a:ext cx="1262063" cy="400050"/>
          </a:xfrm>
          <a:prstGeom prst="rect">
            <a:avLst/>
          </a:prstGeom>
          <a:noFill/>
          <a:ln w="9525">
            <a:noFill/>
          </a:ln>
        </p:spPr>
        <p:txBody>
          <a:bodyPr anchor="t">
            <a:spAutoFit/>
          </a:bodyPr>
          <a:p>
            <a:r>
              <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性格特质</a:t>
            </a:r>
            <a:endPar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31" name="文本框 21"/>
          <p:cNvSpPr/>
          <p:nvPr/>
        </p:nvSpPr>
        <p:spPr>
          <a:xfrm>
            <a:off x="7640638" y="3605213"/>
            <a:ext cx="1422400" cy="400050"/>
          </a:xfrm>
          <a:prstGeom prst="rect">
            <a:avLst/>
          </a:prstGeom>
          <a:noFill/>
          <a:ln w="9525">
            <a:noFill/>
          </a:ln>
        </p:spPr>
        <p:txBody>
          <a:bodyPr anchor="t">
            <a:spAutoFit/>
          </a:bodyPr>
          <a:p>
            <a:r>
              <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个人经历</a:t>
            </a:r>
            <a:endPar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32" name="文本框 22"/>
          <p:cNvSpPr/>
          <p:nvPr/>
        </p:nvSpPr>
        <p:spPr>
          <a:xfrm>
            <a:off x="9417050" y="3605213"/>
            <a:ext cx="1409700" cy="400050"/>
          </a:xfrm>
          <a:prstGeom prst="rect">
            <a:avLst/>
          </a:prstGeom>
          <a:noFill/>
          <a:ln w="9525">
            <a:noFill/>
          </a:ln>
        </p:spPr>
        <p:txBody>
          <a:bodyPr anchor="t">
            <a:spAutoFit/>
          </a:bodyPr>
          <a:p>
            <a:r>
              <a:rPr lang="zh-CN" altLang="en-US" sz="20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未来规划</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5" name="Group 2"/>
          <p:cNvGrpSpPr/>
          <p:nvPr/>
        </p:nvGrpSpPr>
        <p:grpSpPr>
          <a:xfrm>
            <a:off x="1073150" y="0"/>
            <a:ext cx="842963" cy="1509713"/>
            <a:chOff x="0" y="0"/>
            <a:chExt cx="1422401" cy="2627086"/>
          </a:xfrm>
        </p:grpSpPr>
        <p:sp>
          <p:nvSpPr>
            <p:cNvPr id="6146" name="任意多边形 3"/>
            <p:cNvSpPr/>
            <p:nvPr/>
          </p:nvSpPr>
          <p:spPr>
            <a:xfrm>
              <a:off x="0" y="0"/>
              <a:ext cx="1422401" cy="2627086"/>
            </a:xfrm>
            <a:custGeom>
              <a:avLst/>
              <a:gdLst/>
              <a:ahLst/>
              <a:cxnLst>
                <a:cxn ang="0">
                  <a:pos x="0" y="0"/>
                </a:cxn>
                <a:cxn ang="0">
                  <a:pos x="1544692" y="0"/>
                </a:cxn>
                <a:cxn ang="0">
                  <a:pos x="1544692" y="3147782"/>
                </a:cxn>
                <a:cxn ang="0">
                  <a:pos x="1544691" y="3147782"/>
                </a:cxn>
                <a:cxn ang="0">
                  <a:pos x="772346" y="2686165"/>
                </a:cxn>
                <a:cxn ang="0">
                  <a:pos x="0" y="3147782"/>
                </a:cxn>
                <a:cxn ang="0">
                  <a:pos x="0" y="0"/>
                </a:cxn>
              </a:cxnLst>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w="9525">
              <a:noFill/>
            </a:ln>
          </p:spPr>
          <p:txBody>
            <a:bodyPr/>
            <a:p>
              <a:endParaRPr lang="zh-CN" altLang="en-US"/>
            </a:p>
          </p:txBody>
        </p:sp>
        <p:sp>
          <p:nvSpPr>
            <p:cNvPr id="6147" name="五角星 4"/>
            <p:cNvSpPr/>
            <p:nvPr/>
          </p:nvSpPr>
          <p:spPr>
            <a:xfrm>
              <a:off x="492884" y="1055254"/>
              <a:ext cx="436632" cy="436466"/>
            </a:xfrm>
            <a:custGeom>
              <a:avLst/>
              <a:gdLst/>
              <a:ahLst/>
              <a:cxnLst>
                <a:cxn ang="16200000">
                  <a:pos x="218316" y="0"/>
                </a:cxn>
                <a:cxn ang="10800000">
                  <a:pos x="0" y="166714"/>
                </a:cxn>
                <a:cxn ang="5400000">
                  <a:pos x="83389" y="436464"/>
                </a:cxn>
                <a:cxn ang="5400000">
                  <a:pos x="353242" y="436464"/>
                </a:cxn>
                <a:cxn ang="0">
                  <a:pos x="436631" y="166714"/>
                </a:cxn>
              </a:cxnLst>
              <a:pathLst>
                <a:path w="436632" h="436466">
                  <a:moveTo>
                    <a:pt x="0" y="166714"/>
                  </a:moveTo>
                  <a:lnTo>
                    <a:pt x="166779" y="166715"/>
                  </a:lnTo>
                  <a:lnTo>
                    <a:pt x="218316" y="0"/>
                  </a:lnTo>
                  <a:lnTo>
                    <a:pt x="269852" y="166715"/>
                  </a:lnTo>
                  <a:lnTo>
                    <a:pt x="436631" y="166714"/>
                  </a:lnTo>
                  <a:lnTo>
                    <a:pt x="301703" y="269749"/>
                  </a:lnTo>
                  <a:lnTo>
                    <a:pt x="353242" y="436464"/>
                  </a:lnTo>
                  <a:lnTo>
                    <a:pt x="218316" y="333428"/>
                  </a:lnTo>
                  <a:lnTo>
                    <a:pt x="83389" y="436464"/>
                  </a:lnTo>
                  <a:lnTo>
                    <a:pt x="134928" y="269749"/>
                  </a:lnTo>
                  <a:close/>
                </a:path>
              </a:pathLst>
            </a:custGeom>
            <a:solidFill>
              <a:schemeClr val="bg1"/>
            </a:solidFill>
            <a:ln w="9525">
              <a:noFill/>
            </a:ln>
          </p:spPr>
          <p:txBody>
            <a:bodyPr/>
            <a:p>
              <a:endParaRPr lang="zh-CN" altLang="en-US"/>
            </a:p>
          </p:txBody>
        </p:sp>
      </p:grpSp>
      <p:sp>
        <p:nvSpPr>
          <p:cNvPr id="6148" name="文本框 7"/>
          <p:cNvSpPr/>
          <p:nvPr/>
        </p:nvSpPr>
        <p:spPr>
          <a:xfrm>
            <a:off x="2076450" y="247650"/>
            <a:ext cx="2379663" cy="1014413"/>
          </a:xfrm>
          <a:prstGeom prst="rect">
            <a:avLst/>
          </a:prstGeom>
          <a:noFill/>
          <a:ln w="9525">
            <a:noFill/>
          </a:ln>
        </p:spPr>
        <p:txBody>
          <a:bodyPr anchor="t">
            <a:spAutoFit/>
          </a:bodyPr>
          <a:p>
            <a:r>
              <a:rPr lang="en-US" altLang="zh-CN" sz="6000" dirty="0">
                <a:solidFill>
                  <a:srgbClr val="DD6043"/>
                </a:solidFill>
                <a:latin typeface="Calibri" panose="020F0502020204030204" pitchFamily="2" charset="0"/>
                <a:ea typeface="宋体" panose="02010600030101010101" pitchFamily="2" charset="-122"/>
                <a:sym typeface="Calibri" panose="020F0502020204030204" pitchFamily="2" charset="0"/>
              </a:rPr>
              <a:t>Part 1</a:t>
            </a:r>
            <a:endParaRPr lang="zh-CN" altLang="en-US" sz="6000"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sp>
        <p:nvSpPr>
          <p:cNvPr id="6149" name="文本框 1"/>
          <p:cNvSpPr/>
          <p:nvPr/>
        </p:nvSpPr>
        <p:spPr>
          <a:xfrm>
            <a:off x="5016500" y="1828800"/>
            <a:ext cx="2565400"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性格特质</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50" name="文本框 2"/>
          <p:cNvSpPr/>
          <p:nvPr/>
        </p:nvSpPr>
        <p:spPr>
          <a:xfrm>
            <a:off x="1333500" y="2717800"/>
            <a:ext cx="9525000" cy="584200"/>
          </a:xfrm>
          <a:prstGeom prst="rect">
            <a:avLst/>
          </a:prstGeom>
          <a:noFill/>
          <a:ln w="9525">
            <a:noFill/>
          </a:ln>
        </p:spPr>
        <p:txBody>
          <a:bodyPr anchor="t">
            <a:spAutoFit/>
          </a:bodyPr>
          <a:p>
            <a:pPr algn="ct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这里输入有关个人性格的描述这里输入有关个人性格的描述这里输入有关个人性格的描述这里输入有关个人性格的描述这里输入有关个人性格的描述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6151" name="Group 8"/>
          <p:cNvGrpSpPr/>
          <p:nvPr/>
        </p:nvGrpSpPr>
        <p:grpSpPr>
          <a:xfrm>
            <a:off x="4343400" y="4038600"/>
            <a:ext cx="1290638" cy="1114425"/>
            <a:chOff x="0" y="0"/>
            <a:chExt cx="1406137" cy="1215491"/>
          </a:xfrm>
        </p:grpSpPr>
        <p:sp>
          <p:nvSpPr>
            <p:cNvPr id="6152" name="矩形 5"/>
            <p:cNvSpPr/>
            <p:nvPr/>
          </p:nvSpPr>
          <p:spPr>
            <a:xfrm rot="2700000">
              <a:off x="195069" y="0"/>
              <a:ext cx="1016000" cy="1016000"/>
            </a:xfrm>
            <a:prstGeom prst="rect">
              <a:avLst/>
            </a:prstGeom>
            <a:noFill/>
            <a:ln w="19050" cap="flat" cmpd="sng">
              <a:solidFill>
                <a:srgbClr val="385623"/>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3" name="任意多边形 10"/>
            <p:cNvSpPr/>
            <p:nvPr/>
          </p:nvSpPr>
          <p:spPr>
            <a:xfrm>
              <a:off x="0" y="214136"/>
              <a:ext cx="1406137" cy="1001355"/>
            </a:xfrm>
            <a:custGeom>
              <a:avLst/>
              <a:gdLst/>
              <a:ahLst/>
              <a:cxnLst>
                <a:cxn ang="0">
                  <a:pos x="273595" y="0"/>
                </a:cxn>
                <a:cxn ang="0">
                  <a:pos x="1016148" y="0"/>
                </a:cxn>
                <a:cxn ang="0">
                  <a:pos x="1289744" y="273595"/>
                </a:cxn>
                <a:cxn ang="0">
                  <a:pos x="644871" y="918468"/>
                </a:cxn>
                <a:cxn ang="0">
                  <a:pos x="0" y="273595"/>
                </a:cxn>
              </a:cxnLst>
              <a:pathLst>
                <a:path w="1436841" h="1023220">
                  <a:moveTo>
                    <a:pt x="304799" y="0"/>
                  </a:moveTo>
                  <a:lnTo>
                    <a:pt x="1132042" y="0"/>
                  </a:lnTo>
                  <a:lnTo>
                    <a:pt x="1436841" y="304799"/>
                  </a:lnTo>
                  <a:lnTo>
                    <a:pt x="718420" y="1023220"/>
                  </a:lnTo>
                  <a:lnTo>
                    <a:pt x="0" y="304799"/>
                  </a:lnTo>
                  <a:lnTo>
                    <a:pt x="304799" y="0"/>
                  </a:lnTo>
                  <a:close/>
                </a:path>
              </a:pathLst>
            </a:custGeom>
            <a:solidFill>
              <a:srgbClr val="70AD47"/>
            </a:solidFill>
            <a:ln w="9525">
              <a:noFill/>
            </a:ln>
          </p:spPr>
          <p:txBody>
            <a:bodyPr/>
            <a:p>
              <a:endParaRPr lang="zh-CN" altLang="en-US"/>
            </a:p>
          </p:txBody>
        </p:sp>
      </p:grpSp>
      <p:grpSp>
        <p:nvGrpSpPr>
          <p:cNvPr id="6154" name="Group 11"/>
          <p:cNvGrpSpPr/>
          <p:nvPr/>
        </p:nvGrpSpPr>
        <p:grpSpPr>
          <a:xfrm>
            <a:off x="6542088" y="4038600"/>
            <a:ext cx="1265237" cy="1114425"/>
            <a:chOff x="0" y="0"/>
            <a:chExt cx="1264958" cy="1114795"/>
          </a:xfrm>
        </p:grpSpPr>
        <p:sp>
          <p:nvSpPr>
            <p:cNvPr id="6155" name="矩形 16"/>
            <p:cNvSpPr/>
            <p:nvPr/>
          </p:nvSpPr>
          <p:spPr>
            <a:xfrm rot="2700000">
              <a:off x="166587" y="0"/>
              <a:ext cx="931832" cy="931832"/>
            </a:xfrm>
            <a:prstGeom prst="rect">
              <a:avLst/>
            </a:prstGeom>
            <a:noFill/>
            <a:ln w="19050" cap="flat" cmpd="sng">
              <a:solidFill>
                <a:srgbClr val="385623"/>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6" name="任意多边形 19"/>
            <p:cNvSpPr/>
            <p:nvPr/>
          </p:nvSpPr>
          <p:spPr>
            <a:xfrm>
              <a:off x="0" y="482315"/>
              <a:ext cx="1264958" cy="632480"/>
            </a:xfrm>
            <a:custGeom>
              <a:avLst/>
              <a:gdLst/>
              <a:ahLst/>
              <a:cxnLst>
                <a:cxn ang="0">
                  <a:pos x="0" y="0"/>
                </a:cxn>
                <a:cxn ang="0">
                  <a:pos x="1116489" y="0"/>
                </a:cxn>
                <a:cxn ang="0">
                  <a:pos x="558245" y="558247"/>
                </a:cxn>
              </a:cxnLst>
              <a:pathLst>
                <a:path w="1305063" h="652532">
                  <a:moveTo>
                    <a:pt x="0" y="0"/>
                  </a:moveTo>
                  <a:lnTo>
                    <a:pt x="1305063" y="0"/>
                  </a:lnTo>
                  <a:lnTo>
                    <a:pt x="652531" y="652532"/>
                  </a:lnTo>
                  <a:lnTo>
                    <a:pt x="0" y="0"/>
                  </a:lnTo>
                  <a:close/>
                </a:path>
              </a:pathLst>
            </a:custGeom>
            <a:solidFill>
              <a:srgbClr val="70AD47"/>
            </a:solidFill>
            <a:ln w="9525">
              <a:noFill/>
            </a:ln>
          </p:spPr>
          <p:txBody>
            <a:bodyPr/>
            <a:p>
              <a:endParaRPr lang="zh-CN" altLang="en-US"/>
            </a:p>
          </p:txBody>
        </p:sp>
      </p:grpSp>
      <p:grpSp>
        <p:nvGrpSpPr>
          <p:cNvPr id="6157" name="Group 14"/>
          <p:cNvGrpSpPr/>
          <p:nvPr/>
        </p:nvGrpSpPr>
        <p:grpSpPr>
          <a:xfrm>
            <a:off x="8707438" y="4038600"/>
            <a:ext cx="971550" cy="1114425"/>
            <a:chOff x="0" y="0"/>
            <a:chExt cx="971158" cy="1114795"/>
          </a:xfrm>
        </p:grpSpPr>
        <p:sp>
          <p:nvSpPr>
            <p:cNvPr id="6158" name="矩形 20"/>
            <p:cNvSpPr/>
            <p:nvPr/>
          </p:nvSpPr>
          <p:spPr>
            <a:xfrm rot="2700000">
              <a:off x="19663" y="0"/>
              <a:ext cx="931832" cy="931832"/>
            </a:xfrm>
            <a:prstGeom prst="rect">
              <a:avLst/>
            </a:prstGeom>
            <a:noFill/>
            <a:ln w="19050" cap="flat" cmpd="sng">
              <a:solidFill>
                <a:srgbClr val="385623"/>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59" name="任意多边形 25"/>
            <p:cNvSpPr/>
            <p:nvPr/>
          </p:nvSpPr>
          <p:spPr>
            <a:xfrm>
              <a:off x="0" y="629215"/>
              <a:ext cx="971158" cy="485580"/>
            </a:xfrm>
            <a:custGeom>
              <a:avLst/>
              <a:gdLst/>
              <a:ahLst/>
              <a:cxnLst>
                <a:cxn ang="0">
                  <a:pos x="0" y="0"/>
                </a:cxn>
                <a:cxn ang="0">
                  <a:pos x="826024" y="0"/>
                </a:cxn>
                <a:cxn ang="0">
                  <a:pos x="413012" y="413015"/>
                </a:cxn>
              </a:cxnLst>
              <a:pathLst>
                <a:path w="1011263" h="505632">
                  <a:moveTo>
                    <a:pt x="0" y="0"/>
                  </a:moveTo>
                  <a:lnTo>
                    <a:pt x="1011263" y="0"/>
                  </a:lnTo>
                  <a:lnTo>
                    <a:pt x="505631" y="505632"/>
                  </a:lnTo>
                  <a:lnTo>
                    <a:pt x="0" y="0"/>
                  </a:lnTo>
                  <a:close/>
                </a:path>
              </a:pathLst>
            </a:custGeom>
            <a:solidFill>
              <a:srgbClr val="70AD47"/>
            </a:solidFill>
            <a:ln w="9525">
              <a:noFill/>
            </a:ln>
          </p:spPr>
          <p:txBody>
            <a:bodyPr/>
            <a:p>
              <a:endParaRPr lang="zh-CN" altLang="en-US"/>
            </a:p>
          </p:txBody>
        </p:sp>
      </p:grpSp>
      <p:sp>
        <p:nvSpPr>
          <p:cNvPr id="6160" name="矩形 28"/>
          <p:cNvSpPr/>
          <p:nvPr/>
        </p:nvSpPr>
        <p:spPr>
          <a:xfrm rot="2700000">
            <a:off x="2530475" y="4038600"/>
            <a:ext cx="930275" cy="930275"/>
          </a:xfrm>
          <a:prstGeom prst="rect">
            <a:avLst/>
          </a:prstGeom>
          <a:solidFill>
            <a:srgbClr val="70AD47"/>
          </a:solidFill>
          <a:ln w="19050" cap="flat" cmpd="sng">
            <a:solidFill>
              <a:srgbClr val="385623"/>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61" name="文本框 31"/>
          <p:cNvSpPr/>
          <p:nvPr/>
        </p:nvSpPr>
        <p:spPr>
          <a:xfrm>
            <a:off x="2657475" y="5162550"/>
            <a:ext cx="804863" cy="369888"/>
          </a:xfrm>
          <a:prstGeom prst="rect">
            <a:avLst/>
          </a:prstGeom>
          <a:noFill/>
          <a:ln w="9525">
            <a:noFill/>
          </a:ln>
        </p:spPr>
        <p:txBody>
          <a:bodyPr anchor="t">
            <a:spAutoFit/>
          </a:bodyPr>
          <a:p>
            <a:r>
              <a:rPr lang="en-US" altLang="zh-CN" dirty="0">
                <a:solidFill>
                  <a:srgbClr val="5CAD44"/>
                </a:solidFill>
                <a:latin typeface="Calibri" panose="020F0502020204030204" pitchFamily="2" charset="0"/>
                <a:ea typeface="宋体" panose="02010600030101010101" pitchFamily="2" charset="-122"/>
                <a:sym typeface="Calibri" panose="020F0502020204030204" pitchFamily="2" charset="0"/>
              </a:rPr>
              <a:t>100%</a:t>
            </a:r>
            <a:endParaRPr lang="zh-CN" altLang="en-US" dirty="0">
              <a:solidFill>
                <a:srgbClr val="5CAD44"/>
              </a:solidFill>
              <a:latin typeface="Calibri" panose="020F0502020204030204" pitchFamily="2" charset="0"/>
              <a:ea typeface="宋体" panose="02010600030101010101" pitchFamily="2" charset="-122"/>
              <a:sym typeface="宋体" panose="02010600030101010101" pitchFamily="2" charset="-122"/>
            </a:endParaRPr>
          </a:p>
        </p:txBody>
      </p:sp>
      <p:sp>
        <p:nvSpPr>
          <p:cNvPr id="6162" name="文本框 32"/>
          <p:cNvSpPr/>
          <p:nvPr/>
        </p:nvSpPr>
        <p:spPr>
          <a:xfrm>
            <a:off x="4721225" y="5162550"/>
            <a:ext cx="804863" cy="369888"/>
          </a:xfrm>
          <a:prstGeom prst="rect">
            <a:avLst/>
          </a:prstGeom>
          <a:noFill/>
          <a:ln w="9525">
            <a:noFill/>
          </a:ln>
        </p:spPr>
        <p:txBody>
          <a:bodyPr anchor="t">
            <a:spAutoFit/>
          </a:bodyPr>
          <a:p>
            <a:r>
              <a:rPr lang="en-US" altLang="zh-CN" dirty="0">
                <a:solidFill>
                  <a:srgbClr val="5CAD44"/>
                </a:solidFill>
                <a:latin typeface="Calibri" panose="020F0502020204030204" pitchFamily="2" charset="0"/>
                <a:ea typeface="宋体" panose="02010600030101010101" pitchFamily="2" charset="-122"/>
                <a:sym typeface="Calibri" panose="020F0502020204030204" pitchFamily="2" charset="0"/>
              </a:rPr>
              <a:t>80%</a:t>
            </a:r>
            <a:endParaRPr lang="zh-CN" altLang="en-US" dirty="0">
              <a:solidFill>
                <a:srgbClr val="5CAD44"/>
              </a:solidFill>
              <a:latin typeface="Calibri" panose="020F0502020204030204" pitchFamily="2" charset="0"/>
              <a:ea typeface="宋体" panose="02010600030101010101" pitchFamily="2" charset="-122"/>
              <a:sym typeface="宋体" panose="02010600030101010101" pitchFamily="2" charset="-122"/>
            </a:endParaRPr>
          </a:p>
        </p:txBody>
      </p:sp>
      <p:sp>
        <p:nvSpPr>
          <p:cNvPr id="6163" name="文本框 33"/>
          <p:cNvSpPr/>
          <p:nvPr/>
        </p:nvSpPr>
        <p:spPr>
          <a:xfrm>
            <a:off x="6935788" y="5162550"/>
            <a:ext cx="804862" cy="369888"/>
          </a:xfrm>
          <a:prstGeom prst="rect">
            <a:avLst/>
          </a:prstGeom>
          <a:noFill/>
          <a:ln w="9525">
            <a:noFill/>
          </a:ln>
        </p:spPr>
        <p:txBody>
          <a:bodyPr anchor="t">
            <a:spAutoFit/>
          </a:bodyPr>
          <a:p>
            <a:r>
              <a:rPr lang="en-US" altLang="zh-CN" dirty="0">
                <a:solidFill>
                  <a:srgbClr val="5CAD44"/>
                </a:solidFill>
                <a:latin typeface="Calibri" panose="020F0502020204030204" pitchFamily="2" charset="0"/>
                <a:ea typeface="宋体" panose="02010600030101010101" pitchFamily="2" charset="-122"/>
                <a:sym typeface="Calibri" panose="020F0502020204030204" pitchFamily="2" charset="0"/>
              </a:rPr>
              <a:t>50%</a:t>
            </a:r>
            <a:endParaRPr lang="zh-CN" altLang="en-US" dirty="0">
              <a:solidFill>
                <a:srgbClr val="5CAD44"/>
              </a:solidFill>
              <a:latin typeface="Calibri" panose="020F0502020204030204" pitchFamily="2" charset="0"/>
              <a:ea typeface="宋体" panose="02010600030101010101" pitchFamily="2" charset="-122"/>
              <a:sym typeface="宋体" panose="02010600030101010101" pitchFamily="2" charset="-122"/>
            </a:endParaRPr>
          </a:p>
        </p:txBody>
      </p:sp>
      <p:sp>
        <p:nvSpPr>
          <p:cNvPr id="6164" name="文本框 34"/>
          <p:cNvSpPr/>
          <p:nvPr/>
        </p:nvSpPr>
        <p:spPr>
          <a:xfrm>
            <a:off x="8931275" y="5162550"/>
            <a:ext cx="806450" cy="369888"/>
          </a:xfrm>
          <a:prstGeom prst="rect">
            <a:avLst/>
          </a:prstGeom>
          <a:noFill/>
          <a:ln w="9525">
            <a:noFill/>
          </a:ln>
        </p:spPr>
        <p:txBody>
          <a:bodyPr anchor="t">
            <a:spAutoFit/>
          </a:bodyPr>
          <a:p>
            <a:r>
              <a:rPr lang="en-US" altLang="zh-CN" dirty="0">
                <a:solidFill>
                  <a:srgbClr val="5CAD44"/>
                </a:solidFill>
                <a:latin typeface="Calibri" panose="020F0502020204030204" pitchFamily="2" charset="0"/>
                <a:ea typeface="宋体" panose="02010600030101010101" pitchFamily="2" charset="-122"/>
                <a:sym typeface="Calibri" panose="020F0502020204030204" pitchFamily="2" charset="0"/>
              </a:rPr>
              <a:t>30%</a:t>
            </a:r>
            <a:endParaRPr lang="zh-CN" altLang="en-US" dirty="0">
              <a:solidFill>
                <a:srgbClr val="5CAD44"/>
              </a:solidFill>
              <a:latin typeface="Calibri" panose="020F0502020204030204" pitchFamily="2" charset="0"/>
              <a:ea typeface="宋体" panose="02010600030101010101" pitchFamily="2" charset="-122"/>
              <a:sym typeface="宋体" panose="02010600030101010101" pitchFamily="2" charset="-122"/>
            </a:endParaRPr>
          </a:p>
        </p:txBody>
      </p:sp>
      <p:sp>
        <p:nvSpPr>
          <p:cNvPr id="6165" name="文本框 36"/>
          <p:cNvSpPr/>
          <p:nvPr/>
        </p:nvSpPr>
        <p:spPr>
          <a:xfrm>
            <a:off x="2468563" y="5543550"/>
            <a:ext cx="1201737" cy="368300"/>
          </a:xfrm>
          <a:prstGeom prst="rect">
            <a:avLst/>
          </a:prstGeom>
          <a:noFill/>
          <a:ln w="9525">
            <a:noFill/>
          </a:ln>
        </p:spPr>
        <p:txBody>
          <a:bodyPr anchor="t">
            <a:spAutoFit/>
          </a:bodyPr>
          <a:p>
            <a:r>
              <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蠢傻呆萌</a:t>
            </a:r>
            <a:endPar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66" name="文本框 38"/>
          <p:cNvSpPr/>
          <p:nvPr/>
        </p:nvSpPr>
        <p:spPr>
          <a:xfrm>
            <a:off x="4416425" y="5543550"/>
            <a:ext cx="1200150" cy="368300"/>
          </a:xfrm>
          <a:prstGeom prst="rect">
            <a:avLst/>
          </a:prstGeom>
          <a:noFill/>
          <a:ln w="9525">
            <a:noFill/>
          </a:ln>
        </p:spPr>
        <p:txBody>
          <a:bodyPr anchor="t">
            <a:spAutoFit/>
          </a:bodyPr>
          <a:p>
            <a:r>
              <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活泼可爱</a:t>
            </a:r>
            <a:endPar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67" name="文本框 39"/>
          <p:cNvSpPr/>
          <p:nvPr/>
        </p:nvSpPr>
        <p:spPr>
          <a:xfrm>
            <a:off x="6573838" y="5543550"/>
            <a:ext cx="1200150" cy="368300"/>
          </a:xfrm>
          <a:prstGeom prst="rect">
            <a:avLst/>
          </a:prstGeom>
          <a:noFill/>
          <a:ln w="9525">
            <a:noFill/>
          </a:ln>
        </p:spPr>
        <p:txBody>
          <a:bodyPr anchor="t">
            <a:spAutoFit/>
          </a:bodyPr>
          <a:p>
            <a:r>
              <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风趣幽默</a:t>
            </a:r>
            <a:endPar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68" name="文本框 40"/>
          <p:cNvSpPr/>
          <p:nvPr/>
        </p:nvSpPr>
        <p:spPr>
          <a:xfrm>
            <a:off x="8651875" y="5543550"/>
            <a:ext cx="1200150" cy="368300"/>
          </a:xfrm>
          <a:prstGeom prst="rect">
            <a:avLst/>
          </a:prstGeom>
          <a:noFill/>
          <a:ln w="9525">
            <a:noFill/>
          </a:ln>
        </p:spPr>
        <p:txBody>
          <a:bodyPr anchor="t">
            <a:spAutoFit/>
          </a:bodyPr>
          <a:p>
            <a:r>
              <a:rPr lang="zh-CN" altLang="en-US"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多愁善感</a:t>
            </a:r>
            <a:endParaRPr lang="zh-CN" altLang="en-US" dirty="0">
              <a:latin typeface="Arial" panose="020B0604020202020204" pitchFamily="34" charset="0"/>
              <a:ea typeface="宋体" panose="02010600030101010101" pitchFamily="2" charset="-122"/>
            </a:endParaRPr>
          </a:p>
        </p:txBody>
      </p:sp>
      <p:grpSp>
        <p:nvGrpSpPr>
          <p:cNvPr id="6169" name="Group 26"/>
          <p:cNvGrpSpPr/>
          <p:nvPr/>
        </p:nvGrpSpPr>
        <p:grpSpPr>
          <a:xfrm>
            <a:off x="2709863" y="4248150"/>
            <a:ext cx="123825" cy="263525"/>
            <a:chOff x="0" y="0"/>
            <a:chExt cx="203200" cy="431800"/>
          </a:xfrm>
        </p:grpSpPr>
        <p:sp>
          <p:nvSpPr>
            <p:cNvPr id="6170" name="椭圆 45" hidden="1"/>
            <p:cNvSpPr/>
            <p:nvPr/>
          </p:nvSpPr>
          <p:spPr>
            <a:xfrm>
              <a:off x="0" y="0"/>
              <a:ext cx="203200" cy="431800"/>
            </a:xfrm>
            <a:prstGeom prst="ellipse">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71" name="椭圆 47"/>
            <p:cNvSpPr/>
            <p:nvPr/>
          </p:nvSpPr>
          <p:spPr>
            <a:xfrm>
              <a:off x="31825" y="76350"/>
              <a:ext cx="139550" cy="139550"/>
            </a:xfrm>
            <a:prstGeom prst="ellipse">
              <a:avLst/>
            </a:prstGeom>
            <a:solidFill>
              <a:schemeClr val="tx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6172" name="Group 29"/>
          <p:cNvGrpSpPr/>
          <p:nvPr/>
        </p:nvGrpSpPr>
        <p:grpSpPr>
          <a:xfrm>
            <a:off x="3113088" y="4248150"/>
            <a:ext cx="123825" cy="263525"/>
            <a:chOff x="0" y="0"/>
            <a:chExt cx="203200" cy="431800"/>
          </a:xfrm>
        </p:grpSpPr>
        <p:sp>
          <p:nvSpPr>
            <p:cNvPr id="6173" name="椭圆 53" hidden="1"/>
            <p:cNvSpPr/>
            <p:nvPr/>
          </p:nvSpPr>
          <p:spPr>
            <a:xfrm>
              <a:off x="0" y="0"/>
              <a:ext cx="203200" cy="431800"/>
            </a:xfrm>
            <a:prstGeom prst="ellipse">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74" name="椭圆 54"/>
            <p:cNvSpPr/>
            <p:nvPr/>
          </p:nvSpPr>
          <p:spPr>
            <a:xfrm>
              <a:off x="31825" y="76350"/>
              <a:ext cx="139550" cy="139550"/>
            </a:xfrm>
            <a:prstGeom prst="ellipse">
              <a:avLst/>
            </a:prstGeom>
            <a:solidFill>
              <a:schemeClr val="tx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6175" name="椭圆 56"/>
          <p:cNvSpPr/>
          <p:nvPr/>
        </p:nvSpPr>
        <p:spPr>
          <a:xfrm>
            <a:off x="4721225" y="4248150"/>
            <a:ext cx="123825" cy="263525"/>
          </a:xfrm>
          <a:prstGeom prst="ellipse">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76" name="椭圆 59"/>
          <p:cNvSpPr/>
          <p:nvPr/>
        </p:nvSpPr>
        <p:spPr>
          <a:xfrm>
            <a:off x="5122863" y="4248150"/>
            <a:ext cx="123825" cy="263525"/>
          </a:xfrm>
          <a:prstGeom prst="ellipse">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177" name="Group 36"/>
          <p:cNvGrpSpPr/>
          <p:nvPr/>
        </p:nvGrpSpPr>
        <p:grpSpPr>
          <a:xfrm>
            <a:off x="6935788" y="4248150"/>
            <a:ext cx="123825" cy="263525"/>
            <a:chOff x="0" y="0"/>
            <a:chExt cx="203200" cy="431800"/>
          </a:xfrm>
        </p:grpSpPr>
        <p:sp>
          <p:nvSpPr>
            <p:cNvPr id="6178" name="椭圆 64"/>
            <p:cNvSpPr/>
            <p:nvPr/>
          </p:nvSpPr>
          <p:spPr>
            <a:xfrm>
              <a:off x="0" y="0"/>
              <a:ext cx="203200" cy="431800"/>
            </a:xfrm>
            <a:prstGeom prst="ellipse">
              <a:avLst/>
            </a:prstGeom>
            <a:solidFill>
              <a:schemeClr val="bg1"/>
            </a:solidFill>
            <a:ln w="12700" cap="flat" cmpd="sng">
              <a:solidFill>
                <a:schemeClr val="tx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79" name="椭圆 65"/>
            <p:cNvSpPr/>
            <p:nvPr/>
          </p:nvSpPr>
          <p:spPr>
            <a:xfrm>
              <a:off x="31825" y="76350"/>
              <a:ext cx="139550" cy="139550"/>
            </a:xfrm>
            <a:prstGeom prst="ellipse">
              <a:avLst/>
            </a:prstGeom>
            <a:solidFill>
              <a:schemeClr val="tx1"/>
            </a:solidFill>
            <a:ln w="12700" cap="flat" cmpd="sng">
              <a:solidFill>
                <a:schemeClr val="tx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6180" name="Group 39"/>
          <p:cNvGrpSpPr/>
          <p:nvPr/>
        </p:nvGrpSpPr>
        <p:grpSpPr>
          <a:xfrm>
            <a:off x="7337425" y="4248150"/>
            <a:ext cx="123825" cy="263525"/>
            <a:chOff x="0" y="0"/>
            <a:chExt cx="203200" cy="431800"/>
          </a:xfrm>
        </p:grpSpPr>
        <p:sp>
          <p:nvSpPr>
            <p:cNvPr id="6181" name="椭圆 67"/>
            <p:cNvSpPr/>
            <p:nvPr/>
          </p:nvSpPr>
          <p:spPr>
            <a:xfrm>
              <a:off x="0" y="0"/>
              <a:ext cx="203200" cy="431800"/>
            </a:xfrm>
            <a:prstGeom prst="ellipse">
              <a:avLst/>
            </a:prstGeom>
            <a:solidFill>
              <a:schemeClr val="bg1"/>
            </a:solidFill>
            <a:ln w="12700" cap="flat" cmpd="sng">
              <a:solidFill>
                <a:schemeClr val="tx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82" name="椭圆 68"/>
            <p:cNvSpPr/>
            <p:nvPr/>
          </p:nvSpPr>
          <p:spPr>
            <a:xfrm>
              <a:off x="31825" y="76350"/>
              <a:ext cx="139550" cy="139550"/>
            </a:xfrm>
            <a:prstGeom prst="ellipse">
              <a:avLst/>
            </a:prstGeom>
            <a:solidFill>
              <a:schemeClr val="tx1"/>
            </a:solidFill>
            <a:ln w="12700" cap="flat" cmpd="sng">
              <a:solidFill>
                <a:schemeClr val="tx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6183" name="Group 42"/>
          <p:cNvGrpSpPr/>
          <p:nvPr/>
        </p:nvGrpSpPr>
        <p:grpSpPr>
          <a:xfrm>
            <a:off x="8902700" y="4371975"/>
            <a:ext cx="227013" cy="44450"/>
            <a:chOff x="0" y="0"/>
            <a:chExt cx="406025" cy="33969"/>
          </a:xfrm>
        </p:grpSpPr>
        <p:sp>
          <p:nvSpPr>
            <p:cNvPr id="6184" name="直接连接符 73"/>
            <p:cNvSpPr/>
            <p:nvPr/>
          </p:nvSpPr>
          <p:spPr>
            <a:xfrm>
              <a:off x="44074" y="0"/>
              <a:ext cx="361951" cy="1"/>
            </a:xfrm>
            <a:prstGeom prst="line">
              <a:avLst/>
            </a:prstGeom>
            <a:ln w="9525"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6185" name="直接连接符 74"/>
            <p:cNvSpPr/>
            <p:nvPr/>
          </p:nvSpPr>
          <p:spPr>
            <a:xfrm>
              <a:off x="0" y="33969"/>
              <a:ext cx="361949" cy="1"/>
            </a:xfrm>
            <a:prstGeom prst="line">
              <a:avLst/>
            </a:prstGeom>
            <a:ln w="19050"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grpSp>
        <p:nvGrpSpPr>
          <p:cNvPr id="6186" name="Group 45"/>
          <p:cNvGrpSpPr/>
          <p:nvPr/>
        </p:nvGrpSpPr>
        <p:grpSpPr>
          <a:xfrm>
            <a:off x="9232900" y="4371975"/>
            <a:ext cx="234950" cy="44450"/>
            <a:chOff x="0" y="0"/>
            <a:chExt cx="420462" cy="33969"/>
          </a:xfrm>
        </p:grpSpPr>
        <p:sp>
          <p:nvSpPr>
            <p:cNvPr id="6187" name="直接连接符 77"/>
            <p:cNvSpPr/>
            <p:nvPr/>
          </p:nvSpPr>
          <p:spPr>
            <a:xfrm>
              <a:off x="0" y="0"/>
              <a:ext cx="361954" cy="1"/>
            </a:xfrm>
            <a:prstGeom prst="line">
              <a:avLst/>
            </a:prstGeom>
            <a:ln w="9525"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6188" name="直接连接符 78"/>
            <p:cNvSpPr/>
            <p:nvPr/>
          </p:nvSpPr>
          <p:spPr>
            <a:xfrm>
              <a:off x="58513" y="33969"/>
              <a:ext cx="361949" cy="1"/>
            </a:xfrm>
            <a:prstGeom prst="line">
              <a:avLst/>
            </a:prstGeom>
            <a:ln w="19050"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任意多边形 5"/>
          <p:cNvSpPr/>
          <p:nvPr/>
        </p:nvSpPr>
        <p:spPr>
          <a:xfrm rot="10800000">
            <a:off x="0" y="0"/>
            <a:ext cx="12192000" cy="3951288"/>
          </a:xfrm>
          <a:custGeom>
            <a:avLst/>
            <a:gdLst/>
            <a:ahLst/>
            <a:cxnLst>
              <a:cxn ang="0">
                <a:pos x="12192000" y="3949816"/>
              </a:cxn>
              <a:cxn ang="0">
                <a:pos x="0" y="3949816"/>
              </a:cxn>
              <a:cxn ang="0">
                <a:pos x="0" y="382776"/>
              </a:cxn>
              <a:cxn ang="0">
                <a:pos x="5829300" y="382776"/>
              </a:cxn>
              <a:cxn ang="0">
                <a:pos x="6096000" y="0"/>
              </a:cxn>
              <a:cxn ang="0">
                <a:pos x="6362700" y="382776"/>
              </a:cxn>
              <a:cxn ang="0">
                <a:pos x="12192000" y="382776"/>
              </a:cxn>
            </a:cxnLst>
            <a:pathLst>
              <a:path w="12192000" h="3951656">
                <a:moveTo>
                  <a:pt x="12192000" y="3951656"/>
                </a:moveTo>
                <a:lnTo>
                  <a:pt x="0" y="3951656"/>
                </a:lnTo>
                <a:lnTo>
                  <a:pt x="0" y="382956"/>
                </a:lnTo>
                <a:lnTo>
                  <a:pt x="5829300" y="382956"/>
                </a:lnTo>
                <a:lnTo>
                  <a:pt x="6096000" y="0"/>
                </a:lnTo>
                <a:lnTo>
                  <a:pt x="6362700" y="382956"/>
                </a:lnTo>
                <a:lnTo>
                  <a:pt x="12192000" y="382956"/>
                </a:lnTo>
                <a:lnTo>
                  <a:pt x="12192000" y="3951656"/>
                </a:lnTo>
                <a:close/>
              </a:path>
            </a:pathLst>
          </a:custGeom>
          <a:solidFill>
            <a:srgbClr val="70AD47"/>
          </a:solidFill>
          <a:ln w="9525">
            <a:noFill/>
          </a:ln>
        </p:spPr>
        <p:txBody>
          <a:bodyPr/>
          <a:p>
            <a:endParaRPr lang="zh-CN" altLang="en-US"/>
          </a:p>
        </p:txBody>
      </p:sp>
      <p:sp>
        <p:nvSpPr>
          <p:cNvPr id="7170" name="矩形 53"/>
          <p:cNvSpPr/>
          <p:nvPr/>
        </p:nvSpPr>
        <p:spPr>
          <a:xfrm>
            <a:off x="2136775" y="300038"/>
            <a:ext cx="1670050" cy="2698750"/>
          </a:xfrm>
          <a:prstGeom prst="rect">
            <a:avLst/>
          </a:prstGeom>
          <a:solidFill>
            <a:srgbClr val="FFFFFF">
              <a:alpha val="20000"/>
            </a:srgbClr>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1" name="文本框 16"/>
          <p:cNvSpPr/>
          <p:nvPr/>
        </p:nvSpPr>
        <p:spPr>
          <a:xfrm>
            <a:off x="2657475" y="1974850"/>
            <a:ext cx="804863" cy="369888"/>
          </a:xfrm>
          <a:prstGeom prst="rect">
            <a:avLst/>
          </a:prstGeom>
          <a:noFill/>
          <a:ln w="9525">
            <a:noFill/>
          </a:ln>
        </p:spPr>
        <p:txBody>
          <a:bodyPr anchor="t">
            <a:spAutoFit/>
          </a:bodyPr>
          <a:p>
            <a:r>
              <a:rPr lang="en-US" altLang="zh-CN" dirty="0">
                <a:solidFill>
                  <a:schemeClr val="bg1"/>
                </a:solidFill>
                <a:latin typeface="Calibri" panose="020F0502020204030204" pitchFamily="2" charset="0"/>
                <a:ea typeface="宋体" panose="02010600030101010101" pitchFamily="2" charset="-122"/>
                <a:sym typeface="Calibri" panose="020F0502020204030204" pitchFamily="2" charset="0"/>
              </a:rPr>
              <a:t>100%</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7172" name="文本框 17"/>
          <p:cNvSpPr/>
          <p:nvPr/>
        </p:nvSpPr>
        <p:spPr>
          <a:xfrm>
            <a:off x="4721225" y="1974850"/>
            <a:ext cx="804863" cy="369888"/>
          </a:xfrm>
          <a:prstGeom prst="rect">
            <a:avLst/>
          </a:prstGeom>
          <a:noFill/>
          <a:ln w="9525">
            <a:noFill/>
          </a:ln>
        </p:spPr>
        <p:txBody>
          <a:bodyPr anchor="t">
            <a:spAutoFit/>
          </a:bodyPr>
          <a:p>
            <a:r>
              <a:rPr lang="en-US" altLang="zh-CN" dirty="0">
                <a:solidFill>
                  <a:schemeClr val="bg1"/>
                </a:solidFill>
                <a:latin typeface="Calibri" panose="020F0502020204030204" pitchFamily="2" charset="0"/>
                <a:ea typeface="宋体" panose="02010600030101010101" pitchFamily="2" charset="-122"/>
                <a:sym typeface="Calibri" panose="020F0502020204030204" pitchFamily="2" charset="0"/>
              </a:rPr>
              <a:t>80%</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7173" name="文本框 18"/>
          <p:cNvSpPr/>
          <p:nvPr/>
        </p:nvSpPr>
        <p:spPr>
          <a:xfrm>
            <a:off x="6935788" y="1974850"/>
            <a:ext cx="804862" cy="369888"/>
          </a:xfrm>
          <a:prstGeom prst="rect">
            <a:avLst/>
          </a:prstGeom>
          <a:noFill/>
          <a:ln w="9525">
            <a:noFill/>
          </a:ln>
        </p:spPr>
        <p:txBody>
          <a:bodyPr anchor="t">
            <a:spAutoFit/>
          </a:bodyPr>
          <a:p>
            <a:r>
              <a:rPr lang="en-US" altLang="zh-CN" dirty="0">
                <a:solidFill>
                  <a:schemeClr val="bg1"/>
                </a:solidFill>
                <a:latin typeface="Calibri" panose="020F0502020204030204" pitchFamily="2" charset="0"/>
                <a:ea typeface="宋体" panose="02010600030101010101" pitchFamily="2" charset="-122"/>
                <a:sym typeface="Calibri" panose="020F0502020204030204" pitchFamily="2" charset="0"/>
              </a:rPr>
              <a:t>50%</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7174" name="文本框 19"/>
          <p:cNvSpPr/>
          <p:nvPr/>
        </p:nvSpPr>
        <p:spPr>
          <a:xfrm>
            <a:off x="8931275" y="1974850"/>
            <a:ext cx="806450" cy="369888"/>
          </a:xfrm>
          <a:prstGeom prst="rect">
            <a:avLst/>
          </a:prstGeom>
          <a:noFill/>
          <a:ln w="9525">
            <a:noFill/>
          </a:ln>
        </p:spPr>
        <p:txBody>
          <a:bodyPr anchor="t">
            <a:spAutoFit/>
          </a:bodyPr>
          <a:p>
            <a:r>
              <a:rPr lang="en-US" altLang="zh-CN" dirty="0">
                <a:solidFill>
                  <a:schemeClr val="bg1"/>
                </a:solidFill>
                <a:latin typeface="Calibri" panose="020F0502020204030204" pitchFamily="2" charset="0"/>
                <a:ea typeface="宋体" panose="02010600030101010101" pitchFamily="2" charset="-122"/>
                <a:sym typeface="Calibri" panose="020F0502020204030204" pitchFamily="2" charset="0"/>
              </a:rPr>
              <a:t>30%</a:t>
            </a:r>
            <a:endParaRPr lang="zh-CN" altLang="en-US"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sp>
        <p:nvSpPr>
          <p:cNvPr id="7175" name="文本框 20"/>
          <p:cNvSpPr/>
          <p:nvPr/>
        </p:nvSpPr>
        <p:spPr>
          <a:xfrm>
            <a:off x="2468563" y="2355850"/>
            <a:ext cx="1201737" cy="368300"/>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蠢傻呆萌</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76" name="文本框 21"/>
          <p:cNvSpPr/>
          <p:nvPr/>
        </p:nvSpPr>
        <p:spPr>
          <a:xfrm>
            <a:off x="4416425" y="2355850"/>
            <a:ext cx="1200150" cy="368300"/>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活泼可爱</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77" name="文本框 22"/>
          <p:cNvSpPr/>
          <p:nvPr/>
        </p:nvSpPr>
        <p:spPr>
          <a:xfrm>
            <a:off x="6573838" y="2355850"/>
            <a:ext cx="1200150" cy="368300"/>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风趣幽默</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178" name="文本框 23"/>
          <p:cNvSpPr/>
          <p:nvPr/>
        </p:nvSpPr>
        <p:spPr>
          <a:xfrm>
            <a:off x="8651875" y="2355850"/>
            <a:ext cx="1200150" cy="368300"/>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多愁善感</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7179" name="Group 12"/>
          <p:cNvGrpSpPr/>
          <p:nvPr/>
        </p:nvGrpSpPr>
        <p:grpSpPr>
          <a:xfrm>
            <a:off x="2530475" y="850900"/>
            <a:ext cx="931863" cy="931863"/>
            <a:chOff x="0" y="0"/>
            <a:chExt cx="931832" cy="931832"/>
          </a:xfrm>
        </p:grpSpPr>
        <p:sp>
          <p:nvSpPr>
            <p:cNvPr id="7180" name="矩形 15"/>
            <p:cNvSpPr/>
            <p:nvPr/>
          </p:nvSpPr>
          <p:spPr>
            <a:xfrm rot="2700000">
              <a:off x="0" y="0"/>
              <a:ext cx="931832" cy="931832"/>
            </a:xfrm>
            <a:prstGeom prst="rect">
              <a:avLst/>
            </a:prstGeom>
            <a:solidFill>
              <a:schemeClr val="bg1"/>
            </a:solidFill>
            <a:ln w="19050" cap="flat" cmpd="sng">
              <a:solidFill>
                <a:srgbClr val="385623"/>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7181" name="Group 14"/>
            <p:cNvGrpSpPr/>
            <p:nvPr/>
          </p:nvGrpSpPr>
          <p:grpSpPr>
            <a:xfrm>
              <a:off x="179303" y="208658"/>
              <a:ext cx="124063" cy="263633"/>
              <a:chOff x="0" y="0"/>
              <a:chExt cx="203200" cy="431800"/>
            </a:xfrm>
          </p:grpSpPr>
          <p:sp>
            <p:nvSpPr>
              <p:cNvPr id="7182" name="椭圆 25" hidden="1"/>
              <p:cNvSpPr/>
              <p:nvPr/>
            </p:nvSpPr>
            <p:spPr>
              <a:xfrm>
                <a:off x="0" y="0"/>
                <a:ext cx="203200" cy="431800"/>
              </a:xfrm>
              <a:prstGeom prst="ellipse">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83" name="椭圆 26"/>
              <p:cNvSpPr/>
              <p:nvPr/>
            </p:nvSpPr>
            <p:spPr>
              <a:xfrm>
                <a:off x="31825" y="76350"/>
                <a:ext cx="139550" cy="139550"/>
              </a:xfrm>
              <a:prstGeom prst="ellipse">
                <a:avLst/>
              </a:prstGeom>
              <a:solidFill>
                <a:schemeClr val="tx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7184" name="Group 17"/>
            <p:cNvGrpSpPr/>
            <p:nvPr/>
          </p:nvGrpSpPr>
          <p:grpSpPr>
            <a:xfrm>
              <a:off x="582237" y="208658"/>
              <a:ext cx="124063" cy="263633"/>
              <a:chOff x="0" y="0"/>
              <a:chExt cx="203200" cy="431800"/>
            </a:xfrm>
          </p:grpSpPr>
          <p:sp>
            <p:nvSpPr>
              <p:cNvPr id="7185" name="椭圆 28" hidden="1"/>
              <p:cNvSpPr/>
              <p:nvPr/>
            </p:nvSpPr>
            <p:spPr>
              <a:xfrm>
                <a:off x="0" y="0"/>
                <a:ext cx="203200" cy="431800"/>
              </a:xfrm>
              <a:prstGeom prst="ellipse">
                <a:avLst/>
              </a:prstGeom>
              <a:solidFill>
                <a:schemeClr val="bg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86" name="椭圆 29"/>
              <p:cNvSpPr/>
              <p:nvPr/>
            </p:nvSpPr>
            <p:spPr>
              <a:xfrm>
                <a:off x="31825" y="76350"/>
                <a:ext cx="139550" cy="139550"/>
              </a:xfrm>
              <a:prstGeom prst="ellipse">
                <a:avLst/>
              </a:prstGeom>
              <a:solidFill>
                <a:schemeClr val="tx1"/>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7187" name="Group 20"/>
          <p:cNvGrpSpPr/>
          <p:nvPr/>
        </p:nvGrpSpPr>
        <p:grpSpPr>
          <a:xfrm>
            <a:off x="4360863" y="850900"/>
            <a:ext cx="1255712" cy="1090613"/>
            <a:chOff x="0" y="0"/>
            <a:chExt cx="1256316" cy="1090225"/>
          </a:xfrm>
        </p:grpSpPr>
        <p:grpSp>
          <p:nvGrpSpPr>
            <p:cNvPr id="7188" name="Group 21"/>
            <p:cNvGrpSpPr/>
            <p:nvPr/>
          </p:nvGrpSpPr>
          <p:grpSpPr>
            <a:xfrm>
              <a:off x="0" y="0"/>
              <a:ext cx="1256316" cy="1090225"/>
              <a:chOff x="0" y="0"/>
              <a:chExt cx="1369793" cy="1188699"/>
            </a:xfrm>
          </p:grpSpPr>
          <p:sp>
            <p:nvSpPr>
              <p:cNvPr id="7189" name="矩形 7"/>
              <p:cNvSpPr/>
              <p:nvPr/>
            </p:nvSpPr>
            <p:spPr>
              <a:xfrm rot="2700000">
                <a:off x="176896" y="0"/>
                <a:ext cx="1016000" cy="1016000"/>
              </a:xfrm>
              <a:prstGeom prst="rect">
                <a:avLst/>
              </a:prstGeom>
              <a:noFill/>
              <a:ln w="19050" cap="flat" cmpd="sng">
                <a:solidFill>
                  <a:srgbClr val="385623"/>
                </a:solidFill>
                <a:prstDash val="solid"/>
                <a:miter/>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190" name="任意多边形 8"/>
              <p:cNvSpPr/>
              <p:nvPr/>
            </p:nvSpPr>
            <p:spPr>
              <a:xfrm>
                <a:off x="0" y="213227"/>
                <a:ext cx="1369793" cy="975472"/>
              </a:xfrm>
              <a:custGeom>
                <a:avLst/>
                <a:gdLst/>
                <a:ahLst/>
                <a:cxnLst>
                  <a:cxn ang="0">
                    <a:pos x="240019" y="0"/>
                  </a:cxn>
                  <a:cxn ang="0">
                    <a:pos x="891443" y="0"/>
                  </a:cxn>
                  <a:cxn ang="0">
                    <a:pos x="1131462" y="240017"/>
                  </a:cxn>
                  <a:cxn ang="0">
                    <a:pos x="565730" y="805745"/>
                  </a:cxn>
                  <a:cxn ang="0">
                    <a:pos x="0" y="240017"/>
                  </a:cxn>
                </a:cxnLst>
                <a:pathLst>
                  <a:path w="1436841" h="1023220">
                    <a:moveTo>
                      <a:pt x="304799" y="0"/>
                    </a:moveTo>
                    <a:lnTo>
                      <a:pt x="1132042" y="0"/>
                    </a:lnTo>
                    <a:lnTo>
                      <a:pt x="1436841" y="304799"/>
                    </a:lnTo>
                    <a:lnTo>
                      <a:pt x="718420" y="1023220"/>
                    </a:lnTo>
                    <a:lnTo>
                      <a:pt x="0" y="304799"/>
                    </a:lnTo>
                    <a:lnTo>
                      <a:pt x="304799" y="0"/>
                    </a:lnTo>
                    <a:close/>
                  </a:path>
                </a:pathLst>
              </a:custGeom>
              <a:solidFill>
                <a:srgbClr val="7DBD69"/>
              </a:solidFill>
              <a:ln w="9525">
                <a:noFill/>
              </a:ln>
            </p:spPr>
            <p:txBody>
              <a:bodyPr/>
              <a:p>
                <a:endParaRPr lang="zh-CN" altLang="en-US"/>
              </a:p>
            </p:txBody>
          </p:sp>
        </p:grpSp>
        <p:sp>
          <p:nvSpPr>
            <p:cNvPr id="7191" name="椭圆 30"/>
            <p:cNvSpPr/>
            <p:nvPr/>
          </p:nvSpPr>
          <p:spPr>
            <a:xfrm>
              <a:off x="359689" y="208654"/>
              <a:ext cx="124063" cy="263633"/>
            </a:xfrm>
            <a:prstGeom prst="ellipse">
              <a:avLst/>
            </a:prstGeom>
            <a:noFill/>
            <a:ln w="12700" cap="flat" cmpd="sng">
              <a:solidFill>
                <a:schemeClr val="tx1"/>
              </a:solidFill>
              <a:prstDash val="solid"/>
              <a:round/>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192" name="椭圆 31"/>
            <p:cNvSpPr/>
            <p:nvPr/>
          </p:nvSpPr>
          <p:spPr>
            <a:xfrm>
              <a:off x="762623" y="208654"/>
              <a:ext cx="124063" cy="263633"/>
            </a:xfrm>
            <a:prstGeom prst="ellipse">
              <a:avLst/>
            </a:prstGeom>
            <a:noFill/>
            <a:ln w="12700" cap="flat" cmpd="sng">
              <a:solidFill>
                <a:schemeClr val="tx1"/>
              </a:solidFill>
              <a:prstDash val="solid"/>
              <a:round/>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7193" name="Group 28"/>
          <p:cNvGrpSpPr/>
          <p:nvPr/>
        </p:nvGrpSpPr>
        <p:grpSpPr>
          <a:xfrm>
            <a:off x="6573838" y="850900"/>
            <a:ext cx="1201737" cy="1104900"/>
            <a:chOff x="0" y="0"/>
            <a:chExt cx="1201108" cy="1105182"/>
          </a:xfrm>
        </p:grpSpPr>
        <p:grpSp>
          <p:nvGrpSpPr>
            <p:cNvPr id="7194" name="Group 29"/>
            <p:cNvGrpSpPr/>
            <p:nvPr/>
          </p:nvGrpSpPr>
          <p:grpSpPr>
            <a:xfrm>
              <a:off x="0" y="0"/>
              <a:ext cx="1201108" cy="1105182"/>
              <a:chOff x="0" y="0"/>
              <a:chExt cx="1201108" cy="1105182"/>
            </a:xfrm>
          </p:grpSpPr>
          <p:sp>
            <p:nvSpPr>
              <p:cNvPr id="7195" name="矩形 10"/>
              <p:cNvSpPr/>
              <p:nvPr/>
            </p:nvSpPr>
            <p:spPr>
              <a:xfrm rot="2700000">
                <a:off x="134662" y="0"/>
                <a:ext cx="931832" cy="931832"/>
              </a:xfrm>
              <a:prstGeom prst="rect">
                <a:avLst/>
              </a:prstGeom>
              <a:noFill/>
              <a:ln w="19050" cap="flat" cmpd="sng">
                <a:solidFill>
                  <a:srgbClr val="385623"/>
                </a:solidFill>
                <a:prstDash val="solid"/>
                <a:miter/>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196" name="任意多边形 11"/>
              <p:cNvSpPr/>
              <p:nvPr/>
            </p:nvSpPr>
            <p:spPr>
              <a:xfrm>
                <a:off x="0" y="504628"/>
                <a:ext cx="1201108" cy="600554"/>
              </a:xfrm>
              <a:custGeom>
                <a:avLst/>
                <a:gdLst/>
                <a:ahLst/>
                <a:cxnLst>
                  <a:cxn ang="0">
                    <a:pos x="0" y="0"/>
                  </a:cxn>
                  <a:cxn ang="0">
                    <a:pos x="861756" y="0"/>
                  </a:cxn>
                  <a:cxn ang="0">
                    <a:pos x="430878" y="430877"/>
                  </a:cxn>
                </a:cxnLst>
                <a:pathLst>
                  <a:path w="1305063" h="652532">
                    <a:moveTo>
                      <a:pt x="0" y="0"/>
                    </a:moveTo>
                    <a:lnTo>
                      <a:pt x="1305063" y="0"/>
                    </a:lnTo>
                    <a:lnTo>
                      <a:pt x="652531" y="652532"/>
                    </a:lnTo>
                    <a:lnTo>
                      <a:pt x="0" y="0"/>
                    </a:lnTo>
                    <a:close/>
                  </a:path>
                </a:pathLst>
              </a:custGeom>
              <a:solidFill>
                <a:srgbClr val="7DBD69"/>
              </a:solidFill>
              <a:ln w="9525">
                <a:noFill/>
              </a:ln>
            </p:spPr>
            <p:txBody>
              <a:bodyPr/>
              <a:p>
                <a:endParaRPr lang="zh-CN" altLang="en-US"/>
              </a:p>
            </p:txBody>
          </p:sp>
        </p:grpSp>
        <p:grpSp>
          <p:nvGrpSpPr>
            <p:cNvPr id="7197" name="Group 32"/>
            <p:cNvGrpSpPr/>
            <p:nvPr/>
          </p:nvGrpSpPr>
          <p:grpSpPr>
            <a:xfrm>
              <a:off x="361829" y="208656"/>
              <a:ext cx="124063" cy="263633"/>
              <a:chOff x="0" y="0"/>
              <a:chExt cx="203200" cy="431800"/>
            </a:xfrm>
          </p:grpSpPr>
          <p:sp>
            <p:nvSpPr>
              <p:cNvPr id="7198" name="椭圆 35"/>
              <p:cNvSpPr/>
              <p:nvPr/>
            </p:nvSpPr>
            <p:spPr>
              <a:xfrm>
                <a:off x="0" y="0"/>
                <a:ext cx="203200" cy="431800"/>
              </a:xfrm>
              <a:prstGeom prst="ellipse">
                <a:avLst/>
              </a:prstGeom>
              <a:solidFill>
                <a:schemeClr val="bg1"/>
              </a:solidFill>
              <a:ln w="12700" cap="flat" cmpd="sng">
                <a:solidFill>
                  <a:schemeClr val="tx1"/>
                </a:solidFill>
                <a:prstDash val="solid"/>
                <a:round/>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199" name="椭圆 36"/>
              <p:cNvSpPr/>
              <p:nvPr/>
            </p:nvSpPr>
            <p:spPr>
              <a:xfrm>
                <a:off x="31825" y="76350"/>
                <a:ext cx="139550" cy="139550"/>
              </a:xfrm>
              <a:prstGeom prst="ellipse">
                <a:avLst/>
              </a:prstGeom>
              <a:solidFill>
                <a:schemeClr val="tx1"/>
              </a:solidFill>
              <a:ln w="12700" cap="flat" cmpd="sng">
                <a:solidFill>
                  <a:schemeClr val="tx1"/>
                </a:solidFill>
                <a:prstDash val="solid"/>
                <a:round/>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7200" name="Group 35"/>
            <p:cNvGrpSpPr/>
            <p:nvPr/>
          </p:nvGrpSpPr>
          <p:grpSpPr>
            <a:xfrm>
              <a:off x="764763" y="208656"/>
              <a:ext cx="124063" cy="263633"/>
              <a:chOff x="0" y="0"/>
              <a:chExt cx="203200" cy="431800"/>
            </a:xfrm>
          </p:grpSpPr>
          <p:sp>
            <p:nvSpPr>
              <p:cNvPr id="7201" name="椭圆 38"/>
              <p:cNvSpPr/>
              <p:nvPr/>
            </p:nvSpPr>
            <p:spPr>
              <a:xfrm>
                <a:off x="0" y="0"/>
                <a:ext cx="203200" cy="431800"/>
              </a:xfrm>
              <a:prstGeom prst="ellipse">
                <a:avLst/>
              </a:prstGeom>
              <a:solidFill>
                <a:schemeClr val="bg1"/>
              </a:solidFill>
              <a:ln w="12700" cap="flat" cmpd="sng">
                <a:solidFill>
                  <a:schemeClr val="tx1"/>
                </a:solidFill>
                <a:prstDash val="solid"/>
                <a:round/>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202" name="椭圆 39"/>
              <p:cNvSpPr/>
              <p:nvPr/>
            </p:nvSpPr>
            <p:spPr>
              <a:xfrm>
                <a:off x="31825" y="76350"/>
                <a:ext cx="139550" cy="139550"/>
              </a:xfrm>
              <a:prstGeom prst="ellipse">
                <a:avLst/>
              </a:prstGeom>
              <a:solidFill>
                <a:schemeClr val="tx1"/>
              </a:solidFill>
              <a:ln w="12700" cap="flat" cmpd="sng">
                <a:solidFill>
                  <a:schemeClr val="tx1"/>
                </a:solidFill>
                <a:prstDash val="solid"/>
                <a:round/>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7203" name="Group 38"/>
          <p:cNvGrpSpPr/>
          <p:nvPr/>
        </p:nvGrpSpPr>
        <p:grpSpPr>
          <a:xfrm>
            <a:off x="8726488" y="850900"/>
            <a:ext cx="933450" cy="1104900"/>
            <a:chOff x="0" y="0"/>
            <a:chExt cx="932708" cy="1105182"/>
          </a:xfrm>
        </p:grpSpPr>
        <p:grpSp>
          <p:nvGrpSpPr>
            <p:cNvPr id="7204" name="Group 39"/>
            <p:cNvGrpSpPr/>
            <p:nvPr/>
          </p:nvGrpSpPr>
          <p:grpSpPr>
            <a:xfrm>
              <a:off x="0" y="0"/>
              <a:ext cx="932708" cy="1105182"/>
              <a:chOff x="0" y="0"/>
              <a:chExt cx="932708" cy="1105182"/>
            </a:xfrm>
          </p:grpSpPr>
          <p:sp>
            <p:nvSpPr>
              <p:cNvPr id="7205" name="矩形 13"/>
              <p:cNvSpPr/>
              <p:nvPr/>
            </p:nvSpPr>
            <p:spPr>
              <a:xfrm rot="2700000">
                <a:off x="438" y="0"/>
                <a:ext cx="931832" cy="931832"/>
              </a:xfrm>
              <a:prstGeom prst="rect">
                <a:avLst/>
              </a:prstGeom>
              <a:noFill/>
              <a:ln w="19050" cap="flat" cmpd="sng">
                <a:solidFill>
                  <a:srgbClr val="385623"/>
                </a:solidFill>
                <a:prstDash val="solid"/>
                <a:miter/>
                <a:headEnd type="none" w="med" len="med"/>
                <a:tailEnd type="none" w="med" len="med"/>
              </a:ln>
            </p:spPr>
            <p:txBody>
              <a:bodyPr anchor="ctr"/>
              <a:p>
                <a:pPr algn="ctr"/>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7206" name="任意多边形 14"/>
              <p:cNvSpPr/>
              <p:nvPr/>
            </p:nvSpPr>
            <p:spPr>
              <a:xfrm>
                <a:off x="0" y="638828"/>
                <a:ext cx="932708" cy="466354"/>
              </a:xfrm>
              <a:custGeom>
                <a:avLst/>
                <a:gdLst/>
                <a:ahLst/>
                <a:cxnLst>
                  <a:cxn ang="0">
                    <a:pos x="0" y="0"/>
                  </a:cxn>
                  <a:cxn ang="0">
                    <a:pos x="674950" y="0"/>
                  </a:cxn>
                  <a:cxn ang="0">
                    <a:pos x="337476" y="337474"/>
                  </a:cxn>
                </a:cxnLst>
                <a:pathLst>
                  <a:path w="1011263" h="505632">
                    <a:moveTo>
                      <a:pt x="0" y="0"/>
                    </a:moveTo>
                    <a:lnTo>
                      <a:pt x="1011263" y="0"/>
                    </a:lnTo>
                    <a:lnTo>
                      <a:pt x="505631" y="505632"/>
                    </a:lnTo>
                    <a:lnTo>
                      <a:pt x="0" y="0"/>
                    </a:lnTo>
                    <a:close/>
                  </a:path>
                </a:pathLst>
              </a:custGeom>
              <a:solidFill>
                <a:srgbClr val="7DBD69"/>
              </a:solidFill>
              <a:ln w="9525">
                <a:noFill/>
              </a:ln>
            </p:spPr>
            <p:txBody>
              <a:bodyPr/>
              <a:p>
                <a:endParaRPr lang="zh-CN" altLang="en-US"/>
              </a:p>
            </p:txBody>
          </p:sp>
        </p:grpSp>
        <p:grpSp>
          <p:nvGrpSpPr>
            <p:cNvPr id="7207" name="Group 42"/>
            <p:cNvGrpSpPr/>
            <p:nvPr/>
          </p:nvGrpSpPr>
          <p:grpSpPr>
            <a:xfrm>
              <a:off x="176458" y="332850"/>
              <a:ext cx="226229" cy="45722"/>
              <a:chOff x="0" y="0"/>
              <a:chExt cx="406025" cy="33969"/>
            </a:xfrm>
          </p:grpSpPr>
          <p:sp>
            <p:nvSpPr>
              <p:cNvPr id="7208" name="直接连接符 41"/>
              <p:cNvSpPr/>
              <p:nvPr/>
            </p:nvSpPr>
            <p:spPr>
              <a:xfrm>
                <a:off x="44074" y="0"/>
                <a:ext cx="361951" cy="1"/>
              </a:xfrm>
              <a:prstGeom prst="line">
                <a:avLst/>
              </a:prstGeom>
              <a:ln w="9525"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7209" name="直接连接符 42"/>
              <p:cNvSpPr/>
              <p:nvPr/>
            </p:nvSpPr>
            <p:spPr>
              <a:xfrm>
                <a:off x="0" y="33969"/>
                <a:ext cx="361949" cy="1"/>
              </a:xfrm>
              <a:prstGeom prst="line">
                <a:avLst/>
              </a:prstGeom>
              <a:ln w="19050"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grpSp>
          <p:nvGrpSpPr>
            <p:cNvPr id="7210" name="Group 45"/>
            <p:cNvGrpSpPr/>
            <p:nvPr/>
          </p:nvGrpSpPr>
          <p:grpSpPr>
            <a:xfrm>
              <a:off x="505661" y="332850"/>
              <a:ext cx="234271" cy="45722"/>
              <a:chOff x="0" y="0"/>
              <a:chExt cx="420462" cy="33969"/>
            </a:xfrm>
          </p:grpSpPr>
          <p:sp>
            <p:nvSpPr>
              <p:cNvPr id="7211" name="直接连接符 44"/>
              <p:cNvSpPr/>
              <p:nvPr/>
            </p:nvSpPr>
            <p:spPr>
              <a:xfrm>
                <a:off x="0" y="0"/>
                <a:ext cx="361954" cy="1"/>
              </a:xfrm>
              <a:prstGeom prst="line">
                <a:avLst/>
              </a:prstGeom>
              <a:ln w="9525"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7212" name="直接连接符 45"/>
              <p:cNvSpPr/>
              <p:nvPr/>
            </p:nvSpPr>
            <p:spPr>
              <a:xfrm>
                <a:off x="58513" y="33969"/>
                <a:ext cx="361949" cy="1"/>
              </a:xfrm>
              <a:prstGeom prst="line">
                <a:avLst/>
              </a:prstGeom>
              <a:ln w="19050" cap="flat" cmpd="sng">
                <a:solidFill>
                  <a:schemeClr val="tx1"/>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grpSp>
      <p:sp>
        <p:nvSpPr>
          <p:cNvPr id="7213" name="文本框 54"/>
          <p:cNvSpPr/>
          <p:nvPr/>
        </p:nvSpPr>
        <p:spPr>
          <a:xfrm>
            <a:off x="3905250" y="4344988"/>
            <a:ext cx="4781550" cy="1101725"/>
          </a:xfrm>
          <a:prstGeom prst="rect">
            <a:avLst/>
          </a:prstGeom>
          <a:noFill/>
          <a:ln w="9525">
            <a:noFill/>
          </a:ln>
        </p:spPr>
        <p:txBody>
          <a:bodyPr anchor="t">
            <a:spAutoFit/>
          </a:bodyPr>
          <a:p>
            <a:r>
              <a:rPr lang="zh-CN" altLang="en-US" sz="3200" dirty="0">
                <a:solidFill>
                  <a:srgbClr val="3A3838"/>
                </a:solidFill>
                <a:latin typeface="微软雅黑" panose="020B0503020204020204" pitchFamily="2" charset="-122"/>
                <a:ea typeface="微软雅黑" panose="020B0503020204020204" pitchFamily="2" charset="-122"/>
                <a:sym typeface="微软雅黑" panose="020B0503020204020204" pitchFamily="2" charset="-122"/>
              </a:rPr>
              <a:t>我是个</a:t>
            </a:r>
            <a:r>
              <a:rPr lang="zh-CN" altLang="en-US" sz="32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蠢傻呆萌</a:t>
            </a:r>
            <a:r>
              <a:rPr lang="zh-CN" altLang="en-US" sz="3200" dirty="0">
                <a:solidFill>
                  <a:srgbClr val="3A3838"/>
                </a:solidFill>
                <a:latin typeface="微软雅黑" panose="020B0503020204020204" pitchFamily="2" charset="-122"/>
                <a:ea typeface="微软雅黑" panose="020B0503020204020204" pitchFamily="2" charset="-122"/>
                <a:sym typeface="微软雅黑" panose="020B0503020204020204" pitchFamily="2" charset="-122"/>
              </a:rPr>
              <a:t>的</a:t>
            </a:r>
            <a:r>
              <a:rPr lang="zh-CN" altLang="en-US" sz="3200" dirty="0">
                <a:latin typeface="微软雅黑" panose="020B0503020204020204" pitchFamily="2" charset="-122"/>
                <a:ea typeface="微软雅黑" panose="020B0503020204020204" pitchFamily="2" charset="-122"/>
                <a:sym typeface="微软雅黑" panose="020B0503020204020204" pitchFamily="2" charset="-122"/>
              </a:rPr>
              <a:t>新点设计</a:t>
            </a:r>
            <a:endParaRPr lang="zh-CN" altLang="en-US" sz="32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7214" name="文本框 57"/>
          <p:cNvSpPr/>
          <p:nvPr/>
        </p:nvSpPr>
        <p:spPr>
          <a:xfrm>
            <a:off x="841375" y="5130800"/>
            <a:ext cx="10828338" cy="579438"/>
          </a:xfrm>
          <a:prstGeom prst="rect">
            <a:avLst/>
          </a:prstGeom>
          <a:noFill/>
          <a:ln w="9525">
            <a:noFill/>
          </a:ln>
        </p:spPr>
        <p:txBody>
          <a:bodyPr anchor="t">
            <a:spAutoFit/>
          </a:bodyPr>
          <a:p>
            <a:pPr algn="ct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请在这里输入我是个蠢傻呆萌的新点设计的描述，后续</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活泼可爱</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风趣幽默</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温柔体贴</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可按照这种版式做，矩形白框的透明度为</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80%</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，右键</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设置形状格式</a:t>
            </a:r>
            <a:r>
              <a:rPr lang="zh-CN" altLang="en-US" sz="1600" dirty="0">
                <a:solidFill>
                  <a:srgbClr val="262626"/>
                </a:solidFill>
                <a:latin typeface="Arial" panose="020B0604020202020204" pitchFamily="34" charset="0"/>
                <a:ea typeface="微软雅黑 Light" panose="020B0502040204020203" pitchFamily="2" charset="-122"/>
                <a:sym typeface="微软雅黑 Light" panose="020B0502040204020203" pitchFamily="2" charset="-122"/>
              </a:rPr>
              <a:t>”</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可以进行修改。</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矩形 24"/>
          <p:cNvSpPr/>
          <p:nvPr/>
        </p:nvSpPr>
        <p:spPr>
          <a:xfrm>
            <a:off x="0" y="0"/>
            <a:ext cx="12192000" cy="6858000"/>
          </a:xfrm>
          <a:prstGeom prst="rect">
            <a:avLst/>
          </a:prstGeom>
          <a:solidFill>
            <a:srgbClr val="70AD47"/>
          </a:solidFill>
          <a:ln w="9525">
            <a:noFill/>
          </a:ln>
        </p:spPr>
        <p:txBody>
          <a:bodyPr anchor="ctr"/>
          <a:p>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194" name="Group 3"/>
          <p:cNvGrpSpPr/>
          <p:nvPr/>
        </p:nvGrpSpPr>
        <p:grpSpPr>
          <a:xfrm>
            <a:off x="1073150" y="0"/>
            <a:ext cx="842963" cy="1509713"/>
            <a:chOff x="0" y="0"/>
            <a:chExt cx="1422401" cy="2627086"/>
          </a:xfrm>
        </p:grpSpPr>
        <p:sp>
          <p:nvSpPr>
            <p:cNvPr id="8195" name="任意多边形 2"/>
            <p:cNvSpPr/>
            <p:nvPr/>
          </p:nvSpPr>
          <p:spPr>
            <a:xfrm>
              <a:off x="0" y="0"/>
              <a:ext cx="1422401" cy="2627086"/>
            </a:xfrm>
            <a:custGeom>
              <a:avLst/>
              <a:gdLst/>
              <a:ahLst/>
              <a:cxnLst>
                <a:cxn ang="0">
                  <a:pos x="0" y="0"/>
                </a:cxn>
                <a:cxn ang="0">
                  <a:pos x="1544692" y="0"/>
                </a:cxn>
                <a:cxn ang="0">
                  <a:pos x="1544692" y="3147782"/>
                </a:cxn>
                <a:cxn ang="0">
                  <a:pos x="1544691" y="3147782"/>
                </a:cxn>
                <a:cxn ang="0">
                  <a:pos x="772346" y="2686165"/>
                </a:cxn>
                <a:cxn ang="0">
                  <a:pos x="0" y="3147782"/>
                </a:cxn>
                <a:cxn ang="0">
                  <a:pos x="0" y="0"/>
                </a:cxn>
              </a:cxnLst>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chemeClr val="bg1"/>
            </a:solidFill>
            <a:ln w="9525">
              <a:noFill/>
            </a:ln>
          </p:spPr>
          <p:txBody>
            <a:bodyPr/>
            <a:p>
              <a:endParaRPr lang="zh-CN" altLang="en-US"/>
            </a:p>
          </p:txBody>
        </p:sp>
        <p:sp>
          <p:nvSpPr>
            <p:cNvPr id="8196" name="五角星 3"/>
            <p:cNvSpPr/>
            <p:nvPr/>
          </p:nvSpPr>
          <p:spPr>
            <a:xfrm>
              <a:off x="492884" y="1055254"/>
              <a:ext cx="436632" cy="436466"/>
            </a:xfrm>
            <a:custGeom>
              <a:avLst/>
              <a:gdLst/>
              <a:ahLst/>
              <a:cxnLst>
                <a:cxn ang="16200000">
                  <a:pos x="218316" y="0"/>
                </a:cxn>
                <a:cxn ang="10800000">
                  <a:pos x="0" y="166714"/>
                </a:cxn>
                <a:cxn ang="5400000">
                  <a:pos x="83389" y="436464"/>
                </a:cxn>
                <a:cxn ang="5400000">
                  <a:pos x="353242" y="436464"/>
                </a:cxn>
                <a:cxn ang="0">
                  <a:pos x="436631" y="166714"/>
                </a:cxn>
              </a:cxnLst>
              <a:pathLst>
                <a:path w="436632" h="436466">
                  <a:moveTo>
                    <a:pt x="0" y="166714"/>
                  </a:moveTo>
                  <a:lnTo>
                    <a:pt x="166779" y="166715"/>
                  </a:lnTo>
                  <a:lnTo>
                    <a:pt x="218316" y="0"/>
                  </a:lnTo>
                  <a:lnTo>
                    <a:pt x="269852" y="166715"/>
                  </a:lnTo>
                  <a:lnTo>
                    <a:pt x="436631" y="166714"/>
                  </a:lnTo>
                  <a:lnTo>
                    <a:pt x="301703" y="269749"/>
                  </a:lnTo>
                  <a:lnTo>
                    <a:pt x="353242" y="436464"/>
                  </a:lnTo>
                  <a:lnTo>
                    <a:pt x="218316" y="333428"/>
                  </a:lnTo>
                  <a:lnTo>
                    <a:pt x="83389" y="436464"/>
                  </a:lnTo>
                  <a:lnTo>
                    <a:pt x="134928" y="269749"/>
                  </a:lnTo>
                  <a:close/>
                </a:path>
              </a:pathLst>
            </a:custGeom>
            <a:solidFill>
              <a:srgbClr val="70AD47"/>
            </a:solidFill>
            <a:ln w="9525">
              <a:noFill/>
            </a:ln>
          </p:spPr>
          <p:txBody>
            <a:bodyPr/>
            <a:p>
              <a:endParaRPr lang="zh-CN" altLang="en-US"/>
            </a:p>
          </p:txBody>
        </p:sp>
      </p:grpSp>
      <p:sp>
        <p:nvSpPr>
          <p:cNvPr id="8197" name="文本框 4"/>
          <p:cNvSpPr/>
          <p:nvPr/>
        </p:nvSpPr>
        <p:spPr>
          <a:xfrm>
            <a:off x="2076450" y="247650"/>
            <a:ext cx="2379663" cy="1014413"/>
          </a:xfrm>
          <a:prstGeom prst="rect">
            <a:avLst/>
          </a:prstGeom>
          <a:noFill/>
          <a:ln w="9525">
            <a:noFill/>
          </a:ln>
        </p:spPr>
        <p:txBody>
          <a:bodyPr anchor="t">
            <a:spAutoFit/>
          </a:bodyPr>
          <a:p>
            <a:r>
              <a:rPr lang="en-US" altLang="zh-CN" sz="6000" dirty="0">
                <a:solidFill>
                  <a:schemeClr val="bg1"/>
                </a:solidFill>
                <a:latin typeface="Calibri" panose="020F0502020204030204" pitchFamily="2" charset="0"/>
                <a:ea typeface="宋体" panose="02010600030101010101" pitchFamily="2" charset="-122"/>
                <a:sym typeface="Calibri" panose="020F0502020204030204" pitchFamily="2" charset="0"/>
              </a:rPr>
              <a:t>Part 2</a:t>
            </a:r>
            <a:endParaRPr lang="zh-CN" altLang="en-US" sz="6000" dirty="0">
              <a:solidFill>
                <a:schemeClr val="bg1"/>
              </a:solidFill>
              <a:latin typeface="Calibri" panose="020F0502020204030204" pitchFamily="2" charset="0"/>
              <a:ea typeface="宋体" panose="02010600030101010101" pitchFamily="2" charset="-122"/>
              <a:sym typeface="宋体" panose="02010600030101010101" pitchFamily="2" charset="-122"/>
            </a:endParaRPr>
          </a:p>
        </p:txBody>
      </p:sp>
      <p:grpSp>
        <p:nvGrpSpPr>
          <p:cNvPr id="8198" name="Group 7"/>
          <p:cNvGrpSpPr/>
          <p:nvPr/>
        </p:nvGrpSpPr>
        <p:grpSpPr>
          <a:xfrm>
            <a:off x="1916113" y="3921125"/>
            <a:ext cx="1331912" cy="1333500"/>
            <a:chOff x="0" y="0"/>
            <a:chExt cx="1332412" cy="1332412"/>
          </a:xfrm>
        </p:grpSpPr>
        <p:pic>
          <p:nvPicPr>
            <p:cNvPr id="8199" name="图片 7"/>
            <p:cNvPicPr>
              <a:picLocks noChangeAspect="1"/>
            </p:cNvPicPr>
            <p:nvPr/>
          </p:nvPicPr>
          <p:blipFill>
            <a:blip r:embed="rId1">
              <a:lum bright="70001" contrast="-70000"/>
            </a:blip>
            <a:stretch>
              <a:fillRect/>
            </a:stretch>
          </p:blipFill>
          <p:spPr>
            <a:xfrm>
              <a:off x="320296" y="306206"/>
              <a:ext cx="720000" cy="720000"/>
            </a:xfrm>
            <a:prstGeom prst="rect">
              <a:avLst/>
            </a:prstGeom>
            <a:noFill/>
            <a:ln w="9525">
              <a:noFill/>
            </a:ln>
          </p:spPr>
        </p:pic>
        <p:sp>
          <p:nvSpPr>
            <p:cNvPr id="8200" name="椭圆 26"/>
            <p:cNvSpPr/>
            <p:nvPr/>
          </p:nvSpPr>
          <p:spPr>
            <a:xfrm>
              <a:off x="0" y="0"/>
              <a:ext cx="1332412" cy="1332412"/>
            </a:xfrm>
            <a:prstGeom prst="ellipse">
              <a:avLst/>
            </a:prstGeom>
            <a:noFill/>
            <a:ln w="28575" cap="flat" cmpd="sng">
              <a:solidFill>
                <a:schemeClr val="bg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1" name="Group 10"/>
          <p:cNvGrpSpPr/>
          <p:nvPr/>
        </p:nvGrpSpPr>
        <p:grpSpPr>
          <a:xfrm>
            <a:off x="4248150" y="3921125"/>
            <a:ext cx="1331913" cy="1333500"/>
            <a:chOff x="0" y="0"/>
            <a:chExt cx="1332412" cy="1332412"/>
          </a:xfrm>
        </p:grpSpPr>
        <p:pic>
          <p:nvPicPr>
            <p:cNvPr id="8202" name="图片 10"/>
            <p:cNvPicPr>
              <a:picLocks noChangeAspect="1"/>
            </p:cNvPicPr>
            <p:nvPr/>
          </p:nvPicPr>
          <p:blipFill>
            <a:blip r:embed="rId2"/>
            <a:stretch>
              <a:fillRect/>
            </a:stretch>
          </p:blipFill>
          <p:spPr>
            <a:xfrm>
              <a:off x="306206" y="254955"/>
              <a:ext cx="720000" cy="720000"/>
            </a:xfrm>
            <a:prstGeom prst="rect">
              <a:avLst/>
            </a:prstGeom>
            <a:noFill/>
            <a:ln w="9525">
              <a:noFill/>
            </a:ln>
          </p:spPr>
        </p:pic>
        <p:sp>
          <p:nvSpPr>
            <p:cNvPr id="8203" name="椭圆 28"/>
            <p:cNvSpPr/>
            <p:nvPr/>
          </p:nvSpPr>
          <p:spPr>
            <a:xfrm>
              <a:off x="0" y="0"/>
              <a:ext cx="1332412" cy="1332412"/>
            </a:xfrm>
            <a:prstGeom prst="ellipse">
              <a:avLst/>
            </a:prstGeom>
            <a:noFill/>
            <a:ln w="28575" cap="flat" cmpd="sng">
              <a:solidFill>
                <a:schemeClr val="bg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04" name="Group 13"/>
          <p:cNvGrpSpPr/>
          <p:nvPr/>
        </p:nvGrpSpPr>
        <p:grpSpPr>
          <a:xfrm>
            <a:off x="6578600" y="3921125"/>
            <a:ext cx="1331913" cy="1333500"/>
            <a:chOff x="0" y="0"/>
            <a:chExt cx="1332412" cy="1332412"/>
          </a:xfrm>
        </p:grpSpPr>
        <p:grpSp>
          <p:nvGrpSpPr>
            <p:cNvPr id="8205" name="Group 14"/>
            <p:cNvGrpSpPr/>
            <p:nvPr/>
          </p:nvGrpSpPr>
          <p:grpSpPr>
            <a:xfrm>
              <a:off x="244378" y="442779"/>
              <a:ext cx="843655" cy="537064"/>
              <a:chOff x="0" y="0"/>
              <a:chExt cx="2225738" cy="1416887"/>
            </a:xfrm>
          </p:grpSpPr>
          <p:sp>
            <p:nvSpPr>
              <p:cNvPr id="8206" name="矩形 12"/>
              <p:cNvSpPr/>
              <p:nvPr/>
            </p:nvSpPr>
            <p:spPr>
              <a:xfrm>
                <a:off x="0" y="0"/>
                <a:ext cx="2225738" cy="1204685"/>
              </a:xfrm>
              <a:prstGeom prst="rect">
                <a:avLst/>
              </a:prstGeom>
              <a:noFill/>
              <a:ln w="28575" cap="flat" cmpd="sng">
                <a:solidFill>
                  <a:srgbClr val="FFFFFF"/>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7" name="椭圆 13"/>
              <p:cNvSpPr/>
              <p:nvPr/>
            </p:nvSpPr>
            <p:spPr>
              <a:xfrm>
                <a:off x="791269" y="309168"/>
                <a:ext cx="643201" cy="643201"/>
              </a:xfrm>
              <a:prstGeom prst="ellipse">
                <a:avLst/>
              </a:prstGeom>
              <a:noFill/>
              <a:ln w="28575" cap="flat" cmpd="sng">
                <a:solidFill>
                  <a:srgbClr val="FFFFFF"/>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8" name="等腰三角形 14"/>
              <p:cNvSpPr/>
              <p:nvPr/>
            </p:nvSpPr>
            <p:spPr>
              <a:xfrm rot="5400000">
                <a:off x="1009572" y="514142"/>
                <a:ext cx="270574" cy="233252"/>
              </a:xfrm>
              <a:prstGeom prst="triangle">
                <a:avLst>
                  <a:gd name="adj" fmla="val 50000"/>
                </a:avLst>
              </a:prstGeom>
              <a:solidFill>
                <a:schemeClr val="bg1"/>
              </a:solidFill>
              <a:ln w="28575" cap="flat" cmpd="sng">
                <a:solidFill>
                  <a:srgbClr val="FFFFFF"/>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209" name="任意多边形 19"/>
              <p:cNvSpPr/>
              <p:nvPr/>
            </p:nvSpPr>
            <p:spPr>
              <a:xfrm>
                <a:off x="711686" y="1204685"/>
                <a:ext cx="802366" cy="212202"/>
              </a:xfrm>
              <a:custGeom>
                <a:avLst/>
                <a:gdLst/>
                <a:ahLst/>
                <a:cxnLst>
                  <a:cxn ang="0">
                    <a:pos x="998109" y="0"/>
                  </a:cxn>
                  <a:cxn ang="0">
                    <a:pos x="1449850" y="0"/>
                  </a:cxn>
                  <a:cxn ang="0">
                    <a:pos x="1449850" y="65376"/>
                  </a:cxn>
                  <a:cxn ang="0">
                    <a:pos x="2225006" y="65376"/>
                  </a:cxn>
                  <a:cxn ang="0">
                    <a:pos x="2447961" y="106162"/>
                  </a:cxn>
                  <a:cxn ang="0">
                    <a:pos x="0" y="106162"/>
                  </a:cxn>
                  <a:cxn ang="0">
                    <a:pos x="222957" y="65376"/>
                  </a:cxn>
                  <a:cxn ang="0">
                    <a:pos x="998109" y="65376"/>
                  </a:cxn>
                </a:cxnLst>
                <a:pathLst>
                  <a:path w="607106" h="252316">
                    <a:moveTo>
                      <a:pt x="247536" y="0"/>
                    </a:moveTo>
                    <a:lnTo>
                      <a:pt x="359570" y="0"/>
                    </a:lnTo>
                    <a:lnTo>
                      <a:pt x="359570" y="155377"/>
                    </a:lnTo>
                    <a:lnTo>
                      <a:pt x="551812" y="155377"/>
                    </a:lnTo>
                    <a:lnTo>
                      <a:pt x="607106" y="252316"/>
                    </a:lnTo>
                    <a:lnTo>
                      <a:pt x="0" y="252316"/>
                    </a:lnTo>
                    <a:lnTo>
                      <a:pt x="55294" y="155377"/>
                    </a:lnTo>
                    <a:lnTo>
                      <a:pt x="247536" y="155377"/>
                    </a:lnTo>
                    <a:lnTo>
                      <a:pt x="247536" y="0"/>
                    </a:lnTo>
                    <a:close/>
                  </a:path>
                </a:pathLst>
              </a:custGeom>
              <a:noFill/>
              <a:ln w="28575" cap="flat" cmpd="sng">
                <a:solidFill>
                  <a:srgbClr val="FDFEFD"/>
                </a:solidFill>
                <a:prstDash val="solid"/>
                <a:round/>
                <a:headEnd type="none" w="med" len="med"/>
                <a:tailEnd type="none" w="med" len="med"/>
              </a:ln>
            </p:spPr>
            <p:txBody>
              <a:bodyPr/>
              <a:p>
                <a:endParaRPr lang="zh-CN" altLang="en-US"/>
              </a:p>
            </p:txBody>
          </p:sp>
        </p:grpSp>
        <p:sp>
          <p:nvSpPr>
            <p:cNvPr id="8210" name="椭圆 32"/>
            <p:cNvSpPr/>
            <p:nvPr/>
          </p:nvSpPr>
          <p:spPr>
            <a:xfrm>
              <a:off x="0" y="0"/>
              <a:ext cx="1332412" cy="1332412"/>
            </a:xfrm>
            <a:prstGeom prst="ellipse">
              <a:avLst/>
            </a:prstGeom>
            <a:noFill/>
            <a:ln w="28575" cap="flat" cmpd="sng">
              <a:solidFill>
                <a:schemeClr val="bg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8211" name="Group 20"/>
          <p:cNvGrpSpPr/>
          <p:nvPr/>
        </p:nvGrpSpPr>
        <p:grpSpPr>
          <a:xfrm>
            <a:off x="8910638" y="3921125"/>
            <a:ext cx="1331912" cy="1333500"/>
            <a:chOff x="0" y="0"/>
            <a:chExt cx="1332412" cy="1332412"/>
          </a:xfrm>
        </p:grpSpPr>
        <p:pic>
          <p:nvPicPr>
            <p:cNvPr id="8212" name="图片 6"/>
            <p:cNvPicPr>
              <a:picLocks noChangeAspect="1"/>
            </p:cNvPicPr>
            <p:nvPr/>
          </p:nvPicPr>
          <p:blipFill>
            <a:blip r:embed="rId3">
              <a:lum bright="70001" contrast="-70000"/>
            </a:blip>
            <a:stretch>
              <a:fillRect/>
            </a:stretch>
          </p:blipFill>
          <p:spPr>
            <a:xfrm>
              <a:off x="306206" y="321868"/>
              <a:ext cx="720000" cy="720000"/>
            </a:xfrm>
            <a:prstGeom prst="rect">
              <a:avLst/>
            </a:prstGeom>
            <a:noFill/>
            <a:ln w="9525">
              <a:noFill/>
            </a:ln>
          </p:spPr>
        </p:pic>
        <p:sp>
          <p:nvSpPr>
            <p:cNvPr id="8213" name="椭圆 33"/>
            <p:cNvSpPr/>
            <p:nvPr/>
          </p:nvSpPr>
          <p:spPr>
            <a:xfrm>
              <a:off x="0" y="0"/>
              <a:ext cx="1332412" cy="1332412"/>
            </a:xfrm>
            <a:prstGeom prst="ellipse">
              <a:avLst/>
            </a:prstGeom>
            <a:noFill/>
            <a:ln w="28575" cap="flat" cmpd="sng">
              <a:solidFill>
                <a:schemeClr val="bg1"/>
              </a:solidFill>
              <a:prstDash val="solid"/>
              <a:round/>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8214" name="文本框 38"/>
          <p:cNvSpPr/>
          <p:nvPr/>
        </p:nvSpPr>
        <p:spPr>
          <a:xfrm>
            <a:off x="2236788" y="5440363"/>
            <a:ext cx="719137" cy="369887"/>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阅读</a:t>
            </a:r>
            <a:endParaRPr lang="zh-CN" altLang="en-US" dirty="0">
              <a:latin typeface="Arial" panose="020B0604020202020204" pitchFamily="34" charset="0"/>
              <a:ea typeface="宋体" panose="02010600030101010101" pitchFamily="2" charset="-122"/>
            </a:endParaRPr>
          </a:p>
        </p:txBody>
      </p:sp>
      <p:sp>
        <p:nvSpPr>
          <p:cNvPr id="8215" name="文本框 39"/>
          <p:cNvSpPr/>
          <p:nvPr/>
        </p:nvSpPr>
        <p:spPr>
          <a:xfrm>
            <a:off x="4552950" y="5440363"/>
            <a:ext cx="720725" cy="369887"/>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游戏</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6" name="文本框 40"/>
          <p:cNvSpPr/>
          <p:nvPr/>
        </p:nvSpPr>
        <p:spPr>
          <a:xfrm>
            <a:off x="6940550" y="5440363"/>
            <a:ext cx="720725" cy="369887"/>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电影</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7" name="文本框 41"/>
          <p:cNvSpPr/>
          <p:nvPr/>
        </p:nvSpPr>
        <p:spPr>
          <a:xfrm>
            <a:off x="9207500" y="5440363"/>
            <a:ext cx="719138" cy="369887"/>
          </a:xfrm>
          <a:prstGeom prst="rect">
            <a:avLst/>
          </a:prstGeom>
          <a:noFill/>
          <a:ln w="9525">
            <a:noFill/>
          </a:ln>
        </p:spPr>
        <p:txBody>
          <a:bodyPr anchor="t">
            <a:spAutoFit/>
          </a:bodyPr>
          <a:p>
            <a:r>
              <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音乐</a:t>
            </a:r>
            <a:endParaRPr lang="zh-CN" altLang="en-US"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218" name="文本框 43"/>
          <p:cNvSpPr/>
          <p:nvPr/>
        </p:nvSpPr>
        <p:spPr>
          <a:xfrm>
            <a:off x="5016500" y="1828800"/>
            <a:ext cx="2565400" cy="708025"/>
          </a:xfrm>
          <a:prstGeom prst="rect">
            <a:avLst/>
          </a:prstGeom>
          <a:noFill/>
          <a:ln w="9525">
            <a:noFill/>
          </a:ln>
        </p:spPr>
        <p:txBody>
          <a:bodyPr anchor="t">
            <a:spAutoFit/>
          </a:bodyPr>
          <a:p>
            <a:r>
              <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兴趣爱好</a:t>
            </a:r>
            <a:endParaRPr lang="zh-CN" altLang="en-US" dirty="0">
              <a:latin typeface="Arial" panose="020B0604020202020204" pitchFamily="34" charset="0"/>
              <a:ea typeface="宋体" panose="02010600030101010101" pitchFamily="2" charset="-122"/>
            </a:endParaRPr>
          </a:p>
        </p:txBody>
      </p:sp>
      <p:sp>
        <p:nvSpPr>
          <p:cNvPr id="8219" name="文本框 44"/>
          <p:cNvSpPr/>
          <p:nvPr/>
        </p:nvSpPr>
        <p:spPr>
          <a:xfrm>
            <a:off x="1333500" y="2717800"/>
            <a:ext cx="9525000" cy="584200"/>
          </a:xfrm>
          <a:prstGeom prst="rect">
            <a:avLst/>
          </a:prstGeom>
          <a:noFill/>
          <a:ln w="9525">
            <a:noFill/>
          </a:ln>
        </p:spPr>
        <p:txBody>
          <a:bodyPr anchor="t">
            <a:spAutoFit/>
          </a:bodyPr>
          <a:p>
            <a:pPr algn="ctr"/>
            <a:r>
              <a:rPr lang="zh-CN" altLang="en-US" sz="1600" dirty="0">
                <a:solidFill>
                  <a:srgbClr val="F2F2F2"/>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这里输入有关兴趣爱好的描述这里输入有关兴趣爱好的描述这里输入有关兴趣爱好的描述这里输入有关兴趣爱好的描述这里输入有关兴趣爱好的描述</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矩形 3"/>
          <p:cNvSpPr/>
          <p:nvPr/>
        </p:nvSpPr>
        <p:spPr>
          <a:xfrm>
            <a:off x="0" y="0"/>
            <a:ext cx="3013075" cy="6858000"/>
          </a:xfrm>
          <a:prstGeom prst="rect">
            <a:avLst/>
          </a:prstGeom>
          <a:solidFill>
            <a:srgbClr val="70AD47"/>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18" name="文本框 4"/>
          <p:cNvSpPr/>
          <p:nvPr/>
        </p:nvSpPr>
        <p:spPr>
          <a:xfrm>
            <a:off x="349250" y="3806825"/>
            <a:ext cx="2565400" cy="708025"/>
          </a:xfrm>
          <a:prstGeom prst="rect">
            <a:avLst/>
          </a:prstGeom>
          <a:noFill/>
          <a:ln w="9525">
            <a:noFill/>
          </a:ln>
        </p:spPr>
        <p:txBody>
          <a:bodyPr anchor="t">
            <a:spAutoFit/>
          </a:bodyPr>
          <a:p>
            <a:r>
              <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技能特长</a:t>
            </a:r>
            <a:endPar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19" name="文本框 6"/>
          <p:cNvSpPr/>
          <p:nvPr/>
        </p:nvSpPr>
        <p:spPr>
          <a:xfrm>
            <a:off x="4495800" y="4027488"/>
            <a:ext cx="935038"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搞笑</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9220" name="图表 11"/>
          <p:cNvPicPr/>
          <p:nvPr/>
        </p:nvPicPr>
        <p:blipFill>
          <a:blip r:embed="rId1"/>
          <a:stretch>
            <a:fillRect/>
          </a:stretch>
        </p:blipFill>
        <p:spPr>
          <a:xfrm>
            <a:off x="3211513" y="1974850"/>
            <a:ext cx="2984500" cy="1893888"/>
          </a:xfrm>
          <a:prstGeom prst="rect">
            <a:avLst/>
          </a:prstGeom>
          <a:noFill/>
          <a:ln w="9525">
            <a:noFill/>
          </a:ln>
        </p:spPr>
      </p:pic>
      <p:pic>
        <p:nvPicPr>
          <p:cNvPr id="9221" name="图表 12"/>
          <p:cNvPicPr/>
          <p:nvPr/>
        </p:nvPicPr>
        <p:blipFill>
          <a:blip r:embed="rId2"/>
          <a:stretch>
            <a:fillRect/>
          </a:stretch>
        </p:blipFill>
        <p:spPr>
          <a:xfrm>
            <a:off x="6178550" y="1992313"/>
            <a:ext cx="3073400" cy="1892300"/>
          </a:xfrm>
          <a:prstGeom prst="rect">
            <a:avLst/>
          </a:prstGeom>
          <a:noFill/>
          <a:ln w="9525">
            <a:noFill/>
          </a:ln>
        </p:spPr>
      </p:pic>
      <p:pic>
        <p:nvPicPr>
          <p:cNvPr id="9222" name="图表 13"/>
          <p:cNvPicPr/>
          <p:nvPr/>
        </p:nvPicPr>
        <p:blipFill>
          <a:blip r:embed="rId3"/>
          <a:stretch>
            <a:fillRect/>
          </a:stretch>
        </p:blipFill>
        <p:spPr>
          <a:xfrm>
            <a:off x="8872538" y="1984375"/>
            <a:ext cx="3006725" cy="1892300"/>
          </a:xfrm>
          <a:prstGeom prst="rect">
            <a:avLst/>
          </a:prstGeom>
          <a:noFill/>
          <a:ln w="9525">
            <a:noFill/>
          </a:ln>
        </p:spPr>
      </p:pic>
      <p:sp>
        <p:nvSpPr>
          <p:cNvPr id="9223" name="文本框 14"/>
          <p:cNvSpPr/>
          <p:nvPr/>
        </p:nvSpPr>
        <p:spPr>
          <a:xfrm>
            <a:off x="4481513" y="2722563"/>
            <a:ext cx="885825" cy="461962"/>
          </a:xfrm>
          <a:prstGeom prst="rect">
            <a:avLst/>
          </a:prstGeom>
          <a:noFill/>
          <a:ln w="9525">
            <a:noFill/>
          </a:ln>
        </p:spPr>
        <p:txBody>
          <a:bodyPr anchor="t">
            <a:spAutoFit/>
          </a:bodyPr>
          <a:p>
            <a:r>
              <a:rPr lang="en-US" altLang="zh-CN"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50%</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24" name="文本框 15"/>
          <p:cNvSpPr/>
          <p:nvPr/>
        </p:nvSpPr>
        <p:spPr>
          <a:xfrm>
            <a:off x="7253288" y="2722563"/>
            <a:ext cx="885825" cy="461962"/>
          </a:xfrm>
          <a:prstGeom prst="rect">
            <a:avLst/>
          </a:prstGeom>
          <a:noFill/>
          <a:ln w="9525">
            <a:noFill/>
          </a:ln>
        </p:spPr>
        <p:txBody>
          <a:bodyPr anchor="t">
            <a:spAutoFit/>
          </a:bodyPr>
          <a:p>
            <a:r>
              <a:rPr lang="en-US" altLang="zh-CN"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70%</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25" name="文本框 16"/>
          <p:cNvSpPr/>
          <p:nvPr/>
        </p:nvSpPr>
        <p:spPr>
          <a:xfrm>
            <a:off x="9925050" y="2722563"/>
            <a:ext cx="1019175" cy="461962"/>
          </a:xfrm>
          <a:prstGeom prst="rect">
            <a:avLst/>
          </a:prstGeom>
          <a:noFill/>
          <a:ln w="9525">
            <a:noFill/>
          </a:ln>
        </p:spPr>
        <p:txBody>
          <a:bodyPr anchor="t">
            <a:spAutoFit/>
          </a:bodyPr>
          <a:p>
            <a:r>
              <a:rPr lang="en-US" altLang="zh-CN"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100%</a:t>
            </a:r>
            <a:endParaRPr lang="zh-CN" altLang="en-US" sz="2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26" name="文本框 17"/>
          <p:cNvSpPr/>
          <p:nvPr/>
        </p:nvSpPr>
        <p:spPr>
          <a:xfrm>
            <a:off x="7351713" y="4059238"/>
            <a:ext cx="925512"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卖萌</a:t>
            </a:r>
            <a:endParaRPr lang="zh-CN" altLang="en-US" dirty="0">
              <a:latin typeface="Arial" panose="020B0604020202020204" pitchFamily="34" charset="0"/>
              <a:ea typeface="宋体" panose="02010600030101010101" pitchFamily="2" charset="-122"/>
            </a:endParaRPr>
          </a:p>
        </p:txBody>
      </p:sp>
      <p:sp>
        <p:nvSpPr>
          <p:cNvPr id="9227" name="文本框 18"/>
          <p:cNvSpPr/>
          <p:nvPr/>
        </p:nvSpPr>
        <p:spPr>
          <a:xfrm>
            <a:off x="10198100" y="4054475"/>
            <a:ext cx="781050" cy="460375"/>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吃</a:t>
            </a:r>
            <a:endParaRPr lang="zh-CN" altLang="en-US" dirty="0">
              <a:latin typeface="Arial" panose="020B0604020202020204" pitchFamily="34" charset="0"/>
              <a:ea typeface="宋体" panose="02010600030101010101" pitchFamily="2" charset="-122"/>
            </a:endParaRPr>
          </a:p>
        </p:txBody>
      </p:sp>
      <p:sp>
        <p:nvSpPr>
          <p:cNvPr id="9228" name="文本框 21"/>
          <p:cNvSpPr/>
          <p:nvPr/>
        </p:nvSpPr>
        <p:spPr>
          <a:xfrm>
            <a:off x="3917950" y="5110163"/>
            <a:ext cx="7554913" cy="584200"/>
          </a:xfrm>
          <a:prstGeom prst="rect">
            <a:avLst/>
          </a:prstGeom>
          <a:noFill/>
          <a:ln w="9525">
            <a:noFill/>
          </a:ln>
        </p:spPr>
        <p:txBody>
          <a:bodyPr anchor="t">
            <a:spAutoFit/>
          </a:bodyPr>
          <a:p>
            <a:pPr algn="ct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这里输入技能特长的描述这里输入技能特长的描述这里输入技能特长的描述这里输入技能特长的描述这里输入技能特长的描述这里输入技能特长的描述</a:t>
            </a:r>
            <a:endPar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9229" name="Group 14"/>
          <p:cNvGrpSpPr/>
          <p:nvPr/>
        </p:nvGrpSpPr>
        <p:grpSpPr>
          <a:xfrm>
            <a:off x="687388" y="2249488"/>
            <a:ext cx="1384300" cy="1384300"/>
            <a:chOff x="0" y="0"/>
            <a:chExt cx="1384300" cy="1384300"/>
          </a:xfrm>
        </p:grpSpPr>
        <p:sp>
          <p:nvSpPr>
            <p:cNvPr id="9230" name="矩形 23"/>
            <p:cNvSpPr/>
            <p:nvPr/>
          </p:nvSpPr>
          <p:spPr>
            <a:xfrm>
              <a:off x="0" y="0"/>
              <a:ext cx="1384300" cy="1384300"/>
            </a:xfrm>
            <a:prstGeom prst="rect">
              <a:avLst/>
            </a:prstGeom>
            <a:solidFill>
              <a:srgbClr val="FFFFFF">
                <a:alpha val="20000"/>
              </a:srgbClr>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31" name="任意多边形 22"/>
            <p:cNvSpPr/>
            <p:nvPr/>
          </p:nvSpPr>
          <p:spPr>
            <a:xfrm>
              <a:off x="290089" y="297085"/>
              <a:ext cx="804123" cy="790131"/>
            </a:xfrm>
            <a:custGeom>
              <a:avLst/>
              <a:gdLst/>
              <a:ahLst/>
              <a:cxnLst>
                <a:cxn ang="0">
                  <a:pos x="6347" y="10373"/>
                </a:cxn>
                <a:cxn ang="0">
                  <a:pos x="15136" y="10373"/>
                </a:cxn>
                <a:cxn ang="0">
                  <a:pos x="9510" y="0"/>
                </a:cxn>
                <a:cxn ang="0">
                  <a:pos x="12590" y="616"/>
                </a:cxn>
                <a:cxn ang="0">
                  <a:pos x="12542" y="4073"/>
                </a:cxn>
                <a:cxn ang="0">
                  <a:pos x="13324" y="4317"/>
                </a:cxn>
                <a:cxn ang="0">
                  <a:pos x="14267" y="4820"/>
                </a:cxn>
                <a:cxn ang="0">
                  <a:pos x="14444" y="4365"/>
                </a:cxn>
                <a:cxn ang="0">
                  <a:pos x="17590" y="2090"/>
                </a:cxn>
                <a:cxn ang="0">
                  <a:pos x="19333" y="4704"/>
                </a:cxn>
                <a:cxn ang="0">
                  <a:pos x="16622" y="7159"/>
                </a:cxn>
                <a:cxn ang="0">
                  <a:pos x="16822" y="7773"/>
                </a:cxn>
                <a:cxn ang="0">
                  <a:pos x="17122" y="8652"/>
                </a:cxn>
                <a:cxn ang="0">
                  <a:pos x="17395" y="8581"/>
                </a:cxn>
                <a:cxn ang="0">
                  <a:pos x="21228" y="9197"/>
                </a:cxn>
                <a:cxn ang="0">
                  <a:pos x="20612" y="12278"/>
                </a:cxn>
                <a:cxn ang="0">
                  <a:pos x="17155" y="12229"/>
                </a:cxn>
                <a:cxn ang="0">
                  <a:pos x="17077" y="12402"/>
                </a:cxn>
                <a:cxn ang="0">
                  <a:pos x="16513" y="13700"/>
                </a:cxn>
                <a:cxn ang="0">
                  <a:pos x="18989" y="16108"/>
                </a:cxn>
                <a:cxn ang="0">
                  <a:pos x="17247" y="18722"/>
                </a:cxn>
                <a:cxn ang="0">
                  <a:pos x="14100" y="16448"/>
                </a:cxn>
                <a:cxn ang="0">
                  <a:pos x="13962" y="16230"/>
                </a:cxn>
                <a:cxn ang="0">
                  <a:pos x="12541" y="16785"/>
                </a:cxn>
                <a:cxn ang="0">
                  <a:pos x="12590" y="17026"/>
                </a:cxn>
                <a:cxn ang="0">
                  <a:pos x="11974" y="20859"/>
                </a:cxn>
                <a:cxn ang="0">
                  <a:pos x="8893" y="20243"/>
                </a:cxn>
                <a:cxn ang="0">
                  <a:pos x="8942" y="16786"/>
                </a:cxn>
                <a:cxn ang="0">
                  <a:pos x="8159" y="16542"/>
                </a:cxn>
                <a:cxn ang="0">
                  <a:pos x="7613" y="16310"/>
                </a:cxn>
                <a:cxn ang="0">
                  <a:pos x="5158" y="19020"/>
                </a:cxn>
                <a:cxn ang="0">
                  <a:pos x="2544" y="17278"/>
                </a:cxn>
                <a:cxn ang="0">
                  <a:pos x="4819" y="14132"/>
                </a:cxn>
                <a:cxn ang="0">
                  <a:pos x="5143" y="13973"/>
                </a:cxn>
                <a:cxn ang="0">
                  <a:pos x="4406" y="12402"/>
                </a:cxn>
                <a:cxn ang="0">
                  <a:pos x="4269" y="12097"/>
                </a:cxn>
                <a:cxn ang="0">
                  <a:pos x="616" y="12278"/>
                </a:cxn>
                <a:cxn ang="0">
                  <a:pos x="0" y="9197"/>
                </a:cxn>
                <a:cxn ang="0">
                  <a:pos x="3834" y="8581"/>
                </a:cxn>
                <a:cxn ang="0">
                  <a:pos x="4312" y="8825"/>
                </a:cxn>
                <a:cxn ang="0">
                  <a:pos x="4629" y="7847"/>
                </a:cxn>
                <a:cxn ang="0">
                  <a:pos x="4769" y="7230"/>
                </a:cxn>
                <a:cxn ang="0">
                  <a:pos x="2494" y="4083"/>
                </a:cxn>
                <a:cxn ang="0">
                  <a:pos x="4672" y="2161"/>
                </a:cxn>
                <a:cxn ang="0">
                  <a:pos x="7383" y="4616"/>
                </a:cxn>
                <a:cxn ang="0">
                  <a:pos x="8159" y="4317"/>
                </a:cxn>
                <a:cxn ang="0">
                  <a:pos x="8942" y="4073"/>
                </a:cxn>
                <a:cxn ang="0">
                  <a:pos x="8893" y="616"/>
                </a:cxn>
              </a:cxnLst>
              <a:pathLst>
                <a:path w="2700584" h="2653595">
                  <a:moveTo>
                    <a:pt x="1366510" y="760547"/>
                  </a:moveTo>
                  <a:cubicBezTo>
                    <a:pt x="1057744" y="760547"/>
                    <a:pt x="807439" y="1010852"/>
                    <a:pt x="807439" y="1319618"/>
                  </a:cubicBezTo>
                  <a:cubicBezTo>
                    <a:pt x="807439" y="1628384"/>
                    <a:pt x="1057744" y="1878689"/>
                    <a:pt x="1366510" y="1878689"/>
                  </a:cubicBezTo>
                  <a:cubicBezTo>
                    <a:pt x="1675276" y="1878689"/>
                    <a:pt x="1925581" y="1628384"/>
                    <a:pt x="1925581" y="1319618"/>
                  </a:cubicBezTo>
                  <a:cubicBezTo>
                    <a:pt x="1925581" y="1010852"/>
                    <a:pt x="1675276" y="760547"/>
                    <a:pt x="1366510" y="760547"/>
                  </a:cubicBezTo>
                  <a:close/>
                  <a:moveTo>
                    <a:pt x="1209757" y="0"/>
                  </a:moveTo>
                  <a:lnTo>
                    <a:pt x="1523262" y="0"/>
                  </a:lnTo>
                  <a:cubicBezTo>
                    <a:pt x="1566550" y="0"/>
                    <a:pt x="1601641" y="35091"/>
                    <a:pt x="1601641" y="78379"/>
                  </a:cubicBezTo>
                  <a:lnTo>
                    <a:pt x="1601640" y="487679"/>
                  </a:lnTo>
                  <a:cubicBezTo>
                    <a:pt x="1601641" y="498501"/>
                    <a:pt x="1599447" y="508810"/>
                    <a:pt x="1595481" y="518187"/>
                  </a:cubicBezTo>
                  <a:lnTo>
                    <a:pt x="1595421" y="518277"/>
                  </a:lnTo>
                  <a:lnTo>
                    <a:pt x="1695005" y="549190"/>
                  </a:lnTo>
                  <a:cubicBezTo>
                    <a:pt x="1723402" y="561200"/>
                    <a:pt x="1751004" y="574721"/>
                    <a:pt x="1777712" y="589651"/>
                  </a:cubicBezTo>
                  <a:lnTo>
                    <a:pt x="1815003" y="613239"/>
                  </a:lnTo>
                  <a:lnTo>
                    <a:pt x="1814513" y="610716"/>
                  </a:lnTo>
                  <a:cubicBezTo>
                    <a:pt x="1814513" y="590658"/>
                    <a:pt x="1822165" y="570599"/>
                    <a:pt x="1837470" y="555294"/>
                  </a:cubicBezTo>
                  <a:lnTo>
                    <a:pt x="2126888" y="265876"/>
                  </a:lnTo>
                  <a:cubicBezTo>
                    <a:pt x="2157497" y="235267"/>
                    <a:pt x="2207123" y="235267"/>
                    <a:pt x="2237732" y="265876"/>
                  </a:cubicBezTo>
                  <a:lnTo>
                    <a:pt x="2459414" y="487558"/>
                  </a:lnTo>
                  <a:cubicBezTo>
                    <a:pt x="2490023" y="518167"/>
                    <a:pt x="2490023" y="567793"/>
                    <a:pt x="2459414" y="598402"/>
                  </a:cubicBezTo>
                  <a:lnTo>
                    <a:pt x="2169996" y="887821"/>
                  </a:lnTo>
                  <a:cubicBezTo>
                    <a:pt x="2154691" y="903125"/>
                    <a:pt x="2134632" y="910778"/>
                    <a:pt x="2114573" y="910777"/>
                  </a:cubicBezTo>
                  <a:lnTo>
                    <a:pt x="2099157" y="907777"/>
                  </a:lnTo>
                  <a:lnTo>
                    <a:pt x="2140059" y="988867"/>
                  </a:lnTo>
                  <a:cubicBezTo>
                    <a:pt x="2152404" y="1017086"/>
                    <a:pt x="2163250" y="1046111"/>
                    <a:pt x="2172497" y="1075840"/>
                  </a:cubicBezTo>
                  <a:lnTo>
                    <a:pt x="2178214" y="1100646"/>
                  </a:lnTo>
                  <a:lnTo>
                    <a:pt x="2182397" y="1097826"/>
                  </a:lnTo>
                  <a:cubicBezTo>
                    <a:pt x="2191775" y="1093859"/>
                    <a:pt x="2202084" y="1091665"/>
                    <a:pt x="2212906" y="1091665"/>
                  </a:cubicBezTo>
                  <a:lnTo>
                    <a:pt x="2622205" y="1091666"/>
                  </a:lnTo>
                  <a:cubicBezTo>
                    <a:pt x="2665493" y="1091666"/>
                    <a:pt x="2700584" y="1126757"/>
                    <a:pt x="2700584" y="1170045"/>
                  </a:cubicBezTo>
                  <a:lnTo>
                    <a:pt x="2700584" y="1483550"/>
                  </a:lnTo>
                  <a:cubicBezTo>
                    <a:pt x="2700584" y="1526838"/>
                    <a:pt x="2665493" y="1561929"/>
                    <a:pt x="2622205" y="1561929"/>
                  </a:cubicBezTo>
                  <a:lnTo>
                    <a:pt x="2212906" y="1561929"/>
                  </a:lnTo>
                  <a:cubicBezTo>
                    <a:pt x="2202083" y="1561929"/>
                    <a:pt x="2191775" y="1559736"/>
                    <a:pt x="2182397" y="1555769"/>
                  </a:cubicBezTo>
                  <a:lnTo>
                    <a:pt x="2178214" y="1552949"/>
                  </a:lnTo>
                  <a:lnTo>
                    <a:pt x="2172496" y="1577756"/>
                  </a:lnTo>
                  <a:cubicBezTo>
                    <a:pt x="2163250" y="1607486"/>
                    <a:pt x="2152404" y="1636510"/>
                    <a:pt x="2140058" y="1664729"/>
                  </a:cubicBezTo>
                  <a:lnTo>
                    <a:pt x="2100667" y="1742824"/>
                  </a:lnTo>
                  <a:lnTo>
                    <a:pt x="2126311" y="1759854"/>
                  </a:lnTo>
                  <a:lnTo>
                    <a:pt x="2415729" y="2049272"/>
                  </a:lnTo>
                  <a:cubicBezTo>
                    <a:pt x="2446339" y="2079881"/>
                    <a:pt x="2446339" y="2129508"/>
                    <a:pt x="2415729" y="2160117"/>
                  </a:cubicBezTo>
                  <a:lnTo>
                    <a:pt x="2194048" y="2381798"/>
                  </a:lnTo>
                  <a:cubicBezTo>
                    <a:pt x="2163439" y="2412408"/>
                    <a:pt x="2113812" y="2412408"/>
                    <a:pt x="2083203" y="2381798"/>
                  </a:cubicBezTo>
                  <a:lnTo>
                    <a:pt x="1793786" y="2092381"/>
                  </a:lnTo>
                  <a:cubicBezTo>
                    <a:pt x="1786133" y="2084728"/>
                    <a:pt x="1780394" y="2075887"/>
                    <a:pt x="1776567" y="2066452"/>
                  </a:cubicBezTo>
                  <a:lnTo>
                    <a:pt x="1776221" y="2064673"/>
                  </a:lnTo>
                  <a:lnTo>
                    <a:pt x="1695004" y="2104406"/>
                  </a:lnTo>
                  <a:lnTo>
                    <a:pt x="1595420" y="2135318"/>
                  </a:lnTo>
                  <a:lnTo>
                    <a:pt x="1595481" y="2135407"/>
                  </a:lnTo>
                  <a:cubicBezTo>
                    <a:pt x="1599447" y="2144786"/>
                    <a:pt x="1601641" y="2155095"/>
                    <a:pt x="1601641" y="2165917"/>
                  </a:cubicBezTo>
                  <a:lnTo>
                    <a:pt x="1601641" y="2575216"/>
                  </a:lnTo>
                  <a:cubicBezTo>
                    <a:pt x="1601641" y="2618503"/>
                    <a:pt x="1566549" y="2653595"/>
                    <a:pt x="1523262" y="2653595"/>
                  </a:cubicBezTo>
                  <a:lnTo>
                    <a:pt x="1209757" y="2653595"/>
                  </a:lnTo>
                  <a:cubicBezTo>
                    <a:pt x="1166468" y="2653595"/>
                    <a:pt x="1131377" y="2618504"/>
                    <a:pt x="1131378" y="2575216"/>
                  </a:cubicBezTo>
                  <a:lnTo>
                    <a:pt x="1131378" y="2165917"/>
                  </a:lnTo>
                  <a:cubicBezTo>
                    <a:pt x="1131378" y="2155095"/>
                    <a:pt x="1133571" y="2144785"/>
                    <a:pt x="1137537" y="2135408"/>
                  </a:cubicBezTo>
                  <a:lnTo>
                    <a:pt x="1137598" y="2135319"/>
                  </a:lnTo>
                  <a:lnTo>
                    <a:pt x="1038015" y="2104406"/>
                  </a:lnTo>
                  <a:lnTo>
                    <a:pt x="967600" y="2069958"/>
                  </a:lnTo>
                  <a:lnTo>
                    <a:pt x="968554" y="2074861"/>
                  </a:lnTo>
                  <a:cubicBezTo>
                    <a:pt x="968555" y="2094920"/>
                    <a:pt x="960902" y="2114979"/>
                    <a:pt x="945597" y="2130283"/>
                  </a:cubicBezTo>
                  <a:lnTo>
                    <a:pt x="656179" y="2419701"/>
                  </a:lnTo>
                  <a:cubicBezTo>
                    <a:pt x="625570" y="2450311"/>
                    <a:pt x="575944" y="2450311"/>
                    <a:pt x="545335" y="2419702"/>
                  </a:cubicBezTo>
                  <a:lnTo>
                    <a:pt x="323653" y="2198020"/>
                  </a:lnTo>
                  <a:cubicBezTo>
                    <a:pt x="293044" y="2167411"/>
                    <a:pt x="293043" y="2117784"/>
                    <a:pt x="323653" y="2087176"/>
                  </a:cubicBezTo>
                  <a:lnTo>
                    <a:pt x="613070" y="1797757"/>
                  </a:lnTo>
                  <a:cubicBezTo>
                    <a:pt x="620723" y="1790105"/>
                    <a:pt x="629564" y="1784366"/>
                    <a:pt x="638999" y="1780539"/>
                  </a:cubicBezTo>
                  <a:lnTo>
                    <a:pt x="654325" y="1777558"/>
                  </a:lnTo>
                  <a:lnTo>
                    <a:pt x="634393" y="1746869"/>
                  </a:lnTo>
                  <a:cubicBezTo>
                    <a:pt x="603908" y="1693854"/>
                    <a:pt x="579017" y="1637215"/>
                    <a:pt x="560523" y="1577756"/>
                  </a:cubicBezTo>
                  <a:lnTo>
                    <a:pt x="549424" y="1529595"/>
                  </a:lnTo>
                  <a:lnTo>
                    <a:pt x="543101" y="1538973"/>
                  </a:lnTo>
                  <a:cubicBezTo>
                    <a:pt x="528918" y="1553156"/>
                    <a:pt x="509322" y="1561928"/>
                    <a:pt x="487679" y="1561929"/>
                  </a:cubicBezTo>
                  <a:lnTo>
                    <a:pt x="78380" y="1561929"/>
                  </a:lnTo>
                  <a:cubicBezTo>
                    <a:pt x="35091" y="1561928"/>
                    <a:pt x="0" y="1526837"/>
                    <a:pt x="0" y="1483550"/>
                  </a:cubicBezTo>
                  <a:lnTo>
                    <a:pt x="0" y="1170045"/>
                  </a:lnTo>
                  <a:cubicBezTo>
                    <a:pt x="0" y="1126756"/>
                    <a:pt x="35091" y="1091665"/>
                    <a:pt x="78380" y="1091666"/>
                  </a:cubicBezTo>
                  <a:lnTo>
                    <a:pt x="487679" y="1091666"/>
                  </a:lnTo>
                  <a:cubicBezTo>
                    <a:pt x="509322" y="1091665"/>
                    <a:pt x="528917" y="1100438"/>
                    <a:pt x="543101" y="1114622"/>
                  </a:cubicBezTo>
                  <a:lnTo>
                    <a:pt x="548494" y="1122622"/>
                  </a:lnTo>
                  <a:lnTo>
                    <a:pt x="560523" y="1075839"/>
                  </a:lnTo>
                  <a:cubicBezTo>
                    <a:pt x="568741" y="1049414"/>
                    <a:pt x="578226" y="1023544"/>
                    <a:pt x="588902" y="998303"/>
                  </a:cubicBezTo>
                  <a:lnTo>
                    <a:pt x="624951" y="931885"/>
                  </a:lnTo>
                  <a:lnTo>
                    <a:pt x="606706" y="919768"/>
                  </a:lnTo>
                  <a:lnTo>
                    <a:pt x="317288" y="630350"/>
                  </a:lnTo>
                  <a:cubicBezTo>
                    <a:pt x="286678" y="599741"/>
                    <a:pt x="286678" y="550115"/>
                    <a:pt x="317288" y="519505"/>
                  </a:cubicBezTo>
                  <a:lnTo>
                    <a:pt x="538969" y="297824"/>
                  </a:lnTo>
                  <a:cubicBezTo>
                    <a:pt x="554274" y="282519"/>
                    <a:pt x="574333" y="274867"/>
                    <a:pt x="594392" y="274867"/>
                  </a:cubicBezTo>
                  <a:cubicBezTo>
                    <a:pt x="614450" y="274867"/>
                    <a:pt x="634509" y="282519"/>
                    <a:pt x="649814" y="297824"/>
                  </a:cubicBezTo>
                  <a:lnTo>
                    <a:pt x="939232" y="587242"/>
                  </a:lnTo>
                  <a:lnTo>
                    <a:pt x="946830" y="598683"/>
                  </a:lnTo>
                  <a:lnTo>
                    <a:pt x="1038015" y="549190"/>
                  </a:lnTo>
                  <a:lnTo>
                    <a:pt x="1137598" y="518277"/>
                  </a:lnTo>
                  <a:lnTo>
                    <a:pt x="1137538" y="518187"/>
                  </a:lnTo>
                  <a:cubicBezTo>
                    <a:pt x="1133571" y="508810"/>
                    <a:pt x="1131378" y="498501"/>
                    <a:pt x="1131377" y="487679"/>
                  </a:cubicBezTo>
                  <a:lnTo>
                    <a:pt x="1131377" y="78380"/>
                  </a:lnTo>
                  <a:cubicBezTo>
                    <a:pt x="1131378" y="35091"/>
                    <a:pt x="1166469" y="0"/>
                    <a:pt x="1209757" y="0"/>
                  </a:cubicBezTo>
                  <a:close/>
                </a:path>
              </a:pathLst>
            </a:custGeom>
            <a:solidFill>
              <a:schemeClr val="bg1"/>
            </a:solidFill>
            <a:ln w="12700" cap="flat" cmpd="sng">
              <a:solidFill>
                <a:srgbClr val="F2F2F2"/>
              </a:solidFill>
              <a:prstDash val="solid"/>
              <a:round/>
              <a:headEnd type="none" w="med" len="med"/>
              <a:tailEnd type="none" w="med" len="med"/>
            </a:ln>
          </p:spPr>
          <p:txBody>
            <a:bodyPr/>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Group 2"/>
          <p:cNvGrpSpPr/>
          <p:nvPr/>
        </p:nvGrpSpPr>
        <p:grpSpPr>
          <a:xfrm>
            <a:off x="4989513" y="1874838"/>
            <a:ext cx="4648200" cy="568325"/>
            <a:chOff x="0" y="0"/>
            <a:chExt cx="4648200" cy="568325"/>
          </a:xfrm>
        </p:grpSpPr>
        <p:sp>
          <p:nvSpPr>
            <p:cNvPr id="10242" name="矩形 1"/>
            <p:cNvSpPr/>
            <p:nvPr/>
          </p:nvSpPr>
          <p:spPr>
            <a:xfrm>
              <a:off x="0" y="15875"/>
              <a:ext cx="4648200" cy="406400"/>
            </a:xfrm>
            <a:prstGeom prst="rect">
              <a:avLst/>
            </a:prstGeom>
            <a:solidFill>
              <a:srgbClr val="E1EFD8"/>
            </a:solidFill>
            <a:ln w="12700" cap="rnd" cmpd="sng">
              <a:solidFill>
                <a:srgbClr val="70AD47"/>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3" name="矩形 2"/>
            <p:cNvSpPr/>
            <p:nvPr/>
          </p:nvSpPr>
          <p:spPr>
            <a:xfrm>
              <a:off x="0" y="39075"/>
              <a:ext cx="2273300" cy="360000"/>
            </a:xfrm>
            <a:prstGeom prst="rect">
              <a:avLst/>
            </a:prstGeom>
            <a:solidFill>
              <a:srgbClr val="548135"/>
            </a:solidFill>
            <a:ln w="12700" cap="rnd" cmpd="sng">
              <a:solidFill>
                <a:srgbClr val="70AD47"/>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0244" name="Group 5"/>
            <p:cNvGrpSpPr/>
            <p:nvPr/>
          </p:nvGrpSpPr>
          <p:grpSpPr>
            <a:xfrm>
              <a:off x="2274014" y="0"/>
              <a:ext cx="365631" cy="568325"/>
              <a:chOff x="0" y="0"/>
              <a:chExt cx="407190" cy="606425"/>
            </a:xfrm>
          </p:grpSpPr>
          <p:sp>
            <p:nvSpPr>
              <p:cNvPr id="10245" name="五边形 5"/>
              <p:cNvSpPr/>
              <p:nvPr/>
            </p:nvSpPr>
            <p:spPr>
              <a:xfrm rot="5400000">
                <a:off x="-100011" y="100011"/>
                <a:ext cx="606423" cy="406400"/>
              </a:xfrm>
              <a:prstGeom prst="homePlate">
                <a:avLst>
                  <a:gd name="adj" fmla="val 37276"/>
                </a:avLst>
              </a:prstGeom>
              <a:solidFill>
                <a:srgbClr val="649B3F"/>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6" name="等腰三角形 11"/>
              <p:cNvSpPr/>
              <p:nvPr/>
            </p:nvSpPr>
            <p:spPr>
              <a:xfrm rot="5400000">
                <a:off x="-100807" y="100807"/>
                <a:ext cx="409971" cy="208356"/>
              </a:xfrm>
              <a:prstGeom prst="triangle">
                <a:avLst>
                  <a:gd name="adj" fmla="val 46514"/>
                </a:avLst>
              </a:prstGeom>
              <a:solidFill>
                <a:srgbClr val="548135"/>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7" name="等腰三角形 13"/>
              <p:cNvSpPr/>
              <p:nvPr/>
            </p:nvSpPr>
            <p:spPr>
              <a:xfrm rot="-5400000" flipH="1">
                <a:off x="103971" y="106759"/>
                <a:ext cx="409971" cy="196452"/>
              </a:xfrm>
              <a:prstGeom prst="triangle">
                <a:avLst>
                  <a:gd name="adj" fmla="val 46514"/>
                </a:avLst>
              </a:prstGeom>
              <a:solidFill>
                <a:srgbClr val="70AD47"/>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8" name="等腰三角形 16"/>
              <p:cNvSpPr/>
              <p:nvPr/>
            </p:nvSpPr>
            <p:spPr>
              <a:xfrm rot="-10800000" flipH="1">
                <a:off x="2376" y="0"/>
                <a:ext cx="404025" cy="196452"/>
              </a:xfrm>
              <a:prstGeom prst="triangle">
                <a:avLst>
                  <a:gd name="adj" fmla="val 50579"/>
                </a:avLst>
              </a:prstGeom>
              <a:solidFill>
                <a:srgbClr val="649B3F"/>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10249" name="Group 10"/>
          <p:cNvGrpSpPr/>
          <p:nvPr/>
        </p:nvGrpSpPr>
        <p:grpSpPr>
          <a:xfrm>
            <a:off x="4989513" y="2749550"/>
            <a:ext cx="4648200" cy="568325"/>
            <a:chOff x="0" y="0"/>
            <a:chExt cx="4648200" cy="568325"/>
          </a:xfrm>
        </p:grpSpPr>
        <p:sp>
          <p:nvSpPr>
            <p:cNvPr id="10250" name="矩形 18"/>
            <p:cNvSpPr/>
            <p:nvPr/>
          </p:nvSpPr>
          <p:spPr>
            <a:xfrm>
              <a:off x="0" y="15875"/>
              <a:ext cx="4648200" cy="406400"/>
            </a:xfrm>
            <a:prstGeom prst="rect">
              <a:avLst/>
            </a:prstGeom>
            <a:solidFill>
              <a:srgbClr val="E1EFD8"/>
            </a:solidFill>
            <a:ln w="12700" cap="rnd" cmpd="sng">
              <a:solidFill>
                <a:srgbClr val="70AD47"/>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1" name="矩形 19"/>
            <p:cNvSpPr/>
            <p:nvPr/>
          </p:nvSpPr>
          <p:spPr>
            <a:xfrm>
              <a:off x="0" y="39075"/>
              <a:ext cx="3133440" cy="360000"/>
            </a:xfrm>
            <a:prstGeom prst="rect">
              <a:avLst/>
            </a:prstGeom>
            <a:solidFill>
              <a:srgbClr val="548135"/>
            </a:solidFill>
            <a:ln w="12700" cap="rnd" cmpd="sng">
              <a:solidFill>
                <a:srgbClr val="70AD47"/>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0252" name="Group 13"/>
            <p:cNvGrpSpPr/>
            <p:nvPr/>
          </p:nvGrpSpPr>
          <p:grpSpPr>
            <a:xfrm>
              <a:off x="3008680" y="0"/>
              <a:ext cx="365631" cy="568325"/>
              <a:chOff x="0" y="0"/>
              <a:chExt cx="407190" cy="606425"/>
            </a:xfrm>
          </p:grpSpPr>
          <p:sp>
            <p:nvSpPr>
              <p:cNvPr id="10253" name="五边形 21"/>
              <p:cNvSpPr/>
              <p:nvPr/>
            </p:nvSpPr>
            <p:spPr>
              <a:xfrm rot="5400000">
                <a:off x="-100011" y="100011"/>
                <a:ext cx="606423" cy="406400"/>
              </a:xfrm>
              <a:prstGeom prst="homePlate">
                <a:avLst>
                  <a:gd name="adj" fmla="val 37276"/>
                </a:avLst>
              </a:prstGeom>
              <a:solidFill>
                <a:srgbClr val="649B3F"/>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4" name="等腰三角形 22"/>
              <p:cNvSpPr/>
              <p:nvPr/>
            </p:nvSpPr>
            <p:spPr>
              <a:xfrm rot="5400000">
                <a:off x="-100807" y="100807"/>
                <a:ext cx="409971" cy="208356"/>
              </a:xfrm>
              <a:prstGeom prst="triangle">
                <a:avLst>
                  <a:gd name="adj" fmla="val 46514"/>
                </a:avLst>
              </a:prstGeom>
              <a:solidFill>
                <a:srgbClr val="548135"/>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5" name="等腰三角形 23"/>
              <p:cNvSpPr/>
              <p:nvPr/>
            </p:nvSpPr>
            <p:spPr>
              <a:xfrm rot="-5400000" flipH="1">
                <a:off x="103971" y="106759"/>
                <a:ext cx="409971" cy="196452"/>
              </a:xfrm>
              <a:prstGeom prst="triangle">
                <a:avLst>
                  <a:gd name="adj" fmla="val 46514"/>
                </a:avLst>
              </a:prstGeom>
              <a:solidFill>
                <a:srgbClr val="70AD47"/>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6" name="等腰三角形 24"/>
              <p:cNvSpPr/>
              <p:nvPr/>
            </p:nvSpPr>
            <p:spPr>
              <a:xfrm rot="-10800000" flipH="1">
                <a:off x="2376" y="0"/>
                <a:ext cx="404025" cy="196452"/>
              </a:xfrm>
              <a:prstGeom prst="triangle">
                <a:avLst>
                  <a:gd name="adj" fmla="val 50579"/>
                </a:avLst>
              </a:prstGeom>
              <a:solidFill>
                <a:srgbClr val="649B3F"/>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10257" name="Group 18"/>
          <p:cNvGrpSpPr/>
          <p:nvPr/>
        </p:nvGrpSpPr>
        <p:grpSpPr>
          <a:xfrm>
            <a:off x="4989513" y="3600450"/>
            <a:ext cx="4692650" cy="568325"/>
            <a:chOff x="0" y="0"/>
            <a:chExt cx="4692608" cy="568325"/>
          </a:xfrm>
        </p:grpSpPr>
        <p:sp>
          <p:nvSpPr>
            <p:cNvPr id="10258" name="矩形 25"/>
            <p:cNvSpPr/>
            <p:nvPr/>
          </p:nvSpPr>
          <p:spPr>
            <a:xfrm>
              <a:off x="0" y="15875"/>
              <a:ext cx="4648200" cy="406400"/>
            </a:xfrm>
            <a:prstGeom prst="rect">
              <a:avLst/>
            </a:prstGeom>
            <a:solidFill>
              <a:srgbClr val="E1EFD8"/>
            </a:solidFill>
            <a:ln w="12700" cap="rnd" cmpd="sng">
              <a:solidFill>
                <a:srgbClr val="70AD47"/>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9" name="矩形 26"/>
            <p:cNvSpPr/>
            <p:nvPr/>
          </p:nvSpPr>
          <p:spPr>
            <a:xfrm>
              <a:off x="0" y="39075"/>
              <a:ext cx="4389664" cy="360000"/>
            </a:xfrm>
            <a:prstGeom prst="rect">
              <a:avLst/>
            </a:prstGeom>
            <a:solidFill>
              <a:srgbClr val="548135"/>
            </a:solidFill>
            <a:ln w="12700" cap="rnd" cmpd="sng">
              <a:solidFill>
                <a:srgbClr val="70AD47"/>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0260" name="Group 21"/>
            <p:cNvGrpSpPr/>
            <p:nvPr/>
          </p:nvGrpSpPr>
          <p:grpSpPr>
            <a:xfrm>
              <a:off x="4326980" y="0"/>
              <a:ext cx="365628" cy="568325"/>
              <a:chOff x="0" y="0"/>
              <a:chExt cx="407190" cy="606425"/>
            </a:xfrm>
          </p:grpSpPr>
          <p:sp>
            <p:nvSpPr>
              <p:cNvPr id="10261" name="五边形 28"/>
              <p:cNvSpPr/>
              <p:nvPr/>
            </p:nvSpPr>
            <p:spPr>
              <a:xfrm rot="5400000">
                <a:off x="-99961" y="100009"/>
                <a:ext cx="606423" cy="406404"/>
              </a:xfrm>
              <a:prstGeom prst="homePlate">
                <a:avLst>
                  <a:gd name="adj" fmla="val 37276"/>
                </a:avLst>
              </a:prstGeom>
              <a:solidFill>
                <a:srgbClr val="649B3F"/>
              </a:solidFill>
              <a:ln w="9525">
                <a:noFill/>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2" name="等腰三角形 29"/>
              <p:cNvSpPr/>
              <p:nvPr/>
            </p:nvSpPr>
            <p:spPr>
              <a:xfrm rot="5400000">
                <a:off x="-100807" y="100807"/>
                <a:ext cx="409971" cy="208356"/>
              </a:xfrm>
              <a:prstGeom prst="triangle">
                <a:avLst>
                  <a:gd name="adj" fmla="val 46514"/>
                </a:avLst>
              </a:prstGeom>
              <a:solidFill>
                <a:srgbClr val="548135"/>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3" name="等腰三角形 30"/>
              <p:cNvSpPr/>
              <p:nvPr/>
            </p:nvSpPr>
            <p:spPr>
              <a:xfrm rot="-5400000" flipH="1">
                <a:off x="103971" y="106759"/>
                <a:ext cx="409971" cy="196452"/>
              </a:xfrm>
              <a:prstGeom prst="triangle">
                <a:avLst>
                  <a:gd name="adj" fmla="val 46514"/>
                </a:avLst>
              </a:prstGeom>
              <a:solidFill>
                <a:srgbClr val="70AD47"/>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64" name="等腰三角形 31"/>
              <p:cNvSpPr/>
              <p:nvPr/>
            </p:nvSpPr>
            <p:spPr>
              <a:xfrm rot="-10800000" flipH="1">
                <a:off x="2376" y="0"/>
                <a:ext cx="404025" cy="196452"/>
              </a:xfrm>
              <a:prstGeom prst="triangle">
                <a:avLst>
                  <a:gd name="adj" fmla="val 50579"/>
                </a:avLst>
              </a:prstGeom>
              <a:solidFill>
                <a:srgbClr val="649B3F"/>
              </a:solidFill>
              <a:ln w="9525">
                <a:noFill/>
              </a:ln>
            </p:spPr>
            <p:txBody>
              <a:bodyPr anchor="ctr"/>
              <a:p>
                <a:pPr algn="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sp>
        <p:nvSpPr>
          <p:cNvPr id="10265" name="文本框 35"/>
          <p:cNvSpPr/>
          <p:nvPr/>
        </p:nvSpPr>
        <p:spPr>
          <a:xfrm>
            <a:off x="9902825" y="1835150"/>
            <a:ext cx="982663" cy="461963"/>
          </a:xfrm>
          <a:prstGeom prst="rect">
            <a:avLst/>
          </a:prstGeom>
          <a:noFill/>
          <a:ln w="9525">
            <a:noFill/>
          </a:ln>
        </p:spPr>
        <p:txBody>
          <a:bodyPr anchor="t">
            <a:spAutoFit/>
          </a:bodyPr>
          <a:p>
            <a:r>
              <a:rPr lang="en-US" altLang="zh-CN" sz="2400" dirty="0">
                <a:solidFill>
                  <a:srgbClr val="548235"/>
                </a:solidFill>
                <a:latin typeface="微软雅黑" panose="020B0503020204020204" pitchFamily="2" charset="-122"/>
                <a:ea typeface="微软雅黑" panose="020B0503020204020204" pitchFamily="2" charset="-122"/>
                <a:sym typeface="微软雅黑" panose="020B0503020204020204" pitchFamily="2" charset="-122"/>
              </a:rPr>
              <a:t>50%</a:t>
            </a:r>
            <a:endParaRPr lang="zh-CN" altLang="en-US" sz="2400" dirty="0">
              <a:solidFill>
                <a:srgbClr val="548235"/>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66" name="文本框 36"/>
          <p:cNvSpPr/>
          <p:nvPr/>
        </p:nvSpPr>
        <p:spPr>
          <a:xfrm>
            <a:off x="9902825" y="2765425"/>
            <a:ext cx="982663" cy="461963"/>
          </a:xfrm>
          <a:prstGeom prst="rect">
            <a:avLst/>
          </a:prstGeom>
          <a:noFill/>
          <a:ln w="9525">
            <a:noFill/>
          </a:ln>
        </p:spPr>
        <p:txBody>
          <a:bodyPr anchor="t">
            <a:spAutoFit/>
          </a:bodyPr>
          <a:p>
            <a:r>
              <a:rPr lang="en-US" altLang="zh-CN" sz="2400" dirty="0">
                <a:solidFill>
                  <a:srgbClr val="548235"/>
                </a:solidFill>
                <a:latin typeface="微软雅黑" panose="020B0503020204020204" pitchFamily="2" charset="-122"/>
                <a:ea typeface="微软雅黑" panose="020B0503020204020204" pitchFamily="2" charset="-122"/>
                <a:sym typeface="微软雅黑" panose="020B0503020204020204" pitchFamily="2" charset="-122"/>
              </a:rPr>
              <a:t>70%</a:t>
            </a:r>
            <a:endParaRPr lang="zh-CN" altLang="en-US" sz="2400" dirty="0">
              <a:solidFill>
                <a:srgbClr val="548235"/>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67" name="文本框 37"/>
          <p:cNvSpPr/>
          <p:nvPr/>
        </p:nvSpPr>
        <p:spPr>
          <a:xfrm>
            <a:off x="9902825" y="3589338"/>
            <a:ext cx="1157288" cy="461962"/>
          </a:xfrm>
          <a:prstGeom prst="rect">
            <a:avLst/>
          </a:prstGeom>
          <a:noFill/>
          <a:ln w="9525">
            <a:noFill/>
          </a:ln>
        </p:spPr>
        <p:txBody>
          <a:bodyPr anchor="t">
            <a:spAutoFit/>
          </a:bodyPr>
          <a:p>
            <a:r>
              <a:rPr lang="en-US" altLang="zh-CN" sz="2400" dirty="0">
                <a:solidFill>
                  <a:srgbClr val="548235"/>
                </a:solidFill>
                <a:latin typeface="微软雅黑" panose="020B0503020204020204" pitchFamily="2" charset="-122"/>
                <a:ea typeface="微软雅黑" panose="020B0503020204020204" pitchFamily="2" charset="-122"/>
                <a:sym typeface="微软雅黑" panose="020B0503020204020204" pitchFamily="2" charset="-122"/>
              </a:rPr>
              <a:t>100%</a:t>
            </a:r>
            <a:endParaRPr lang="zh-CN" altLang="en-US" sz="2400" dirty="0">
              <a:solidFill>
                <a:srgbClr val="548235"/>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68" name="文本框 38"/>
          <p:cNvSpPr/>
          <p:nvPr/>
        </p:nvSpPr>
        <p:spPr>
          <a:xfrm>
            <a:off x="3987800" y="1858963"/>
            <a:ext cx="911225"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搞笑</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69" name="文本框 39"/>
          <p:cNvSpPr/>
          <p:nvPr/>
        </p:nvSpPr>
        <p:spPr>
          <a:xfrm>
            <a:off x="3987800" y="2773363"/>
            <a:ext cx="911225"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卖萌</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70" name="文本框 40"/>
          <p:cNvSpPr/>
          <p:nvPr/>
        </p:nvSpPr>
        <p:spPr>
          <a:xfrm>
            <a:off x="4251325" y="3635375"/>
            <a:ext cx="473075" cy="460375"/>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吃</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71" name="文本框 44"/>
          <p:cNvSpPr/>
          <p:nvPr/>
        </p:nvSpPr>
        <p:spPr>
          <a:xfrm>
            <a:off x="600075" y="3529013"/>
            <a:ext cx="2565400"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技能特长</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0272" name="Group 33"/>
          <p:cNvGrpSpPr/>
          <p:nvPr/>
        </p:nvGrpSpPr>
        <p:grpSpPr>
          <a:xfrm>
            <a:off x="938213" y="1971675"/>
            <a:ext cx="1384300" cy="1384300"/>
            <a:chOff x="0" y="0"/>
            <a:chExt cx="1384300" cy="1384300"/>
          </a:xfrm>
        </p:grpSpPr>
        <p:sp>
          <p:nvSpPr>
            <p:cNvPr id="10273" name="矩形 46"/>
            <p:cNvSpPr/>
            <p:nvPr/>
          </p:nvSpPr>
          <p:spPr>
            <a:xfrm>
              <a:off x="0" y="0"/>
              <a:ext cx="1384300" cy="1384300"/>
            </a:xfrm>
            <a:prstGeom prst="rect">
              <a:avLst/>
            </a:prstGeom>
            <a:solidFill>
              <a:srgbClr val="70AD47"/>
            </a:solidFill>
            <a:ln w="12700" cap="flat" cmpd="sng">
              <a:solidFill>
                <a:schemeClr val="bg1"/>
              </a:solidFill>
              <a:prstDash val="solid"/>
              <a:miter/>
              <a:headEnd type="none" w="med" len="med"/>
              <a:tailEnd type="none" w="med" len="med"/>
            </a:ln>
          </p:spPr>
          <p:txBody>
            <a:bodyPr anchor="ctr"/>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74" name="任意多边形 47"/>
            <p:cNvSpPr/>
            <p:nvPr/>
          </p:nvSpPr>
          <p:spPr>
            <a:xfrm>
              <a:off x="290089" y="297085"/>
              <a:ext cx="804123" cy="790131"/>
            </a:xfrm>
            <a:custGeom>
              <a:avLst/>
              <a:gdLst/>
              <a:ahLst/>
              <a:cxnLst>
                <a:cxn ang="0">
                  <a:pos x="6347" y="10373"/>
                </a:cxn>
                <a:cxn ang="0">
                  <a:pos x="15136" y="10373"/>
                </a:cxn>
                <a:cxn ang="0">
                  <a:pos x="9510" y="0"/>
                </a:cxn>
                <a:cxn ang="0">
                  <a:pos x="12590" y="616"/>
                </a:cxn>
                <a:cxn ang="0">
                  <a:pos x="12542" y="4073"/>
                </a:cxn>
                <a:cxn ang="0">
                  <a:pos x="13324" y="4317"/>
                </a:cxn>
                <a:cxn ang="0">
                  <a:pos x="14267" y="4820"/>
                </a:cxn>
                <a:cxn ang="0">
                  <a:pos x="14444" y="4365"/>
                </a:cxn>
                <a:cxn ang="0">
                  <a:pos x="17590" y="2090"/>
                </a:cxn>
                <a:cxn ang="0">
                  <a:pos x="19333" y="4704"/>
                </a:cxn>
                <a:cxn ang="0">
                  <a:pos x="16622" y="7159"/>
                </a:cxn>
                <a:cxn ang="0">
                  <a:pos x="16822" y="7773"/>
                </a:cxn>
                <a:cxn ang="0">
                  <a:pos x="17122" y="8652"/>
                </a:cxn>
                <a:cxn ang="0">
                  <a:pos x="17395" y="8581"/>
                </a:cxn>
                <a:cxn ang="0">
                  <a:pos x="21228" y="9197"/>
                </a:cxn>
                <a:cxn ang="0">
                  <a:pos x="20612" y="12278"/>
                </a:cxn>
                <a:cxn ang="0">
                  <a:pos x="17155" y="12229"/>
                </a:cxn>
                <a:cxn ang="0">
                  <a:pos x="17077" y="12402"/>
                </a:cxn>
                <a:cxn ang="0">
                  <a:pos x="16513" y="13700"/>
                </a:cxn>
                <a:cxn ang="0">
                  <a:pos x="18989" y="16108"/>
                </a:cxn>
                <a:cxn ang="0">
                  <a:pos x="17247" y="18722"/>
                </a:cxn>
                <a:cxn ang="0">
                  <a:pos x="14100" y="16448"/>
                </a:cxn>
                <a:cxn ang="0">
                  <a:pos x="13962" y="16230"/>
                </a:cxn>
                <a:cxn ang="0">
                  <a:pos x="12541" y="16785"/>
                </a:cxn>
                <a:cxn ang="0">
                  <a:pos x="12590" y="17026"/>
                </a:cxn>
                <a:cxn ang="0">
                  <a:pos x="11974" y="20859"/>
                </a:cxn>
                <a:cxn ang="0">
                  <a:pos x="8893" y="20243"/>
                </a:cxn>
                <a:cxn ang="0">
                  <a:pos x="8942" y="16786"/>
                </a:cxn>
                <a:cxn ang="0">
                  <a:pos x="8159" y="16542"/>
                </a:cxn>
                <a:cxn ang="0">
                  <a:pos x="7613" y="16310"/>
                </a:cxn>
                <a:cxn ang="0">
                  <a:pos x="5158" y="19020"/>
                </a:cxn>
                <a:cxn ang="0">
                  <a:pos x="2544" y="17278"/>
                </a:cxn>
                <a:cxn ang="0">
                  <a:pos x="4819" y="14132"/>
                </a:cxn>
                <a:cxn ang="0">
                  <a:pos x="5143" y="13973"/>
                </a:cxn>
                <a:cxn ang="0">
                  <a:pos x="4406" y="12402"/>
                </a:cxn>
                <a:cxn ang="0">
                  <a:pos x="4269" y="12097"/>
                </a:cxn>
                <a:cxn ang="0">
                  <a:pos x="616" y="12278"/>
                </a:cxn>
                <a:cxn ang="0">
                  <a:pos x="0" y="9197"/>
                </a:cxn>
                <a:cxn ang="0">
                  <a:pos x="3834" y="8581"/>
                </a:cxn>
                <a:cxn ang="0">
                  <a:pos x="4312" y="8825"/>
                </a:cxn>
                <a:cxn ang="0">
                  <a:pos x="4629" y="7847"/>
                </a:cxn>
                <a:cxn ang="0">
                  <a:pos x="4769" y="7230"/>
                </a:cxn>
                <a:cxn ang="0">
                  <a:pos x="2494" y="4083"/>
                </a:cxn>
                <a:cxn ang="0">
                  <a:pos x="4672" y="2161"/>
                </a:cxn>
                <a:cxn ang="0">
                  <a:pos x="7383" y="4616"/>
                </a:cxn>
                <a:cxn ang="0">
                  <a:pos x="8159" y="4317"/>
                </a:cxn>
                <a:cxn ang="0">
                  <a:pos x="8942" y="4073"/>
                </a:cxn>
                <a:cxn ang="0">
                  <a:pos x="8893" y="616"/>
                </a:cxn>
              </a:cxnLst>
              <a:pathLst>
                <a:path w="2700584" h="2653595">
                  <a:moveTo>
                    <a:pt x="1366510" y="760547"/>
                  </a:moveTo>
                  <a:cubicBezTo>
                    <a:pt x="1057744" y="760547"/>
                    <a:pt x="807439" y="1010852"/>
                    <a:pt x="807439" y="1319618"/>
                  </a:cubicBezTo>
                  <a:cubicBezTo>
                    <a:pt x="807439" y="1628384"/>
                    <a:pt x="1057744" y="1878689"/>
                    <a:pt x="1366510" y="1878689"/>
                  </a:cubicBezTo>
                  <a:cubicBezTo>
                    <a:pt x="1675276" y="1878689"/>
                    <a:pt x="1925581" y="1628384"/>
                    <a:pt x="1925581" y="1319618"/>
                  </a:cubicBezTo>
                  <a:cubicBezTo>
                    <a:pt x="1925581" y="1010852"/>
                    <a:pt x="1675276" y="760547"/>
                    <a:pt x="1366510" y="760547"/>
                  </a:cubicBezTo>
                  <a:close/>
                  <a:moveTo>
                    <a:pt x="1209757" y="0"/>
                  </a:moveTo>
                  <a:lnTo>
                    <a:pt x="1523262" y="0"/>
                  </a:lnTo>
                  <a:cubicBezTo>
                    <a:pt x="1566550" y="0"/>
                    <a:pt x="1601641" y="35091"/>
                    <a:pt x="1601641" y="78379"/>
                  </a:cubicBezTo>
                  <a:lnTo>
                    <a:pt x="1601640" y="487679"/>
                  </a:lnTo>
                  <a:cubicBezTo>
                    <a:pt x="1601641" y="498501"/>
                    <a:pt x="1599447" y="508810"/>
                    <a:pt x="1595481" y="518187"/>
                  </a:cubicBezTo>
                  <a:lnTo>
                    <a:pt x="1595421" y="518277"/>
                  </a:lnTo>
                  <a:lnTo>
                    <a:pt x="1695005" y="549190"/>
                  </a:lnTo>
                  <a:cubicBezTo>
                    <a:pt x="1723402" y="561200"/>
                    <a:pt x="1751004" y="574721"/>
                    <a:pt x="1777712" y="589651"/>
                  </a:cubicBezTo>
                  <a:lnTo>
                    <a:pt x="1815003" y="613239"/>
                  </a:lnTo>
                  <a:lnTo>
                    <a:pt x="1814513" y="610716"/>
                  </a:lnTo>
                  <a:cubicBezTo>
                    <a:pt x="1814513" y="590658"/>
                    <a:pt x="1822165" y="570599"/>
                    <a:pt x="1837470" y="555294"/>
                  </a:cubicBezTo>
                  <a:lnTo>
                    <a:pt x="2126888" y="265876"/>
                  </a:lnTo>
                  <a:cubicBezTo>
                    <a:pt x="2157497" y="235267"/>
                    <a:pt x="2207123" y="235267"/>
                    <a:pt x="2237732" y="265876"/>
                  </a:cubicBezTo>
                  <a:lnTo>
                    <a:pt x="2459414" y="487558"/>
                  </a:lnTo>
                  <a:cubicBezTo>
                    <a:pt x="2490023" y="518167"/>
                    <a:pt x="2490023" y="567793"/>
                    <a:pt x="2459414" y="598402"/>
                  </a:cubicBezTo>
                  <a:lnTo>
                    <a:pt x="2169996" y="887821"/>
                  </a:lnTo>
                  <a:cubicBezTo>
                    <a:pt x="2154691" y="903125"/>
                    <a:pt x="2134632" y="910778"/>
                    <a:pt x="2114573" y="910777"/>
                  </a:cubicBezTo>
                  <a:lnTo>
                    <a:pt x="2099157" y="907777"/>
                  </a:lnTo>
                  <a:lnTo>
                    <a:pt x="2140059" y="988867"/>
                  </a:lnTo>
                  <a:cubicBezTo>
                    <a:pt x="2152404" y="1017086"/>
                    <a:pt x="2163250" y="1046111"/>
                    <a:pt x="2172497" y="1075840"/>
                  </a:cubicBezTo>
                  <a:lnTo>
                    <a:pt x="2178214" y="1100646"/>
                  </a:lnTo>
                  <a:lnTo>
                    <a:pt x="2182397" y="1097826"/>
                  </a:lnTo>
                  <a:cubicBezTo>
                    <a:pt x="2191775" y="1093859"/>
                    <a:pt x="2202084" y="1091665"/>
                    <a:pt x="2212906" y="1091665"/>
                  </a:cubicBezTo>
                  <a:lnTo>
                    <a:pt x="2622205" y="1091666"/>
                  </a:lnTo>
                  <a:cubicBezTo>
                    <a:pt x="2665493" y="1091666"/>
                    <a:pt x="2700584" y="1126757"/>
                    <a:pt x="2700584" y="1170045"/>
                  </a:cubicBezTo>
                  <a:lnTo>
                    <a:pt x="2700584" y="1483550"/>
                  </a:lnTo>
                  <a:cubicBezTo>
                    <a:pt x="2700584" y="1526838"/>
                    <a:pt x="2665493" y="1561929"/>
                    <a:pt x="2622205" y="1561929"/>
                  </a:cubicBezTo>
                  <a:lnTo>
                    <a:pt x="2212906" y="1561929"/>
                  </a:lnTo>
                  <a:cubicBezTo>
                    <a:pt x="2202083" y="1561929"/>
                    <a:pt x="2191775" y="1559736"/>
                    <a:pt x="2182397" y="1555769"/>
                  </a:cubicBezTo>
                  <a:lnTo>
                    <a:pt x="2178214" y="1552949"/>
                  </a:lnTo>
                  <a:lnTo>
                    <a:pt x="2172496" y="1577756"/>
                  </a:lnTo>
                  <a:cubicBezTo>
                    <a:pt x="2163250" y="1607486"/>
                    <a:pt x="2152404" y="1636510"/>
                    <a:pt x="2140058" y="1664729"/>
                  </a:cubicBezTo>
                  <a:lnTo>
                    <a:pt x="2100667" y="1742824"/>
                  </a:lnTo>
                  <a:lnTo>
                    <a:pt x="2126311" y="1759854"/>
                  </a:lnTo>
                  <a:lnTo>
                    <a:pt x="2415729" y="2049272"/>
                  </a:lnTo>
                  <a:cubicBezTo>
                    <a:pt x="2446339" y="2079881"/>
                    <a:pt x="2446339" y="2129508"/>
                    <a:pt x="2415729" y="2160117"/>
                  </a:cubicBezTo>
                  <a:lnTo>
                    <a:pt x="2194048" y="2381798"/>
                  </a:lnTo>
                  <a:cubicBezTo>
                    <a:pt x="2163439" y="2412408"/>
                    <a:pt x="2113812" y="2412408"/>
                    <a:pt x="2083203" y="2381798"/>
                  </a:cubicBezTo>
                  <a:lnTo>
                    <a:pt x="1793786" y="2092381"/>
                  </a:lnTo>
                  <a:cubicBezTo>
                    <a:pt x="1786133" y="2084728"/>
                    <a:pt x="1780394" y="2075887"/>
                    <a:pt x="1776567" y="2066452"/>
                  </a:cubicBezTo>
                  <a:lnTo>
                    <a:pt x="1776221" y="2064673"/>
                  </a:lnTo>
                  <a:lnTo>
                    <a:pt x="1695004" y="2104406"/>
                  </a:lnTo>
                  <a:lnTo>
                    <a:pt x="1595420" y="2135318"/>
                  </a:lnTo>
                  <a:lnTo>
                    <a:pt x="1595481" y="2135407"/>
                  </a:lnTo>
                  <a:cubicBezTo>
                    <a:pt x="1599447" y="2144786"/>
                    <a:pt x="1601641" y="2155095"/>
                    <a:pt x="1601641" y="2165917"/>
                  </a:cubicBezTo>
                  <a:lnTo>
                    <a:pt x="1601641" y="2575216"/>
                  </a:lnTo>
                  <a:cubicBezTo>
                    <a:pt x="1601641" y="2618503"/>
                    <a:pt x="1566549" y="2653595"/>
                    <a:pt x="1523262" y="2653595"/>
                  </a:cubicBezTo>
                  <a:lnTo>
                    <a:pt x="1209757" y="2653595"/>
                  </a:lnTo>
                  <a:cubicBezTo>
                    <a:pt x="1166468" y="2653595"/>
                    <a:pt x="1131377" y="2618504"/>
                    <a:pt x="1131378" y="2575216"/>
                  </a:cubicBezTo>
                  <a:lnTo>
                    <a:pt x="1131378" y="2165917"/>
                  </a:lnTo>
                  <a:cubicBezTo>
                    <a:pt x="1131378" y="2155095"/>
                    <a:pt x="1133571" y="2144785"/>
                    <a:pt x="1137537" y="2135408"/>
                  </a:cubicBezTo>
                  <a:lnTo>
                    <a:pt x="1137598" y="2135319"/>
                  </a:lnTo>
                  <a:lnTo>
                    <a:pt x="1038015" y="2104406"/>
                  </a:lnTo>
                  <a:lnTo>
                    <a:pt x="967600" y="2069958"/>
                  </a:lnTo>
                  <a:lnTo>
                    <a:pt x="968554" y="2074861"/>
                  </a:lnTo>
                  <a:cubicBezTo>
                    <a:pt x="968555" y="2094920"/>
                    <a:pt x="960902" y="2114979"/>
                    <a:pt x="945597" y="2130283"/>
                  </a:cubicBezTo>
                  <a:lnTo>
                    <a:pt x="656179" y="2419701"/>
                  </a:lnTo>
                  <a:cubicBezTo>
                    <a:pt x="625570" y="2450311"/>
                    <a:pt x="575944" y="2450311"/>
                    <a:pt x="545335" y="2419702"/>
                  </a:cubicBezTo>
                  <a:lnTo>
                    <a:pt x="323653" y="2198020"/>
                  </a:lnTo>
                  <a:cubicBezTo>
                    <a:pt x="293044" y="2167411"/>
                    <a:pt x="293043" y="2117784"/>
                    <a:pt x="323653" y="2087176"/>
                  </a:cubicBezTo>
                  <a:lnTo>
                    <a:pt x="613070" y="1797757"/>
                  </a:lnTo>
                  <a:cubicBezTo>
                    <a:pt x="620723" y="1790105"/>
                    <a:pt x="629564" y="1784366"/>
                    <a:pt x="638999" y="1780539"/>
                  </a:cubicBezTo>
                  <a:lnTo>
                    <a:pt x="654325" y="1777558"/>
                  </a:lnTo>
                  <a:lnTo>
                    <a:pt x="634393" y="1746869"/>
                  </a:lnTo>
                  <a:cubicBezTo>
                    <a:pt x="603908" y="1693854"/>
                    <a:pt x="579017" y="1637215"/>
                    <a:pt x="560523" y="1577756"/>
                  </a:cubicBezTo>
                  <a:lnTo>
                    <a:pt x="549424" y="1529595"/>
                  </a:lnTo>
                  <a:lnTo>
                    <a:pt x="543101" y="1538973"/>
                  </a:lnTo>
                  <a:cubicBezTo>
                    <a:pt x="528918" y="1553156"/>
                    <a:pt x="509322" y="1561928"/>
                    <a:pt x="487679" y="1561929"/>
                  </a:cubicBezTo>
                  <a:lnTo>
                    <a:pt x="78380" y="1561929"/>
                  </a:lnTo>
                  <a:cubicBezTo>
                    <a:pt x="35091" y="1561928"/>
                    <a:pt x="0" y="1526837"/>
                    <a:pt x="0" y="1483550"/>
                  </a:cubicBezTo>
                  <a:lnTo>
                    <a:pt x="0" y="1170045"/>
                  </a:lnTo>
                  <a:cubicBezTo>
                    <a:pt x="0" y="1126756"/>
                    <a:pt x="35091" y="1091665"/>
                    <a:pt x="78380" y="1091666"/>
                  </a:cubicBezTo>
                  <a:lnTo>
                    <a:pt x="487679" y="1091666"/>
                  </a:lnTo>
                  <a:cubicBezTo>
                    <a:pt x="509322" y="1091665"/>
                    <a:pt x="528917" y="1100438"/>
                    <a:pt x="543101" y="1114622"/>
                  </a:cubicBezTo>
                  <a:lnTo>
                    <a:pt x="548494" y="1122622"/>
                  </a:lnTo>
                  <a:lnTo>
                    <a:pt x="560523" y="1075839"/>
                  </a:lnTo>
                  <a:cubicBezTo>
                    <a:pt x="568741" y="1049414"/>
                    <a:pt x="578226" y="1023544"/>
                    <a:pt x="588902" y="998303"/>
                  </a:cubicBezTo>
                  <a:lnTo>
                    <a:pt x="624951" y="931885"/>
                  </a:lnTo>
                  <a:lnTo>
                    <a:pt x="606706" y="919768"/>
                  </a:lnTo>
                  <a:lnTo>
                    <a:pt x="317288" y="630350"/>
                  </a:lnTo>
                  <a:cubicBezTo>
                    <a:pt x="286678" y="599741"/>
                    <a:pt x="286678" y="550115"/>
                    <a:pt x="317288" y="519505"/>
                  </a:cubicBezTo>
                  <a:lnTo>
                    <a:pt x="538969" y="297824"/>
                  </a:lnTo>
                  <a:cubicBezTo>
                    <a:pt x="554274" y="282519"/>
                    <a:pt x="574333" y="274867"/>
                    <a:pt x="594392" y="274867"/>
                  </a:cubicBezTo>
                  <a:cubicBezTo>
                    <a:pt x="614450" y="274867"/>
                    <a:pt x="634509" y="282519"/>
                    <a:pt x="649814" y="297824"/>
                  </a:cubicBezTo>
                  <a:lnTo>
                    <a:pt x="939232" y="587242"/>
                  </a:lnTo>
                  <a:lnTo>
                    <a:pt x="946830" y="598683"/>
                  </a:lnTo>
                  <a:lnTo>
                    <a:pt x="1038015" y="549190"/>
                  </a:lnTo>
                  <a:lnTo>
                    <a:pt x="1137598" y="518277"/>
                  </a:lnTo>
                  <a:lnTo>
                    <a:pt x="1137538" y="518187"/>
                  </a:lnTo>
                  <a:cubicBezTo>
                    <a:pt x="1133571" y="508810"/>
                    <a:pt x="1131378" y="498501"/>
                    <a:pt x="1131377" y="487679"/>
                  </a:cubicBezTo>
                  <a:lnTo>
                    <a:pt x="1131377" y="78380"/>
                  </a:lnTo>
                  <a:cubicBezTo>
                    <a:pt x="1131378" y="35091"/>
                    <a:pt x="1166469" y="0"/>
                    <a:pt x="1209757" y="0"/>
                  </a:cubicBezTo>
                  <a:close/>
                </a:path>
              </a:pathLst>
            </a:custGeom>
            <a:solidFill>
              <a:srgbClr val="70AD47"/>
            </a:solidFill>
            <a:ln w="12700" cap="flat" cmpd="sng">
              <a:solidFill>
                <a:srgbClr val="F2F2F2"/>
              </a:solidFill>
              <a:prstDash val="solid"/>
              <a:round/>
              <a:headEnd type="none" w="med" len="med"/>
              <a:tailEnd type="none" w="med" len="med"/>
            </a:ln>
          </p:spPr>
          <p:txBody>
            <a:bodyPr/>
            <a:p>
              <a:endParaRPr lang="zh-CN" altLang="en-US"/>
            </a:p>
          </p:txBody>
        </p:sp>
      </p:grpSp>
      <p:sp>
        <p:nvSpPr>
          <p:cNvPr id="10275" name="文本框 49"/>
          <p:cNvSpPr/>
          <p:nvPr/>
        </p:nvSpPr>
        <p:spPr>
          <a:xfrm>
            <a:off x="815975" y="4949825"/>
            <a:ext cx="9852025" cy="585788"/>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这里输入技能特长的描述这里输入技能特长的描述这里输入技能特长的描述这里输入技能特长的描述这里输入技能特长的描述这里输入技能特长的描述这里输入技能特长的描述</a:t>
            </a:r>
            <a:endPar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grpSp>
        <p:nvGrpSpPr>
          <p:cNvPr id="10276" name="Group 37"/>
          <p:cNvGrpSpPr/>
          <p:nvPr/>
        </p:nvGrpSpPr>
        <p:grpSpPr>
          <a:xfrm>
            <a:off x="1073150" y="0"/>
            <a:ext cx="842963" cy="1509713"/>
            <a:chOff x="0" y="0"/>
            <a:chExt cx="1422401" cy="2627086"/>
          </a:xfrm>
        </p:grpSpPr>
        <p:sp>
          <p:nvSpPr>
            <p:cNvPr id="10277" name="任意多边形 42"/>
            <p:cNvSpPr/>
            <p:nvPr/>
          </p:nvSpPr>
          <p:spPr>
            <a:xfrm>
              <a:off x="0" y="0"/>
              <a:ext cx="1422401" cy="2627086"/>
            </a:xfrm>
            <a:custGeom>
              <a:avLst/>
              <a:gdLst/>
              <a:ahLst/>
              <a:cxnLst>
                <a:cxn ang="0">
                  <a:pos x="0" y="0"/>
                </a:cxn>
                <a:cxn ang="0">
                  <a:pos x="1544692" y="0"/>
                </a:cxn>
                <a:cxn ang="0">
                  <a:pos x="1544692" y="3147782"/>
                </a:cxn>
                <a:cxn ang="0">
                  <a:pos x="1544691" y="3147782"/>
                </a:cxn>
                <a:cxn ang="0">
                  <a:pos x="772346" y="2686165"/>
                </a:cxn>
                <a:cxn ang="0">
                  <a:pos x="0" y="3147782"/>
                </a:cxn>
                <a:cxn ang="0">
                  <a:pos x="0" y="0"/>
                </a:cxn>
              </a:cxnLst>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w="9525">
              <a:noFill/>
            </a:ln>
          </p:spPr>
          <p:txBody>
            <a:bodyPr/>
            <a:p>
              <a:endParaRPr lang="zh-CN" altLang="en-US"/>
            </a:p>
          </p:txBody>
        </p:sp>
        <p:sp>
          <p:nvSpPr>
            <p:cNvPr id="10278" name="五角星 43"/>
            <p:cNvSpPr/>
            <p:nvPr/>
          </p:nvSpPr>
          <p:spPr>
            <a:xfrm>
              <a:off x="492884" y="1055254"/>
              <a:ext cx="436632" cy="436466"/>
            </a:xfrm>
            <a:custGeom>
              <a:avLst/>
              <a:gdLst/>
              <a:ahLst/>
              <a:cxnLst>
                <a:cxn ang="16200000">
                  <a:pos x="218316" y="0"/>
                </a:cxn>
                <a:cxn ang="10800000">
                  <a:pos x="0" y="166714"/>
                </a:cxn>
                <a:cxn ang="5400000">
                  <a:pos x="83389" y="436464"/>
                </a:cxn>
                <a:cxn ang="5400000">
                  <a:pos x="353242" y="436464"/>
                </a:cxn>
                <a:cxn ang="0">
                  <a:pos x="436631" y="166714"/>
                </a:cxn>
              </a:cxnLst>
              <a:pathLst>
                <a:path w="436632" h="436466">
                  <a:moveTo>
                    <a:pt x="0" y="166714"/>
                  </a:moveTo>
                  <a:lnTo>
                    <a:pt x="166779" y="166715"/>
                  </a:lnTo>
                  <a:lnTo>
                    <a:pt x="218316" y="0"/>
                  </a:lnTo>
                  <a:lnTo>
                    <a:pt x="269852" y="166715"/>
                  </a:lnTo>
                  <a:lnTo>
                    <a:pt x="436631" y="166714"/>
                  </a:lnTo>
                  <a:lnTo>
                    <a:pt x="301703" y="269749"/>
                  </a:lnTo>
                  <a:lnTo>
                    <a:pt x="353242" y="436464"/>
                  </a:lnTo>
                  <a:lnTo>
                    <a:pt x="218316" y="333428"/>
                  </a:lnTo>
                  <a:lnTo>
                    <a:pt x="83389" y="436464"/>
                  </a:lnTo>
                  <a:lnTo>
                    <a:pt x="134928" y="269749"/>
                  </a:lnTo>
                  <a:close/>
                </a:path>
              </a:pathLst>
            </a:custGeom>
            <a:solidFill>
              <a:schemeClr val="bg1"/>
            </a:solidFill>
            <a:ln w="9525">
              <a:noFill/>
            </a:ln>
          </p:spPr>
          <p:txBody>
            <a:bodyPr/>
            <a:p>
              <a:endParaRPr lang="zh-CN" altLang="en-US"/>
            </a:p>
          </p:txBody>
        </p:sp>
      </p:grpSp>
      <p:sp>
        <p:nvSpPr>
          <p:cNvPr id="10279" name="文本框 48"/>
          <p:cNvSpPr/>
          <p:nvPr/>
        </p:nvSpPr>
        <p:spPr>
          <a:xfrm>
            <a:off x="2076450" y="247650"/>
            <a:ext cx="2379663" cy="1014413"/>
          </a:xfrm>
          <a:prstGeom prst="rect">
            <a:avLst/>
          </a:prstGeom>
          <a:noFill/>
          <a:ln w="9525">
            <a:noFill/>
          </a:ln>
        </p:spPr>
        <p:txBody>
          <a:bodyPr anchor="t">
            <a:spAutoFit/>
          </a:bodyPr>
          <a:p>
            <a:r>
              <a:rPr lang="en-US" altLang="zh-CN" sz="6000" dirty="0">
                <a:solidFill>
                  <a:srgbClr val="DD6043"/>
                </a:solidFill>
                <a:latin typeface="Calibri" panose="020F0502020204030204" pitchFamily="2" charset="0"/>
                <a:ea typeface="宋体" panose="02010600030101010101" pitchFamily="2" charset="-122"/>
                <a:sym typeface="Calibri" panose="020F0502020204030204" pitchFamily="2" charset="0"/>
              </a:rPr>
              <a:t>Part 2</a:t>
            </a:r>
            <a:endParaRPr lang="zh-CN" altLang="en-US" sz="6000"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6"/>
          <p:cNvPicPr>
            <a:picLocks noChangeAspect="1"/>
          </p:cNvPicPr>
          <p:nvPr/>
        </p:nvPicPr>
        <p:blipFill>
          <a:blip r:embed="rId1"/>
          <a:stretch>
            <a:fillRect/>
          </a:stretch>
        </p:blipFill>
        <p:spPr>
          <a:xfrm>
            <a:off x="4859338" y="1806575"/>
            <a:ext cx="2787650" cy="3244850"/>
          </a:xfrm>
          <a:prstGeom prst="rect">
            <a:avLst/>
          </a:prstGeom>
          <a:noFill/>
          <a:ln w="9525">
            <a:noFill/>
          </a:ln>
        </p:spPr>
      </p:pic>
      <p:pic>
        <p:nvPicPr>
          <p:cNvPr id="11266" name="图片 9"/>
          <p:cNvPicPr>
            <a:picLocks noChangeAspect="1"/>
          </p:cNvPicPr>
          <p:nvPr/>
        </p:nvPicPr>
        <p:blipFill>
          <a:blip r:embed="rId2"/>
          <a:stretch>
            <a:fillRect/>
          </a:stretch>
        </p:blipFill>
        <p:spPr>
          <a:xfrm>
            <a:off x="609600" y="1152525"/>
            <a:ext cx="725488" cy="1104900"/>
          </a:xfrm>
          <a:prstGeom prst="rect">
            <a:avLst/>
          </a:prstGeom>
          <a:noFill/>
          <a:ln w="9525">
            <a:noFill/>
          </a:ln>
        </p:spPr>
      </p:pic>
      <p:sp>
        <p:nvSpPr>
          <p:cNvPr id="11267" name="文本框 11"/>
          <p:cNvSpPr/>
          <p:nvPr/>
        </p:nvSpPr>
        <p:spPr>
          <a:xfrm>
            <a:off x="5648325" y="2489200"/>
            <a:ext cx="1452563" cy="1322388"/>
          </a:xfrm>
          <a:prstGeom prst="rect">
            <a:avLst/>
          </a:prstGeom>
          <a:noFill/>
          <a:ln w="9525">
            <a:noFill/>
          </a:ln>
        </p:spPr>
        <p:txBody>
          <a:bodyPr anchor="t">
            <a:spAutoFit/>
          </a:bodyPr>
          <a:p>
            <a:r>
              <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技能特长</a:t>
            </a:r>
            <a:endParaRPr lang="zh-CN" altLang="en-US" sz="40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68" name="文本框 13"/>
          <p:cNvSpPr/>
          <p:nvPr/>
        </p:nvSpPr>
        <p:spPr>
          <a:xfrm>
            <a:off x="1333500" y="1530350"/>
            <a:ext cx="2495550"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学习能力强</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69" name="文本框 14"/>
          <p:cNvSpPr/>
          <p:nvPr/>
        </p:nvSpPr>
        <p:spPr>
          <a:xfrm>
            <a:off x="1333500" y="2192338"/>
            <a:ext cx="3252788" cy="1077912"/>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1</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1</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1</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1</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270" name="文本框 15"/>
          <p:cNvSpPr/>
          <p:nvPr/>
        </p:nvSpPr>
        <p:spPr>
          <a:xfrm>
            <a:off x="769938" y="1350963"/>
            <a:ext cx="563562" cy="646112"/>
          </a:xfrm>
          <a:prstGeom prst="rect">
            <a:avLst/>
          </a:prstGeom>
          <a:noFill/>
          <a:ln w="9525">
            <a:noFill/>
          </a:ln>
        </p:spPr>
        <p:txBody>
          <a:bodyPr anchor="t">
            <a:spAutoFit/>
          </a:bodyPr>
          <a:p>
            <a:r>
              <a:rPr lang="en-US" altLang="zh-CN" sz="3600" b="1" dirty="0">
                <a:solidFill>
                  <a:srgbClr val="DD6043"/>
                </a:solidFill>
                <a:latin typeface="Calibri" panose="020F0502020204030204" pitchFamily="2" charset="0"/>
                <a:ea typeface="宋体" panose="02010600030101010101" pitchFamily="2" charset="-122"/>
                <a:sym typeface="Calibri" panose="020F0502020204030204" pitchFamily="2" charset="0"/>
              </a:rPr>
              <a:t>1</a:t>
            </a:r>
            <a:endParaRPr lang="zh-CN" altLang="en-US" sz="3600" b="1"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pic>
        <p:nvPicPr>
          <p:cNvPr id="11271" name="图片 16"/>
          <p:cNvPicPr>
            <a:picLocks noChangeAspect="1"/>
          </p:cNvPicPr>
          <p:nvPr/>
        </p:nvPicPr>
        <p:blipFill>
          <a:blip r:embed="rId2"/>
          <a:stretch>
            <a:fillRect/>
          </a:stretch>
        </p:blipFill>
        <p:spPr>
          <a:xfrm>
            <a:off x="7754938" y="1098550"/>
            <a:ext cx="725487" cy="1104900"/>
          </a:xfrm>
          <a:prstGeom prst="rect">
            <a:avLst/>
          </a:prstGeom>
          <a:noFill/>
          <a:ln w="9525">
            <a:noFill/>
          </a:ln>
        </p:spPr>
      </p:pic>
      <p:sp>
        <p:nvSpPr>
          <p:cNvPr id="11272" name="文本框 17"/>
          <p:cNvSpPr/>
          <p:nvPr/>
        </p:nvSpPr>
        <p:spPr>
          <a:xfrm>
            <a:off x="8480425" y="1477963"/>
            <a:ext cx="2493963" cy="461962"/>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学习能力强</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73" name="文本框 18"/>
          <p:cNvSpPr/>
          <p:nvPr/>
        </p:nvSpPr>
        <p:spPr>
          <a:xfrm>
            <a:off x="8480425" y="2139950"/>
            <a:ext cx="3317875" cy="1076325"/>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2</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2</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2</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2</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274" name="文本框 19"/>
          <p:cNvSpPr/>
          <p:nvPr/>
        </p:nvSpPr>
        <p:spPr>
          <a:xfrm>
            <a:off x="7915275" y="1296988"/>
            <a:ext cx="565150" cy="646112"/>
          </a:xfrm>
          <a:prstGeom prst="rect">
            <a:avLst/>
          </a:prstGeom>
          <a:noFill/>
          <a:ln w="9525">
            <a:noFill/>
          </a:ln>
        </p:spPr>
        <p:txBody>
          <a:bodyPr anchor="t">
            <a:spAutoFit/>
          </a:bodyPr>
          <a:p>
            <a:r>
              <a:rPr lang="en-US" altLang="zh-CN" sz="3600" b="1" dirty="0">
                <a:solidFill>
                  <a:srgbClr val="DD6043"/>
                </a:solidFill>
                <a:latin typeface="Calibri" panose="020F0502020204030204" pitchFamily="2" charset="0"/>
                <a:ea typeface="宋体" panose="02010600030101010101" pitchFamily="2" charset="-122"/>
                <a:sym typeface="Calibri" panose="020F0502020204030204" pitchFamily="2" charset="0"/>
              </a:rPr>
              <a:t>2</a:t>
            </a:r>
            <a:endParaRPr lang="zh-CN" altLang="en-US" sz="3600" b="1"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pic>
        <p:nvPicPr>
          <p:cNvPr id="11275" name="图片 20"/>
          <p:cNvPicPr>
            <a:picLocks noChangeAspect="1"/>
          </p:cNvPicPr>
          <p:nvPr/>
        </p:nvPicPr>
        <p:blipFill>
          <a:blip r:embed="rId2"/>
          <a:stretch>
            <a:fillRect/>
          </a:stretch>
        </p:blipFill>
        <p:spPr>
          <a:xfrm>
            <a:off x="7754938" y="3767138"/>
            <a:ext cx="725487" cy="1104900"/>
          </a:xfrm>
          <a:prstGeom prst="rect">
            <a:avLst/>
          </a:prstGeom>
          <a:noFill/>
          <a:ln w="9525">
            <a:noFill/>
          </a:ln>
        </p:spPr>
      </p:pic>
      <p:sp>
        <p:nvSpPr>
          <p:cNvPr id="11276" name="文本框 21"/>
          <p:cNvSpPr/>
          <p:nvPr/>
        </p:nvSpPr>
        <p:spPr>
          <a:xfrm>
            <a:off x="8480425" y="4146550"/>
            <a:ext cx="2493963"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学习能力强</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77" name="文本框 22"/>
          <p:cNvSpPr/>
          <p:nvPr/>
        </p:nvSpPr>
        <p:spPr>
          <a:xfrm>
            <a:off x="8480425" y="4808538"/>
            <a:ext cx="3317875" cy="1076325"/>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4</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4</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4</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4</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278" name="文本框 23"/>
          <p:cNvSpPr/>
          <p:nvPr/>
        </p:nvSpPr>
        <p:spPr>
          <a:xfrm>
            <a:off x="7915275" y="3965575"/>
            <a:ext cx="565150" cy="646113"/>
          </a:xfrm>
          <a:prstGeom prst="rect">
            <a:avLst/>
          </a:prstGeom>
          <a:noFill/>
          <a:ln w="9525">
            <a:noFill/>
          </a:ln>
        </p:spPr>
        <p:txBody>
          <a:bodyPr anchor="t">
            <a:spAutoFit/>
          </a:bodyPr>
          <a:p>
            <a:r>
              <a:rPr lang="en-US" altLang="zh-CN" sz="3600" b="1" dirty="0">
                <a:solidFill>
                  <a:srgbClr val="DD6043"/>
                </a:solidFill>
                <a:latin typeface="Calibri" panose="020F0502020204030204" pitchFamily="2" charset="0"/>
                <a:ea typeface="宋体" panose="02010600030101010101" pitchFamily="2" charset="-122"/>
                <a:sym typeface="Calibri" panose="020F0502020204030204" pitchFamily="2" charset="0"/>
              </a:rPr>
              <a:t>4</a:t>
            </a:r>
            <a:endParaRPr lang="zh-CN" altLang="en-US" sz="3600" b="1"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pic>
        <p:nvPicPr>
          <p:cNvPr id="11279" name="图片 24"/>
          <p:cNvPicPr>
            <a:picLocks noChangeAspect="1"/>
          </p:cNvPicPr>
          <p:nvPr/>
        </p:nvPicPr>
        <p:blipFill>
          <a:blip r:embed="rId2"/>
          <a:stretch>
            <a:fillRect/>
          </a:stretch>
        </p:blipFill>
        <p:spPr>
          <a:xfrm>
            <a:off x="717550" y="3767138"/>
            <a:ext cx="725488" cy="1104900"/>
          </a:xfrm>
          <a:prstGeom prst="rect">
            <a:avLst/>
          </a:prstGeom>
          <a:noFill/>
          <a:ln w="9525">
            <a:noFill/>
          </a:ln>
        </p:spPr>
      </p:pic>
      <p:sp>
        <p:nvSpPr>
          <p:cNvPr id="11280" name="文本框 25"/>
          <p:cNvSpPr/>
          <p:nvPr/>
        </p:nvSpPr>
        <p:spPr>
          <a:xfrm>
            <a:off x="1443038" y="4146550"/>
            <a:ext cx="2493962" cy="461963"/>
          </a:xfrm>
          <a:prstGeom prst="rect">
            <a:avLst/>
          </a:prstGeom>
          <a:noFill/>
          <a:ln w="9525">
            <a:noFill/>
          </a:ln>
        </p:spPr>
        <p:txBody>
          <a:bodyPr anchor="t">
            <a:spAutoFit/>
          </a:bodyPr>
          <a:p>
            <a:r>
              <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学习能力强</a:t>
            </a:r>
            <a:endParaRPr lang="zh-CN" altLang="en-US" sz="24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81" name="文本框 26"/>
          <p:cNvSpPr/>
          <p:nvPr/>
        </p:nvSpPr>
        <p:spPr>
          <a:xfrm>
            <a:off x="1443038" y="4808538"/>
            <a:ext cx="3317875" cy="1076325"/>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3</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3</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3</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的描述这里输入技能特长</a:t>
            </a:r>
            <a:r>
              <a:rPr lang="en-US" altLang="zh-CN"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3</a:t>
            </a:r>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的描述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
        <p:nvSpPr>
          <p:cNvPr id="11282" name="文本框 27"/>
          <p:cNvSpPr/>
          <p:nvPr/>
        </p:nvSpPr>
        <p:spPr>
          <a:xfrm>
            <a:off x="877888" y="3965575"/>
            <a:ext cx="563562" cy="646113"/>
          </a:xfrm>
          <a:prstGeom prst="rect">
            <a:avLst/>
          </a:prstGeom>
          <a:noFill/>
          <a:ln w="9525">
            <a:noFill/>
          </a:ln>
        </p:spPr>
        <p:txBody>
          <a:bodyPr anchor="t">
            <a:spAutoFit/>
          </a:bodyPr>
          <a:p>
            <a:r>
              <a:rPr lang="en-US" altLang="zh-CN" sz="3600" b="1" dirty="0">
                <a:solidFill>
                  <a:srgbClr val="DD6043"/>
                </a:solidFill>
                <a:latin typeface="Calibri" panose="020F0502020204030204" pitchFamily="2" charset="0"/>
                <a:ea typeface="宋体" panose="02010600030101010101" pitchFamily="2" charset="-122"/>
                <a:sym typeface="Calibri" panose="020F0502020204030204" pitchFamily="2" charset="0"/>
              </a:rPr>
              <a:t>3</a:t>
            </a:r>
            <a:endParaRPr lang="zh-CN" altLang="en-US" sz="3600" b="1"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Group 2"/>
          <p:cNvGrpSpPr/>
          <p:nvPr/>
        </p:nvGrpSpPr>
        <p:grpSpPr>
          <a:xfrm>
            <a:off x="1073150" y="0"/>
            <a:ext cx="842963" cy="1509713"/>
            <a:chOff x="0" y="0"/>
            <a:chExt cx="1422401" cy="2627086"/>
          </a:xfrm>
        </p:grpSpPr>
        <p:sp>
          <p:nvSpPr>
            <p:cNvPr id="12290" name="任意多边形 2"/>
            <p:cNvSpPr/>
            <p:nvPr/>
          </p:nvSpPr>
          <p:spPr>
            <a:xfrm>
              <a:off x="0" y="0"/>
              <a:ext cx="1422401" cy="2627086"/>
            </a:xfrm>
            <a:custGeom>
              <a:avLst/>
              <a:gdLst/>
              <a:ahLst/>
              <a:cxnLst>
                <a:cxn ang="0">
                  <a:pos x="0" y="0"/>
                </a:cxn>
                <a:cxn ang="0">
                  <a:pos x="1544692" y="0"/>
                </a:cxn>
                <a:cxn ang="0">
                  <a:pos x="1544692" y="3147782"/>
                </a:cxn>
                <a:cxn ang="0">
                  <a:pos x="1544691" y="3147782"/>
                </a:cxn>
                <a:cxn ang="0">
                  <a:pos x="772346" y="2686165"/>
                </a:cxn>
                <a:cxn ang="0">
                  <a:pos x="0" y="3147782"/>
                </a:cxn>
                <a:cxn ang="0">
                  <a:pos x="0" y="0"/>
                </a:cxn>
              </a:cxnLst>
              <a:pathLst>
                <a:path w="1393372" h="2510971">
                  <a:moveTo>
                    <a:pt x="0" y="0"/>
                  </a:moveTo>
                  <a:lnTo>
                    <a:pt x="1393372" y="0"/>
                  </a:lnTo>
                  <a:lnTo>
                    <a:pt x="1393372" y="2510971"/>
                  </a:lnTo>
                  <a:lnTo>
                    <a:pt x="1393371" y="2510971"/>
                  </a:lnTo>
                  <a:lnTo>
                    <a:pt x="696686" y="2142740"/>
                  </a:lnTo>
                  <a:lnTo>
                    <a:pt x="0" y="2510971"/>
                  </a:lnTo>
                  <a:lnTo>
                    <a:pt x="0" y="0"/>
                  </a:lnTo>
                  <a:close/>
                </a:path>
              </a:pathLst>
            </a:custGeom>
            <a:solidFill>
              <a:srgbClr val="DD6043"/>
            </a:solidFill>
            <a:ln w="9525">
              <a:noFill/>
            </a:ln>
          </p:spPr>
          <p:txBody>
            <a:bodyPr/>
            <a:p>
              <a:endParaRPr lang="zh-CN" altLang="en-US"/>
            </a:p>
          </p:txBody>
        </p:sp>
        <p:sp>
          <p:nvSpPr>
            <p:cNvPr id="12291" name="五角星 3"/>
            <p:cNvSpPr/>
            <p:nvPr/>
          </p:nvSpPr>
          <p:spPr>
            <a:xfrm>
              <a:off x="492884" y="1055254"/>
              <a:ext cx="436632" cy="436466"/>
            </a:xfrm>
            <a:custGeom>
              <a:avLst/>
              <a:gdLst/>
              <a:ahLst/>
              <a:cxnLst>
                <a:cxn ang="16200000">
                  <a:pos x="218316" y="0"/>
                </a:cxn>
                <a:cxn ang="10800000">
                  <a:pos x="0" y="166714"/>
                </a:cxn>
                <a:cxn ang="5400000">
                  <a:pos x="83389" y="436464"/>
                </a:cxn>
                <a:cxn ang="5400000">
                  <a:pos x="353242" y="436464"/>
                </a:cxn>
                <a:cxn ang="0">
                  <a:pos x="436631" y="166714"/>
                </a:cxn>
              </a:cxnLst>
              <a:pathLst>
                <a:path w="436632" h="436466">
                  <a:moveTo>
                    <a:pt x="0" y="166714"/>
                  </a:moveTo>
                  <a:lnTo>
                    <a:pt x="166779" y="166715"/>
                  </a:lnTo>
                  <a:lnTo>
                    <a:pt x="218316" y="0"/>
                  </a:lnTo>
                  <a:lnTo>
                    <a:pt x="269852" y="166715"/>
                  </a:lnTo>
                  <a:lnTo>
                    <a:pt x="436631" y="166714"/>
                  </a:lnTo>
                  <a:lnTo>
                    <a:pt x="301703" y="269749"/>
                  </a:lnTo>
                  <a:lnTo>
                    <a:pt x="353242" y="436464"/>
                  </a:lnTo>
                  <a:lnTo>
                    <a:pt x="218316" y="333428"/>
                  </a:lnTo>
                  <a:lnTo>
                    <a:pt x="83389" y="436464"/>
                  </a:lnTo>
                  <a:lnTo>
                    <a:pt x="134928" y="269749"/>
                  </a:lnTo>
                  <a:close/>
                </a:path>
              </a:pathLst>
            </a:custGeom>
            <a:solidFill>
              <a:schemeClr val="bg1"/>
            </a:solidFill>
            <a:ln w="9525">
              <a:noFill/>
            </a:ln>
          </p:spPr>
          <p:txBody>
            <a:bodyPr/>
            <a:p>
              <a:endParaRPr lang="zh-CN" altLang="en-US"/>
            </a:p>
          </p:txBody>
        </p:sp>
      </p:grpSp>
      <p:sp>
        <p:nvSpPr>
          <p:cNvPr id="12292" name="文本框 4"/>
          <p:cNvSpPr/>
          <p:nvPr/>
        </p:nvSpPr>
        <p:spPr>
          <a:xfrm>
            <a:off x="2076450" y="247650"/>
            <a:ext cx="2379663" cy="1014413"/>
          </a:xfrm>
          <a:prstGeom prst="rect">
            <a:avLst/>
          </a:prstGeom>
          <a:noFill/>
          <a:ln w="9525">
            <a:noFill/>
          </a:ln>
        </p:spPr>
        <p:txBody>
          <a:bodyPr anchor="t">
            <a:spAutoFit/>
          </a:bodyPr>
          <a:p>
            <a:r>
              <a:rPr lang="en-US" altLang="zh-CN" sz="6000" dirty="0">
                <a:solidFill>
                  <a:srgbClr val="DD6043"/>
                </a:solidFill>
                <a:latin typeface="Calibri" panose="020F0502020204030204" pitchFamily="2" charset="0"/>
                <a:ea typeface="宋体" panose="02010600030101010101" pitchFamily="2" charset="-122"/>
                <a:sym typeface="Calibri" panose="020F0502020204030204" pitchFamily="2" charset="0"/>
              </a:rPr>
              <a:t>Part 3</a:t>
            </a:r>
            <a:endParaRPr lang="zh-CN" altLang="en-US" sz="6000" dirty="0">
              <a:solidFill>
                <a:srgbClr val="DD6043"/>
              </a:solidFill>
              <a:latin typeface="Calibri" panose="020F0502020204030204" pitchFamily="2" charset="0"/>
              <a:ea typeface="宋体" panose="02010600030101010101" pitchFamily="2" charset="-122"/>
              <a:sym typeface="宋体" panose="02010600030101010101" pitchFamily="2" charset="-122"/>
            </a:endParaRPr>
          </a:p>
        </p:txBody>
      </p:sp>
      <p:grpSp>
        <p:nvGrpSpPr>
          <p:cNvPr id="12293" name="Group 6"/>
          <p:cNvGrpSpPr/>
          <p:nvPr/>
        </p:nvGrpSpPr>
        <p:grpSpPr>
          <a:xfrm>
            <a:off x="1144588" y="1568450"/>
            <a:ext cx="3201987" cy="3203575"/>
            <a:chOff x="0" y="0"/>
            <a:chExt cx="3202634" cy="3202634"/>
          </a:xfrm>
        </p:grpSpPr>
        <p:pic>
          <p:nvPicPr>
            <p:cNvPr id="12294" name="图片 13"/>
            <p:cNvPicPr>
              <a:picLocks noChangeAspect="1"/>
            </p:cNvPicPr>
            <p:nvPr/>
          </p:nvPicPr>
          <p:blipFill>
            <a:blip r:embed="rId1"/>
            <a:stretch>
              <a:fillRect/>
            </a:stretch>
          </p:blipFill>
          <p:spPr>
            <a:xfrm>
              <a:off x="551696" y="605926"/>
              <a:ext cx="2099244" cy="1990783"/>
            </a:xfrm>
            <a:prstGeom prst="rect">
              <a:avLst/>
            </a:prstGeom>
            <a:noFill/>
            <a:ln w="9525">
              <a:noFill/>
            </a:ln>
          </p:spPr>
        </p:pic>
        <p:sp>
          <p:nvSpPr>
            <p:cNvPr id="12295" name="任意多边形 16"/>
            <p:cNvSpPr/>
            <p:nvPr/>
          </p:nvSpPr>
          <p:spPr>
            <a:xfrm>
              <a:off x="0" y="0"/>
              <a:ext cx="3202634" cy="3202634"/>
            </a:xfrm>
            <a:custGeom>
              <a:avLst/>
              <a:gdLst/>
              <a:ahLst/>
              <a:cxnLst>
                <a:cxn ang="0">
                  <a:pos x="559883" y="232720"/>
                </a:cxn>
                <a:cxn ang="0">
                  <a:pos x="232720" y="559883"/>
                </a:cxn>
                <a:cxn ang="0">
                  <a:pos x="559883" y="887047"/>
                </a:cxn>
                <a:cxn ang="0">
                  <a:pos x="887047" y="559883"/>
                </a:cxn>
                <a:cxn ang="0">
                  <a:pos x="559883" y="232720"/>
                </a:cxn>
                <a:cxn ang="0">
                  <a:pos x="559883" y="0"/>
                </a:cxn>
                <a:cxn ang="0">
                  <a:pos x="1119767" y="559883"/>
                </a:cxn>
                <a:cxn ang="0">
                  <a:pos x="559883" y="1119767"/>
                </a:cxn>
                <a:cxn ang="0">
                  <a:pos x="0" y="559883"/>
                </a:cxn>
                <a:cxn ang="0">
                  <a:pos x="559883" y="0"/>
                </a:cxn>
              </a:cxnLst>
              <a:pathLst>
                <a:path w="4164878" h="4164878">
                  <a:moveTo>
                    <a:pt x="2082439" y="865584"/>
                  </a:moveTo>
                  <a:cubicBezTo>
                    <a:pt x="1410389" y="865584"/>
                    <a:pt x="865584" y="1410389"/>
                    <a:pt x="865584" y="2082439"/>
                  </a:cubicBezTo>
                  <a:cubicBezTo>
                    <a:pt x="865584" y="2754489"/>
                    <a:pt x="1410389" y="3299294"/>
                    <a:pt x="2082439" y="3299294"/>
                  </a:cubicBezTo>
                  <a:cubicBezTo>
                    <a:pt x="2754489" y="3299294"/>
                    <a:pt x="3299294" y="2754489"/>
                    <a:pt x="3299294" y="2082439"/>
                  </a:cubicBezTo>
                  <a:cubicBezTo>
                    <a:pt x="3299294" y="1410389"/>
                    <a:pt x="2754489" y="865584"/>
                    <a:pt x="2082439" y="865584"/>
                  </a:cubicBezTo>
                  <a:close/>
                  <a:moveTo>
                    <a:pt x="2082439" y="0"/>
                  </a:moveTo>
                  <a:cubicBezTo>
                    <a:pt x="3232538" y="0"/>
                    <a:pt x="4164878" y="932340"/>
                    <a:pt x="4164878" y="2082439"/>
                  </a:cubicBezTo>
                  <a:cubicBezTo>
                    <a:pt x="4164878" y="3232538"/>
                    <a:pt x="3232538" y="4164878"/>
                    <a:pt x="2082439" y="4164878"/>
                  </a:cubicBezTo>
                  <a:cubicBezTo>
                    <a:pt x="932340" y="4164878"/>
                    <a:pt x="0" y="3232538"/>
                    <a:pt x="0" y="2082439"/>
                  </a:cubicBezTo>
                  <a:cubicBezTo>
                    <a:pt x="0" y="932340"/>
                    <a:pt x="932340" y="0"/>
                    <a:pt x="2082439" y="0"/>
                  </a:cubicBezTo>
                  <a:close/>
                </a:path>
              </a:pathLst>
            </a:custGeom>
            <a:solidFill>
              <a:schemeClr val="bg1"/>
            </a:solidFill>
            <a:ln w="9525">
              <a:noFill/>
            </a:ln>
          </p:spPr>
          <p:txBody>
            <a:bodyPr/>
            <a:p>
              <a:endParaRPr lang="zh-CN" altLang="en-US"/>
            </a:p>
          </p:txBody>
        </p:sp>
      </p:grpSp>
      <p:sp>
        <p:nvSpPr>
          <p:cNvPr id="12296" name="文本框 18"/>
          <p:cNvSpPr/>
          <p:nvPr/>
        </p:nvSpPr>
        <p:spPr>
          <a:xfrm>
            <a:off x="5081588" y="2549525"/>
            <a:ext cx="2316162" cy="708025"/>
          </a:xfrm>
          <a:prstGeom prst="rect">
            <a:avLst/>
          </a:prstGeom>
          <a:noFill/>
          <a:ln w="9525">
            <a:noFill/>
          </a:ln>
        </p:spPr>
        <p:txBody>
          <a:bodyPr anchor="t">
            <a:spAutoFit/>
          </a:bodyPr>
          <a:p>
            <a:r>
              <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个人经历</a:t>
            </a:r>
            <a:endParaRPr lang="zh-CN" altLang="en-US" sz="4000" b="1"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297" name="直接连接符 20"/>
          <p:cNvSpPr/>
          <p:nvPr/>
        </p:nvSpPr>
        <p:spPr>
          <a:xfrm>
            <a:off x="4613275" y="2419350"/>
            <a:ext cx="1588" cy="3116263"/>
          </a:xfrm>
          <a:prstGeom prst="line">
            <a:avLst/>
          </a:prstGeom>
          <a:ln w="19050" cap="flat" cmpd="sng">
            <a:solidFill>
              <a:srgbClr val="7F7F7F"/>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pic>
        <p:nvPicPr>
          <p:cNvPr id="12298" name="图片 23"/>
          <p:cNvPicPr>
            <a:picLocks noChangeAspect="1"/>
          </p:cNvPicPr>
          <p:nvPr/>
        </p:nvPicPr>
        <p:blipFill>
          <a:blip r:embed="rId2"/>
          <a:stretch>
            <a:fillRect/>
          </a:stretch>
        </p:blipFill>
        <p:spPr>
          <a:xfrm>
            <a:off x="5410200" y="3792538"/>
            <a:ext cx="690563" cy="719137"/>
          </a:xfrm>
          <a:prstGeom prst="rect">
            <a:avLst/>
          </a:prstGeom>
          <a:noFill/>
          <a:ln w="9525">
            <a:noFill/>
          </a:ln>
        </p:spPr>
      </p:pic>
      <p:sp>
        <p:nvSpPr>
          <p:cNvPr id="12299" name="文本框 27"/>
          <p:cNvSpPr/>
          <p:nvPr/>
        </p:nvSpPr>
        <p:spPr>
          <a:xfrm>
            <a:off x="5081588" y="4852988"/>
            <a:ext cx="1603375" cy="461962"/>
          </a:xfrm>
          <a:prstGeom prst="rect">
            <a:avLst/>
          </a:prstGeom>
          <a:noFill/>
          <a:ln w="9525">
            <a:noFill/>
          </a:ln>
        </p:spPr>
        <p:txBody>
          <a:bodyPr anchor="t">
            <a:spAutoFit/>
          </a:bodyPr>
          <a:p>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学习经历</a:t>
            </a:r>
            <a:endPar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2300" name="Group 13"/>
          <p:cNvGrpSpPr/>
          <p:nvPr/>
        </p:nvGrpSpPr>
        <p:grpSpPr>
          <a:xfrm>
            <a:off x="7456488" y="3814763"/>
            <a:ext cx="676275" cy="676275"/>
            <a:chOff x="0" y="0"/>
            <a:chExt cx="676436" cy="676436"/>
          </a:xfrm>
        </p:grpSpPr>
        <p:sp>
          <p:nvSpPr>
            <p:cNvPr id="12301" name="心形 28"/>
            <p:cNvSpPr/>
            <p:nvPr/>
          </p:nvSpPr>
          <p:spPr>
            <a:xfrm>
              <a:off x="100757" y="141503"/>
              <a:ext cx="474923" cy="474923"/>
            </a:xfrm>
            <a:custGeom>
              <a:avLst/>
              <a:gdLst/>
              <a:ahLst/>
              <a:cxnLst>
                <a:cxn ang="17694720">
                  <a:pos x="2147483647" y="2147483647"/>
                </a:cxn>
                <a:cxn ang="11796480">
                  <a:pos x="2147483647" y="2147483647"/>
                </a:cxn>
                <a:cxn ang="5898240">
                  <a:pos x="2147483647" y="2147483647"/>
                </a:cxn>
                <a:cxn ang="0">
                  <a:pos x="2147483647" y="2147483647"/>
                </a:cxn>
              </a:cxnLst>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bg1"/>
            </a:solidFill>
            <a:ln w="28575" cap="rnd" cmpd="sng">
              <a:solidFill>
                <a:srgbClr val="DD6043"/>
              </a:solidFill>
              <a:prstDash val="solid"/>
              <a:round/>
              <a:headEnd type="none" w="med" len="med"/>
              <a:tailEnd type="none" w="med" len="med"/>
            </a:ln>
          </p:spPr>
          <p:txBody>
            <a:bodyPr/>
            <a:p>
              <a:endParaRPr lang="zh-CN" altLang="en-US"/>
            </a:p>
          </p:txBody>
        </p:sp>
        <p:sp>
          <p:nvSpPr>
            <p:cNvPr id="12302" name="心形 33"/>
            <p:cNvSpPr/>
            <p:nvPr/>
          </p:nvSpPr>
          <p:spPr>
            <a:xfrm>
              <a:off x="0" y="0"/>
              <a:ext cx="676436" cy="676436"/>
            </a:xfrm>
            <a:custGeom>
              <a:avLst/>
              <a:gdLst/>
              <a:ahLst/>
              <a:cxnLst>
                <a:cxn ang="17694720">
                  <a:pos x="2147483647" y="2147483647"/>
                </a:cxn>
                <a:cxn ang="11796480">
                  <a:pos x="2147483647" y="2147483647"/>
                </a:cxn>
                <a:cxn ang="5898240">
                  <a:pos x="2147483647" y="2147483647"/>
                </a:cxn>
                <a:cxn ang="0">
                  <a:pos x="2147483647" y="2147483647"/>
                </a:cxn>
              </a:cxnLst>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w="28575" cap="rnd" cmpd="sng">
              <a:solidFill>
                <a:srgbClr val="DD6043"/>
              </a:solidFill>
              <a:prstDash val="solid"/>
              <a:round/>
              <a:headEnd type="none" w="med" len="med"/>
              <a:tailEnd type="none" w="med" len="med"/>
            </a:ln>
          </p:spPr>
          <p:txBody>
            <a:bodyPr/>
            <a:p>
              <a:endParaRPr lang="zh-CN" altLang="en-US"/>
            </a:p>
          </p:txBody>
        </p:sp>
      </p:grpSp>
      <p:sp>
        <p:nvSpPr>
          <p:cNvPr id="12303" name="文本框 35"/>
          <p:cNvSpPr/>
          <p:nvPr/>
        </p:nvSpPr>
        <p:spPr>
          <a:xfrm>
            <a:off x="7013575" y="4852988"/>
            <a:ext cx="1603375" cy="461962"/>
          </a:xfrm>
          <a:prstGeom prst="rect">
            <a:avLst/>
          </a:prstGeom>
          <a:noFill/>
          <a:ln w="9525">
            <a:noFill/>
          </a:ln>
        </p:spPr>
        <p:txBody>
          <a:bodyPr anchor="t">
            <a:spAutoFit/>
          </a:bodyPr>
          <a:p>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公益活动</a:t>
            </a:r>
            <a:endPar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04" name="任意多边形 46"/>
          <p:cNvSpPr/>
          <p:nvPr/>
        </p:nvSpPr>
        <p:spPr>
          <a:xfrm rot="8365849" flipV="1">
            <a:off x="9407525" y="3968750"/>
            <a:ext cx="928688" cy="366713"/>
          </a:xfrm>
          <a:custGeom>
            <a:avLst/>
            <a:gdLst/>
            <a:ahLst/>
            <a:cxnLst>
              <a:cxn ang="0">
                <a:pos x="818" y="1592"/>
              </a:cxn>
              <a:cxn ang="0">
                <a:pos x="818" y="0"/>
              </a:cxn>
              <a:cxn ang="0">
                <a:pos x="1036" y="0"/>
              </a:cxn>
              <a:cxn ang="0">
                <a:pos x="1255" y="796"/>
              </a:cxn>
              <a:cxn ang="0">
                <a:pos x="1036" y="1592"/>
              </a:cxn>
              <a:cxn ang="0">
                <a:pos x="30" y="297"/>
              </a:cxn>
              <a:cxn ang="0">
                <a:pos x="31" y="1265"/>
              </a:cxn>
              <a:cxn ang="0">
                <a:pos x="174" y="1097"/>
              </a:cxn>
              <a:cxn ang="0">
                <a:pos x="173" y="459"/>
              </a:cxn>
              <a:cxn ang="0">
                <a:pos x="30" y="297"/>
              </a:cxn>
              <a:cxn ang="0">
                <a:pos x="0" y="77"/>
              </a:cxn>
              <a:cxn ang="0">
                <a:pos x="210" y="314"/>
              </a:cxn>
              <a:cxn ang="0">
                <a:pos x="237" y="536"/>
              </a:cxn>
              <a:cxn ang="0">
                <a:pos x="243" y="629"/>
              </a:cxn>
              <a:cxn ang="0">
                <a:pos x="683" y="629"/>
              </a:cxn>
              <a:cxn ang="0">
                <a:pos x="683" y="571"/>
              </a:cxn>
              <a:cxn ang="0">
                <a:pos x="818" y="571"/>
              </a:cxn>
              <a:cxn ang="0">
                <a:pos x="818" y="967"/>
              </a:cxn>
              <a:cxn ang="0">
                <a:pos x="683" y="967"/>
              </a:cxn>
              <a:cxn ang="0">
                <a:pos x="683" y="896"/>
              </a:cxn>
              <a:cxn ang="0">
                <a:pos x="245" y="896"/>
              </a:cxn>
              <a:cxn ang="0">
                <a:pos x="245" y="902"/>
              </a:cxn>
              <a:cxn ang="0">
                <a:pos x="211" y="1245"/>
              </a:cxn>
              <a:cxn ang="0">
                <a:pos x="2" y="1491"/>
              </a:cxn>
            </a:cxnLst>
            <a:pathLst>
              <a:path w="4843785" h="1428750">
                <a:moveTo>
                  <a:pt x="3157859" y="1428750"/>
                </a:moveTo>
                <a:lnTo>
                  <a:pt x="3157859" y="0"/>
                </a:lnTo>
                <a:lnTo>
                  <a:pt x="4000822" y="0"/>
                </a:lnTo>
                <a:cubicBezTo>
                  <a:pt x="4466378" y="0"/>
                  <a:pt x="4843785" y="319836"/>
                  <a:pt x="4843785" y="714374"/>
                </a:cubicBezTo>
                <a:cubicBezTo>
                  <a:pt x="4843785" y="1108912"/>
                  <a:pt x="4466378" y="1428750"/>
                  <a:pt x="4000822" y="1428750"/>
                </a:cubicBezTo>
                <a:lnTo>
                  <a:pt x="3157859" y="1428750"/>
                </a:lnTo>
                <a:close/>
                <a:moveTo>
                  <a:pt x="115213" y="266510"/>
                </a:moveTo>
                <a:lnTo>
                  <a:pt x="119237" y="1135309"/>
                </a:lnTo>
                <a:cubicBezTo>
                  <a:pt x="316226" y="1215837"/>
                  <a:pt x="542743" y="1154017"/>
                  <a:pt x="671512" y="984582"/>
                </a:cubicBezTo>
                <a:cubicBezTo>
                  <a:pt x="800282" y="815148"/>
                  <a:pt x="799194" y="580349"/>
                  <a:pt x="668861" y="412114"/>
                </a:cubicBezTo>
                <a:cubicBezTo>
                  <a:pt x="538528" y="243880"/>
                  <a:pt x="311447" y="184160"/>
                  <a:pt x="115213" y="266510"/>
                </a:cubicBezTo>
                <a:close/>
                <a:moveTo>
                  <a:pt x="0" y="69088"/>
                </a:moveTo>
                <a:cubicBezTo>
                  <a:pt x="286664" y="-51212"/>
                  <a:pt x="618388" y="36030"/>
                  <a:pt x="808782" y="281790"/>
                </a:cubicBezTo>
                <a:cubicBezTo>
                  <a:pt x="856380" y="343230"/>
                  <a:pt x="892178" y="410748"/>
                  <a:pt x="916162" y="481331"/>
                </a:cubicBezTo>
                <a:lnTo>
                  <a:pt x="937123" y="564670"/>
                </a:lnTo>
                <a:lnTo>
                  <a:pt x="2635570" y="564670"/>
                </a:lnTo>
                <a:lnTo>
                  <a:pt x="2635570" y="512491"/>
                </a:lnTo>
                <a:lnTo>
                  <a:pt x="3157858" y="512491"/>
                </a:lnTo>
                <a:lnTo>
                  <a:pt x="3157858" y="868090"/>
                </a:lnTo>
                <a:lnTo>
                  <a:pt x="2635570" y="868090"/>
                </a:lnTo>
                <a:lnTo>
                  <a:pt x="2635570" y="803821"/>
                </a:lnTo>
                <a:lnTo>
                  <a:pt x="944727" y="803821"/>
                </a:lnTo>
                <a:lnTo>
                  <a:pt x="944296" y="809491"/>
                </a:lnTo>
                <a:cubicBezTo>
                  <a:pt x="927061" y="919001"/>
                  <a:pt x="883196" y="1025247"/>
                  <a:pt x="812656" y="1118064"/>
                </a:cubicBezTo>
                <a:cubicBezTo>
                  <a:pt x="624547" y="1365578"/>
                  <a:pt x="293645" y="1455887"/>
                  <a:pt x="5879" y="1338249"/>
                </a:cubicBezTo>
                <a:lnTo>
                  <a:pt x="0" y="69088"/>
                </a:lnTo>
                <a:close/>
              </a:path>
            </a:pathLst>
          </a:custGeom>
          <a:noFill/>
          <a:ln w="28575" cap="flat" cmpd="sng">
            <a:solidFill>
              <a:srgbClr val="DD6043"/>
            </a:solidFill>
            <a:prstDash val="solid"/>
            <a:round/>
            <a:headEnd type="none" w="med" len="med"/>
            <a:tailEnd type="none" w="med" len="med"/>
          </a:ln>
        </p:spPr>
        <p:txBody>
          <a:bodyPr/>
          <a:p>
            <a:endParaRPr lang="zh-CN" altLang="en-US"/>
          </a:p>
        </p:txBody>
      </p:sp>
      <p:sp>
        <p:nvSpPr>
          <p:cNvPr id="12305" name="文本框 47"/>
          <p:cNvSpPr/>
          <p:nvPr/>
        </p:nvSpPr>
        <p:spPr>
          <a:xfrm>
            <a:off x="9169400" y="4852988"/>
            <a:ext cx="1603375" cy="461962"/>
          </a:xfrm>
          <a:prstGeom prst="rect">
            <a:avLst/>
          </a:prstGeom>
          <a:noFill/>
          <a:ln w="9525">
            <a:noFill/>
          </a:ln>
        </p:spPr>
        <p:txBody>
          <a:bodyPr anchor="t">
            <a:spAutoFit/>
          </a:bodyPr>
          <a:p>
            <a:r>
              <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rPr>
              <a:t>社会实践</a:t>
            </a:r>
            <a:endParaRPr lang="zh-CN" altLang="en-US" sz="2400" dirty="0">
              <a:solidFill>
                <a:srgbClr val="DD604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06" name="文本框 48"/>
          <p:cNvSpPr/>
          <p:nvPr/>
        </p:nvSpPr>
        <p:spPr>
          <a:xfrm>
            <a:off x="1063625" y="4240213"/>
            <a:ext cx="3363913" cy="1077912"/>
          </a:xfrm>
          <a:prstGeom prst="rect">
            <a:avLst/>
          </a:prstGeom>
          <a:noFill/>
          <a:ln w="9525">
            <a:noFill/>
          </a:ln>
        </p:spPr>
        <p:txBody>
          <a:bodyPr anchor="t">
            <a:spAutoFit/>
          </a:bodyPr>
          <a:p>
            <a:r>
              <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rPr>
              <a:t>这里输入个人经历描述这里输入个人经历描述这里输入个人经历描述这里输入个人经历描述这里输入个人经历描述</a:t>
            </a:r>
            <a:endParaRPr lang="zh-CN" altLang="en-US" sz="1600" dirty="0">
              <a:solidFill>
                <a:srgbClr val="262626"/>
              </a:solidFill>
              <a:latin typeface="微软雅黑 Light" panose="020B0502040204020203" pitchFamily="2" charset="-122"/>
              <a:ea typeface="微软雅黑 Light" panose="020B0502040204020203" pitchFamily="2" charset="-122"/>
              <a:sym typeface="微软雅黑 Light" panose="020B0502040204020203" pitchFamily="2"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2146</Words>
  <Application>WPS 演示</Application>
  <PresentationFormat>自定义</PresentationFormat>
  <Paragraphs>324</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Calibri Light</vt:lpstr>
      <vt:lpstr>Calibri</vt:lpstr>
      <vt:lpstr>微软雅黑</vt:lpstr>
      <vt:lpstr>微软雅黑 Light</vt:lpstr>
      <vt:lpstr>Arial Unicode MS</vt:lpstr>
      <vt:lpstr>华文细黑</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141</cp:revision>
  <dcterms:created xsi:type="dcterms:W3CDTF">2014-08-23T00:40:00Z</dcterms:created>
  <dcterms:modified xsi:type="dcterms:W3CDTF">2020-03-07T12:29:02Z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