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69.xml" ContentType="application/vnd.openxmlformats-officedocument.presentationml.tags+xml"/>
  <Override PartName="/ppt/notesSlides/notesSlide1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7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7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75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76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77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</p:sldMasterIdLst>
  <p:notesMasterIdLst>
    <p:notesMasterId r:id="rId28"/>
  </p:notesMasterIdLst>
  <p:handoutMasterIdLst>
    <p:handoutMasterId r:id="rId29"/>
  </p:handoutMasterIdLst>
  <p:sldIdLst>
    <p:sldId id="802" r:id="rId3"/>
    <p:sldId id="827" r:id="rId4"/>
    <p:sldId id="828" r:id="rId5"/>
    <p:sldId id="829" r:id="rId6"/>
    <p:sldId id="830" r:id="rId7"/>
    <p:sldId id="831" r:id="rId8"/>
    <p:sldId id="832" r:id="rId9"/>
    <p:sldId id="833" r:id="rId10"/>
    <p:sldId id="834" r:id="rId11"/>
    <p:sldId id="835" r:id="rId12"/>
    <p:sldId id="836" r:id="rId13"/>
    <p:sldId id="837" r:id="rId14"/>
    <p:sldId id="838" r:id="rId15"/>
    <p:sldId id="839" r:id="rId16"/>
    <p:sldId id="816" r:id="rId17"/>
    <p:sldId id="817" r:id="rId18"/>
    <p:sldId id="818" r:id="rId19"/>
    <p:sldId id="819" r:id="rId20"/>
    <p:sldId id="820" r:id="rId21"/>
    <p:sldId id="821" r:id="rId22"/>
    <p:sldId id="822" r:id="rId23"/>
    <p:sldId id="823" r:id="rId24"/>
    <p:sldId id="824" r:id="rId25"/>
    <p:sldId id="825" r:id="rId26"/>
    <p:sldId id="826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5737"/>
    <a:srgbClr val="BF1C20"/>
    <a:srgbClr val="FFFFFF"/>
    <a:srgbClr val="291D13"/>
    <a:srgbClr val="C00000"/>
    <a:srgbClr val="E40000"/>
    <a:srgbClr val="E1EDC5"/>
    <a:srgbClr val="66CCCC"/>
    <a:srgbClr val="DCDCDC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40" y="108"/>
      </p:cViewPr>
      <p:guideLst>
        <p:guide orient="horz" pos="2591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阿里巴巴普惠体 L" panose="00020600040101010101" charset="-122"/>
                <a:ea typeface="阿里巴巴普惠体 L" panose="00020600040101010101" charset="-122"/>
              </a:rPr>
              <a:t>2023-01-10</a:t>
            </a:fld>
            <a:endParaRPr lang="zh-CN" altLang="en-US">
              <a:latin typeface="阿里巴巴普惠体 L" panose="00020600040101010101" charset="-122"/>
              <a:ea typeface="阿里巴巴普惠体 L" panose="00020600040101010101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阿里巴巴普惠体 L" panose="00020600040101010101" charset="-122"/>
                <a:ea typeface="阿里巴巴普惠体 L" panose="00020600040101010101" charset="-122"/>
              </a:rPr>
              <a:t>‹#›</a:t>
            </a:fld>
            <a:endParaRPr lang="zh-CN" altLang="en-US">
              <a:latin typeface="阿里巴巴普惠体 L" panose="00020600040101010101" charset="-122"/>
              <a:ea typeface="阿里巴巴普惠体 L" panose="00020600040101010101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阿里巴巴普惠体 L" panose="00020600040101010101" charset="-122"/>
        <a:ea typeface="阿里巴巴普惠体 L" panose="00020600040101010101" charset="-122"/>
        <a:cs typeface="阿里巴巴普惠体 L" panose="00020600040101010101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阿里巴巴普惠体 L" panose="00020600040101010101" charset="-122"/>
        <a:ea typeface="阿里巴巴普惠体 L" panose="00020600040101010101" charset="-122"/>
        <a:cs typeface="阿里巴巴普惠体 L" panose="00020600040101010101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阿里巴巴普惠体 L" panose="00020600040101010101" charset="-122"/>
        <a:ea typeface="阿里巴巴普惠体 L" panose="00020600040101010101" charset="-122"/>
        <a:cs typeface="阿里巴巴普惠体 L" panose="00020600040101010101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阿里巴巴普惠体 L" panose="00020600040101010101" charset="-122"/>
        <a:ea typeface="阿里巴巴普惠体 L" panose="00020600040101010101" charset="-122"/>
        <a:cs typeface="阿里巴巴普惠体 L" panose="00020600040101010101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阿里巴巴普惠体 L" panose="00020600040101010101" charset="-122"/>
        <a:ea typeface="阿里巴巴普惠体 L" panose="00020600040101010101" charset="-122"/>
        <a:cs typeface="阿里巴巴普惠体 L" panose="00020600040101010101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F70FE-FE4B-4ADA-AF4D-8F153F9B1FCA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F70FE-FE4B-4ADA-AF4D-8F153F9B1FCA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F70FE-FE4B-4ADA-AF4D-8F153F9B1FCA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F70FE-FE4B-4ADA-AF4D-8F153F9B1FCA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</a:r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F70FE-FE4B-4ADA-AF4D-8F153F9B1FC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F70FE-FE4B-4ADA-AF4D-8F153F9B1FC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F70FE-FE4B-4ADA-AF4D-8F153F9B1FCA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F70FE-FE4B-4ADA-AF4D-8F153F9B1FCA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F70FE-FE4B-4ADA-AF4D-8F153F9B1FCA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F70FE-FE4B-4ADA-AF4D-8F153F9B1FCA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F70FE-FE4B-4ADA-AF4D-8F153F9B1FCA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4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9.xml"/><Relationship Id="rId4" Type="http://schemas.openxmlformats.org/officeDocument/2006/relationships/tags" Target="../tags/tag58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6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8.xml"/><Relationship Id="rId4" Type="http://schemas.openxmlformats.org/officeDocument/2006/relationships/tags" Target="../tags/tag67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2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9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4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1.xml"/><Relationship Id="rId11" Type="http://schemas.openxmlformats.org/officeDocument/2006/relationships/tags" Target="../tags/tag6.xml"/><Relationship Id="rId5" Type="http://schemas.openxmlformats.org/officeDocument/2006/relationships/theme" Target="../theme/theme1.xml"/><Relationship Id="rId10" Type="http://schemas.openxmlformats.org/officeDocument/2006/relationships/tags" Target="../tags/tag5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ags" Target="../tags/tag13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slideLayout" Target="../slideLayouts/slideLayout6.xml"/><Relationship Id="rId16" Type="http://schemas.openxmlformats.org/officeDocument/2006/relationships/tags" Target="../tags/tag1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15" Type="http://schemas.openxmlformats.org/officeDocument/2006/relationships/tags" Target="../tags/tag15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ags" Target="../tags/tag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1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阿里巴巴普惠体 L" panose="00020600040101010101" charset="-122"/>
              <a:ea typeface="阿里巴巴普惠体 L" panose="00020600040101010101" charset="-122"/>
              <a:cs typeface="阿里巴巴普惠体 L" panose="00020600040101010101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阿里巴巴普惠体 L" panose="00020600040101010101" charset="-122"/>
          <a:ea typeface="阿里巴巴普惠体 L" panose="00020600040101010101" charset="-122"/>
          <a:cs typeface="阿里巴巴普惠体 L" panose="00020600040101010101" charset="-122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阿里巴巴普惠体 L" panose="00020600040101010101" charset="-122"/>
          <a:ea typeface="阿里巴巴普惠体 L" panose="00020600040101010101" charset="-122"/>
          <a:cs typeface="阿里巴巴普惠体 L" panose="00020600040101010101" charset="-122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阿里巴巴普惠体 L" panose="00020600040101010101" charset="-122"/>
          <a:ea typeface="阿里巴巴普惠体 L" panose="00020600040101010101" charset="-122"/>
          <a:cs typeface="阿里巴巴普惠体 L" panose="00020600040101010101" charset="-122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阿里巴巴普惠体 L" panose="00020600040101010101" charset="-122"/>
          <a:ea typeface="阿里巴巴普惠体 L" panose="00020600040101010101" charset="-122"/>
          <a:cs typeface="阿里巴巴普惠体 L" panose="00020600040101010101" charset="-122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阿里巴巴普惠体 L" panose="00020600040101010101" charset="-122"/>
          <a:ea typeface="阿里巴巴普惠体 L" panose="00020600040101010101" charset="-122"/>
          <a:cs typeface="阿里巴巴普惠体 L" panose="00020600040101010101" charset="-122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阿里巴巴普惠体 L" panose="00020600040101010101" charset="-122"/>
          <a:ea typeface="阿里巴巴普惠体 L" panose="00020600040101010101" charset="-122"/>
          <a:cs typeface="阿里巴巴普惠体 L" panose="00020600040101010101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0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6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470660" y="1743710"/>
            <a:ext cx="2640965" cy="3369945"/>
            <a:chOff x="215" y="3056"/>
            <a:chExt cx="4159" cy="5307"/>
          </a:xfrm>
        </p:grpSpPr>
        <p:sp>
          <p:nvSpPr>
            <p:cNvPr id="62" name="išľíďè"/>
            <p:cNvSpPr/>
            <p:nvPr/>
          </p:nvSpPr>
          <p:spPr bwMode="auto">
            <a:xfrm>
              <a:off x="215" y="3583"/>
              <a:ext cx="3995" cy="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200" dirty="0">
                  <a:solidFill>
                    <a:srgbClr val="3B3D41"/>
                  </a:solidFill>
                  <a:latin typeface="阿里巴巴普惠体 L" panose="00020600040101010101" charset="-122"/>
                  <a:ea typeface="阿里巴巴普惠体 L" panose="00020600040101010101" charset="-122"/>
                  <a:cs typeface="阿里巴巴普惠体 L" panose="00020600040101010101" charset="-122"/>
                  <a:sym typeface="阿里巴巴普惠体 L" panose="00020600040101010101" charset="-122"/>
                </a:rPr>
                <a:t>请在此输入内容请在此输入内容请在此输入内容请在此输入内容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63" name="iSlíďè"/>
            <p:cNvSpPr txBox="1"/>
            <p:nvPr/>
          </p:nvSpPr>
          <p:spPr bwMode="auto">
            <a:xfrm>
              <a:off x="910" y="3056"/>
              <a:ext cx="3458" cy="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rIns="90000">
              <a:normAutofit lnSpcReduction="10000"/>
            </a:bodyPr>
            <a:lstStyle/>
            <a:p>
              <a:pPr marL="0" marR="0" lvl="0" indent="0" algn="l" defTabSz="913765" rtl="0" eaLnBrk="1" fontAlgn="auto" latinLnBrk="0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</a:rPr>
                <a:t>标题文本预设</a:t>
              </a:r>
            </a:p>
          </p:txBody>
        </p:sp>
        <p:sp>
          <p:nvSpPr>
            <p:cNvPr id="64" name="išľíďè"/>
            <p:cNvSpPr/>
            <p:nvPr/>
          </p:nvSpPr>
          <p:spPr bwMode="auto">
            <a:xfrm>
              <a:off x="219" y="5451"/>
              <a:ext cx="3995" cy="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200" dirty="0">
                  <a:solidFill>
                    <a:srgbClr val="3B3D41"/>
                  </a:solidFill>
                  <a:latin typeface="阿里巴巴普惠体 L" panose="00020600040101010101" charset="-122"/>
                  <a:ea typeface="阿里巴巴普惠体 L" panose="00020600040101010101" charset="-122"/>
                  <a:cs typeface="阿里巴巴普惠体 L" panose="00020600040101010101" charset="-122"/>
                  <a:sym typeface="阿里巴巴普惠体 L" panose="00020600040101010101" charset="-122"/>
                </a:rPr>
                <a:t>请在此输入内容请在此输入内容请在此输入内容请在此输入内容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65" name="iSlíďè"/>
            <p:cNvSpPr txBox="1"/>
            <p:nvPr/>
          </p:nvSpPr>
          <p:spPr bwMode="auto">
            <a:xfrm>
              <a:off x="913" y="4925"/>
              <a:ext cx="3458" cy="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rIns="90000">
              <a:normAutofit lnSpcReduction="10000"/>
            </a:bodyPr>
            <a:lstStyle/>
            <a:p>
              <a:pPr marL="0" marR="0" lvl="0" indent="0" algn="l" defTabSz="913765" rtl="0" eaLnBrk="1" fontAlgn="auto" latinLnBrk="0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</a:rPr>
                <a:t>标题文本预设</a:t>
              </a:r>
            </a:p>
          </p:txBody>
        </p:sp>
        <p:sp>
          <p:nvSpPr>
            <p:cNvPr id="66" name="išľíďè"/>
            <p:cNvSpPr/>
            <p:nvPr/>
          </p:nvSpPr>
          <p:spPr bwMode="auto">
            <a:xfrm>
              <a:off x="222" y="7485"/>
              <a:ext cx="3995" cy="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200" dirty="0">
                  <a:solidFill>
                    <a:srgbClr val="3B3D41"/>
                  </a:solidFill>
                  <a:latin typeface="阿里巴巴普惠体 L" panose="00020600040101010101" charset="-122"/>
                  <a:ea typeface="阿里巴巴普惠体 L" panose="00020600040101010101" charset="-122"/>
                  <a:cs typeface="阿里巴巴普惠体 L" panose="00020600040101010101" charset="-122"/>
                  <a:sym typeface="阿里巴巴普惠体 L" panose="00020600040101010101" charset="-122"/>
                </a:rPr>
                <a:t>请在此输入内容请在此输入内容请在此输入内容请在此输入内容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67" name="iSlíďè"/>
            <p:cNvSpPr txBox="1"/>
            <p:nvPr/>
          </p:nvSpPr>
          <p:spPr bwMode="auto">
            <a:xfrm>
              <a:off x="916" y="6958"/>
              <a:ext cx="3458" cy="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rIns="90000">
              <a:normAutofit lnSpcReduction="10000"/>
            </a:bodyPr>
            <a:lstStyle/>
            <a:p>
              <a:pPr marL="0" marR="0" lvl="0" indent="0" algn="l" defTabSz="913765" rtl="0" eaLnBrk="1" fontAlgn="auto" latinLnBrk="0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</a:rPr>
                <a:t>标题文本预设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594090" y="1892935"/>
            <a:ext cx="2637155" cy="2091690"/>
            <a:chOff x="14951" y="3062"/>
            <a:chExt cx="4153" cy="3294"/>
          </a:xfrm>
        </p:grpSpPr>
        <p:sp>
          <p:nvSpPr>
            <p:cNvPr id="68" name="išľíďè"/>
            <p:cNvSpPr/>
            <p:nvPr/>
          </p:nvSpPr>
          <p:spPr bwMode="auto">
            <a:xfrm>
              <a:off x="14951" y="3588"/>
              <a:ext cx="3995" cy="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200" dirty="0">
                  <a:solidFill>
                    <a:srgbClr val="3B3D41"/>
                  </a:solidFill>
                  <a:latin typeface="阿里巴巴普惠体 L" panose="00020600040101010101" charset="-122"/>
                  <a:ea typeface="阿里巴巴普惠体 L" panose="00020600040101010101" charset="-122"/>
                  <a:cs typeface="阿里巴巴普惠体 L" panose="00020600040101010101" charset="-122"/>
                  <a:sym typeface="阿里巴巴普惠体 L" panose="00020600040101010101" charset="-122"/>
                </a:rPr>
                <a:t>请在此输入内容请在此输入内容请在此输入内容请在此输入内容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69" name="iSlíďè"/>
            <p:cNvSpPr txBox="1"/>
            <p:nvPr/>
          </p:nvSpPr>
          <p:spPr bwMode="auto">
            <a:xfrm>
              <a:off x="15646" y="3062"/>
              <a:ext cx="3458" cy="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rIns="90000">
              <a:normAutofit lnSpcReduction="10000"/>
            </a:bodyPr>
            <a:lstStyle/>
            <a:p>
              <a:pPr marL="0" marR="0" lvl="0" indent="0" algn="l" defTabSz="913765" rtl="0" eaLnBrk="1" fontAlgn="auto" latinLnBrk="0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</a:rPr>
                <a:t>标题文本预设</a:t>
              </a:r>
            </a:p>
          </p:txBody>
        </p:sp>
        <p:sp>
          <p:nvSpPr>
            <p:cNvPr id="70" name="išľíďè"/>
            <p:cNvSpPr/>
            <p:nvPr/>
          </p:nvSpPr>
          <p:spPr bwMode="auto">
            <a:xfrm>
              <a:off x="14951" y="5478"/>
              <a:ext cx="3995" cy="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200" dirty="0">
                  <a:solidFill>
                    <a:srgbClr val="3B3D41"/>
                  </a:solidFill>
                  <a:latin typeface="阿里巴巴普惠体 L" panose="00020600040101010101" charset="-122"/>
                  <a:ea typeface="阿里巴巴普惠体 L" panose="00020600040101010101" charset="-122"/>
                  <a:cs typeface="阿里巴巴普惠体 L" panose="00020600040101010101" charset="-122"/>
                  <a:sym typeface="阿里巴巴普惠体 L" panose="00020600040101010101" charset="-122"/>
                </a:rPr>
                <a:t>请在此输入内容请在此输入内容请在此输入内容请在此输入内容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71" name="iSlíďè"/>
            <p:cNvSpPr txBox="1"/>
            <p:nvPr/>
          </p:nvSpPr>
          <p:spPr bwMode="auto">
            <a:xfrm>
              <a:off x="15646" y="4951"/>
              <a:ext cx="3458" cy="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rIns="90000">
              <a:normAutofit lnSpcReduction="10000"/>
            </a:bodyPr>
            <a:lstStyle/>
            <a:p>
              <a:pPr marL="0" marR="0" lvl="0" indent="0" algn="l" defTabSz="913765" rtl="0" eaLnBrk="1" fontAlgn="auto" latinLnBrk="0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</a:rPr>
                <a:t>标题文本预设</a:t>
              </a:r>
            </a:p>
          </p:txBody>
        </p:sp>
      </p:grpSp>
      <p:pic>
        <p:nvPicPr>
          <p:cNvPr id="25" name="图片 24" descr="5b0323f51ac77b4a5c9ff1bc3e8885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5565" y="1037590"/>
            <a:ext cx="4782820" cy="47828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išľíďè"/>
          <p:cNvSpPr/>
          <p:nvPr/>
        </p:nvSpPr>
        <p:spPr bwMode="auto">
          <a:xfrm>
            <a:off x="7210310" y="1959948"/>
            <a:ext cx="5419049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rgbClr val="3B3D41"/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  <a:sym typeface="阿里巴巴普惠体 L" panose="00020600040101010101" charset="-122"/>
              </a:rPr>
              <a:t>请在此输入内容请在此输入内容请在此输入内容请在此输入内容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61" name="iSlíďè"/>
          <p:cNvSpPr txBox="1"/>
          <p:nvPr/>
        </p:nvSpPr>
        <p:spPr bwMode="auto">
          <a:xfrm>
            <a:off x="7210311" y="1636832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</a:p>
        </p:txBody>
      </p:sp>
      <p:sp>
        <p:nvSpPr>
          <p:cNvPr id="62" name="išľíďè"/>
          <p:cNvSpPr/>
          <p:nvPr/>
        </p:nvSpPr>
        <p:spPr bwMode="auto">
          <a:xfrm>
            <a:off x="7208528" y="2840553"/>
            <a:ext cx="5419049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rgbClr val="3B3D41"/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  <a:sym typeface="阿里巴巴普惠体 L" panose="00020600040101010101" charset="-122"/>
              </a:rPr>
              <a:t>请在此输入内容请在此输入内容请在此输入内容请在此输入内容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63" name="iSlíďè"/>
          <p:cNvSpPr txBox="1"/>
          <p:nvPr/>
        </p:nvSpPr>
        <p:spPr bwMode="auto">
          <a:xfrm>
            <a:off x="7208529" y="2517437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</a:p>
        </p:txBody>
      </p:sp>
      <p:sp>
        <p:nvSpPr>
          <p:cNvPr id="64" name="išľíďè"/>
          <p:cNvSpPr/>
          <p:nvPr/>
        </p:nvSpPr>
        <p:spPr bwMode="auto">
          <a:xfrm>
            <a:off x="7208528" y="3681698"/>
            <a:ext cx="5419049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rgbClr val="3B3D41"/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  <a:sym typeface="阿里巴巴普惠体 L" panose="00020600040101010101" charset="-122"/>
              </a:rPr>
              <a:t>请在此输入内容请在此输入内容请在此输入内容请在此输入内容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65" name="iSlíďè"/>
          <p:cNvSpPr txBox="1"/>
          <p:nvPr/>
        </p:nvSpPr>
        <p:spPr bwMode="auto">
          <a:xfrm>
            <a:off x="7208529" y="3358582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</a:p>
        </p:txBody>
      </p:sp>
      <p:sp>
        <p:nvSpPr>
          <p:cNvPr id="66" name="išľíďè"/>
          <p:cNvSpPr/>
          <p:nvPr/>
        </p:nvSpPr>
        <p:spPr bwMode="auto">
          <a:xfrm>
            <a:off x="7208528" y="4544823"/>
            <a:ext cx="5419049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rgbClr val="3B3D41"/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  <a:sym typeface="阿里巴巴普惠体 L" panose="00020600040101010101" charset="-122"/>
              </a:rPr>
              <a:t>请在此输入内容请在此输入内容请在此输入内容请在此输入内容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67" name="iSlíďè"/>
          <p:cNvSpPr txBox="1"/>
          <p:nvPr/>
        </p:nvSpPr>
        <p:spPr bwMode="auto">
          <a:xfrm>
            <a:off x="7208529" y="4221707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</a:p>
        </p:txBody>
      </p:sp>
      <p:sp>
        <p:nvSpPr>
          <p:cNvPr id="68" name="išľíďè"/>
          <p:cNvSpPr/>
          <p:nvPr/>
        </p:nvSpPr>
        <p:spPr bwMode="auto">
          <a:xfrm>
            <a:off x="7203089" y="5321670"/>
            <a:ext cx="5419049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rgbClr val="3B3D41"/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  <a:sym typeface="阿里巴巴普惠体 L" panose="00020600040101010101" charset="-122"/>
              </a:rPr>
              <a:t>请在此输入内容请在此输入内容请在此输入内容请在此输入内容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69" name="iSlíďè"/>
          <p:cNvSpPr txBox="1"/>
          <p:nvPr/>
        </p:nvSpPr>
        <p:spPr bwMode="auto">
          <a:xfrm>
            <a:off x="7203090" y="4998554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</a:p>
        </p:txBody>
      </p:sp>
      <p:pic>
        <p:nvPicPr>
          <p:cNvPr id="2" name="图片 1" descr="D:\图片\400528968.png40052896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74090" y="1862455"/>
            <a:ext cx="5579745" cy="3459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18d7a04ca2ca0faa99409190e8e262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025" y="2372360"/>
            <a:ext cx="7386955" cy="446913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2176145" y="1316355"/>
            <a:ext cx="4084955" cy="4001135"/>
            <a:chOff x="6375" y="1943"/>
            <a:chExt cx="6433" cy="6301"/>
          </a:xfrm>
        </p:grpSpPr>
        <p:sp>
          <p:nvSpPr>
            <p:cNvPr id="8" name="椭圆 7"/>
            <p:cNvSpPr/>
            <p:nvPr/>
          </p:nvSpPr>
          <p:spPr>
            <a:xfrm>
              <a:off x="6375" y="1943"/>
              <a:ext cx="6433" cy="6301"/>
            </a:xfrm>
            <a:prstGeom prst="ellipse">
              <a:avLst/>
            </a:prstGeom>
            <a:solidFill>
              <a:srgbClr val="D3B9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7299" y="3157"/>
              <a:ext cx="4586" cy="3609"/>
              <a:chOff x="7468" y="2294"/>
              <a:chExt cx="4586" cy="3609"/>
            </a:xfrm>
          </p:grpSpPr>
          <p:pic>
            <p:nvPicPr>
              <p:cNvPr id="2" name="图片 1" descr="圆框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68" y="2294"/>
                <a:ext cx="4586" cy="3609"/>
              </a:xfrm>
              <a:prstGeom prst="rect">
                <a:avLst/>
              </a:prstGeom>
            </p:spPr>
          </p:pic>
          <p:sp>
            <p:nvSpPr>
              <p:cNvPr id="7" name="矩形 6"/>
              <p:cNvSpPr/>
              <p:nvPr/>
            </p:nvSpPr>
            <p:spPr>
              <a:xfrm>
                <a:off x="8480" y="2586"/>
                <a:ext cx="2588" cy="2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11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宋体" panose="02010600030101010101" pitchFamily="2" charset="-122"/>
                    <a:ea typeface="宋体" panose="02010600030101010101" pitchFamily="2" charset="-122"/>
                  </a:rPr>
                  <a:t>叁</a:t>
                </a:r>
              </a:p>
            </p:txBody>
          </p:sp>
        </p:grpSp>
      </p:grpSp>
      <p:pic>
        <p:nvPicPr>
          <p:cNvPr id="11" name="图片 10" descr="8c4f77cd2ea6b92d08d975d4bf82e7a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835" y="3223260"/>
            <a:ext cx="2767330" cy="276733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išľíďè"/>
          <p:cNvSpPr/>
          <p:nvPr/>
        </p:nvSpPr>
        <p:spPr bwMode="auto">
          <a:xfrm>
            <a:off x="1197949" y="2366567"/>
            <a:ext cx="5419049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rgbClr val="3B3D41"/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  <a:sym typeface="阿里巴巴普惠体 L" panose="00020600040101010101" charset="-122"/>
              </a:rPr>
              <a:t>请在此输入内容请在此输入内容请在此输入内容请在此输入内容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83" name="iSlíďè"/>
          <p:cNvSpPr txBox="1"/>
          <p:nvPr/>
        </p:nvSpPr>
        <p:spPr bwMode="auto">
          <a:xfrm>
            <a:off x="1197950" y="1981454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</a:p>
        </p:txBody>
      </p:sp>
      <p:sp>
        <p:nvSpPr>
          <p:cNvPr id="84" name="išľíďè"/>
          <p:cNvSpPr/>
          <p:nvPr/>
        </p:nvSpPr>
        <p:spPr bwMode="auto">
          <a:xfrm>
            <a:off x="1196167" y="3247172"/>
            <a:ext cx="5419049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rgbClr val="3B3D41"/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  <a:sym typeface="阿里巴巴普惠体 L" panose="00020600040101010101" charset="-122"/>
              </a:rPr>
              <a:t>请在此输入内容请在此输入内容请在此输入内容请在此输入内容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85" name="iSlíďè"/>
          <p:cNvSpPr txBox="1"/>
          <p:nvPr/>
        </p:nvSpPr>
        <p:spPr bwMode="auto">
          <a:xfrm>
            <a:off x="1196168" y="2862059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</a:p>
        </p:txBody>
      </p:sp>
      <p:sp>
        <p:nvSpPr>
          <p:cNvPr id="86" name="išľíďè"/>
          <p:cNvSpPr/>
          <p:nvPr/>
        </p:nvSpPr>
        <p:spPr bwMode="auto">
          <a:xfrm>
            <a:off x="1196167" y="4026320"/>
            <a:ext cx="5419049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rgbClr val="3B3D41"/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  <a:sym typeface="阿里巴巴普惠体 L" panose="00020600040101010101" charset="-122"/>
              </a:rPr>
              <a:t>请在此输入内容请在此输入内容请在此输入内容请在此输入内容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87" name="iSlíďè"/>
          <p:cNvSpPr txBox="1"/>
          <p:nvPr/>
        </p:nvSpPr>
        <p:spPr bwMode="auto">
          <a:xfrm>
            <a:off x="1196168" y="3703204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</a:p>
        </p:txBody>
      </p:sp>
      <p:sp>
        <p:nvSpPr>
          <p:cNvPr id="88" name="išľíďè"/>
          <p:cNvSpPr/>
          <p:nvPr/>
        </p:nvSpPr>
        <p:spPr bwMode="auto">
          <a:xfrm>
            <a:off x="1196167" y="4889445"/>
            <a:ext cx="5419049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rgbClr val="3B3D41"/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  <a:sym typeface="阿里巴巴普惠体 L" panose="00020600040101010101" charset="-122"/>
              </a:rPr>
              <a:t>请在此输入内容请在此输入内容请在此输入内容请在此输入内容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89" name="iSlíďè"/>
          <p:cNvSpPr txBox="1"/>
          <p:nvPr/>
        </p:nvSpPr>
        <p:spPr bwMode="auto">
          <a:xfrm>
            <a:off x="1196168" y="4566329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</a:p>
        </p:txBody>
      </p:sp>
      <p:sp>
        <p:nvSpPr>
          <p:cNvPr id="90" name="išľíďè"/>
          <p:cNvSpPr/>
          <p:nvPr/>
        </p:nvSpPr>
        <p:spPr bwMode="auto">
          <a:xfrm>
            <a:off x="1190728" y="5666292"/>
            <a:ext cx="5419049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rgbClr val="3B3D41"/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  <a:sym typeface="阿里巴巴普惠体 L" panose="00020600040101010101" charset="-122"/>
              </a:rPr>
              <a:t>请在此输入内容请在此输入内容请在此输入内容请在此输入内容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91" name="iSlíďè"/>
          <p:cNvSpPr txBox="1"/>
          <p:nvPr/>
        </p:nvSpPr>
        <p:spPr bwMode="auto">
          <a:xfrm>
            <a:off x="1190729" y="5343176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</a:p>
        </p:txBody>
      </p:sp>
      <p:pic>
        <p:nvPicPr>
          <p:cNvPr id="2" name="图片 1" descr="D:\图片\29583a45d673fb52a3754bca1648999a.png29583a45d673fb52a3754bca1648999a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861050" y="1167130"/>
            <a:ext cx="5217795" cy="5218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:\Users\meng\Desktop\441d927d304c1b524ddecc485f573d1d.png441d927d304c1b524ddecc485f573d1d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8">
                  <a:alpha val="100000"/>
                </a:srgbClr>
              </a:clrFrom>
              <a:clrTo>
                <a:srgbClr val="F6F6F8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57225" y="1698943"/>
            <a:ext cx="4374515" cy="4374515"/>
          </a:xfrm>
          <a:prstGeom prst="rect">
            <a:avLst/>
          </a:prstGeom>
        </p:spPr>
      </p:pic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7517689" y="1846562"/>
            <a:ext cx="1661993" cy="4168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200" kern="0" dirty="0">
                <a:solidFill>
                  <a:schemeClr val="bg2">
                    <a:lumMod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5420139" y="1846562"/>
            <a:ext cx="1661993" cy="4168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200" kern="0" dirty="0">
                <a:solidFill>
                  <a:schemeClr val="bg2">
                    <a:lumMod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615239" y="739796"/>
            <a:ext cx="619859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kern="0" dirty="0">
                <a:solidFill>
                  <a:schemeClr val="bg2">
                    <a:lumMod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点击添加标题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74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išľíďè"/>
          <p:cNvSpPr/>
          <p:nvPr/>
        </p:nvSpPr>
        <p:spPr bwMode="auto">
          <a:xfrm>
            <a:off x="878157" y="4968419"/>
            <a:ext cx="2541979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rgbClr val="3B3D41"/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  <a:sym typeface="阿里巴巴普惠体 L" panose="00020600040101010101" charset="-122"/>
              </a:rPr>
              <a:t>请在此输入内容请在此输入内容请在此输入内容请在此输入内容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n-ea"/>
              <a:cs typeface="阿里巴巴普惠体 L" panose="00020600040101010101" charset="-122"/>
            </a:endParaRPr>
          </a:p>
        </p:txBody>
      </p:sp>
      <p:sp>
        <p:nvSpPr>
          <p:cNvPr id="69" name="iSlíďè"/>
          <p:cNvSpPr txBox="1"/>
          <p:nvPr/>
        </p:nvSpPr>
        <p:spPr bwMode="auto">
          <a:xfrm>
            <a:off x="891254" y="4640286"/>
            <a:ext cx="1438709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ea"/>
                <a:cs typeface="阿里巴巴普惠体 L" panose="00020600040101010101" charset="-122"/>
              </a:rPr>
              <a:t>标题文本预设</a:t>
            </a:r>
          </a:p>
        </p:txBody>
      </p:sp>
      <p:sp>
        <p:nvSpPr>
          <p:cNvPr id="70" name="išľíďè"/>
          <p:cNvSpPr/>
          <p:nvPr/>
        </p:nvSpPr>
        <p:spPr bwMode="auto">
          <a:xfrm>
            <a:off x="2231218" y="3801907"/>
            <a:ext cx="2541979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rgbClr val="3B3D41"/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  <a:sym typeface="阿里巴巴普惠体 L" panose="00020600040101010101" charset="-122"/>
              </a:rPr>
              <a:t>请在此输入内容请在此输入内容请在此输入内容请在此输入内容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n-ea"/>
              <a:cs typeface="阿里巴巴普惠体 L" panose="00020600040101010101" charset="-122"/>
            </a:endParaRPr>
          </a:p>
        </p:txBody>
      </p:sp>
      <p:sp>
        <p:nvSpPr>
          <p:cNvPr id="71" name="iSlíďè"/>
          <p:cNvSpPr txBox="1"/>
          <p:nvPr/>
        </p:nvSpPr>
        <p:spPr bwMode="auto">
          <a:xfrm>
            <a:off x="2244315" y="3473774"/>
            <a:ext cx="1438709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ea"/>
                <a:cs typeface="阿里巴巴普惠体 L" panose="00020600040101010101" charset="-122"/>
              </a:rPr>
              <a:t>标题文本预设</a:t>
            </a:r>
          </a:p>
        </p:txBody>
      </p:sp>
      <p:sp>
        <p:nvSpPr>
          <p:cNvPr id="72" name="išľíďè"/>
          <p:cNvSpPr/>
          <p:nvPr/>
        </p:nvSpPr>
        <p:spPr bwMode="auto">
          <a:xfrm>
            <a:off x="3865741" y="2740071"/>
            <a:ext cx="2541979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rgbClr val="3B3D41"/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  <a:sym typeface="阿里巴巴普惠体 L" panose="00020600040101010101" charset="-122"/>
              </a:rPr>
              <a:t>请在此输入内容请在此输入内容请在此输入内容请在此输入内容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n-ea"/>
              <a:cs typeface="阿里巴巴普惠体 L" panose="00020600040101010101" charset="-122"/>
            </a:endParaRPr>
          </a:p>
        </p:txBody>
      </p:sp>
      <p:sp>
        <p:nvSpPr>
          <p:cNvPr id="73" name="iSlíďè"/>
          <p:cNvSpPr txBox="1"/>
          <p:nvPr/>
        </p:nvSpPr>
        <p:spPr bwMode="auto">
          <a:xfrm>
            <a:off x="3878838" y="2411938"/>
            <a:ext cx="1438709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ea"/>
                <a:cs typeface="阿里巴巴普惠体 L" panose="00020600040101010101" charset="-122"/>
              </a:rPr>
              <a:t>标题文本预设</a:t>
            </a:r>
          </a:p>
        </p:txBody>
      </p:sp>
      <p:sp>
        <p:nvSpPr>
          <p:cNvPr id="74" name="išľíďè"/>
          <p:cNvSpPr/>
          <p:nvPr/>
        </p:nvSpPr>
        <p:spPr bwMode="auto">
          <a:xfrm>
            <a:off x="5652882" y="1798280"/>
            <a:ext cx="2541979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rgbClr val="3B3D41"/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  <a:sym typeface="阿里巴巴普惠体 L" panose="00020600040101010101" charset="-122"/>
              </a:rPr>
              <a:t>请在此输入内容请在此输入内容请在此输入内容请在此输入内容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n-ea"/>
              <a:cs typeface="阿里巴巴普惠体 L" panose="00020600040101010101" charset="-122"/>
            </a:endParaRPr>
          </a:p>
        </p:txBody>
      </p:sp>
      <p:sp>
        <p:nvSpPr>
          <p:cNvPr id="75" name="iSlíďè"/>
          <p:cNvSpPr txBox="1"/>
          <p:nvPr/>
        </p:nvSpPr>
        <p:spPr bwMode="auto">
          <a:xfrm>
            <a:off x="5665979" y="1470147"/>
            <a:ext cx="1438709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ea"/>
                <a:cs typeface="阿里巴巴普惠体 L" panose="00020600040101010101" charset="-122"/>
              </a:rPr>
              <a:t>标题文本预设</a:t>
            </a:r>
          </a:p>
        </p:txBody>
      </p:sp>
      <p:sp>
        <p:nvSpPr>
          <p:cNvPr id="76" name="išľíďè"/>
          <p:cNvSpPr/>
          <p:nvPr/>
        </p:nvSpPr>
        <p:spPr bwMode="auto">
          <a:xfrm>
            <a:off x="8689484" y="1154914"/>
            <a:ext cx="2541979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rgbClr val="3B3D41"/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  <a:sym typeface="阿里巴巴普惠体 L" panose="00020600040101010101" charset="-122"/>
              </a:rPr>
              <a:t>请在此输入内容请在此输入内容请在此输入内容请在此输入内容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n-ea"/>
              <a:cs typeface="阿里巴巴普惠体 L" panose="00020600040101010101" charset="-122"/>
            </a:endParaRPr>
          </a:p>
        </p:txBody>
      </p:sp>
      <p:sp>
        <p:nvSpPr>
          <p:cNvPr id="77" name="iSlíďè"/>
          <p:cNvSpPr txBox="1"/>
          <p:nvPr/>
        </p:nvSpPr>
        <p:spPr bwMode="auto">
          <a:xfrm>
            <a:off x="8702581" y="826781"/>
            <a:ext cx="1438709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ea"/>
                <a:cs typeface="阿里巴巴普惠体 L" panose="00020600040101010101" charset="-122"/>
              </a:rPr>
              <a:t>标题文本预设</a:t>
            </a:r>
          </a:p>
        </p:txBody>
      </p:sp>
      <p:pic>
        <p:nvPicPr>
          <p:cNvPr id="3" name="图片 2" descr="D:\图片\4f86960f1142973a1c8ab0a1eaa79f93.png4f86960f1142973a1c8ab0a1eaa79f9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407785" y="1580198"/>
            <a:ext cx="4922520" cy="4702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išľíďè"/>
          <p:cNvSpPr/>
          <p:nvPr/>
        </p:nvSpPr>
        <p:spPr bwMode="auto">
          <a:xfrm>
            <a:off x="927779" y="2628175"/>
            <a:ext cx="2560108" cy="66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rgbClr val="3B3D41"/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  <a:sym typeface="阿里巴巴普惠体 L" panose="00020600040101010101" charset="-122"/>
              </a:rPr>
              <a:t>请在此输入内容请在此输入内容请在此输入内容请在此输入内容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iSlíďè"/>
          <p:cNvSpPr txBox="1"/>
          <p:nvPr/>
        </p:nvSpPr>
        <p:spPr bwMode="auto">
          <a:xfrm>
            <a:off x="1307865" y="2208614"/>
            <a:ext cx="2623285" cy="41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32" name="išľíďè"/>
          <p:cNvSpPr/>
          <p:nvPr/>
        </p:nvSpPr>
        <p:spPr bwMode="auto">
          <a:xfrm>
            <a:off x="927779" y="3975259"/>
            <a:ext cx="2560108" cy="66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rgbClr val="3B3D41"/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  <a:sym typeface="阿里巴巴普惠体 L" panose="00020600040101010101" charset="-122"/>
              </a:rPr>
              <a:t>请在此输入内容请在此输入内容请在此输入内容请在此输入内容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iSlíďè"/>
          <p:cNvSpPr txBox="1"/>
          <p:nvPr/>
        </p:nvSpPr>
        <p:spPr bwMode="auto">
          <a:xfrm>
            <a:off x="1307865" y="3555698"/>
            <a:ext cx="2623285" cy="41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34" name="išľíďè"/>
          <p:cNvSpPr/>
          <p:nvPr/>
        </p:nvSpPr>
        <p:spPr bwMode="auto">
          <a:xfrm>
            <a:off x="8873087" y="2628175"/>
            <a:ext cx="2560108" cy="66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rgbClr val="3B3D41"/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  <a:sym typeface="阿里巴巴普惠体 L" panose="00020600040101010101" charset="-122"/>
              </a:rPr>
              <a:t>请在此输入内容请在此输入内容请在此输入内容请在此输入内容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iSlíďè"/>
          <p:cNvSpPr txBox="1"/>
          <p:nvPr/>
        </p:nvSpPr>
        <p:spPr bwMode="auto">
          <a:xfrm>
            <a:off x="9253173" y="2208614"/>
            <a:ext cx="2623285" cy="41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36" name="išľíďè"/>
          <p:cNvSpPr/>
          <p:nvPr/>
        </p:nvSpPr>
        <p:spPr bwMode="auto">
          <a:xfrm>
            <a:off x="8873087" y="3975259"/>
            <a:ext cx="2560108" cy="66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rgbClr val="3B3D41"/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  <a:sym typeface="阿里巴巴普惠体 L" panose="00020600040101010101" charset="-122"/>
              </a:rPr>
              <a:t>请在此输入内容请在此输入内容请在此输入内容请在此输入内容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iSlíďè"/>
          <p:cNvSpPr txBox="1"/>
          <p:nvPr/>
        </p:nvSpPr>
        <p:spPr bwMode="auto">
          <a:xfrm>
            <a:off x="9253173" y="3555698"/>
            <a:ext cx="2623285" cy="41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  <p:pic>
        <p:nvPicPr>
          <p:cNvPr id="3" name="图片 2" descr="4004884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785" y="1092835"/>
            <a:ext cx="5556885" cy="46716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:\Users\meng\Desktop\400640879.jpg40064087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027442" y="2270636"/>
            <a:ext cx="4257143" cy="27463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68919" y="2377890"/>
            <a:ext cx="57586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kern="0" dirty="0">
                <a:solidFill>
                  <a:schemeClr val="bg2">
                    <a:lumMod val="25000"/>
                  </a:schemeClr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</a:rPr>
              <a:t>点击输入本栏的具体文字，简明扼要的说明分项内容，此为概念图解，请根据您的具体内容酌情修改。点击输入本栏的具体文字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63919" y="1794076"/>
            <a:ext cx="5385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kern="0" dirty="0">
                <a:solidFill>
                  <a:schemeClr val="bg2">
                    <a:lumMod val="25000"/>
                  </a:schemeClr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</a:rPr>
              <a:t>点击添加标题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86241" y="4010395"/>
            <a:ext cx="57586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kern="0" dirty="0">
                <a:solidFill>
                  <a:schemeClr val="bg2">
                    <a:lumMod val="25000"/>
                  </a:schemeClr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</a:rPr>
              <a:t>点击输入本栏的具体文字，简明扼要的说明分项内容，此为概念图解，请根据您的具体内容酌情修改。点击输入本栏的具体文字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281241" y="3426581"/>
            <a:ext cx="5385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kern="0" dirty="0">
                <a:solidFill>
                  <a:schemeClr val="bg2">
                    <a:lumMod val="25000"/>
                  </a:schemeClr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</a:rPr>
              <a:t>点击添加标题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18d7a04ca2ca0faa99409190e8e262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1080" y="2440305"/>
            <a:ext cx="7386955" cy="446913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2176145" y="1316355"/>
            <a:ext cx="4084955" cy="4001135"/>
            <a:chOff x="6375" y="1943"/>
            <a:chExt cx="6433" cy="6301"/>
          </a:xfrm>
        </p:grpSpPr>
        <p:sp>
          <p:nvSpPr>
            <p:cNvPr id="8" name="椭圆 7"/>
            <p:cNvSpPr/>
            <p:nvPr/>
          </p:nvSpPr>
          <p:spPr>
            <a:xfrm>
              <a:off x="6375" y="1943"/>
              <a:ext cx="6433" cy="6301"/>
            </a:xfrm>
            <a:prstGeom prst="ellipse">
              <a:avLst/>
            </a:prstGeom>
            <a:solidFill>
              <a:srgbClr val="D3B9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L" panose="00020600040101010101" charset="-122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7299" y="3157"/>
              <a:ext cx="4586" cy="3609"/>
              <a:chOff x="7468" y="2294"/>
              <a:chExt cx="4586" cy="3609"/>
            </a:xfrm>
          </p:grpSpPr>
          <p:pic>
            <p:nvPicPr>
              <p:cNvPr id="2" name="图片 1" descr="圆框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68" y="2294"/>
                <a:ext cx="4586" cy="3609"/>
              </a:xfrm>
              <a:prstGeom prst="rect">
                <a:avLst/>
              </a:prstGeom>
            </p:spPr>
          </p:pic>
          <p:sp>
            <p:nvSpPr>
              <p:cNvPr id="7" name="矩形 6"/>
              <p:cNvSpPr/>
              <p:nvPr/>
            </p:nvSpPr>
            <p:spPr>
              <a:xfrm>
                <a:off x="8480" y="2586"/>
                <a:ext cx="2588" cy="2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11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阿里巴巴普惠体 L" panose="00020600040101010101" charset="-122"/>
                    <a:ea typeface="阿里巴巴普惠体 L" panose="00020600040101010101" charset="-122"/>
                    <a:cs typeface="阿里巴巴普惠体 L" panose="00020600040101010101" charset="-122"/>
                  </a:rPr>
                  <a:t>肆</a:t>
                </a:r>
              </a:p>
            </p:txBody>
          </p:sp>
        </p:grpSp>
      </p:grpSp>
      <p:pic>
        <p:nvPicPr>
          <p:cNvPr id="11" name="图片 10" descr="8c4f77cd2ea6b92d08d975d4bf82e7a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835" y="3223260"/>
            <a:ext cx="2767330" cy="276733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5"/>
          <p:cNvSpPr/>
          <p:nvPr/>
        </p:nvSpPr>
        <p:spPr>
          <a:xfrm>
            <a:off x="934658" y="1003635"/>
            <a:ext cx="7128342" cy="4455212"/>
          </a:xfrm>
          <a:prstGeom prst="swooshArrow">
            <a:avLst>
              <a:gd name="adj1" fmla="val 25000"/>
              <a:gd name="adj2" fmla="val 25000"/>
            </a:avLst>
          </a:prstGeom>
          <a:solidFill>
            <a:srgbClr val="F2BB41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文本框 2"/>
          <p:cNvSpPr txBox="1"/>
          <p:nvPr/>
        </p:nvSpPr>
        <p:spPr>
          <a:xfrm>
            <a:off x="4506327" y="4027185"/>
            <a:ext cx="63639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kern="0" dirty="0">
                <a:solidFill>
                  <a:schemeClr val="bg2">
                    <a:lumMod val="25000"/>
                  </a:schemeClr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</a:rPr>
              <a:t>点击输入本栏的具体文字，简明扼要的说明分项内容，此为概念图解，请根据您的具体内容酌情修改。点击输入本栏的具体文字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501328" y="3443371"/>
            <a:ext cx="4783132" cy="583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kern="0" dirty="0">
                <a:solidFill>
                  <a:schemeClr val="bg2">
                    <a:lumMod val="25000"/>
                  </a:schemeClr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</a:rPr>
              <a:t>点击添加标题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506327" y="5300232"/>
            <a:ext cx="63639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kern="0" dirty="0">
                <a:solidFill>
                  <a:schemeClr val="bg2">
                    <a:lumMod val="25000"/>
                  </a:schemeClr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</a:rPr>
              <a:t>点击输入本栏的具体文字，简明扼要的说明分项内容，此为概念图解，请根据您的具体内容酌情修改。点击输入本栏的具体文字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501328" y="4716418"/>
            <a:ext cx="4783132" cy="583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kern="0" dirty="0">
                <a:solidFill>
                  <a:schemeClr val="bg2">
                    <a:lumMod val="25000"/>
                  </a:schemeClr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</a:rPr>
              <a:t>点击添加标题</a:t>
            </a:r>
          </a:p>
        </p:txBody>
      </p:sp>
      <p:sp>
        <p:nvSpPr>
          <p:cNvPr id="7" name="椭圆 6"/>
          <p:cNvSpPr/>
          <p:nvPr/>
        </p:nvSpPr>
        <p:spPr>
          <a:xfrm>
            <a:off x="2226920" y="3627859"/>
            <a:ext cx="327382" cy="3273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阿里巴巴普惠体 L" panose="00020600040101010101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3803478" y="2620011"/>
            <a:ext cx="461539" cy="46153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阿里巴巴普惠体 L" panose="00020600040101010101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811836" y="1915666"/>
            <a:ext cx="648073" cy="6480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阿里巴巴普惠体 L" panose="0002060004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34447" y="2734948"/>
            <a:ext cx="21823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b="1" kern="0" dirty="0">
                <a:solidFill>
                  <a:schemeClr val="bg2">
                    <a:lumMod val="25000"/>
                  </a:schemeClr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</a:rPr>
              <a:t>2 0 1 x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554302" y="1714537"/>
            <a:ext cx="21823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b="1" kern="0" dirty="0">
                <a:solidFill>
                  <a:schemeClr val="bg2">
                    <a:lumMod val="25000"/>
                  </a:schemeClr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</a:rPr>
              <a:t>2 0 </a:t>
            </a:r>
            <a:r>
              <a:rPr lang="en-US" altLang="zh-CN" sz="2400" b="1" kern="0">
                <a:solidFill>
                  <a:schemeClr val="bg2">
                    <a:lumMod val="25000"/>
                  </a:schemeClr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</a:rPr>
              <a:t>1 x</a:t>
            </a:r>
            <a:endParaRPr lang="en-US" altLang="zh-CN" sz="2400" b="1" kern="0" dirty="0">
              <a:solidFill>
                <a:schemeClr val="bg2">
                  <a:lumMod val="25000"/>
                </a:schemeClr>
              </a:solidFill>
              <a:latin typeface="阿里巴巴普惠体 L" panose="00020600040101010101" charset="-122"/>
              <a:ea typeface="阿里巴巴普惠体 L" panose="00020600040101010101" charset="-122"/>
              <a:cs typeface="阿里巴巴普惠体 L" panose="0002060004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467154" y="1107127"/>
            <a:ext cx="21823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b="1" kern="0" dirty="0">
                <a:solidFill>
                  <a:schemeClr val="bg2">
                    <a:lumMod val="25000"/>
                  </a:schemeClr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</a:rPr>
              <a:t>2 0 1 </a:t>
            </a:r>
            <a:r>
              <a:rPr lang="en-US" sz="2400" b="1" kern="0" dirty="0">
                <a:solidFill>
                  <a:schemeClr val="bg2">
                    <a:lumMod val="25000"/>
                  </a:schemeClr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197610" y="1005205"/>
            <a:ext cx="9951085" cy="4848225"/>
          </a:xfrm>
          <a:prstGeom prst="roundRect">
            <a:avLst/>
          </a:prstGeom>
          <a:solidFill>
            <a:srgbClr val="D3B9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fghz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140190" y="184785"/>
            <a:ext cx="2613660" cy="330581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492500" y="1717675"/>
            <a:ext cx="5224780" cy="3675380"/>
            <a:chOff x="5500" y="2705"/>
            <a:chExt cx="8228" cy="5788"/>
          </a:xfrm>
        </p:grpSpPr>
        <p:sp>
          <p:nvSpPr>
            <p:cNvPr id="11" name="矩形 10"/>
            <p:cNvSpPr/>
            <p:nvPr/>
          </p:nvSpPr>
          <p:spPr>
            <a:xfrm>
              <a:off x="5500" y="3350"/>
              <a:ext cx="2368" cy="45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9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阿里巴巴普惠体 R" panose="00020600040101010101" charset="-122"/>
                  <a:ea typeface="阿里巴巴普惠体 R" panose="00020600040101010101" charset="-122"/>
                </a:rPr>
                <a:t>目录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8608" y="2884"/>
              <a:ext cx="1286" cy="55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705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01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8608" y="4515"/>
              <a:ext cx="1286" cy="55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705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02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8608" y="6147"/>
              <a:ext cx="1286" cy="55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705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03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8608" y="7779"/>
              <a:ext cx="1286" cy="55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705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04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0489" y="2705"/>
              <a:ext cx="3239" cy="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latinLnBrk="1">
                <a:lnSpc>
                  <a:spcPct val="120000"/>
                </a:lnSpc>
                <a:defRPr/>
              </a:pPr>
              <a:r>
                <a:rPr lang="zh-CN" altLang="en-US" sz="2800" dirty="0">
                  <a:solidFill>
                    <a:srgbClr val="3B3D4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L" panose="00020600040101010101" charset="-122"/>
                  <a:sym typeface="阿里巴巴普惠体 L" panose="00020600040101010101" charset="-122"/>
                </a:rPr>
                <a:t>节日起源</a:t>
              </a:r>
              <a:endParaRPr kumimoji="1" lang="zh-CN" altLang="en-US" sz="2800" b="1" dirty="0">
                <a:solidFill>
                  <a:srgbClr val="3B3D4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L" panose="00020600040101010101" charset="-122"/>
                <a:sym typeface="阿里巴巴普惠体 L" panose="00020600040101010101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0489" y="4282"/>
              <a:ext cx="3239" cy="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latinLnBrk="1">
                <a:lnSpc>
                  <a:spcPct val="120000"/>
                </a:lnSpc>
                <a:defRPr/>
              </a:pPr>
              <a:r>
                <a:rPr lang="zh-CN" altLang="en-US" sz="2800" dirty="0">
                  <a:solidFill>
                    <a:srgbClr val="3B3D4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L" panose="00020600040101010101" charset="-122"/>
                  <a:sym typeface="阿里巴巴普惠体 L" panose="00020600040101010101" charset="-122"/>
                </a:rPr>
                <a:t>民间习俗</a:t>
              </a:r>
              <a:endParaRPr kumimoji="1" lang="zh-CN" altLang="en-US" sz="2800" b="1" dirty="0">
                <a:solidFill>
                  <a:srgbClr val="3B3D4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L" panose="00020600040101010101" charset="-122"/>
                <a:sym typeface="阿里巴巴普惠体 L" panose="00020600040101010101" charset="-122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0489" y="5915"/>
              <a:ext cx="3239" cy="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latinLnBrk="1">
                <a:lnSpc>
                  <a:spcPct val="120000"/>
                </a:lnSpc>
                <a:defRPr/>
              </a:pPr>
              <a:r>
                <a:rPr lang="zh-CN" altLang="en-US" sz="2800" dirty="0">
                  <a:solidFill>
                    <a:srgbClr val="3B3D4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L" panose="00020600040101010101" charset="-122"/>
                  <a:sym typeface="阿里巴巴普惠体 L" panose="00020600040101010101" charset="-122"/>
                </a:rPr>
                <a:t>神话传说</a:t>
              </a:r>
              <a:endParaRPr kumimoji="1" lang="zh-CN" altLang="en-US" sz="2800" b="1" dirty="0">
                <a:solidFill>
                  <a:srgbClr val="3B3D4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L" panose="00020600040101010101" charset="-122"/>
                <a:sym typeface="阿里巴巴普惠体 L" panose="00020600040101010101" charset="-122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0489" y="7536"/>
              <a:ext cx="3239" cy="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latinLnBrk="1">
                <a:lnSpc>
                  <a:spcPct val="120000"/>
                </a:lnSpc>
                <a:defRPr/>
              </a:pPr>
              <a:r>
                <a:rPr lang="zh-CN" altLang="en-US" sz="2800" dirty="0">
                  <a:solidFill>
                    <a:srgbClr val="3B3D4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L" panose="00020600040101010101" charset="-122"/>
                  <a:sym typeface="阿里巴巴普惠体 L" panose="00020600040101010101" charset="-122"/>
                </a:rPr>
                <a:t>著名诗词</a:t>
              </a:r>
              <a:endParaRPr kumimoji="1" lang="zh-CN" altLang="en-US" sz="2800" b="1" dirty="0">
                <a:solidFill>
                  <a:srgbClr val="3B3D4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L" panose="00020600040101010101" charset="-122"/>
                <a:sym typeface="阿里巴巴普惠体 L" panose="00020600040101010101" charset="-122"/>
              </a:endParaRPr>
            </a:p>
          </p:txBody>
        </p:sp>
      </p:grpSp>
      <p:pic>
        <p:nvPicPr>
          <p:cNvPr id="2" name="图片 1" descr="358261c9eeb9f25ced35573f38a2786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68375" y="4036695"/>
            <a:ext cx="2259330" cy="197040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039572" y="1585913"/>
            <a:ext cx="6341533" cy="38855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865" dirty="0">
                <a:solidFill>
                  <a:schemeClr val="bg2">
                    <a:lumMod val="25000"/>
                  </a:schemeClr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</a:rPr>
              <a:t>重阳节是最好的赏秋时期，中国南方还有些山区村落保留了“晒秋”特色。去乡村赏民俗、看晒秋，已成为乡村旅游的一种时尚。“晒秋”是一种典型的农俗现象，具有极强的地域特色。在湖南、广西、安徽、江西等生活在山区的村民，由于地势复杂，村庄平地极少，只好利用房前屋后及自家窗台屋顶架晒、挂晒农作物，久而久之就演变成一种传统农俗现象。这种村民晾晒农作物的特殊生活方式和场景，逐步成了画家、摄影家追逐创造的素材，并塑造出诗意般的“晒秋”称呼。发展至今，不少地方的这种晒秋习俗慢慢淡化，然而在江西婺源的篁岭古村，晒秋已经成了农家喜庆丰收的“盛典”。</a:t>
            </a:r>
          </a:p>
        </p:txBody>
      </p:sp>
      <p:pic>
        <p:nvPicPr>
          <p:cNvPr id="5" name="图片 4" descr="c73bb5dc27d07f99cd8a5652c8fb422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80" y="1083733"/>
            <a:ext cx="4691380" cy="4691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56920" y="1449706"/>
            <a:ext cx="6172200" cy="4436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135" dirty="0">
                <a:solidFill>
                  <a:schemeClr val="bg2">
                    <a:lumMod val="25000"/>
                  </a:schemeClr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</a:rPr>
              <a:t>据文献记载，早在战国时代重阳节时民间就有登高、饮菊花酒的风俗，作为节日，当在西汉时期。重阳节这一天的活动丰富多彩，一般包括出游赏景、登高远眺、观赏菊花、遍插茱萸、吃重阳糕、饮菊花酒等。古代民间在重阳节有登高的风俗，故重阳节又叫“登高节”。相传这一风俗始于东汉。登高的地点，没有统一的规定，一般是登高山、登高塔。  中国政府在1989年将每年的这一天定为老人节，每到这一日，各地都要组织老年人登山秋游，交流感情，锻炼身体。不少家庭的晚辈也会搀扶年老的长辈到郊外活动。</a:t>
            </a:r>
          </a:p>
        </p:txBody>
      </p:sp>
      <p:pic>
        <p:nvPicPr>
          <p:cNvPr id="4" name="图片 3" descr="e5ff93a28774afa846e36a0eaadd95a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120" y="916093"/>
            <a:ext cx="3970020" cy="52569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千图PPT彼岸天：ID 8661124库_组合 24"/>
          <p:cNvGrpSpPr/>
          <p:nvPr>
            <p:custDataLst>
              <p:tags r:id="rId1"/>
            </p:custDataLst>
          </p:nvPr>
        </p:nvGrpSpPr>
        <p:grpSpPr>
          <a:xfrm>
            <a:off x="8472264" y="2710116"/>
            <a:ext cx="2448272" cy="1338747"/>
            <a:chOff x="8472264" y="2924944"/>
            <a:chExt cx="2448272" cy="1338747"/>
          </a:xfrm>
        </p:grpSpPr>
        <p:cxnSp>
          <p:nvCxnSpPr>
            <p:cNvPr id="56" name="Straight Connector 26"/>
            <p:cNvCxnSpPr/>
            <p:nvPr/>
          </p:nvCxnSpPr>
          <p:spPr>
            <a:xfrm>
              <a:off x="8472264" y="2924944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27"/>
            <p:cNvCxnSpPr/>
            <p:nvPr/>
          </p:nvCxnSpPr>
          <p:spPr>
            <a:xfrm>
              <a:off x="8472264" y="4263691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39"/>
          <p:cNvGrpSpPr/>
          <p:nvPr/>
        </p:nvGrpSpPr>
        <p:grpSpPr>
          <a:xfrm>
            <a:off x="1307468" y="2710116"/>
            <a:ext cx="2448272" cy="1338747"/>
            <a:chOff x="1307468" y="2924944"/>
            <a:chExt cx="2448272" cy="1338747"/>
          </a:xfrm>
        </p:grpSpPr>
        <p:cxnSp>
          <p:nvCxnSpPr>
            <p:cNvPr id="59" name="Straight Connector 40"/>
            <p:cNvCxnSpPr/>
            <p:nvPr/>
          </p:nvCxnSpPr>
          <p:spPr>
            <a:xfrm>
              <a:off x="1307468" y="2924944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41"/>
            <p:cNvCxnSpPr/>
            <p:nvPr/>
          </p:nvCxnSpPr>
          <p:spPr>
            <a:xfrm>
              <a:off x="1307468" y="4263691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išľíďè"/>
          <p:cNvSpPr/>
          <p:nvPr/>
        </p:nvSpPr>
        <p:spPr bwMode="auto">
          <a:xfrm>
            <a:off x="1289466" y="2073943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rgbClr val="3B3D41"/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  <a:sym typeface="阿里巴巴普惠体 L" panose="00020600040101010101" charset="-122"/>
              </a:rPr>
              <a:t>请在此输入内容请在此输入内容请在此输入内容请在此输入内容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阿里巴巴普惠体 L" panose="00020600040101010101" charset="-122"/>
            </a:endParaRPr>
          </a:p>
        </p:txBody>
      </p:sp>
      <p:sp>
        <p:nvSpPr>
          <p:cNvPr id="62" name="iSlíďè"/>
          <p:cNvSpPr txBox="1"/>
          <p:nvPr/>
        </p:nvSpPr>
        <p:spPr bwMode="auto">
          <a:xfrm>
            <a:off x="1730557" y="1739571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阿里巴巴普惠体 L" panose="00020600040101010101" charset="-122"/>
              </a:rPr>
              <a:t>标题文本预设</a:t>
            </a:r>
          </a:p>
        </p:txBody>
      </p:sp>
      <p:sp>
        <p:nvSpPr>
          <p:cNvPr id="63" name="išľíďè"/>
          <p:cNvSpPr/>
          <p:nvPr/>
        </p:nvSpPr>
        <p:spPr bwMode="auto">
          <a:xfrm>
            <a:off x="1289466" y="3412689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rgbClr val="3B3D41"/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  <a:sym typeface="阿里巴巴普惠体 L" panose="00020600040101010101" charset="-122"/>
              </a:rPr>
              <a:t>请在此输入内容请在此输入内容请在此输入内容请在此输入内容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阿里巴巴普惠体 L" panose="00020600040101010101" charset="-122"/>
            </a:endParaRPr>
          </a:p>
        </p:txBody>
      </p:sp>
      <p:sp>
        <p:nvSpPr>
          <p:cNvPr id="64" name="iSlíďè"/>
          <p:cNvSpPr txBox="1"/>
          <p:nvPr/>
        </p:nvSpPr>
        <p:spPr bwMode="auto">
          <a:xfrm>
            <a:off x="1730557" y="3078317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阿里巴巴普惠体 L" panose="00020600040101010101" charset="-122"/>
              </a:rPr>
              <a:t>标题文本预设</a:t>
            </a:r>
          </a:p>
        </p:txBody>
      </p:sp>
      <p:sp>
        <p:nvSpPr>
          <p:cNvPr id="65" name="išľíďè"/>
          <p:cNvSpPr/>
          <p:nvPr/>
        </p:nvSpPr>
        <p:spPr bwMode="auto">
          <a:xfrm>
            <a:off x="1289466" y="4684543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rgbClr val="3B3D41"/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  <a:sym typeface="阿里巴巴普惠体 L" panose="00020600040101010101" charset="-122"/>
              </a:rPr>
              <a:t>请在此输入内容请在此输入内容请在此输入内容请在此输入内容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阿里巴巴普惠体 L" panose="00020600040101010101" charset="-122"/>
            </a:endParaRPr>
          </a:p>
        </p:txBody>
      </p:sp>
      <p:sp>
        <p:nvSpPr>
          <p:cNvPr id="66" name="iSlíďè"/>
          <p:cNvSpPr txBox="1"/>
          <p:nvPr/>
        </p:nvSpPr>
        <p:spPr bwMode="auto">
          <a:xfrm>
            <a:off x="1730557" y="4350171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阿里巴巴普惠体 L" panose="00020600040101010101" charset="-122"/>
              </a:rPr>
              <a:t>标题文本预设</a:t>
            </a:r>
          </a:p>
        </p:txBody>
      </p:sp>
      <p:sp>
        <p:nvSpPr>
          <p:cNvPr id="67" name="išľíďè"/>
          <p:cNvSpPr/>
          <p:nvPr/>
        </p:nvSpPr>
        <p:spPr bwMode="auto">
          <a:xfrm>
            <a:off x="8520052" y="2073943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rgbClr val="3B3D41"/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  <a:sym typeface="阿里巴巴普惠体 L" panose="00020600040101010101" charset="-122"/>
              </a:rPr>
              <a:t>请在此输入内容请在此输入内容请在此输入内容请在此输入内容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阿里巴巴普惠体 L" panose="00020600040101010101" charset="-122"/>
            </a:endParaRPr>
          </a:p>
        </p:txBody>
      </p:sp>
      <p:sp>
        <p:nvSpPr>
          <p:cNvPr id="68" name="iSlíďè"/>
          <p:cNvSpPr txBox="1"/>
          <p:nvPr/>
        </p:nvSpPr>
        <p:spPr bwMode="auto">
          <a:xfrm>
            <a:off x="8961143" y="1739571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阿里巴巴普惠体 L" panose="00020600040101010101" charset="-122"/>
              </a:rPr>
              <a:t>标题文本预设</a:t>
            </a:r>
          </a:p>
        </p:txBody>
      </p:sp>
      <p:sp>
        <p:nvSpPr>
          <p:cNvPr id="69" name="išľíďè"/>
          <p:cNvSpPr/>
          <p:nvPr/>
        </p:nvSpPr>
        <p:spPr bwMode="auto">
          <a:xfrm>
            <a:off x="8520052" y="3412689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rgbClr val="3B3D41"/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  <a:sym typeface="阿里巴巴普惠体 L" panose="00020600040101010101" charset="-122"/>
              </a:rPr>
              <a:t>请在此输入内容请在此输入内容请在此输入内容请在此输入内容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阿里巴巴普惠体 L" panose="00020600040101010101" charset="-122"/>
            </a:endParaRPr>
          </a:p>
        </p:txBody>
      </p:sp>
      <p:sp>
        <p:nvSpPr>
          <p:cNvPr id="70" name="iSlíďè"/>
          <p:cNvSpPr txBox="1"/>
          <p:nvPr/>
        </p:nvSpPr>
        <p:spPr bwMode="auto">
          <a:xfrm>
            <a:off x="8961143" y="3078317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阿里巴巴普惠体 L" panose="00020600040101010101" charset="-122"/>
              </a:rPr>
              <a:t>标题文本预设</a:t>
            </a:r>
          </a:p>
        </p:txBody>
      </p:sp>
      <p:sp>
        <p:nvSpPr>
          <p:cNvPr id="71" name="išľíďè"/>
          <p:cNvSpPr/>
          <p:nvPr/>
        </p:nvSpPr>
        <p:spPr bwMode="auto">
          <a:xfrm>
            <a:off x="8520052" y="4684543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rgbClr val="3B3D41"/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  <a:sym typeface="阿里巴巴普惠体 L" panose="00020600040101010101" charset="-122"/>
              </a:rPr>
              <a:t>请在此输入内容请在此输入内容请在此输入内容请在此输入内容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阿里巴巴普惠体 L" panose="00020600040101010101" charset="-122"/>
            </a:endParaRPr>
          </a:p>
        </p:txBody>
      </p:sp>
      <p:sp>
        <p:nvSpPr>
          <p:cNvPr id="72" name="iSlíďè"/>
          <p:cNvSpPr txBox="1"/>
          <p:nvPr/>
        </p:nvSpPr>
        <p:spPr bwMode="auto">
          <a:xfrm>
            <a:off x="8961143" y="4350171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阿里巴巴普惠体 L" panose="00020600040101010101" charset="-122"/>
              </a:rPr>
              <a:t>标题文本预设</a:t>
            </a:r>
          </a:p>
        </p:txBody>
      </p:sp>
      <p:pic>
        <p:nvPicPr>
          <p:cNvPr id="2" name="图片 1" descr="358261c9eeb9f25ced35573f38a2786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6025" y="1521460"/>
            <a:ext cx="4537075" cy="3956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87985" y="1932305"/>
            <a:ext cx="6048375" cy="3193415"/>
            <a:chOff x="6930" y="3367"/>
            <a:chExt cx="9525" cy="5029"/>
          </a:xfrm>
        </p:grpSpPr>
        <p:sp>
          <p:nvSpPr>
            <p:cNvPr id="3" name="文本框 2"/>
            <p:cNvSpPr txBox="1"/>
            <p:nvPr/>
          </p:nvSpPr>
          <p:spPr>
            <a:xfrm>
              <a:off x="6946" y="4287"/>
              <a:ext cx="9509" cy="1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kern="0" dirty="0">
                  <a:solidFill>
                    <a:schemeClr val="bg2">
                      <a:lumMod val="25000"/>
                    </a:schemeClr>
                  </a:solidFill>
                  <a:latin typeface="阿里巴巴普惠体 L" panose="00020600040101010101" charset="-122"/>
                  <a:ea typeface="阿里巴巴普惠体 L" panose="00020600040101010101" charset="-122"/>
                  <a:cs typeface="阿里巴巴普惠体 L" panose="00020600040101010101" charset="-122"/>
                </a:rPr>
                <a:t>点击输入本栏的具体文字，简明扼要的说明分项内容，此为概念图解，请根据您的具体内容酌情修改。点击输入本栏的具体文字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938" y="3367"/>
              <a:ext cx="7532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 kern="0" dirty="0">
                  <a:solidFill>
                    <a:schemeClr val="bg2">
                      <a:lumMod val="25000"/>
                    </a:schemeClr>
                  </a:solidFill>
                  <a:latin typeface="阿里巴巴普惠体 L" panose="00020600040101010101" charset="-122"/>
                  <a:ea typeface="阿里巴巴普惠体 L" panose="00020600040101010101" charset="-122"/>
                  <a:cs typeface="阿里巴巴普惠体 L" panose="00020600040101010101" charset="-122"/>
                </a:rPr>
                <a:t>点击添加标题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938" y="7233"/>
              <a:ext cx="9509" cy="1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kern="0" dirty="0">
                  <a:solidFill>
                    <a:schemeClr val="bg2">
                      <a:lumMod val="25000"/>
                    </a:schemeClr>
                  </a:solidFill>
                  <a:latin typeface="阿里巴巴普惠体 L" panose="00020600040101010101" charset="-122"/>
                  <a:ea typeface="阿里巴巴普惠体 L" panose="00020600040101010101" charset="-122"/>
                  <a:cs typeface="阿里巴巴普惠体 L" panose="00020600040101010101" charset="-122"/>
                </a:rPr>
                <a:t>点击输入本栏的具体文字，简明扼要的说明分项内容，此为概念图解，请根据您的具体内容酌情修改。点击输入本栏的具体文字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930" y="6314"/>
              <a:ext cx="7532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 kern="0" dirty="0">
                  <a:solidFill>
                    <a:schemeClr val="bg2">
                      <a:lumMod val="25000"/>
                    </a:schemeClr>
                  </a:solidFill>
                  <a:latin typeface="阿里巴巴普惠体 L" panose="00020600040101010101" charset="-122"/>
                  <a:ea typeface="阿里巴巴普惠体 L" panose="00020600040101010101" charset="-122"/>
                  <a:cs typeface="阿里巴巴普惠体 L" panose="00020600040101010101" charset="-122"/>
                </a:rPr>
                <a:t>点击添加标题</a:t>
              </a:r>
            </a:p>
          </p:txBody>
        </p:sp>
      </p:grpSp>
      <p:pic>
        <p:nvPicPr>
          <p:cNvPr id="9" name="图片 8" descr="C:\Users\meng\Desktop\38ab92f06ad353bf1a7110a1c1796eec.png38ab92f06ad353bf1a7110a1c1796eec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130290" y="1148715"/>
            <a:ext cx="5271770" cy="527177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258570" y="4009390"/>
            <a:ext cx="9399905" cy="1342390"/>
            <a:chOff x="2009" y="5695"/>
            <a:chExt cx="14803" cy="2114"/>
          </a:xfrm>
        </p:grpSpPr>
        <p:sp>
          <p:nvSpPr>
            <p:cNvPr id="29" name="Rectangle 19"/>
            <p:cNvSpPr/>
            <p:nvPr/>
          </p:nvSpPr>
          <p:spPr>
            <a:xfrm>
              <a:off x="10626" y="7228"/>
              <a:ext cx="1939" cy="581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2">
                      <a:lumMod val="25000"/>
                    </a:schemeClr>
                  </a:solidFill>
                  <a:cs typeface="阿里巴巴普惠体 L" panose="00020600040101010101" charset="-122"/>
                </a:rPr>
                <a:t>输入标题文本</a:t>
              </a:r>
            </a:p>
          </p:txBody>
        </p:sp>
        <p:grpSp>
          <p:nvGrpSpPr>
            <p:cNvPr id="19" name="Group 1"/>
            <p:cNvGrpSpPr/>
            <p:nvPr/>
          </p:nvGrpSpPr>
          <p:grpSpPr>
            <a:xfrm>
              <a:off x="2009" y="5695"/>
              <a:ext cx="2573" cy="1265"/>
              <a:chOff x="1343120" y="4042918"/>
              <a:chExt cx="1633631" cy="803456"/>
            </a:xfrm>
          </p:grpSpPr>
          <p:sp>
            <p:nvSpPr>
              <p:cNvPr id="26" name="TextBox 21"/>
              <p:cNvSpPr txBox="1"/>
              <p:nvPr/>
            </p:nvSpPr>
            <p:spPr>
              <a:xfrm>
                <a:off x="1343120" y="4411936"/>
                <a:ext cx="1633631" cy="434438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77500" lnSpcReduction="10000"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lang="zh-CN" altLang="en-US" sz="1000" dirty="0">
                    <a:solidFill>
                      <a:srgbClr val="3B3D41"/>
                    </a:solidFill>
                    <a:latin typeface="阿里巴巴普惠体 L" panose="00020600040101010101" charset="-122"/>
                    <a:ea typeface="阿里巴巴普惠体 L" panose="00020600040101010101" charset="-122"/>
                    <a:cs typeface="阿里巴巴普惠体 L" panose="00020600040101010101" charset="-122"/>
                    <a:sym typeface="阿里巴巴普惠体 L" panose="00020600040101010101" charset="-122"/>
                  </a:rPr>
                  <a:t>请在此输入内容请在此输入内容请在此输入内容请在此输入内容</a:t>
                </a:r>
                <a:endParaRPr lang="en-US" altLang="zh-CN" sz="1000" dirty="0">
                  <a:solidFill>
                    <a:schemeClr val="bg2">
                      <a:lumMod val="25000"/>
                    </a:schemeClr>
                  </a:solidFill>
                  <a:cs typeface="阿里巴巴普惠体 L" panose="00020600040101010101" charset="-122"/>
                  <a:sym typeface="+mn-ea"/>
                </a:endParaRPr>
              </a:p>
            </p:txBody>
          </p:sp>
          <p:sp>
            <p:nvSpPr>
              <p:cNvPr id="27" name="Rectangle 22"/>
              <p:cNvSpPr/>
              <p:nvPr/>
            </p:nvSpPr>
            <p:spPr>
              <a:xfrm>
                <a:off x="1619297" y="4042918"/>
                <a:ext cx="1231106" cy="369332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algn="r"/>
                <a:r>
                  <a:rPr lang="zh-CN" altLang="en-US" sz="1600" b="1" dirty="0">
                    <a:solidFill>
                      <a:schemeClr val="bg2">
                        <a:lumMod val="25000"/>
                      </a:schemeClr>
                    </a:solidFill>
                    <a:cs typeface="阿里巴巴普惠体 L" panose="00020600040101010101" charset="-122"/>
                  </a:rPr>
                  <a:t>输入标题文本</a:t>
                </a:r>
              </a:p>
            </p:txBody>
          </p:sp>
        </p:grpSp>
        <p:sp>
          <p:nvSpPr>
            <p:cNvPr id="25" name="Rectangle 25"/>
            <p:cNvSpPr/>
            <p:nvPr/>
          </p:nvSpPr>
          <p:spPr>
            <a:xfrm>
              <a:off x="14873" y="5695"/>
              <a:ext cx="1939" cy="581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sz="1600" b="1" dirty="0">
                  <a:solidFill>
                    <a:schemeClr val="bg2">
                      <a:lumMod val="25000"/>
                    </a:schemeClr>
                  </a:solidFill>
                  <a:cs typeface="阿里巴巴普惠体 L" panose="00020600040101010101" charset="-122"/>
                </a:rPr>
                <a:t>输入标题文本</a:t>
              </a:r>
            </a:p>
          </p:txBody>
        </p:sp>
        <p:sp>
          <p:nvSpPr>
            <p:cNvPr id="23" name="Rectangle 28"/>
            <p:cNvSpPr/>
            <p:nvPr/>
          </p:nvSpPr>
          <p:spPr>
            <a:xfrm>
              <a:off x="6433" y="7228"/>
              <a:ext cx="1939" cy="581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2">
                      <a:lumMod val="25000"/>
                    </a:schemeClr>
                  </a:solidFill>
                  <a:cs typeface="阿里巴巴普惠体 L" panose="00020600040101010101" charset="-122"/>
                </a:rPr>
                <a:t>输入标题文本</a:t>
              </a:r>
            </a:p>
          </p:txBody>
        </p:sp>
      </p:grpSp>
      <p:pic>
        <p:nvPicPr>
          <p:cNvPr id="36" name="图片 35" descr="C:\Users\meng\Desktop\7ac183928a6a541507888134ee2515a4.png7ac183928a6a541507888134ee2515a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43300" y="1665605"/>
            <a:ext cx="5106035" cy="3202940"/>
          </a:xfrm>
          <a:prstGeom prst="rect">
            <a:avLst/>
          </a:prstGeom>
        </p:spPr>
      </p:pic>
      <p:sp>
        <p:nvSpPr>
          <p:cNvPr id="2" name="TextBox 21"/>
          <p:cNvSpPr txBox="1"/>
          <p:nvPr/>
        </p:nvSpPr>
        <p:spPr>
          <a:xfrm>
            <a:off x="3866515" y="5273675"/>
            <a:ext cx="1633855" cy="434340"/>
          </a:xfrm>
          <a:prstGeom prst="rect">
            <a:avLst/>
          </a:prstGeom>
          <a:noFill/>
        </p:spPr>
        <p:txBody>
          <a:bodyPr wrap="square" lIns="0" tIns="0" rIns="0" bIns="0">
            <a:normAutofit fontScale="77500" lnSpcReduction="10000"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000" dirty="0">
                <a:solidFill>
                  <a:srgbClr val="3B3D41"/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  <a:sym typeface="阿里巴巴普惠体 L" panose="00020600040101010101" charset="-122"/>
              </a:rPr>
              <a:t>请在此输入内容请在此输入内容请在此输入内容请在此输入内容</a:t>
            </a:r>
            <a:endParaRPr lang="en-US" altLang="zh-CN" sz="1000" dirty="0">
              <a:solidFill>
                <a:schemeClr val="bg2">
                  <a:lumMod val="25000"/>
                </a:schemeClr>
              </a:solidFill>
              <a:cs typeface="阿里巴巴普惠体 L" panose="00020600040101010101" charset="-122"/>
              <a:sym typeface="+mn-ea"/>
            </a:endParaRPr>
          </a:p>
        </p:txBody>
      </p:sp>
      <p:sp>
        <p:nvSpPr>
          <p:cNvPr id="4" name="TextBox 21"/>
          <p:cNvSpPr txBox="1"/>
          <p:nvPr/>
        </p:nvSpPr>
        <p:spPr>
          <a:xfrm>
            <a:off x="6529070" y="5256530"/>
            <a:ext cx="1633855" cy="434340"/>
          </a:xfrm>
          <a:prstGeom prst="rect">
            <a:avLst/>
          </a:prstGeom>
          <a:noFill/>
        </p:spPr>
        <p:txBody>
          <a:bodyPr wrap="square" lIns="0" tIns="0" rIns="0" bIns="0">
            <a:normAutofit fontScale="77500" lnSpcReduction="10000"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000" dirty="0">
                <a:solidFill>
                  <a:srgbClr val="3B3D41"/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  <a:sym typeface="阿里巴巴普惠体 L" panose="00020600040101010101" charset="-122"/>
              </a:rPr>
              <a:t>请在此输入内容请在此输入内容请在此输入内容请在此输入内容</a:t>
            </a:r>
            <a:endParaRPr lang="en-US" altLang="zh-CN" sz="1000" dirty="0">
              <a:solidFill>
                <a:schemeClr val="bg2">
                  <a:lumMod val="25000"/>
                </a:schemeClr>
              </a:solidFill>
              <a:cs typeface="阿里巴巴普惠体 L" panose="00020600040101010101" charset="-122"/>
              <a:sym typeface="+mn-ea"/>
            </a:endParaRPr>
          </a:p>
        </p:txBody>
      </p:sp>
      <p:sp>
        <p:nvSpPr>
          <p:cNvPr id="5" name="TextBox 21"/>
          <p:cNvSpPr txBox="1"/>
          <p:nvPr/>
        </p:nvSpPr>
        <p:spPr>
          <a:xfrm>
            <a:off x="9237980" y="4283075"/>
            <a:ext cx="1633855" cy="434340"/>
          </a:xfrm>
          <a:prstGeom prst="rect">
            <a:avLst/>
          </a:prstGeom>
          <a:noFill/>
        </p:spPr>
        <p:txBody>
          <a:bodyPr wrap="square" lIns="0" tIns="0" rIns="0" bIns="0">
            <a:normAutofit fontScale="77500" lnSpcReduction="10000"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000" dirty="0">
                <a:solidFill>
                  <a:srgbClr val="3B3D41"/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  <a:sym typeface="阿里巴巴普惠体 L" panose="00020600040101010101" charset="-122"/>
              </a:rPr>
              <a:t>请在此输入内容请在此输入内容请在此输入内容请在此输入内容</a:t>
            </a:r>
            <a:endParaRPr lang="en-US" altLang="zh-CN" sz="1000" dirty="0">
              <a:solidFill>
                <a:schemeClr val="bg2">
                  <a:lumMod val="25000"/>
                </a:schemeClr>
              </a:solidFill>
              <a:cs typeface="阿里巴巴普惠体 L" panose="0002060004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:\Users\meng\Desktop\46545.jpg4654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6200000">
            <a:off x="2639060" y="-2692400"/>
            <a:ext cx="6913880" cy="122428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19810" y="2267585"/>
            <a:ext cx="9409430" cy="15684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0" b="1" dirty="0">
                <a:solidFill>
                  <a:schemeClr val="bg2">
                    <a:lumMod val="25000"/>
                  </a:schemeClr>
                </a:solidFill>
                <a:cs typeface="阿里巴巴普惠体 L" panose="00020600040101010101" charset="-122"/>
              </a:rPr>
              <a:t>感谢观看！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18d7a04ca2ca0faa99409190e8e262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2185" y="2372360"/>
            <a:ext cx="7386955" cy="446913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2176145" y="1316355"/>
            <a:ext cx="4084320" cy="4000500"/>
            <a:chOff x="6375" y="1943"/>
            <a:chExt cx="6432" cy="6300"/>
          </a:xfrm>
        </p:grpSpPr>
        <p:sp>
          <p:nvSpPr>
            <p:cNvPr id="8" name="椭圆 7"/>
            <p:cNvSpPr/>
            <p:nvPr/>
          </p:nvSpPr>
          <p:spPr>
            <a:xfrm>
              <a:off x="6375" y="1943"/>
              <a:ext cx="6433" cy="6301"/>
            </a:xfrm>
            <a:prstGeom prst="ellipse">
              <a:avLst/>
            </a:prstGeom>
            <a:solidFill>
              <a:srgbClr val="D3B9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7299" y="3157"/>
              <a:ext cx="4586" cy="3608"/>
              <a:chOff x="7468" y="2294"/>
              <a:chExt cx="4586" cy="3608"/>
            </a:xfrm>
          </p:grpSpPr>
          <p:pic>
            <p:nvPicPr>
              <p:cNvPr id="2" name="图片 1" descr="圆框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68" y="2294"/>
                <a:ext cx="4586" cy="3609"/>
              </a:xfrm>
              <a:prstGeom prst="rect">
                <a:avLst/>
              </a:prstGeom>
            </p:spPr>
          </p:pic>
          <p:sp>
            <p:nvSpPr>
              <p:cNvPr id="7" name="矩形 6"/>
              <p:cNvSpPr/>
              <p:nvPr/>
            </p:nvSpPr>
            <p:spPr>
              <a:xfrm>
                <a:off x="8467" y="2586"/>
                <a:ext cx="2613" cy="2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11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宋体" panose="02010600030101010101" pitchFamily="2" charset="-122"/>
                    <a:ea typeface="宋体" panose="02010600030101010101" pitchFamily="2" charset="-122"/>
                  </a:rPr>
                  <a:t>壹</a:t>
                </a:r>
                <a:endParaRPr lang="en-US" altLang="zh-CN" sz="115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</p:grpSp>
      <p:pic>
        <p:nvPicPr>
          <p:cNvPr id="11" name="图片 10" descr="8c4f77cd2ea6b92d08d975d4bf82e7a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835" y="3223260"/>
            <a:ext cx="2767330" cy="276733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išľíďè"/>
          <p:cNvSpPr/>
          <p:nvPr/>
        </p:nvSpPr>
        <p:spPr bwMode="auto">
          <a:xfrm>
            <a:off x="7210425" y="2475865"/>
            <a:ext cx="3644265" cy="315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rgbClr val="3B3D41"/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  <a:sym typeface="阿里巴巴普惠体 L" panose="00020600040101010101" charset="-122"/>
              </a:rPr>
              <a:t>重阳的源头，可追溯到先秦之前。</a:t>
            </a:r>
            <a:r>
              <a:rPr lang="en-US" altLang="zh-CN" sz="1200" dirty="0">
                <a:solidFill>
                  <a:srgbClr val="3B3D41"/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  <a:sym typeface="阿里巴巴普惠体 L" panose="00020600040101010101" charset="-122"/>
              </a:rPr>
              <a:t>《</a:t>
            </a:r>
            <a:r>
              <a:rPr lang="zh-CN" altLang="en-US" sz="1200" dirty="0">
                <a:solidFill>
                  <a:srgbClr val="3B3D41"/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  <a:sym typeface="阿里巴巴普惠体 L" panose="00020600040101010101" charset="-122"/>
              </a:rPr>
              <a:t>吕氏春秋</a:t>
            </a:r>
            <a:r>
              <a:rPr lang="en-US" altLang="zh-CN" sz="1200" dirty="0">
                <a:solidFill>
                  <a:srgbClr val="3B3D41"/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  <a:sym typeface="阿里巴巴普惠体 L" panose="00020600040101010101" charset="-122"/>
              </a:rPr>
              <a:t>》</a:t>
            </a:r>
            <a:r>
              <a:rPr lang="zh-CN" altLang="en-US" sz="1200" dirty="0">
                <a:solidFill>
                  <a:srgbClr val="3B3D41"/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  <a:sym typeface="阿里巴巴普惠体 L" panose="00020600040101010101" charset="-122"/>
              </a:rPr>
              <a:t>之中</a:t>
            </a:r>
            <a:r>
              <a:rPr lang="en-US" altLang="zh-CN" sz="1200" dirty="0">
                <a:solidFill>
                  <a:srgbClr val="3B3D41"/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  <a:sym typeface="阿里巴巴普惠体 L" panose="00020600040101010101" charset="-122"/>
              </a:rPr>
              <a:t>《</a:t>
            </a:r>
            <a:r>
              <a:rPr lang="zh-CN" altLang="en-US" sz="1200" dirty="0">
                <a:solidFill>
                  <a:srgbClr val="3B3D41"/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  <a:sym typeface="阿里巴巴普惠体 L" panose="00020600040101010101" charset="-122"/>
              </a:rPr>
              <a:t>季秋纪</a:t>
            </a:r>
            <a:r>
              <a:rPr lang="en-US" altLang="zh-CN" sz="1200" dirty="0">
                <a:solidFill>
                  <a:srgbClr val="3B3D41"/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  <a:sym typeface="阿里巴巴普惠体 L" panose="00020600040101010101" charset="-122"/>
              </a:rPr>
              <a:t>》</a:t>
            </a:r>
            <a:r>
              <a:rPr lang="zh-CN" altLang="en-US" sz="1200" dirty="0">
                <a:solidFill>
                  <a:srgbClr val="3B3D41"/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  <a:sym typeface="阿里巴巴普惠体 L" panose="00020600040101010101" charset="-122"/>
              </a:rPr>
              <a:t>载：“（九月）命家宰，农事备收，举五种之要。藏帝籍之收于神仓，祗敬必饬。”“是日也，大飨帝，尝牺牲，告备于天子。”可见当时已有在秋九月农作物丰收之时祭飨天帝、祭祖，以谢天帝、祖先恩德的活动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91" name="iSlíďè"/>
          <p:cNvSpPr txBox="1"/>
          <p:nvPr/>
        </p:nvSpPr>
        <p:spPr bwMode="auto">
          <a:xfrm>
            <a:off x="7210311" y="1574835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Autofit/>
          </a:bodyPr>
          <a:lstStyle/>
          <a:p>
            <a:pPr algn="just" latinLnBrk="1">
              <a:lnSpc>
                <a:spcPct val="120000"/>
              </a:lnSpc>
              <a:defRPr/>
            </a:pPr>
            <a:r>
              <a:rPr lang="zh-CN" altLang="en-US" sz="2200" dirty="0">
                <a:solidFill>
                  <a:srgbClr val="3B3D4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L" panose="00020600040101010101" charset="-122"/>
                <a:sym typeface="阿里巴巴普惠体 L" panose="00020600040101010101" charset="-122"/>
              </a:rPr>
              <a:t>节日起源</a:t>
            </a:r>
            <a:endParaRPr kumimoji="0" lang="zh-CN" altLang="en-US" sz="1700" b="1" i="0" u="none" strike="noStrike" kern="1200" cap="none" spc="0" normalizeH="0" baseline="0" noProof="0" dirty="0">
              <a:ln>
                <a:noFill/>
              </a:ln>
              <a:solidFill>
                <a:srgbClr val="3B3D41"/>
              </a:solidFill>
              <a:effectLst/>
              <a:uLnTx/>
              <a:uFillTx/>
              <a:latin typeface="阿里巴巴普惠体 R" panose="00020600040101010101" charset="-122"/>
              <a:ea typeface="阿里巴巴普惠体 R" panose="00020600040101010101" charset="-122"/>
              <a:cs typeface="阿里巴巴普惠体 L" panose="00020600040101010101" charset="-122"/>
              <a:sym typeface="阿里巴巴普惠体 L" panose="00020600040101010101" charset="-122"/>
            </a:endParaRPr>
          </a:p>
        </p:txBody>
      </p:sp>
      <p:pic>
        <p:nvPicPr>
          <p:cNvPr id="2" name="图片 1" descr="D:\图片\2ca03b00fd0dd25e17795573188d3db7.png2ca03b00fd0dd25e17795573188d3db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70305" y="957580"/>
            <a:ext cx="4942205" cy="49422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išľíďè"/>
          <p:cNvSpPr/>
          <p:nvPr/>
        </p:nvSpPr>
        <p:spPr bwMode="auto">
          <a:xfrm>
            <a:off x="4484974" y="1350865"/>
            <a:ext cx="2541979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rgbClr val="3B3D41"/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  <a:sym typeface="阿里巴巴普惠体 L" panose="00020600040101010101" charset="-122"/>
              </a:rPr>
              <a:t>请在此输入内容请在此输入内容请在此输入内容请在此输入内容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47" name="iSlíďè"/>
          <p:cNvSpPr txBox="1"/>
          <p:nvPr/>
        </p:nvSpPr>
        <p:spPr bwMode="auto">
          <a:xfrm>
            <a:off x="4498071" y="1022732"/>
            <a:ext cx="1438709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fontScale="97500"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ea"/>
              </a:rPr>
              <a:t>标题文本预设</a:t>
            </a:r>
          </a:p>
        </p:txBody>
      </p:sp>
      <p:sp>
        <p:nvSpPr>
          <p:cNvPr id="48" name="išľíďè"/>
          <p:cNvSpPr/>
          <p:nvPr/>
        </p:nvSpPr>
        <p:spPr bwMode="auto">
          <a:xfrm>
            <a:off x="8744313" y="3017386"/>
            <a:ext cx="2541979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rgbClr val="3B3D41"/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  <a:sym typeface="阿里巴巴普惠体 L" panose="00020600040101010101" charset="-122"/>
              </a:rPr>
              <a:t>请在此输入内容请在此输入内容请在此输入内容请在此输入内容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49" name="iSlíďè"/>
          <p:cNvSpPr txBox="1"/>
          <p:nvPr/>
        </p:nvSpPr>
        <p:spPr bwMode="auto">
          <a:xfrm>
            <a:off x="8757410" y="2689253"/>
            <a:ext cx="1438709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fontScale="97500"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ea"/>
              </a:rPr>
              <a:t>标题文本预设</a:t>
            </a:r>
          </a:p>
        </p:txBody>
      </p:sp>
      <p:sp>
        <p:nvSpPr>
          <p:cNvPr id="50" name="išľíďè"/>
          <p:cNvSpPr/>
          <p:nvPr/>
        </p:nvSpPr>
        <p:spPr bwMode="auto">
          <a:xfrm>
            <a:off x="8134061" y="5103935"/>
            <a:ext cx="2541979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rgbClr val="3B3D41"/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  <a:sym typeface="阿里巴巴普惠体 L" panose="00020600040101010101" charset="-122"/>
              </a:rPr>
              <a:t>请在此输入内容请在此输入内容请在此输入内容请在此输入内容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51" name="iSlíďè"/>
          <p:cNvSpPr txBox="1"/>
          <p:nvPr/>
        </p:nvSpPr>
        <p:spPr bwMode="auto">
          <a:xfrm>
            <a:off x="8147158" y="4775802"/>
            <a:ext cx="1438709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fontScale="97500"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ea"/>
              </a:rPr>
              <a:t>标题文本预设</a:t>
            </a:r>
          </a:p>
        </p:txBody>
      </p:sp>
      <p:sp>
        <p:nvSpPr>
          <p:cNvPr id="52" name="išľíďè"/>
          <p:cNvSpPr/>
          <p:nvPr/>
        </p:nvSpPr>
        <p:spPr bwMode="auto">
          <a:xfrm>
            <a:off x="2849386" y="5452238"/>
            <a:ext cx="2541979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rgbClr val="3B3D41"/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  <a:sym typeface="阿里巴巴普惠体 L" panose="00020600040101010101" charset="-122"/>
              </a:rPr>
              <a:t>请在此输入内容请在此输入内容请在此输入内容请在此输入内容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53" name="iSlíďè"/>
          <p:cNvSpPr txBox="1"/>
          <p:nvPr/>
        </p:nvSpPr>
        <p:spPr bwMode="auto">
          <a:xfrm>
            <a:off x="2862483" y="5124105"/>
            <a:ext cx="1438709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fontScale="97500"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ea"/>
              </a:rPr>
              <a:t>标题文本预设</a:t>
            </a:r>
          </a:p>
        </p:txBody>
      </p:sp>
      <p:sp>
        <p:nvSpPr>
          <p:cNvPr id="54" name="išľíďè"/>
          <p:cNvSpPr/>
          <p:nvPr/>
        </p:nvSpPr>
        <p:spPr bwMode="auto">
          <a:xfrm>
            <a:off x="1205485" y="3193277"/>
            <a:ext cx="2541979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rgbClr val="3B3D41"/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  <a:sym typeface="阿里巴巴普惠体 L" panose="00020600040101010101" charset="-122"/>
              </a:rPr>
              <a:t>请在此输入内容请在此输入内容请在此输入内容请在此输入内容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55" name="iSlíďè"/>
          <p:cNvSpPr txBox="1"/>
          <p:nvPr/>
        </p:nvSpPr>
        <p:spPr bwMode="auto">
          <a:xfrm>
            <a:off x="1218582" y="2865144"/>
            <a:ext cx="1438709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fontScale="97500"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ea"/>
              </a:rPr>
              <a:t>标题文本预设</a:t>
            </a:r>
          </a:p>
        </p:txBody>
      </p:sp>
      <p:pic>
        <p:nvPicPr>
          <p:cNvPr id="2" name="图片 1" descr="7c1d081537336421f4a056d2cd624ec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220" y="1010920"/>
            <a:ext cx="4653280" cy="4653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千图PPT彼岸天：ID 8661124库_组合 24"/>
          <p:cNvGrpSpPr/>
          <p:nvPr>
            <p:custDataLst>
              <p:tags r:id="rId1"/>
            </p:custDataLst>
          </p:nvPr>
        </p:nvGrpSpPr>
        <p:grpSpPr>
          <a:xfrm>
            <a:off x="8367332" y="2698025"/>
            <a:ext cx="2448272" cy="1338747"/>
            <a:chOff x="8472264" y="2924944"/>
            <a:chExt cx="2448272" cy="1338747"/>
          </a:xfrm>
        </p:grpSpPr>
        <p:cxnSp>
          <p:nvCxnSpPr>
            <p:cNvPr id="48" name="Straight Connector 26"/>
            <p:cNvCxnSpPr/>
            <p:nvPr/>
          </p:nvCxnSpPr>
          <p:spPr>
            <a:xfrm>
              <a:off x="8472264" y="2924944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27"/>
            <p:cNvCxnSpPr/>
            <p:nvPr/>
          </p:nvCxnSpPr>
          <p:spPr>
            <a:xfrm>
              <a:off x="8472264" y="4263691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39"/>
          <p:cNvGrpSpPr/>
          <p:nvPr/>
        </p:nvGrpSpPr>
        <p:grpSpPr>
          <a:xfrm>
            <a:off x="1202536" y="2698025"/>
            <a:ext cx="2448272" cy="1338747"/>
            <a:chOff x="1307468" y="2924944"/>
            <a:chExt cx="2448272" cy="1338747"/>
          </a:xfrm>
        </p:grpSpPr>
        <p:cxnSp>
          <p:nvCxnSpPr>
            <p:cNvPr id="51" name="Straight Connector 40"/>
            <p:cNvCxnSpPr/>
            <p:nvPr/>
          </p:nvCxnSpPr>
          <p:spPr>
            <a:xfrm>
              <a:off x="1307468" y="2924944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41"/>
            <p:cNvCxnSpPr/>
            <p:nvPr/>
          </p:nvCxnSpPr>
          <p:spPr>
            <a:xfrm>
              <a:off x="1307468" y="4263691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išľíďè"/>
          <p:cNvSpPr/>
          <p:nvPr/>
        </p:nvSpPr>
        <p:spPr bwMode="auto">
          <a:xfrm>
            <a:off x="1184534" y="2061852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rgbClr val="3B3D41"/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  <a:sym typeface="阿里巴巴普惠体 L" panose="00020600040101010101" charset="-122"/>
              </a:rPr>
              <a:t>请在此输入内容请在此输入内容请在此输入内容请在此输入内容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54" name="iSlíďè"/>
          <p:cNvSpPr txBox="1"/>
          <p:nvPr/>
        </p:nvSpPr>
        <p:spPr bwMode="auto">
          <a:xfrm>
            <a:off x="1625625" y="1727480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</a:p>
        </p:txBody>
      </p:sp>
      <p:sp>
        <p:nvSpPr>
          <p:cNvPr id="55" name="išľíďè"/>
          <p:cNvSpPr/>
          <p:nvPr/>
        </p:nvSpPr>
        <p:spPr bwMode="auto">
          <a:xfrm>
            <a:off x="1184534" y="3400598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rgbClr val="3B3D41"/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  <a:sym typeface="阿里巴巴普惠体 L" panose="00020600040101010101" charset="-122"/>
              </a:rPr>
              <a:t>请在此输入内容请在此输入内容请在此输入内容请在此输入内容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56" name="iSlíďè"/>
          <p:cNvSpPr txBox="1"/>
          <p:nvPr/>
        </p:nvSpPr>
        <p:spPr bwMode="auto">
          <a:xfrm>
            <a:off x="1625625" y="3066226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</a:p>
        </p:txBody>
      </p:sp>
      <p:sp>
        <p:nvSpPr>
          <p:cNvPr id="57" name="išľíďè"/>
          <p:cNvSpPr/>
          <p:nvPr/>
        </p:nvSpPr>
        <p:spPr bwMode="auto">
          <a:xfrm>
            <a:off x="1184534" y="4672452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rgbClr val="3B3D41"/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  <a:sym typeface="阿里巴巴普惠体 L" panose="00020600040101010101" charset="-122"/>
              </a:rPr>
              <a:t>请在此输入内容请在此输入内容请在此输入内容请在此输入内容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58" name="iSlíďè"/>
          <p:cNvSpPr txBox="1"/>
          <p:nvPr/>
        </p:nvSpPr>
        <p:spPr bwMode="auto">
          <a:xfrm>
            <a:off x="1625625" y="4338080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</a:p>
        </p:txBody>
      </p:sp>
      <p:sp>
        <p:nvSpPr>
          <p:cNvPr id="59" name="išľíďè"/>
          <p:cNvSpPr/>
          <p:nvPr/>
        </p:nvSpPr>
        <p:spPr bwMode="auto">
          <a:xfrm>
            <a:off x="8415120" y="2061852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rgbClr val="3B3D41"/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  <a:sym typeface="阿里巴巴普惠体 L" panose="00020600040101010101" charset="-122"/>
              </a:rPr>
              <a:t>请在此输入内容请在此输入内容请在此输入内容请在此输入内容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60" name="iSlíďè"/>
          <p:cNvSpPr txBox="1"/>
          <p:nvPr/>
        </p:nvSpPr>
        <p:spPr bwMode="auto">
          <a:xfrm>
            <a:off x="8856211" y="1727480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</a:p>
        </p:txBody>
      </p:sp>
      <p:sp>
        <p:nvSpPr>
          <p:cNvPr id="61" name="išľíďè"/>
          <p:cNvSpPr/>
          <p:nvPr/>
        </p:nvSpPr>
        <p:spPr bwMode="auto">
          <a:xfrm>
            <a:off x="8415120" y="3400598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rgbClr val="3B3D41"/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  <a:sym typeface="阿里巴巴普惠体 L" panose="00020600040101010101" charset="-122"/>
              </a:rPr>
              <a:t>请在此输入内容请在此输入内容请在此输入内容请在此输入内容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62" name="iSlíďè"/>
          <p:cNvSpPr txBox="1"/>
          <p:nvPr/>
        </p:nvSpPr>
        <p:spPr bwMode="auto">
          <a:xfrm>
            <a:off x="8856211" y="3066226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</a:p>
        </p:txBody>
      </p:sp>
      <p:sp>
        <p:nvSpPr>
          <p:cNvPr id="63" name="išľíďè"/>
          <p:cNvSpPr/>
          <p:nvPr/>
        </p:nvSpPr>
        <p:spPr bwMode="auto">
          <a:xfrm>
            <a:off x="8415120" y="4672452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rgbClr val="3B3D41"/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  <a:sym typeface="阿里巴巴普惠体 L" panose="00020600040101010101" charset="-122"/>
              </a:rPr>
              <a:t>请在此输入内容请在此输入内容请在此输入内容请在此输入内容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64" name="iSlíďè"/>
          <p:cNvSpPr txBox="1"/>
          <p:nvPr/>
        </p:nvSpPr>
        <p:spPr bwMode="auto">
          <a:xfrm>
            <a:off x="8856211" y="4338080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</a:p>
        </p:txBody>
      </p:sp>
      <p:pic>
        <p:nvPicPr>
          <p:cNvPr id="3" name="图片 2" descr="0c7cc2627691ff57ec2b5b18807492c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8440" y="734695"/>
            <a:ext cx="4134485" cy="5511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59936" y="1425091"/>
            <a:ext cx="11256514" cy="4261446"/>
            <a:chOff x="559936" y="1435886"/>
            <a:chExt cx="11256514" cy="4261446"/>
          </a:xfrm>
        </p:grpSpPr>
        <p:sp>
          <p:nvSpPr>
            <p:cNvPr id="70" name="任意多边形 178"/>
            <p:cNvSpPr/>
            <p:nvPr/>
          </p:nvSpPr>
          <p:spPr bwMode="auto">
            <a:xfrm>
              <a:off x="2609082" y="1435886"/>
              <a:ext cx="1290757" cy="2843965"/>
            </a:xfrm>
            <a:custGeom>
              <a:avLst/>
              <a:gdLst>
                <a:gd name="connsiteX0" fmla="*/ 234950 w 1428751"/>
                <a:gd name="connsiteY0" fmla="*/ 0 h 3148013"/>
                <a:gd name="connsiteX1" fmla="*/ 239712 w 1428751"/>
                <a:gd name="connsiteY1" fmla="*/ 0 h 3148013"/>
                <a:gd name="connsiteX2" fmla="*/ 276225 w 1428751"/>
                <a:gd name="connsiteY2" fmla="*/ 0 h 3148013"/>
                <a:gd name="connsiteX3" fmla="*/ 319088 w 1428751"/>
                <a:gd name="connsiteY3" fmla="*/ 0 h 3148013"/>
                <a:gd name="connsiteX4" fmla="*/ 361950 w 1428751"/>
                <a:gd name="connsiteY4" fmla="*/ 0 h 3148013"/>
                <a:gd name="connsiteX5" fmla="*/ 361951 w 1428751"/>
                <a:gd name="connsiteY5" fmla="*/ 0 h 3148013"/>
                <a:gd name="connsiteX6" fmla="*/ 404813 w 1428751"/>
                <a:gd name="connsiteY6" fmla="*/ 0 h 3148013"/>
                <a:gd name="connsiteX7" fmla="*/ 446088 w 1428751"/>
                <a:gd name="connsiteY7" fmla="*/ 0 h 3148013"/>
                <a:gd name="connsiteX8" fmla="*/ 488950 w 1428751"/>
                <a:gd name="connsiteY8" fmla="*/ 0 h 3148013"/>
                <a:gd name="connsiteX9" fmla="*/ 488951 w 1428751"/>
                <a:gd name="connsiteY9" fmla="*/ 0 h 3148013"/>
                <a:gd name="connsiteX10" fmla="*/ 531813 w 1428751"/>
                <a:gd name="connsiteY10" fmla="*/ 0 h 3148013"/>
                <a:gd name="connsiteX11" fmla="*/ 576263 w 1428751"/>
                <a:gd name="connsiteY11" fmla="*/ 0 h 3148013"/>
                <a:gd name="connsiteX12" fmla="*/ 617538 w 1428751"/>
                <a:gd name="connsiteY12" fmla="*/ 0 h 3148013"/>
                <a:gd name="connsiteX13" fmla="*/ 660400 w 1428751"/>
                <a:gd name="connsiteY13" fmla="*/ 0 h 3148013"/>
                <a:gd name="connsiteX14" fmla="*/ 660401 w 1428751"/>
                <a:gd name="connsiteY14" fmla="*/ 0 h 3148013"/>
                <a:gd name="connsiteX15" fmla="*/ 703263 w 1428751"/>
                <a:gd name="connsiteY15" fmla="*/ 0 h 3148013"/>
                <a:gd name="connsiteX16" fmla="*/ 744538 w 1428751"/>
                <a:gd name="connsiteY16" fmla="*/ 0 h 3148013"/>
                <a:gd name="connsiteX17" fmla="*/ 787400 w 1428751"/>
                <a:gd name="connsiteY17" fmla="*/ 0 h 3148013"/>
                <a:gd name="connsiteX18" fmla="*/ 787401 w 1428751"/>
                <a:gd name="connsiteY18" fmla="*/ 0 h 3148013"/>
                <a:gd name="connsiteX19" fmla="*/ 830263 w 1428751"/>
                <a:gd name="connsiteY19" fmla="*/ 0 h 3148013"/>
                <a:gd name="connsiteX20" fmla="*/ 873125 w 1428751"/>
                <a:gd name="connsiteY20" fmla="*/ 0 h 3148013"/>
                <a:gd name="connsiteX21" fmla="*/ 873126 w 1428751"/>
                <a:gd name="connsiteY21" fmla="*/ 0 h 3148013"/>
                <a:gd name="connsiteX22" fmla="*/ 914400 w 1428751"/>
                <a:gd name="connsiteY22" fmla="*/ 0 h 3148013"/>
                <a:gd name="connsiteX23" fmla="*/ 958850 w 1428751"/>
                <a:gd name="connsiteY23" fmla="*/ 0 h 3148013"/>
                <a:gd name="connsiteX24" fmla="*/ 990600 w 1428751"/>
                <a:gd name="connsiteY24" fmla="*/ 0 h 3148013"/>
                <a:gd name="connsiteX25" fmla="*/ 1001713 w 1428751"/>
                <a:gd name="connsiteY25" fmla="*/ 0 h 3148013"/>
                <a:gd name="connsiteX26" fmla="*/ 1039813 w 1428751"/>
                <a:gd name="connsiteY26" fmla="*/ 4762 h 3148013"/>
                <a:gd name="connsiteX27" fmla="*/ 1044576 w 1428751"/>
                <a:gd name="connsiteY27" fmla="*/ 6350 h 3148013"/>
                <a:gd name="connsiteX28" fmla="*/ 1044576 w 1428751"/>
                <a:gd name="connsiteY28" fmla="*/ 6350 h 3148013"/>
                <a:gd name="connsiteX29" fmla="*/ 1084262 w 1428751"/>
                <a:gd name="connsiteY29" fmla="*/ 15875 h 3148013"/>
                <a:gd name="connsiteX30" fmla="*/ 1085850 w 1428751"/>
                <a:gd name="connsiteY30" fmla="*/ 17462 h 3148013"/>
                <a:gd name="connsiteX31" fmla="*/ 1085850 w 1428751"/>
                <a:gd name="connsiteY31" fmla="*/ 17462 h 3148013"/>
                <a:gd name="connsiteX32" fmla="*/ 1123950 w 1428751"/>
                <a:gd name="connsiteY32" fmla="*/ 34924 h 3148013"/>
                <a:gd name="connsiteX33" fmla="*/ 1128713 w 1428751"/>
                <a:gd name="connsiteY33" fmla="*/ 38099 h 3148013"/>
                <a:gd name="connsiteX34" fmla="*/ 1128713 w 1428751"/>
                <a:gd name="connsiteY34" fmla="*/ 38100 h 3148013"/>
                <a:gd name="connsiteX35" fmla="*/ 1160463 w 1428751"/>
                <a:gd name="connsiteY35" fmla="*/ 60325 h 3148013"/>
                <a:gd name="connsiteX36" fmla="*/ 1171576 w 1428751"/>
                <a:gd name="connsiteY36" fmla="*/ 73025 h 3148013"/>
                <a:gd name="connsiteX37" fmla="*/ 1171576 w 1428751"/>
                <a:gd name="connsiteY37" fmla="*/ 73026 h 3148013"/>
                <a:gd name="connsiteX38" fmla="*/ 1189037 w 1428751"/>
                <a:gd name="connsiteY38" fmla="*/ 92075 h 3148013"/>
                <a:gd name="connsiteX39" fmla="*/ 1211263 w 1428751"/>
                <a:gd name="connsiteY39" fmla="*/ 128587 h 3148013"/>
                <a:gd name="connsiteX40" fmla="*/ 1214438 w 1428751"/>
                <a:gd name="connsiteY40" fmla="*/ 136525 h 3148013"/>
                <a:gd name="connsiteX41" fmla="*/ 1225550 w 1428751"/>
                <a:gd name="connsiteY41" fmla="*/ 166687 h 3148013"/>
                <a:gd name="connsiteX42" fmla="*/ 1230313 w 1428751"/>
                <a:gd name="connsiteY42" fmla="*/ 209550 h 3148013"/>
                <a:gd name="connsiteX43" fmla="*/ 1230313 w 1428751"/>
                <a:gd name="connsiteY43" fmla="*/ 617537 h 3148013"/>
                <a:gd name="connsiteX44" fmla="*/ 1255713 w 1428751"/>
                <a:gd name="connsiteY44" fmla="*/ 638175 h 3148013"/>
                <a:gd name="connsiteX45" fmla="*/ 1411289 w 1428751"/>
                <a:gd name="connsiteY45" fmla="*/ 755650 h 3148013"/>
                <a:gd name="connsiteX46" fmla="*/ 1425576 w 1428751"/>
                <a:gd name="connsiteY46" fmla="*/ 769938 h 3148013"/>
                <a:gd name="connsiteX47" fmla="*/ 1428751 w 1428751"/>
                <a:gd name="connsiteY47" fmla="*/ 787400 h 3148013"/>
                <a:gd name="connsiteX48" fmla="*/ 1425576 w 1428751"/>
                <a:gd name="connsiteY48" fmla="*/ 803275 h 3148013"/>
                <a:gd name="connsiteX49" fmla="*/ 1411289 w 1428751"/>
                <a:gd name="connsiteY49" fmla="*/ 817563 h 3148013"/>
                <a:gd name="connsiteX50" fmla="*/ 1255713 w 1428751"/>
                <a:gd name="connsiteY50" fmla="*/ 935038 h 3148013"/>
                <a:gd name="connsiteX51" fmla="*/ 1255713 w 1428751"/>
                <a:gd name="connsiteY51" fmla="*/ 935038 h 3148013"/>
                <a:gd name="connsiteX52" fmla="*/ 1230313 w 1428751"/>
                <a:gd name="connsiteY52" fmla="*/ 955675 h 3148013"/>
                <a:gd name="connsiteX53" fmla="*/ 1230313 w 1428751"/>
                <a:gd name="connsiteY53" fmla="*/ 2940051 h 3148013"/>
                <a:gd name="connsiteX54" fmla="*/ 1225550 w 1428751"/>
                <a:gd name="connsiteY54" fmla="*/ 2982913 h 3148013"/>
                <a:gd name="connsiteX55" fmla="*/ 1214438 w 1428751"/>
                <a:gd name="connsiteY55" fmla="*/ 3011488 h 3148013"/>
                <a:gd name="connsiteX56" fmla="*/ 1211263 w 1428751"/>
                <a:gd name="connsiteY56" fmla="*/ 3021013 h 3148013"/>
                <a:gd name="connsiteX57" fmla="*/ 1189037 w 1428751"/>
                <a:gd name="connsiteY57" fmla="*/ 3055938 h 3148013"/>
                <a:gd name="connsiteX58" fmla="*/ 1171576 w 1428751"/>
                <a:gd name="connsiteY58" fmla="*/ 3074987 h 3148013"/>
                <a:gd name="connsiteX59" fmla="*/ 1171576 w 1428751"/>
                <a:gd name="connsiteY59" fmla="*/ 3074988 h 3148013"/>
                <a:gd name="connsiteX60" fmla="*/ 1160463 w 1428751"/>
                <a:gd name="connsiteY60" fmla="*/ 3087688 h 3148013"/>
                <a:gd name="connsiteX61" fmla="*/ 1128713 w 1428751"/>
                <a:gd name="connsiteY61" fmla="*/ 3109913 h 3148013"/>
                <a:gd name="connsiteX62" fmla="*/ 1128713 w 1428751"/>
                <a:gd name="connsiteY62" fmla="*/ 3109913 h 3148013"/>
                <a:gd name="connsiteX63" fmla="*/ 1123950 w 1428751"/>
                <a:gd name="connsiteY63" fmla="*/ 3113088 h 3148013"/>
                <a:gd name="connsiteX64" fmla="*/ 1085850 w 1428751"/>
                <a:gd name="connsiteY64" fmla="*/ 3130550 h 3148013"/>
                <a:gd name="connsiteX65" fmla="*/ 1084262 w 1428751"/>
                <a:gd name="connsiteY65" fmla="*/ 3132138 h 3148013"/>
                <a:gd name="connsiteX66" fmla="*/ 1044576 w 1428751"/>
                <a:gd name="connsiteY66" fmla="*/ 3143250 h 3148013"/>
                <a:gd name="connsiteX67" fmla="*/ 1044576 w 1428751"/>
                <a:gd name="connsiteY67" fmla="*/ 3143251 h 3148013"/>
                <a:gd name="connsiteX68" fmla="*/ 1039813 w 1428751"/>
                <a:gd name="connsiteY68" fmla="*/ 3144838 h 3148013"/>
                <a:gd name="connsiteX69" fmla="*/ 1001713 w 1428751"/>
                <a:gd name="connsiteY69" fmla="*/ 3148013 h 3148013"/>
                <a:gd name="connsiteX70" fmla="*/ 990600 w 1428751"/>
                <a:gd name="connsiteY70" fmla="*/ 3148013 h 3148013"/>
                <a:gd name="connsiteX71" fmla="*/ 958850 w 1428751"/>
                <a:gd name="connsiteY71" fmla="*/ 3148013 h 3148013"/>
                <a:gd name="connsiteX72" fmla="*/ 914400 w 1428751"/>
                <a:gd name="connsiteY72" fmla="*/ 3148013 h 3148013"/>
                <a:gd name="connsiteX73" fmla="*/ 873126 w 1428751"/>
                <a:gd name="connsiteY73" fmla="*/ 3148013 h 3148013"/>
                <a:gd name="connsiteX74" fmla="*/ 873125 w 1428751"/>
                <a:gd name="connsiteY74" fmla="*/ 3148013 h 3148013"/>
                <a:gd name="connsiteX75" fmla="*/ 830263 w 1428751"/>
                <a:gd name="connsiteY75" fmla="*/ 3148013 h 3148013"/>
                <a:gd name="connsiteX76" fmla="*/ 787401 w 1428751"/>
                <a:gd name="connsiteY76" fmla="*/ 3148013 h 3148013"/>
                <a:gd name="connsiteX77" fmla="*/ 787400 w 1428751"/>
                <a:gd name="connsiteY77" fmla="*/ 3148013 h 3148013"/>
                <a:gd name="connsiteX78" fmla="*/ 744538 w 1428751"/>
                <a:gd name="connsiteY78" fmla="*/ 3148013 h 3148013"/>
                <a:gd name="connsiteX79" fmla="*/ 703263 w 1428751"/>
                <a:gd name="connsiteY79" fmla="*/ 3148013 h 3148013"/>
                <a:gd name="connsiteX80" fmla="*/ 660401 w 1428751"/>
                <a:gd name="connsiteY80" fmla="*/ 3148013 h 3148013"/>
                <a:gd name="connsiteX81" fmla="*/ 660400 w 1428751"/>
                <a:gd name="connsiteY81" fmla="*/ 3148013 h 3148013"/>
                <a:gd name="connsiteX82" fmla="*/ 617538 w 1428751"/>
                <a:gd name="connsiteY82" fmla="*/ 3148013 h 3148013"/>
                <a:gd name="connsiteX83" fmla="*/ 576263 w 1428751"/>
                <a:gd name="connsiteY83" fmla="*/ 3148013 h 3148013"/>
                <a:gd name="connsiteX84" fmla="*/ 531813 w 1428751"/>
                <a:gd name="connsiteY84" fmla="*/ 3148013 h 3148013"/>
                <a:gd name="connsiteX85" fmla="*/ 488951 w 1428751"/>
                <a:gd name="connsiteY85" fmla="*/ 3148013 h 3148013"/>
                <a:gd name="connsiteX86" fmla="*/ 488950 w 1428751"/>
                <a:gd name="connsiteY86" fmla="*/ 3148013 h 3148013"/>
                <a:gd name="connsiteX87" fmla="*/ 446088 w 1428751"/>
                <a:gd name="connsiteY87" fmla="*/ 3148013 h 3148013"/>
                <a:gd name="connsiteX88" fmla="*/ 404813 w 1428751"/>
                <a:gd name="connsiteY88" fmla="*/ 3148013 h 3148013"/>
                <a:gd name="connsiteX89" fmla="*/ 361951 w 1428751"/>
                <a:gd name="connsiteY89" fmla="*/ 3148013 h 3148013"/>
                <a:gd name="connsiteX90" fmla="*/ 361950 w 1428751"/>
                <a:gd name="connsiteY90" fmla="*/ 3148013 h 3148013"/>
                <a:gd name="connsiteX91" fmla="*/ 319088 w 1428751"/>
                <a:gd name="connsiteY91" fmla="*/ 3148013 h 3148013"/>
                <a:gd name="connsiteX92" fmla="*/ 276225 w 1428751"/>
                <a:gd name="connsiteY92" fmla="*/ 3148013 h 3148013"/>
                <a:gd name="connsiteX93" fmla="*/ 239712 w 1428751"/>
                <a:gd name="connsiteY93" fmla="*/ 3148013 h 3148013"/>
                <a:gd name="connsiteX94" fmla="*/ 234950 w 1428751"/>
                <a:gd name="connsiteY94" fmla="*/ 3148013 h 3148013"/>
                <a:gd name="connsiteX95" fmla="*/ 190500 w 1428751"/>
                <a:gd name="connsiteY95" fmla="*/ 3144838 h 3148013"/>
                <a:gd name="connsiteX96" fmla="*/ 190500 w 1428751"/>
                <a:gd name="connsiteY96" fmla="*/ 3144837 h 3148013"/>
                <a:gd name="connsiteX97" fmla="*/ 147638 w 1428751"/>
                <a:gd name="connsiteY97" fmla="*/ 3132137 h 3148013"/>
                <a:gd name="connsiteX98" fmla="*/ 147638 w 1428751"/>
                <a:gd name="connsiteY98" fmla="*/ 3132138 h 3148013"/>
                <a:gd name="connsiteX99" fmla="*/ 146050 w 1428751"/>
                <a:gd name="connsiteY99" fmla="*/ 3132138 h 3148013"/>
                <a:gd name="connsiteX100" fmla="*/ 104775 w 1428751"/>
                <a:gd name="connsiteY100" fmla="*/ 3113088 h 3148013"/>
                <a:gd name="connsiteX101" fmla="*/ 71437 w 1428751"/>
                <a:gd name="connsiteY101" fmla="*/ 3087688 h 3148013"/>
                <a:gd name="connsiteX102" fmla="*/ 63500 w 1428751"/>
                <a:gd name="connsiteY102" fmla="*/ 3081338 h 3148013"/>
                <a:gd name="connsiteX103" fmla="*/ 63500 w 1428751"/>
                <a:gd name="connsiteY103" fmla="*/ 3081336 h 3148013"/>
                <a:gd name="connsiteX104" fmla="*/ 41276 w 1428751"/>
                <a:gd name="connsiteY104" fmla="*/ 3055937 h 3148013"/>
                <a:gd name="connsiteX105" fmla="*/ 20638 w 1428751"/>
                <a:gd name="connsiteY105" fmla="*/ 3024187 h 3148013"/>
                <a:gd name="connsiteX106" fmla="*/ 19050 w 1428751"/>
                <a:gd name="connsiteY106" fmla="*/ 3021012 h 3148013"/>
                <a:gd name="connsiteX107" fmla="*/ 4762 w 1428751"/>
                <a:gd name="connsiteY107" fmla="*/ 2982912 h 3148013"/>
                <a:gd name="connsiteX108" fmla="*/ 0 w 1428751"/>
                <a:gd name="connsiteY108" fmla="*/ 2940050 h 3148013"/>
                <a:gd name="connsiteX109" fmla="*/ 0 w 1428751"/>
                <a:gd name="connsiteY109" fmla="*/ 209549 h 3148013"/>
                <a:gd name="connsiteX110" fmla="*/ 4762 w 1428751"/>
                <a:gd name="connsiteY110" fmla="*/ 166687 h 3148013"/>
                <a:gd name="connsiteX111" fmla="*/ 19050 w 1428751"/>
                <a:gd name="connsiteY111" fmla="*/ 128587 h 3148013"/>
                <a:gd name="connsiteX112" fmla="*/ 20638 w 1428751"/>
                <a:gd name="connsiteY112" fmla="*/ 125412 h 3148013"/>
                <a:gd name="connsiteX113" fmla="*/ 41276 w 1428751"/>
                <a:gd name="connsiteY113" fmla="*/ 92074 h 3148013"/>
                <a:gd name="connsiteX114" fmla="*/ 63500 w 1428751"/>
                <a:gd name="connsiteY114" fmla="*/ 68263 h 3148013"/>
                <a:gd name="connsiteX115" fmla="*/ 63500 w 1428751"/>
                <a:gd name="connsiteY115" fmla="*/ 68262 h 3148013"/>
                <a:gd name="connsiteX116" fmla="*/ 71437 w 1428751"/>
                <a:gd name="connsiteY116" fmla="*/ 60325 h 3148013"/>
                <a:gd name="connsiteX117" fmla="*/ 104775 w 1428751"/>
                <a:gd name="connsiteY117" fmla="*/ 34925 h 3148013"/>
                <a:gd name="connsiteX118" fmla="*/ 146050 w 1428751"/>
                <a:gd name="connsiteY118" fmla="*/ 15875 h 3148013"/>
                <a:gd name="connsiteX119" fmla="*/ 147638 w 1428751"/>
                <a:gd name="connsiteY119" fmla="*/ 15875 h 3148013"/>
                <a:gd name="connsiteX120" fmla="*/ 147638 w 1428751"/>
                <a:gd name="connsiteY120" fmla="*/ 15874 h 3148013"/>
                <a:gd name="connsiteX121" fmla="*/ 190501 w 1428751"/>
                <a:gd name="connsiteY121" fmla="*/ 4762 h 3148013"/>
                <a:gd name="connsiteX122" fmla="*/ 190501 w 1428751"/>
                <a:gd name="connsiteY122" fmla="*/ 4762 h 314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1428751" h="3148013">
                  <a:moveTo>
                    <a:pt x="234950" y="0"/>
                  </a:moveTo>
                  <a:lnTo>
                    <a:pt x="239712" y="0"/>
                  </a:lnTo>
                  <a:lnTo>
                    <a:pt x="276225" y="0"/>
                  </a:lnTo>
                  <a:lnTo>
                    <a:pt x="319088" y="0"/>
                  </a:lnTo>
                  <a:lnTo>
                    <a:pt x="361950" y="0"/>
                  </a:lnTo>
                  <a:lnTo>
                    <a:pt x="361951" y="0"/>
                  </a:lnTo>
                  <a:lnTo>
                    <a:pt x="404813" y="0"/>
                  </a:lnTo>
                  <a:lnTo>
                    <a:pt x="446088" y="0"/>
                  </a:lnTo>
                  <a:lnTo>
                    <a:pt x="488950" y="0"/>
                  </a:lnTo>
                  <a:lnTo>
                    <a:pt x="488951" y="0"/>
                  </a:lnTo>
                  <a:lnTo>
                    <a:pt x="531813" y="0"/>
                  </a:lnTo>
                  <a:lnTo>
                    <a:pt x="576263" y="0"/>
                  </a:lnTo>
                  <a:lnTo>
                    <a:pt x="617538" y="0"/>
                  </a:lnTo>
                  <a:lnTo>
                    <a:pt x="660400" y="0"/>
                  </a:lnTo>
                  <a:lnTo>
                    <a:pt x="660401" y="0"/>
                  </a:lnTo>
                  <a:lnTo>
                    <a:pt x="703263" y="0"/>
                  </a:lnTo>
                  <a:lnTo>
                    <a:pt x="744538" y="0"/>
                  </a:lnTo>
                  <a:lnTo>
                    <a:pt x="787400" y="0"/>
                  </a:lnTo>
                  <a:lnTo>
                    <a:pt x="787401" y="0"/>
                  </a:lnTo>
                  <a:lnTo>
                    <a:pt x="830263" y="0"/>
                  </a:lnTo>
                  <a:lnTo>
                    <a:pt x="873125" y="0"/>
                  </a:lnTo>
                  <a:lnTo>
                    <a:pt x="873126" y="0"/>
                  </a:lnTo>
                  <a:lnTo>
                    <a:pt x="914400" y="0"/>
                  </a:lnTo>
                  <a:lnTo>
                    <a:pt x="958850" y="0"/>
                  </a:lnTo>
                  <a:lnTo>
                    <a:pt x="990600" y="0"/>
                  </a:lnTo>
                  <a:lnTo>
                    <a:pt x="1001713" y="0"/>
                  </a:lnTo>
                  <a:lnTo>
                    <a:pt x="1039813" y="4762"/>
                  </a:lnTo>
                  <a:lnTo>
                    <a:pt x="1044576" y="6350"/>
                  </a:lnTo>
                  <a:lnTo>
                    <a:pt x="1044576" y="6350"/>
                  </a:lnTo>
                  <a:lnTo>
                    <a:pt x="1084262" y="15875"/>
                  </a:lnTo>
                  <a:lnTo>
                    <a:pt x="1085850" y="17462"/>
                  </a:lnTo>
                  <a:lnTo>
                    <a:pt x="1085850" y="17462"/>
                  </a:lnTo>
                  <a:lnTo>
                    <a:pt x="1123950" y="34924"/>
                  </a:lnTo>
                  <a:lnTo>
                    <a:pt x="1128713" y="38099"/>
                  </a:lnTo>
                  <a:lnTo>
                    <a:pt x="1128713" y="38100"/>
                  </a:lnTo>
                  <a:lnTo>
                    <a:pt x="1160463" y="60325"/>
                  </a:lnTo>
                  <a:lnTo>
                    <a:pt x="1171576" y="73025"/>
                  </a:lnTo>
                  <a:lnTo>
                    <a:pt x="1171576" y="73026"/>
                  </a:lnTo>
                  <a:lnTo>
                    <a:pt x="1189037" y="92075"/>
                  </a:lnTo>
                  <a:lnTo>
                    <a:pt x="1211263" y="128587"/>
                  </a:lnTo>
                  <a:lnTo>
                    <a:pt x="1214438" y="136525"/>
                  </a:lnTo>
                  <a:lnTo>
                    <a:pt x="1225550" y="166687"/>
                  </a:lnTo>
                  <a:lnTo>
                    <a:pt x="1230313" y="209550"/>
                  </a:lnTo>
                  <a:lnTo>
                    <a:pt x="1230313" y="617537"/>
                  </a:lnTo>
                  <a:lnTo>
                    <a:pt x="1255713" y="638175"/>
                  </a:lnTo>
                  <a:lnTo>
                    <a:pt x="1411289" y="755650"/>
                  </a:lnTo>
                  <a:lnTo>
                    <a:pt x="1425576" y="769938"/>
                  </a:lnTo>
                  <a:lnTo>
                    <a:pt x="1428751" y="787400"/>
                  </a:lnTo>
                  <a:lnTo>
                    <a:pt x="1425576" y="803275"/>
                  </a:lnTo>
                  <a:lnTo>
                    <a:pt x="1411289" y="817563"/>
                  </a:lnTo>
                  <a:lnTo>
                    <a:pt x="1255713" y="935038"/>
                  </a:lnTo>
                  <a:lnTo>
                    <a:pt x="1255713" y="935038"/>
                  </a:lnTo>
                  <a:lnTo>
                    <a:pt x="1230313" y="955675"/>
                  </a:lnTo>
                  <a:lnTo>
                    <a:pt x="1230313" y="2940051"/>
                  </a:lnTo>
                  <a:lnTo>
                    <a:pt x="1225550" y="2982913"/>
                  </a:lnTo>
                  <a:lnTo>
                    <a:pt x="1214438" y="3011488"/>
                  </a:lnTo>
                  <a:lnTo>
                    <a:pt x="1211263" y="3021013"/>
                  </a:lnTo>
                  <a:lnTo>
                    <a:pt x="1189037" y="3055938"/>
                  </a:lnTo>
                  <a:lnTo>
                    <a:pt x="1171576" y="3074987"/>
                  </a:lnTo>
                  <a:lnTo>
                    <a:pt x="1171576" y="3074988"/>
                  </a:lnTo>
                  <a:lnTo>
                    <a:pt x="1160463" y="3087688"/>
                  </a:lnTo>
                  <a:lnTo>
                    <a:pt x="1128713" y="3109913"/>
                  </a:lnTo>
                  <a:lnTo>
                    <a:pt x="1128713" y="3109913"/>
                  </a:lnTo>
                  <a:lnTo>
                    <a:pt x="1123950" y="3113088"/>
                  </a:lnTo>
                  <a:lnTo>
                    <a:pt x="1085850" y="3130550"/>
                  </a:lnTo>
                  <a:lnTo>
                    <a:pt x="1084262" y="3132138"/>
                  </a:lnTo>
                  <a:lnTo>
                    <a:pt x="1044576" y="3143250"/>
                  </a:lnTo>
                  <a:lnTo>
                    <a:pt x="1044576" y="3143251"/>
                  </a:lnTo>
                  <a:lnTo>
                    <a:pt x="1039813" y="3144838"/>
                  </a:lnTo>
                  <a:lnTo>
                    <a:pt x="1001713" y="3148013"/>
                  </a:lnTo>
                  <a:lnTo>
                    <a:pt x="990600" y="3148013"/>
                  </a:lnTo>
                  <a:lnTo>
                    <a:pt x="958850" y="3148013"/>
                  </a:lnTo>
                  <a:lnTo>
                    <a:pt x="914400" y="3148013"/>
                  </a:lnTo>
                  <a:lnTo>
                    <a:pt x="873126" y="3148013"/>
                  </a:lnTo>
                  <a:lnTo>
                    <a:pt x="873125" y="3148013"/>
                  </a:lnTo>
                  <a:lnTo>
                    <a:pt x="830263" y="3148013"/>
                  </a:lnTo>
                  <a:lnTo>
                    <a:pt x="787401" y="3148013"/>
                  </a:lnTo>
                  <a:lnTo>
                    <a:pt x="787400" y="3148013"/>
                  </a:lnTo>
                  <a:lnTo>
                    <a:pt x="744538" y="3148013"/>
                  </a:lnTo>
                  <a:lnTo>
                    <a:pt x="703263" y="3148013"/>
                  </a:lnTo>
                  <a:lnTo>
                    <a:pt x="660401" y="3148013"/>
                  </a:lnTo>
                  <a:lnTo>
                    <a:pt x="660400" y="3148013"/>
                  </a:lnTo>
                  <a:lnTo>
                    <a:pt x="617538" y="3148013"/>
                  </a:lnTo>
                  <a:lnTo>
                    <a:pt x="576263" y="3148013"/>
                  </a:lnTo>
                  <a:lnTo>
                    <a:pt x="531813" y="3148013"/>
                  </a:lnTo>
                  <a:lnTo>
                    <a:pt x="488951" y="3148013"/>
                  </a:lnTo>
                  <a:lnTo>
                    <a:pt x="488950" y="3148013"/>
                  </a:lnTo>
                  <a:lnTo>
                    <a:pt x="446088" y="3148013"/>
                  </a:lnTo>
                  <a:lnTo>
                    <a:pt x="404813" y="3148013"/>
                  </a:lnTo>
                  <a:lnTo>
                    <a:pt x="361951" y="3148013"/>
                  </a:lnTo>
                  <a:lnTo>
                    <a:pt x="361950" y="3148013"/>
                  </a:lnTo>
                  <a:lnTo>
                    <a:pt x="319088" y="3148013"/>
                  </a:lnTo>
                  <a:lnTo>
                    <a:pt x="276225" y="3148013"/>
                  </a:lnTo>
                  <a:lnTo>
                    <a:pt x="239712" y="3148013"/>
                  </a:lnTo>
                  <a:lnTo>
                    <a:pt x="234950" y="3148013"/>
                  </a:lnTo>
                  <a:lnTo>
                    <a:pt x="190500" y="3144838"/>
                  </a:lnTo>
                  <a:lnTo>
                    <a:pt x="190500" y="3144837"/>
                  </a:lnTo>
                  <a:lnTo>
                    <a:pt x="147638" y="3132137"/>
                  </a:lnTo>
                  <a:lnTo>
                    <a:pt x="147638" y="3132138"/>
                  </a:lnTo>
                  <a:lnTo>
                    <a:pt x="146050" y="3132138"/>
                  </a:lnTo>
                  <a:lnTo>
                    <a:pt x="104775" y="3113088"/>
                  </a:lnTo>
                  <a:lnTo>
                    <a:pt x="71437" y="3087688"/>
                  </a:lnTo>
                  <a:lnTo>
                    <a:pt x="63500" y="3081338"/>
                  </a:lnTo>
                  <a:lnTo>
                    <a:pt x="63500" y="3081336"/>
                  </a:lnTo>
                  <a:lnTo>
                    <a:pt x="41276" y="3055937"/>
                  </a:lnTo>
                  <a:lnTo>
                    <a:pt x="20638" y="3024187"/>
                  </a:lnTo>
                  <a:lnTo>
                    <a:pt x="19050" y="3021012"/>
                  </a:lnTo>
                  <a:lnTo>
                    <a:pt x="4762" y="2982912"/>
                  </a:lnTo>
                  <a:lnTo>
                    <a:pt x="0" y="2940050"/>
                  </a:lnTo>
                  <a:lnTo>
                    <a:pt x="0" y="209549"/>
                  </a:lnTo>
                  <a:lnTo>
                    <a:pt x="4762" y="166687"/>
                  </a:lnTo>
                  <a:lnTo>
                    <a:pt x="19050" y="128587"/>
                  </a:lnTo>
                  <a:lnTo>
                    <a:pt x="20638" y="125412"/>
                  </a:lnTo>
                  <a:lnTo>
                    <a:pt x="41276" y="92074"/>
                  </a:lnTo>
                  <a:lnTo>
                    <a:pt x="63500" y="68263"/>
                  </a:lnTo>
                  <a:lnTo>
                    <a:pt x="63500" y="68262"/>
                  </a:lnTo>
                  <a:lnTo>
                    <a:pt x="71437" y="60325"/>
                  </a:lnTo>
                  <a:lnTo>
                    <a:pt x="104775" y="34925"/>
                  </a:lnTo>
                  <a:lnTo>
                    <a:pt x="146050" y="15875"/>
                  </a:lnTo>
                  <a:lnTo>
                    <a:pt x="147638" y="15875"/>
                  </a:lnTo>
                  <a:lnTo>
                    <a:pt x="147638" y="15874"/>
                  </a:lnTo>
                  <a:lnTo>
                    <a:pt x="190501" y="4762"/>
                  </a:lnTo>
                  <a:lnTo>
                    <a:pt x="190501" y="4762"/>
                  </a:lnTo>
                  <a:close/>
                </a:path>
              </a:pathLst>
            </a:custGeom>
            <a:solidFill>
              <a:srgbClr val="F2BB4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9385" tIns="39692" rIns="79385" bIns="39692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2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1" name="任意多边形 187"/>
            <p:cNvSpPr>
              <a:spLocks noChangeArrowheads="1"/>
            </p:cNvSpPr>
            <p:nvPr/>
          </p:nvSpPr>
          <p:spPr bwMode="auto">
            <a:xfrm>
              <a:off x="4517995" y="1435886"/>
              <a:ext cx="1290756" cy="2843965"/>
            </a:xfrm>
            <a:custGeom>
              <a:avLst/>
              <a:gdLst>
                <a:gd name="connsiteX0" fmla="*/ 238125 w 1428750"/>
                <a:gd name="connsiteY0" fmla="*/ 0 h 3148013"/>
                <a:gd name="connsiteX1" fmla="*/ 258762 w 1428750"/>
                <a:gd name="connsiteY1" fmla="*/ 0 h 3148013"/>
                <a:gd name="connsiteX2" fmla="*/ 258763 w 1428750"/>
                <a:gd name="connsiteY2" fmla="*/ 0 h 3148013"/>
                <a:gd name="connsiteX3" fmla="*/ 303212 w 1428750"/>
                <a:gd name="connsiteY3" fmla="*/ 0 h 3148013"/>
                <a:gd name="connsiteX4" fmla="*/ 346075 w 1428750"/>
                <a:gd name="connsiteY4" fmla="*/ 0 h 3148013"/>
                <a:gd name="connsiteX5" fmla="*/ 388937 w 1428750"/>
                <a:gd name="connsiteY5" fmla="*/ 0 h 3148013"/>
                <a:gd name="connsiteX6" fmla="*/ 388938 w 1428750"/>
                <a:gd name="connsiteY6" fmla="*/ 0 h 3148013"/>
                <a:gd name="connsiteX7" fmla="*/ 431800 w 1428750"/>
                <a:gd name="connsiteY7" fmla="*/ 0 h 3148013"/>
                <a:gd name="connsiteX8" fmla="*/ 476250 w 1428750"/>
                <a:gd name="connsiteY8" fmla="*/ 0 h 3148013"/>
                <a:gd name="connsiteX9" fmla="*/ 519112 w 1428750"/>
                <a:gd name="connsiteY9" fmla="*/ 0 h 3148013"/>
                <a:gd name="connsiteX10" fmla="*/ 519113 w 1428750"/>
                <a:gd name="connsiteY10" fmla="*/ 0 h 3148013"/>
                <a:gd name="connsiteX11" fmla="*/ 563562 w 1428750"/>
                <a:gd name="connsiteY11" fmla="*/ 0 h 3148013"/>
                <a:gd name="connsiteX12" fmla="*/ 606425 w 1428750"/>
                <a:gd name="connsiteY12" fmla="*/ 0 h 3148013"/>
                <a:gd name="connsiteX13" fmla="*/ 649287 w 1428750"/>
                <a:gd name="connsiteY13" fmla="*/ 0 h 3148013"/>
                <a:gd name="connsiteX14" fmla="*/ 649288 w 1428750"/>
                <a:gd name="connsiteY14" fmla="*/ 0 h 3148013"/>
                <a:gd name="connsiteX15" fmla="*/ 692150 w 1428750"/>
                <a:gd name="connsiteY15" fmla="*/ 0 h 3148013"/>
                <a:gd name="connsiteX16" fmla="*/ 735012 w 1428750"/>
                <a:gd name="connsiteY16" fmla="*/ 0 h 3148013"/>
                <a:gd name="connsiteX17" fmla="*/ 735013 w 1428750"/>
                <a:gd name="connsiteY17" fmla="*/ 0 h 3148013"/>
                <a:gd name="connsiteX18" fmla="*/ 777875 w 1428750"/>
                <a:gd name="connsiteY18" fmla="*/ 0 h 3148013"/>
                <a:gd name="connsiteX19" fmla="*/ 822325 w 1428750"/>
                <a:gd name="connsiteY19" fmla="*/ 0 h 3148013"/>
                <a:gd name="connsiteX20" fmla="*/ 866775 w 1428750"/>
                <a:gd name="connsiteY20" fmla="*/ 0 h 3148013"/>
                <a:gd name="connsiteX21" fmla="*/ 909637 w 1428750"/>
                <a:gd name="connsiteY21" fmla="*/ 0 h 3148013"/>
                <a:gd name="connsiteX22" fmla="*/ 909638 w 1428750"/>
                <a:gd name="connsiteY22" fmla="*/ 0 h 3148013"/>
                <a:gd name="connsiteX23" fmla="*/ 952500 w 1428750"/>
                <a:gd name="connsiteY23" fmla="*/ 0 h 3148013"/>
                <a:gd name="connsiteX24" fmla="*/ 990600 w 1428750"/>
                <a:gd name="connsiteY24" fmla="*/ 0 h 3148013"/>
                <a:gd name="connsiteX25" fmla="*/ 995362 w 1428750"/>
                <a:gd name="connsiteY25" fmla="*/ 0 h 3148013"/>
                <a:gd name="connsiteX26" fmla="*/ 995363 w 1428750"/>
                <a:gd name="connsiteY26" fmla="*/ 0 h 3148013"/>
                <a:gd name="connsiteX27" fmla="*/ 995363 w 1428750"/>
                <a:gd name="connsiteY27" fmla="*/ 0 h 3148013"/>
                <a:gd name="connsiteX28" fmla="*/ 1038225 w 1428750"/>
                <a:gd name="connsiteY28" fmla="*/ 4762 h 3148013"/>
                <a:gd name="connsiteX29" fmla="*/ 1038225 w 1428750"/>
                <a:gd name="connsiteY29" fmla="*/ 4762 h 3148013"/>
                <a:gd name="connsiteX30" fmla="*/ 1081088 w 1428750"/>
                <a:gd name="connsiteY30" fmla="*/ 15874 h 3148013"/>
                <a:gd name="connsiteX31" fmla="*/ 1081088 w 1428750"/>
                <a:gd name="connsiteY31" fmla="*/ 15875 h 3148013"/>
                <a:gd name="connsiteX32" fmla="*/ 1082674 w 1428750"/>
                <a:gd name="connsiteY32" fmla="*/ 15875 h 3148013"/>
                <a:gd name="connsiteX33" fmla="*/ 1123950 w 1428750"/>
                <a:gd name="connsiteY33" fmla="*/ 34925 h 3148013"/>
                <a:gd name="connsiteX34" fmla="*/ 1123950 w 1428750"/>
                <a:gd name="connsiteY34" fmla="*/ 36512 h 3148013"/>
                <a:gd name="connsiteX35" fmla="*/ 1158875 w 1428750"/>
                <a:gd name="connsiteY35" fmla="*/ 60324 h 3148013"/>
                <a:gd name="connsiteX36" fmla="*/ 1169988 w 1428750"/>
                <a:gd name="connsiteY36" fmla="*/ 71437 h 3148013"/>
                <a:gd name="connsiteX37" fmla="*/ 1169988 w 1428750"/>
                <a:gd name="connsiteY37" fmla="*/ 71438 h 3148013"/>
                <a:gd name="connsiteX38" fmla="*/ 1189037 w 1428750"/>
                <a:gd name="connsiteY38" fmla="*/ 92074 h 3148013"/>
                <a:gd name="connsiteX39" fmla="*/ 1211262 w 1428750"/>
                <a:gd name="connsiteY39" fmla="*/ 128587 h 3148013"/>
                <a:gd name="connsiteX40" fmla="*/ 1212850 w 1428750"/>
                <a:gd name="connsiteY40" fmla="*/ 131762 h 3148013"/>
                <a:gd name="connsiteX41" fmla="*/ 1223962 w 1428750"/>
                <a:gd name="connsiteY41" fmla="*/ 166687 h 3148013"/>
                <a:gd name="connsiteX42" fmla="*/ 1230312 w 1428750"/>
                <a:gd name="connsiteY42" fmla="*/ 209549 h 3148013"/>
                <a:gd name="connsiteX43" fmla="*/ 1230312 w 1428750"/>
                <a:gd name="connsiteY43" fmla="*/ 617537 h 3148013"/>
                <a:gd name="connsiteX44" fmla="*/ 1255713 w 1428750"/>
                <a:gd name="connsiteY44" fmla="*/ 636587 h 3148013"/>
                <a:gd name="connsiteX45" fmla="*/ 1255713 w 1428750"/>
                <a:gd name="connsiteY45" fmla="*/ 636588 h 3148013"/>
                <a:gd name="connsiteX46" fmla="*/ 1298575 w 1428750"/>
                <a:gd name="connsiteY46" fmla="*/ 669924 h 3148013"/>
                <a:gd name="connsiteX47" fmla="*/ 1298575 w 1428750"/>
                <a:gd name="connsiteY47" fmla="*/ 669925 h 3148013"/>
                <a:gd name="connsiteX48" fmla="*/ 1341438 w 1428750"/>
                <a:gd name="connsiteY48" fmla="*/ 703262 h 3148013"/>
                <a:gd name="connsiteX49" fmla="*/ 1341438 w 1428750"/>
                <a:gd name="connsiteY49" fmla="*/ 703263 h 3148013"/>
                <a:gd name="connsiteX50" fmla="*/ 1384300 w 1428750"/>
                <a:gd name="connsiteY50" fmla="*/ 735012 h 3148013"/>
                <a:gd name="connsiteX51" fmla="*/ 1411288 w 1428750"/>
                <a:gd name="connsiteY51" fmla="*/ 755649 h 3148013"/>
                <a:gd name="connsiteX52" fmla="*/ 1423988 w 1428750"/>
                <a:gd name="connsiteY52" fmla="*/ 769937 h 3148013"/>
                <a:gd name="connsiteX53" fmla="*/ 1427163 w 1428750"/>
                <a:gd name="connsiteY53" fmla="*/ 787400 h 3148013"/>
                <a:gd name="connsiteX54" fmla="*/ 1427163 w 1428750"/>
                <a:gd name="connsiteY54" fmla="*/ 787400 h 3148013"/>
                <a:gd name="connsiteX55" fmla="*/ 1428750 w 1428750"/>
                <a:gd name="connsiteY55" fmla="*/ 787400 h 3148013"/>
                <a:gd name="connsiteX56" fmla="*/ 1428750 w 1428750"/>
                <a:gd name="connsiteY56" fmla="*/ 788988 h 3148013"/>
                <a:gd name="connsiteX57" fmla="*/ 1427162 w 1428750"/>
                <a:gd name="connsiteY57" fmla="*/ 788988 h 3148013"/>
                <a:gd name="connsiteX58" fmla="*/ 1427162 w 1428750"/>
                <a:gd name="connsiteY58" fmla="*/ 787405 h 3148013"/>
                <a:gd name="connsiteX59" fmla="*/ 1423988 w 1428750"/>
                <a:gd name="connsiteY59" fmla="*/ 803275 h 3148013"/>
                <a:gd name="connsiteX60" fmla="*/ 1411288 w 1428750"/>
                <a:gd name="connsiteY60" fmla="*/ 817563 h 3148013"/>
                <a:gd name="connsiteX61" fmla="*/ 1384300 w 1428750"/>
                <a:gd name="connsiteY61" fmla="*/ 838200 h 3148013"/>
                <a:gd name="connsiteX62" fmla="*/ 1384300 w 1428750"/>
                <a:gd name="connsiteY62" fmla="*/ 838200 h 3148013"/>
                <a:gd name="connsiteX63" fmla="*/ 1341438 w 1428750"/>
                <a:gd name="connsiteY63" fmla="*/ 871536 h 3148013"/>
                <a:gd name="connsiteX64" fmla="*/ 1341438 w 1428750"/>
                <a:gd name="connsiteY64" fmla="*/ 871538 h 3148013"/>
                <a:gd name="connsiteX65" fmla="*/ 1298575 w 1428750"/>
                <a:gd name="connsiteY65" fmla="*/ 904875 h 3148013"/>
                <a:gd name="connsiteX66" fmla="*/ 1255713 w 1428750"/>
                <a:gd name="connsiteY66" fmla="*/ 936624 h 3148013"/>
                <a:gd name="connsiteX67" fmla="*/ 1255713 w 1428750"/>
                <a:gd name="connsiteY67" fmla="*/ 936625 h 3148013"/>
                <a:gd name="connsiteX68" fmla="*/ 1230312 w 1428750"/>
                <a:gd name="connsiteY68" fmla="*/ 955675 h 3148013"/>
                <a:gd name="connsiteX69" fmla="*/ 1230312 w 1428750"/>
                <a:gd name="connsiteY69" fmla="*/ 2940050 h 3148013"/>
                <a:gd name="connsiteX70" fmla="*/ 1223962 w 1428750"/>
                <a:gd name="connsiteY70" fmla="*/ 2982913 h 3148013"/>
                <a:gd name="connsiteX71" fmla="*/ 1212850 w 1428750"/>
                <a:gd name="connsiteY71" fmla="*/ 3016250 h 3148013"/>
                <a:gd name="connsiteX72" fmla="*/ 1211262 w 1428750"/>
                <a:gd name="connsiteY72" fmla="*/ 3021013 h 3148013"/>
                <a:gd name="connsiteX73" fmla="*/ 1189037 w 1428750"/>
                <a:gd name="connsiteY73" fmla="*/ 3055938 h 3148013"/>
                <a:gd name="connsiteX74" fmla="*/ 1169988 w 1428750"/>
                <a:gd name="connsiteY74" fmla="*/ 3076574 h 3148013"/>
                <a:gd name="connsiteX75" fmla="*/ 1169988 w 1428750"/>
                <a:gd name="connsiteY75" fmla="*/ 3076575 h 3148013"/>
                <a:gd name="connsiteX76" fmla="*/ 1158875 w 1428750"/>
                <a:gd name="connsiteY76" fmla="*/ 3087688 h 3148013"/>
                <a:gd name="connsiteX77" fmla="*/ 1123950 w 1428750"/>
                <a:gd name="connsiteY77" fmla="*/ 3111500 h 3148013"/>
                <a:gd name="connsiteX78" fmla="*/ 1123950 w 1428750"/>
                <a:gd name="connsiteY78" fmla="*/ 3111501 h 3148013"/>
                <a:gd name="connsiteX79" fmla="*/ 1123950 w 1428750"/>
                <a:gd name="connsiteY79" fmla="*/ 3113088 h 3148013"/>
                <a:gd name="connsiteX80" fmla="*/ 1082674 w 1428750"/>
                <a:gd name="connsiteY80" fmla="*/ 3132138 h 3148013"/>
                <a:gd name="connsiteX81" fmla="*/ 1081087 w 1428750"/>
                <a:gd name="connsiteY81" fmla="*/ 3132138 h 3148013"/>
                <a:gd name="connsiteX82" fmla="*/ 1081087 w 1428750"/>
                <a:gd name="connsiteY82" fmla="*/ 3132138 h 3148013"/>
                <a:gd name="connsiteX83" fmla="*/ 1038225 w 1428750"/>
                <a:gd name="connsiteY83" fmla="*/ 3144837 h 3148013"/>
                <a:gd name="connsiteX84" fmla="*/ 1038225 w 1428750"/>
                <a:gd name="connsiteY84" fmla="*/ 3144838 h 3148013"/>
                <a:gd name="connsiteX85" fmla="*/ 995363 w 1428750"/>
                <a:gd name="connsiteY85" fmla="*/ 3148013 h 3148013"/>
                <a:gd name="connsiteX86" fmla="*/ 995362 w 1428750"/>
                <a:gd name="connsiteY86" fmla="*/ 3148013 h 3148013"/>
                <a:gd name="connsiteX87" fmla="*/ 990600 w 1428750"/>
                <a:gd name="connsiteY87" fmla="*/ 3148013 h 3148013"/>
                <a:gd name="connsiteX88" fmla="*/ 952500 w 1428750"/>
                <a:gd name="connsiteY88" fmla="*/ 3148013 h 3148013"/>
                <a:gd name="connsiteX89" fmla="*/ 909638 w 1428750"/>
                <a:gd name="connsiteY89" fmla="*/ 3148013 h 3148013"/>
                <a:gd name="connsiteX90" fmla="*/ 909637 w 1428750"/>
                <a:gd name="connsiteY90" fmla="*/ 3148013 h 3148013"/>
                <a:gd name="connsiteX91" fmla="*/ 866775 w 1428750"/>
                <a:gd name="connsiteY91" fmla="*/ 3148013 h 3148013"/>
                <a:gd name="connsiteX92" fmla="*/ 822325 w 1428750"/>
                <a:gd name="connsiteY92" fmla="*/ 3148013 h 3148013"/>
                <a:gd name="connsiteX93" fmla="*/ 777875 w 1428750"/>
                <a:gd name="connsiteY93" fmla="*/ 3148013 h 3148013"/>
                <a:gd name="connsiteX94" fmla="*/ 735013 w 1428750"/>
                <a:gd name="connsiteY94" fmla="*/ 3148013 h 3148013"/>
                <a:gd name="connsiteX95" fmla="*/ 735012 w 1428750"/>
                <a:gd name="connsiteY95" fmla="*/ 3148013 h 3148013"/>
                <a:gd name="connsiteX96" fmla="*/ 692150 w 1428750"/>
                <a:gd name="connsiteY96" fmla="*/ 3148013 h 3148013"/>
                <a:gd name="connsiteX97" fmla="*/ 649288 w 1428750"/>
                <a:gd name="connsiteY97" fmla="*/ 3148013 h 3148013"/>
                <a:gd name="connsiteX98" fmla="*/ 649287 w 1428750"/>
                <a:gd name="connsiteY98" fmla="*/ 3148013 h 3148013"/>
                <a:gd name="connsiteX99" fmla="*/ 606425 w 1428750"/>
                <a:gd name="connsiteY99" fmla="*/ 3148013 h 3148013"/>
                <a:gd name="connsiteX100" fmla="*/ 563562 w 1428750"/>
                <a:gd name="connsiteY100" fmla="*/ 3148013 h 3148013"/>
                <a:gd name="connsiteX101" fmla="*/ 519113 w 1428750"/>
                <a:gd name="connsiteY101" fmla="*/ 3148013 h 3148013"/>
                <a:gd name="connsiteX102" fmla="*/ 519112 w 1428750"/>
                <a:gd name="connsiteY102" fmla="*/ 3148013 h 3148013"/>
                <a:gd name="connsiteX103" fmla="*/ 476250 w 1428750"/>
                <a:gd name="connsiteY103" fmla="*/ 3148013 h 3148013"/>
                <a:gd name="connsiteX104" fmla="*/ 431800 w 1428750"/>
                <a:gd name="connsiteY104" fmla="*/ 3148013 h 3148013"/>
                <a:gd name="connsiteX105" fmla="*/ 388938 w 1428750"/>
                <a:gd name="connsiteY105" fmla="*/ 3148013 h 3148013"/>
                <a:gd name="connsiteX106" fmla="*/ 388937 w 1428750"/>
                <a:gd name="connsiteY106" fmla="*/ 3148013 h 3148013"/>
                <a:gd name="connsiteX107" fmla="*/ 346075 w 1428750"/>
                <a:gd name="connsiteY107" fmla="*/ 3148013 h 3148013"/>
                <a:gd name="connsiteX108" fmla="*/ 303212 w 1428750"/>
                <a:gd name="connsiteY108" fmla="*/ 3148013 h 3148013"/>
                <a:gd name="connsiteX109" fmla="*/ 258763 w 1428750"/>
                <a:gd name="connsiteY109" fmla="*/ 3148013 h 3148013"/>
                <a:gd name="connsiteX110" fmla="*/ 258762 w 1428750"/>
                <a:gd name="connsiteY110" fmla="*/ 3148013 h 3148013"/>
                <a:gd name="connsiteX111" fmla="*/ 238125 w 1428750"/>
                <a:gd name="connsiteY111" fmla="*/ 3148013 h 3148013"/>
                <a:gd name="connsiteX112" fmla="*/ 215900 w 1428750"/>
                <a:gd name="connsiteY112" fmla="*/ 3146426 h 3148013"/>
                <a:gd name="connsiteX113" fmla="*/ 215900 w 1428750"/>
                <a:gd name="connsiteY113" fmla="*/ 3146425 h 3148013"/>
                <a:gd name="connsiteX114" fmla="*/ 190499 w 1428750"/>
                <a:gd name="connsiteY114" fmla="*/ 3144838 h 3148013"/>
                <a:gd name="connsiteX115" fmla="*/ 173037 w 1428750"/>
                <a:gd name="connsiteY115" fmla="*/ 3140075 h 3148013"/>
                <a:gd name="connsiteX116" fmla="*/ 173037 w 1428750"/>
                <a:gd name="connsiteY116" fmla="*/ 3140075 h 3148013"/>
                <a:gd name="connsiteX117" fmla="*/ 146050 w 1428750"/>
                <a:gd name="connsiteY117" fmla="*/ 3132138 h 3148013"/>
                <a:gd name="connsiteX118" fmla="*/ 130175 w 1428750"/>
                <a:gd name="connsiteY118" fmla="*/ 3124200 h 3148013"/>
                <a:gd name="connsiteX119" fmla="*/ 106362 w 1428750"/>
                <a:gd name="connsiteY119" fmla="*/ 3113088 h 3148013"/>
                <a:gd name="connsiteX120" fmla="*/ 85725 w 1428750"/>
                <a:gd name="connsiteY120" fmla="*/ 3100388 h 3148013"/>
                <a:gd name="connsiteX121" fmla="*/ 85725 w 1428750"/>
                <a:gd name="connsiteY121" fmla="*/ 3100387 h 3148013"/>
                <a:gd name="connsiteX122" fmla="*/ 69850 w 1428750"/>
                <a:gd name="connsiteY122" fmla="*/ 3087687 h 3148013"/>
                <a:gd name="connsiteX123" fmla="*/ 42862 w 1428750"/>
                <a:gd name="connsiteY123" fmla="*/ 3059112 h 3148013"/>
                <a:gd name="connsiteX124" fmla="*/ 42862 w 1428750"/>
                <a:gd name="connsiteY124" fmla="*/ 3059110 h 3148013"/>
                <a:gd name="connsiteX125" fmla="*/ 41275 w 1428750"/>
                <a:gd name="connsiteY125" fmla="*/ 3055937 h 3148013"/>
                <a:gd name="connsiteX126" fmla="*/ 19050 w 1428750"/>
                <a:gd name="connsiteY126" fmla="*/ 3021012 h 3148013"/>
                <a:gd name="connsiteX127" fmla="*/ 4762 w 1428750"/>
                <a:gd name="connsiteY127" fmla="*/ 2982912 h 3148013"/>
                <a:gd name="connsiteX128" fmla="*/ 0 w 1428750"/>
                <a:gd name="connsiteY128" fmla="*/ 2940050 h 3148013"/>
                <a:gd name="connsiteX129" fmla="*/ 0 w 1428750"/>
                <a:gd name="connsiteY129" fmla="*/ 1049337 h 3148013"/>
                <a:gd name="connsiteX130" fmla="*/ 0 w 1428750"/>
                <a:gd name="connsiteY130" fmla="*/ 209549 h 3148013"/>
                <a:gd name="connsiteX131" fmla="*/ 4762 w 1428750"/>
                <a:gd name="connsiteY131" fmla="*/ 166687 h 3148013"/>
                <a:gd name="connsiteX132" fmla="*/ 19050 w 1428750"/>
                <a:gd name="connsiteY132" fmla="*/ 128587 h 3148013"/>
                <a:gd name="connsiteX133" fmla="*/ 41275 w 1428750"/>
                <a:gd name="connsiteY133" fmla="*/ 92074 h 3148013"/>
                <a:gd name="connsiteX134" fmla="*/ 42862 w 1428750"/>
                <a:gd name="connsiteY134" fmla="*/ 90488 h 3148013"/>
                <a:gd name="connsiteX135" fmla="*/ 42862 w 1428750"/>
                <a:gd name="connsiteY135" fmla="*/ 90487 h 3148013"/>
                <a:gd name="connsiteX136" fmla="*/ 69850 w 1428750"/>
                <a:gd name="connsiteY136" fmla="*/ 60324 h 3148013"/>
                <a:gd name="connsiteX137" fmla="*/ 85725 w 1428750"/>
                <a:gd name="connsiteY137" fmla="*/ 49212 h 3148013"/>
                <a:gd name="connsiteX138" fmla="*/ 85725 w 1428750"/>
                <a:gd name="connsiteY138" fmla="*/ 49212 h 3148013"/>
                <a:gd name="connsiteX139" fmla="*/ 106362 w 1428750"/>
                <a:gd name="connsiteY139" fmla="*/ 34925 h 3148013"/>
                <a:gd name="connsiteX140" fmla="*/ 130175 w 1428750"/>
                <a:gd name="connsiteY140" fmla="*/ 25400 h 3148013"/>
                <a:gd name="connsiteX141" fmla="*/ 146050 w 1428750"/>
                <a:gd name="connsiteY141" fmla="*/ 15875 h 3148013"/>
                <a:gd name="connsiteX142" fmla="*/ 173037 w 1428750"/>
                <a:gd name="connsiteY142" fmla="*/ 9525 h 3148013"/>
                <a:gd name="connsiteX143" fmla="*/ 173037 w 1428750"/>
                <a:gd name="connsiteY143" fmla="*/ 9525 h 3148013"/>
                <a:gd name="connsiteX144" fmla="*/ 190499 w 1428750"/>
                <a:gd name="connsiteY144" fmla="*/ 4762 h 3148013"/>
                <a:gd name="connsiteX145" fmla="*/ 215900 w 1428750"/>
                <a:gd name="connsiteY145" fmla="*/ 3175 h 314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1428750" h="3148013">
                  <a:moveTo>
                    <a:pt x="238125" y="0"/>
                  </a:moveTo>
                  <a:lnTo>
                    <a:pt x="258762" y="0"/>
                  </a:lnTo>
                  <a:lnTo>
                    <a:pt x="258763" y="0"/>
                  </a:lnTo>
                  <a:lnTo>
                    <a:pt x="303212" y="0"/>
                  </a:lnTo>
                  <a:lnTo>
                    <a:pt x="346075" y="0"/>
                  </a:lnTo>
                  <a:lnTo>
                    <a:pt x="388937" y="0"/>
                  </a:lnTo>
                  <a:lnTo>
                    <a:pt x="388938" y="0"/>
                  </a:lnTo>
                  <a:lnTo>
                    <a:pt x="431800" y="0"/>
                  </a:lnTo>
                  <a:lnTo>
                    <a:pt x="476250" y="0"/>
                  </a:lnTo>
                  <a:lnTo>
                    <a:pt x="519112" y="0"/>
                  </a:lnTo>
                  <a:lnTo>
                    <a:pt x="519113" y="0"/>
                  </a:lnTo>
                  <a:lnTo>
                    <a:pt x="563562" y="0"/>
                  </a:lnTo>
                  <a:lnTo>
                    <a:pt x="606425" y="0"/>
                  </a:lnTo>
                  <a:lnTo>
                    <a:pt x="649287" y="0"/>
                  </a:lnTo>
                  <a:lnTo>
                    <a:pt x="649288" y="0"/>
                  </a:lnTo>
                  <a:lnTo>
                    <a:pt x="692150" y="0"/>
                  </a:lnTo>
                  <a:lnTo>
                    <a:pt x="735012" y="0"/>
                  </a:lnTo>
                  <a:lnTo>
                    <a:pt x="735013" y="0"/>
                  </a:lnTo>
                  <a:lnTo>
                    <a:pt x="777875" y="0"/>
                  </a:lnTo>
                  <a:lnTo>
                    <a:pt x="822325" y="0"/>
                  </a:lnTo>
                  <a:lnTo>
                    <a:pt x="866775" y="0"/>
                  </a:lnTo>
                  <a:lnTo>
                    <a:pt x="909637" y="0"/>
                  </a:lnTo>
                  <a:lnTo>
                    <a:pt x="909638" y="0"/>
                  </a:lnTo>
                  <a:lnTo>
                    <a:pt x="952500" y="0"/>
                  </a:lnTo>
                  <a:lnTo>
                    <a:pt x="990600" y="0"/>
                  </a:lnTo>
                  <a:lnTo>
                    <a:pt x="995362" y="0"/>
                  </a:lnTo>
                  <a:lnTo>
                    <a:pt x="995363" y="0"/>
                  </a:lnTo>
                  <a:lnTo>
                    <a:pt x="995363" y="0"/>
                  </a:lnTo>
                  <a:lnTo>
                    <a:pt x="1038225" y="4762"/>
                  </a:lnTo>
                  <a:lnTo>
                    <a:pt x="1038225" y="4762"/>
                  </a:lnTo>
                  <a:lnTo>
                    <a:pt x="1081088" y="15874"/>
                  </a:lnTo>
                  <a:lnTo>
                    <a:pt x="1081088" y="15875"/>
                  </a:lnTo>
                  <a:lnTo>
                    <a:pt x="1082674" y="15875"/>
                  </a:lnTo>
                  <a:lnTo>
                    <a:pt x="1123950" y="34925"/>
                  </a:lnTo>
                  <a:lnTo>
                    <a:pt x="1123950" y="36512"/>
                  </a:lnTo>
                  <a:lnTo>
                    <a:pt x="1158875" y="60324"/>
                  </a:lnTo>
                  <a:lnTo>
                    <a:pt x="1169988" y="71437"/>
                  </a:lnTo>
                  <a:lnTo>
                    <a:pt x="1169988" y="71438"/>
                  </a:lnTo>
                  <a:lnTo>
                    <a:pt x="1189037" y="92074"/>
                  </a:lnTo>
                  <a:lnTo>
                    <a:pt x="1211262" y="128587"/>
                  </a:lnTo>
                  <a:lnTo>
                    <a:pt x="1212850" y="131762"/>
                  </a:lnTo>
                  <a:lnTo>
                    <a:pt x="1223962" y="166687"/>
                  </a:lnTo>
                  <a:lnTo>
                    <a:pt x="1230312" y="209549"/>
                  </a:lnTo>
                  <a:lnTo>
                    <a:pt x="1230312" y="617537"/>
                  </a:lnTo>
                  <a:lnTo>
                    <a:pt x="1255713" y="636587"/>
                  </a:lnTo>
                  <a:lnTo>
                    <a:pt x="1255713" y="636588"/>
                  </a:lnTo>
                  <a:lnTo>
                    <a:pt x="1298575" y="669924"/>
                  </a:lnTo>
                  <a:lnTo>
                    <a:pt x="1298575" y="669925"/>
                  </a:lnTo>
                  <a:lnTo>
                    <a:pt x="1341438" y="703262"/>
                  </a:lnTo>
                  <a:lnTo>
                    <a:pt x="1341438" y="703263"/>
                  </a:lnTo>
                  <a:lnTo>
                    <a:pt x="1384300" y="735012"/>
                  </a:lnTo>
                  <a:lnTo>
                    <a:pt x="1411288" y="755649"/>
                  </a:lnTo>
                  <a:lnTo>
                    <a:pt x="1423988" y="769937"/>
                  </a:lnTo>
                  <a:lnTo>
                    <a:pt x="1427163" y="787400"/>
                  </a:lnTo>
                  <a:lnTo>
                    <a:pt x="1427163" y="787400"/>
                  </a:lnTo>
                  <a:lnTo>
                    <a:pt x="1428750" y="787400"/>
                  </a:lnTo>
                  <a:lnTo>
                    <a:pt x="1428750" y="788988"/>
                  </a:lnTo>
                  <a:lnTo>
                    <a:pt x="1427162" y="788988"/>
                  </a:lnTo>
                  <a:lnTo>
                    <a:pt x="1427162" y="787405"/>
                  </a:lnTo>
                  <a:lnTo>
                    <a:pt x="1423988" y="803275"/>
                  </a:lnTo>
                  <a:lnTo>
                    <a:pt x="1411288" y="817563"/>
                  </a:lnTo>
                  <a:lnTo>
                    <a:pt x="1384300" y="838200"/>
                  </a:lnTo>
                  <a:lnTo>
                    <a:pt x="1384300" y="838200"/>
                  </a:lnTo>
                  <a:lnTo>
                    <a:pt x="1341438" y="871536"/>
                  </a:lnTo>
                  <a:lnTo>
                    <a:pt x="1341438" y="871538"/>
                  </a:lnTo>
                  <a:lnTo>
                    <a:pt x="1298575" y="904875"/>
                  </a:lnTo>
                  <a:lnTo>
                    <a:pt x="1255713" y="936624"/>
                  </a:lnTo>
                  <a:lnTo>
                    <a:pt x="1255713" y="936625"/>
                  </a:lnTo>
                  <a:lnTo>
                    <a:pt x="1230312" y="955675"/>
                  </a:lnTo>
                  <a:lnTo>
                    <a:pt x="1230312" y="2940050"/>
                  </a:lnTo>
                  <a:lnTo>
                    <a:pt x="1223962" y="2982913"/>
                  </a:lnTo>
                  <a:lnTo>
                    <a:pt x="1212850" y="3016250"/>
                  </a:lnTo>
                  <a:lnTo>
                    <a:pt x="1211262" y="3021013"/>
                  </a:lnTo>
                  <a:lnTo>
                    <a:pt x="1189037" y="3055938"/>
                  </a:lnTo>
                  <a:lnTo>
                    <a:pt x="1169988" y="3076574"/>
                  </a:lnTo>
                  <a:lnTo>
                    <a:pt x="1169988" y="3076575"/>
                  </a:lnTo>
                  <a:lnTo>
                    <a:pt x="1158875" y="3087688"/>
                  </a:lnTo>
                  <a:lnTo>
                    <a:pt x="1123950" y="3111500"/>
                  </a:lnTo>
                  <a:lnTo>
                    <a:pt x="1123950" y="3111501"/>
                  </a:lnTo>
                  <a:lnTo>
                    <a:pt x="1123950" y="3113088"/>
                  </a:lnTo>
                  <a:lnTo>
                    <a:pt x="1082674" y="3132138"/>
                  </a:lnTo>
                  <a:lnTo>
                    <a:pt x="1081087" y="3132138"/>
                  </a:lnTo>
                  <a:lnTo>
                    <a:pt x="1081087" y="3132138"/>
                  </a:lnTo>
                  <a:lnTo>
                    <a:pt x="1038225" y="3144837"/>
                  </a:lnTo>
                  <a:lnTo>
                    <a:pt x="1038225" y="3144838"/>
                  </a:lnTo>
                  <a:lnTo>
                    <a:pt x="995363" y="3148013"/>
                  </a:lnTo>
                  <a:lnTo>
                    <a:pt x="995362" y="3148013"/>
                  </a:lnTo>
                  <a:lnTo>
                    <a:pt x="990600" y="3148013"/>
                  </a:lnTo>
                  <a:lnTo>
                    <a:pt x="952500" y="3148013"/>
                  </a:lnTo>
                  <a:lnTo>
                    <a:pt x="909638" y="3148013"/>
                  </a:lnTo>
                  <a:lnTo>
                    <a:pt x="909637" y="3148013"/>
                  </a:lnTo>
                  <a:lnTo>
                    <a:pt x="866775" y="3148013"/>
                  </a:lnTo>
                  <a:lnTo>
                    <a:pt x="822325" y="3148013"/>
                  </a:lnTo>
                  <a:lnTo>
                    <a:pt x="777875" y="3148013"/>
                  </a:lnTo>
                  <a:lnTo>
                    <a:pt x="735013" y="3148013"/>
                  </a:lnTo>
                  <a:lnTo>
                    <a:pt x="735012" y="3148013"/>
                  </a:lnTo>
                  <a:lnTo>
                    <a:pt x="692150" y="3148013"/>
                  </a:lnTo>
                  <a:lnTo>
                    <a:pt x="649288" y="3148013"/>
                  </a:lnTo>
                  <a:lnTo>
                    <a:pt x="649287" y="3148013"/>
                  </a:lnTo>
                  <a:lnTo>
                    <a:pt x="606425" y="3148013"/>
                  </a:lnTo>
                  <a:lnTo>
                    <a:pt x="563562" y="3148013"/>
                  </a:lnTo>
                  <a:lnTo>
                    <a:pt x="519113" y="3148013"/>
                  </a:lnTo>
                  <a:lnTo>
                    <a:pt x="519112" y="3148013"/>
                  </a:lnTo>
                  <a:lnTo>
                    <a:pt x="476250" y="3148013"/>
                  </a:lnTo>
                  <a:lnTo>
                    <a:pt x="431800" y="3148013"/>
                  </a:lnTo>
                  <a:lnTo>
                    <a:pt x="388938" y="3148013"/>
                  </a:lnTo>
                  <a:lnTo>
                    <a:pt x="388937" y="3148013"/>
                  </a:lnTo>
                  <a:lnTo>
                    <a:pt x="346075" y="3148013"/>
                  </a:lnTo>
                  <a:lnTo>
                    <a:pt x="303212" y="3148013"/>
                  </a:lnTo>
                  <a:lnTo>
                    <a:pt x="258763" y="3148013"/>
                  </a:lnTo>
                  <a:lnTo>
                    <a:pt x="258762" y="3148013"/>
                  </a:lnTo>
                  <a:lnTo>
                    <a:pt x="238125" y="3148013"/>
                  </a:lnTo>
                  <a:lnTo>
                    <a:pt x="215900" y="3146426"/>
                  </a:lnTo>
                  <a:lnTo>
                    <a:pt x="215900" y="3146425"/>
                  </a:lnTo>
                  <a:lnTo>
                    <a:pt x="190499" y="3144838"/>
                  </a:lnTo>
                  <a:lnTo>
                    <a:pt x="173037" y="3140075"/>
                  </a:lnTo>
                  <a:lnTo>
                    <a:pt x="173037" y="3140075"/>
                  </a:lnTo>
                  <a:lnTo>
                    <a:pt x="146050" y="3132138"/>
                  </a:lnTo>
                  <a:lnTo>
                    <a:pt x="130175" y="3124200"/>
                  </a:lnTo>
                  <a:lnTo>
                    <a:pt x="106362" y="3113088"/>
                  </a:lnTo>
                  <a:lnTo>
                    <a:pt x="85725" y="3100388"/>
                  </a:lnTo>
                  <a:lnTo>
                    <a:pt x="85725" y="3100387"/>
                  </a:lnTo>
                  <a:lnTo>
                    <a:pt x="69850" y="3087687"/>
                  </a:lnTo>
                  <a:lnTo>
                    <a:pt x="42862" y="3059112"/>
                  </a:lnTo>
                  <a:lnTo>
                    <a:pt x="42862" y="3059110"/>
                  </a:lnTo>
                  <a:lnTo>
                    <a:pt x="41275" y="3055937"/>
                  </a:lnTo>
                  <a:lnTo>
                    <a:pt x="19050" y="3021012"/>
                  </a:lnTo>
                  <a:lnTo>
                    <a:pt x="4762" y="2982912"/>
                  </a:lnTo>
                  <a:lnTo>
                    <a:pt x="0" y="2940050"/>
                  </a:lnTo>
                  <a:lnTo>
                    <a:pt x="0" y="1049337"/>
                  </a:lnTo>
                  <a:lnTo>
                    <a:pt x="0" y="209549"/>
                  </a:lnTo>
                  <a:lnTo>
                    <a:pt x="4762" y="166687"/>
                  </a:lnTo>
                  <a:lnTo>
                    <a:pt x="19050" y="128587"/>
                  </a:lnTo>
                  <a:lnTo>
                    <a:pt x="41275" y="92074"/>
                  </a:lnTo>
                  <a:lnTo>
                    <a:pt x="42862" y="90488"/>
                  </a:lnTo>
                  <a:lnTo>
                    <a:pt x="42862" y="90487"/>
                  </a:lnTo>
                  <a:lnTo>
                    <a:pt x="69850" y="60324"/>
                  </a:lnTo>
                  <a:lnTo>
                    <a:pt x="85725" y="49212"/>
                  </a:lnTo>
                  <a:lnTo>
                    <a:pt x="85725" y="49212"/>
                  </a:lnTo>
                  <a:lnTo>
                    <a:pt x="106362" y="34925"/>
                  </a:lnTo>
                  <a:lnTo>
                    <a:pt x="130175" y="25400"/>
                  </a:lnTo>
                  <a:lnTo>
                    <a:pt x="146050" y="15875"/>
                  </a:lnTo>
                  <a:lnTo>
                    <a:pt x="173037" y="9525"/>
                  </a:lnTo>
                  <a:lnTo>
                    <a:pt x="173037" y="9525"/>
                  </a:lnTo>
                  <a:lnTo>
                    <a:pt x="190499" y="4762"/>
                  </a:lnTo>
                  <a:lnTo>
                    <a:pt x="215900" y="3175"/>
                  </a:lnTo>
                  <a:close/>
                </a:path>
              </a:pathLst>
            </a:custGeom>
            <a:solidFill>
              <a:srgbClr val="D3B990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9385" tIns="39692" rIns="79385" bIns="39692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2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2" name="任意多边形 168"/>
            <p:cNvSpPr/>
            <p:nvPr/>
          </p:nvSpPr>
          <p:spPr bwMode="auto">
            <a:xfrm>
              <a:off x="8388657" y="1435886"/>
              <a:ext cx="1110049" cy="2843965"/>
            </a:xfrm>
            <a:custGeom>
              <a:avLst/>
              <a:gdLst>
                <a:gd name="connsiteX0" fmla="*/ 239712 w 1228725"/>
                <a:gd name="connsiteY0" fmla="*/ 0 h 3148013"/>
                <a:gd name="connsiteX1" fmla="*/ 252412 w 1228725"/>
                <a:gd name="connsiteY1" fmla="*/ 0 h 3148013"/>
                <a:gd name="connsiteX2" fmla="*/ 296862 w 1228725"/>
                <a:gd name="connsiteY2" fmla="*/ 0 h 3148013"/>
                <a:gd name="connsiteX3" fmla="*/ 339725 w 1228725"/>
                <a:gd name="connsiteY3" fmla="*/ 0 h 3148013"/>
                <a:gd name="connsiteX4" fmla="*/ 381000 w 1228725"/>
                <a:gd name="connsiteY4" fmla="*/ 0 h 3148013"/>
                <a:gd name="connsiteX5" fmla="*/ 423862 w 1228725"/>
                <a:gd name="connsiteY5" fmla="*/ 0 h 3148013"/>
                <a:gd name="connsiteX6" fmla="*/ 423863 w 1228725"/>
                <a:gd name="connsiteY6" fmla="*/ 0 h 3148013"/>
                <a:gd name="connsiteX7" fmla="*/ 465137 w 1228725"/>
                <a:gd name="connsiteY7" fmla="*/ 0 h 3148013"/>
                <a:gd name="connsiteX8" fmla="*/ 508000 w 1228725"/>
                <a:gd name="connsiteY8" fmla="*/ 0 h 3148013"/>
                <a:gd name="connsiteX9" fmla="*/ 550862 w 1228725"/>
                <a:gd name="connsiteY9" fmla="*/ 0 h 3148013"/>
                <a:gd name="connsiteX10" fmla="*/ 550863 w 1228725"/>
                <a:gd name="connsiteY10" fmla="*/ 0 h 3148013"/>
                <a:gd name="connsiteX11" fmla="*/ 592137 w 1228725"/>
                <a:gd name="connsiteY11" fmla="*/ 0 h 3148013"/>
                <a:gd name="connsiteX12" fmla="*/ 635000 w 1228725"/>
                <a:gd name="connsiteY12" fmla="*/ 0 h 3148013"/>
                <a:gd name="connsiteX13" fmla="*/ 676275 w 1228725"/>
                <a:gd name="connsiteY13" fmla="*/ 0 h 3148013"/>
                <a:gd name="connsiteX14" fmla="*/ 720725 w 1228725"/>
                <a:gd name="connsiteY14" fmla="*/ 0 h 3148013"/>
                <a:gd name="connsiteX15" fmla="*/ 763587 w 1228725"/>
                <a:gd name="connsiteY15" fmla="*/ 0 h 3148013"/>
                <a:gd name="connsiteX16" fmla="*/ 763588 w 1228725"/>
                <a:gd name="connsiteY16" fmla="*/ 0 h 3148013"/>
                <a:gd name="connsiteX17" fmla="*/ 804862 w 1228725"/>
                <a:gd name="connsiteY17" fmla="*/ 0 h 3148013"/>
                <a:gd name="connsiteX18" fmla="*/ 847725 w 1228725"/>
                <a:gd name="connsiteY18" fmla="*/ 0 h 3148013"/>
                <a:gd name="connsiteX19" fmla="*/ 889000 w 1228725"/>
                <a:gd name="connsiteY19" fmla="*/ 0 h 3148013"/>
                <a:gd name="connsiteX20" fmla="*/ 931862 w 1228725"/>
                <a:gd name="connsiteY20" fmla="*/ 0 h 3148013"/>
                <a:gd name="connsiteX21" fmla="*/ 931863 w 1228725"/>
                <a:gd name="connsiteY21" fmla="*/ 0 h 3148013"/>
                <a:gd name="connsiteX22" fmla="*/ 974725 w 1228725"/>
                <a:gd name="connsiteY22" fmla="*/ 0 h 3148013"/>
                <a:gd name="connsiteX23" fmla="*/ 989013 w 1228725"/>
                <a:gd name="connsiteY23" fmla="*/ 0 h 3148013"/>
                <a:gd name="connsiteX24" fmla="*/ 1016000 w 1228725"/>
                <a:gd name="connsiteY24" fmla="*/ 3175 h 3148013"/>
                <a:gd name="connsiteX25" fmla="*/ 1036638 w 1228725"/>
                <a:gd name="connsiteY25" fmla="*/ 4762 h 3148013"/>
                <a:gd name="connsiteX26" fmla="*/ 1058862 w 1228725"/>
                <a:gd name="connsiteY26" fmla="*/ 11112 h 3148013"/>
                <a:gd name="connsiteX27" fmla="*/ 1058862 w 1228725"/>
                <a:gd name="connsiteY27" fmla="*/ 11112 h 3148013"/>
                <a:gd name="connsiteX28" fmla="*/ 1081087 w 1228725"/>
                <a:gd name="connsiteY28" fmla="*/ 15874 h 3148013"/>
                <a:gd name="connsiteX29" fmla="*/ 1100137 w 1228725"/>
                <a:gd name="connsiteY29" fmla="*/ 25399 h 3148013"/>
                <a:gd name="connsiteX30" fmla="*/ 1100137 w 1228725"/>
                <a:gd name="connsiteY30" fmla="*/ 25400 h 3148013"/>
                <a:gd name="connsiteX31" fmla="*/ 1123949 w 1228725"/>
                <a:gd name="connsiteY31" fmla="*/ 34925 h 3148013"/>
                <a:gd name="connsiteX32" fmla="*/ 1144587 w 1228725"/>
                <a:gd name="connsiteY32" fmla="*/ 50800 h 3148013"/>
                <a:gd name="connsiteX33" fmla="*/ 1158875 w 1228725"/>
                <a:gd name="connsiteY33" fmla="*/ 60325 h 3148013"/>
                <a:gd name="connsiteX34" fmla="*/ 1187450 w 1228725"/>
                <a:gd name="connsiteY34" fmla="*/ 90488 h 3148013"/>
                <a:gd name="connsiteX35" fmla="*/ 1187450 w 1228725"/>
                <a:gd name="connsiteY35" fmla="*/ 90487 h 3148013"/>
                <a:gd name="connsiteX36" fmla="*/ 1189037 w 1228725"/>
                <a:gd name="connsiteY36" fmla="*/ 92075 h 3148013"/>
                <a:gd name="connsiteX37" fmla="*/ 1209675 w 1228725"/>
                <a:gd name="connsiteY37" fmla="*/ 128587 h 3148013"/>
                <a:gd name="connsiteX38" fmla="*/ 1222375 w 1228725"/>
                <a:gd name="connsiteY38" fmla="*/ 166687 h 3148013"/>
                <a:gd name="connsiteX39" fmla="*/ 1228725 w 1228725"/>
                <a:gd name="connsiteY39" fmla="*/ 209550 h 3148013"/>
                <a:gd name="connsiteX40" fmla="*/ 1228725 w 1228725"/>
                <a:gd name="connsiteY40" fmla="*/ 2940050 h 3148013"/>
                <a:gd name="connsiteX41" fmla="*/ 1222375 w 1228725"/>
                <a:gd name="connsiteY41" fmla="*/ 2982912 h 3148013"/>
                <a:gd name="connsiteX42" fmla="*/ 1209675 w 1228725"/>
                <a:gd name="connsiteY42" fmla="*/ 3021012 h 3148013"/>
                <a:gd name="connsiteX43" fmla="*/ 1189037 w 1228725"/>
                <a:gd name="connsiteY43" fmla="*/ 3055937 h 3148013"/>
                <a:gd name="connsiteX44" fmla="*/ 1187450 w 1228725"/>
                <a:gd name="connsiteY44" fmla="*/ 3059112 h 3148013"/>
                <a:gd name="connsiteX45" fmla="*/ 1187450 w 1228725"/>
                <a:gd name="connsiteY45" fmla="*/ 3059113 h 3148013"/>
                <a:gd name="connsiteX46" fmla="*/ 1158875 w 1228725"/>
                <a:gd name="connsiteY46" fmla="*/ 3087688 h 3148013"/>
                <a:gd name="connsiteX47" fmla="*/ 1144587 w 1228725"/>
                <a:gd name="connsiteY47" fmla="*/ 3097213 h 3148013"/>
                <a:gd name="connsiteX48" fmla="*/ 1144587 w 1228725"/>
                <a:gd name="connsiteY48" fmla="*/ 3097213 h 3148013"/>
                <a:gd name="connsiteX49" fmla="*/ 1123949 w 1228725"/>
                <a:gd name="connsiteY49" fmla="*/ 3113088 h 3148013"/>
                <a:gd name="connsiteX50" fmla="*/ 1100137 w 1228725"/>
                <a:gd name="connsiteY50" fmla="*/ 3124200 h 3148013"/>
                <a:gd name="connsiteX51" fmla="*/ 1081087 w 1228725"/>
                <a:gd name="connsiteY51" fmla="*/ 3132138 h 3148013"/>
                <a:gd name="connsiteX52" fmla="*/ 1058863 w 1228725"/>
                <a:gd name="connsiteY52" fmla="*/ 3136900 h 3148013"/>
                <a:gd name="connsiteX53" fmla="*/ 1036638 w 1228725"/>
                <a:gd name="connsiteY53" fmla="*/ 3144838 h 3148013"/>
                <a:gd name="connsiteX54" fmla="*/ 1016000 w 1228725"/>
                <a:gd name="connsiteY54" fmla="*/ 3146425 h 3148013"/>
                <a:gd name="connsiteX55" fmla="*/ 1016000 w 1228725"/>
                <a:gd name="connsiteY55" fmla="*/ 3146426 h 3148013"/>
                <a:gd name="connsiteX56" fmla="*/ 989013 w 1228725"/>
                <a:gd name="connsiteY56" fmla="*/ 3148013 h 3148013"/>
                <a:gd name="connsiteX57" fmla="*/ 974725 w 1228725"/>
                <a:gd name="connsiteY57" fmla="*/ 3148013 h 3148013"/>
                <a:gd name="connsiteX58" fmla="*/ 931863 w 1228725"/>
                <a:gd name="connsiteY58" fmla="*/ 3148013 h 3148013"/>
                <a:gd name="connsiteX59" fmla="*/ 931862 w 1228725"/>
                <a:gd name="connsiteY59" fmla="*/ 3148013 h 3148013"/>
                <a:gd name="connsiteX60" fmla="*/ 889000 w 1228725"/>
                <a:gd name="connsiteY60" fmla="*/ 3148013 h 3148013"/>
                <a:gd name="connsiteX61" fmla="*/ 847725 w 1228725"/>
                <a:gd name="connsiteY61" fmla="*/ 3148013 h 3148013"/>
                <a:gd name="connsiteX62" fmla="*/ 804862 w 1228725"/>
                <a:gd name="connsiteY62" fmla="*/ 3148013 h 3148013"/>
                <a:gd name="connsiteX63" fmla="*/ 763588 w 1228725"/>
                <a:gd name="connsiteY63" fmla="*/ 3148013 h 3148013"/>
                <a:gd name="connsiteX64" fmla="*/ 763587 w 1228725"/>
                <a:gd name="connsiteY64" fmla="*/ 3148013 h 3148013"/>
                <a:gd name="connsiteX65" fmla="*/ 720725 w 1228725"/>
                <a:gd name="connsiteY65" fmla="*/ 3148013 h 3148013"/>
                <a:gd name="connsiteX66" fmla="*/ 676275 w 1228725"/>
                <a:gd name="connsiteY66" fmla="*/ 3148013 h 3148013"/>
                <a:gd name="connsiteX67" fmla="*/ 635000 w 1228725"/>
                <a:gd name="connsiteY67" fmla="*/ 3148013 h 3148013"/>
                <a:gd name="connsiteX68" fmla="*/ 592137 w 1228725"/>
                <a:gd name="connsiteY68" fmla="*/ 3148013 h 3148013"/>
                <a:gd name="connsiteX69" fmla="*/ 550863 w 1228725"/>
                <a:gd name="connsiteY69" fmla="*/ 3148013 h 3148013"/>
                <a:gd name="connsiteX70" fmla="*/ 550862 w 1228725"/>
                <a:gd name="connsiteY70" fmla="*/ 3148013 h 3148013"/>
                <a:gd name="connsiteX71" fmla="*/ 508000 w 1228725"/>
                <a:gd name="connsiteY71" fmla="*/ 3148013 h 3148013"/>
                <a:gd name="connsiteX72" fmla="*/ 465137 w 1228725"/>
                <a:gd name="connsiteY72" fmla="*/ 3148013 h 3148013"/>
                <a:gd name="connsiteX73" fmla="*/ 423863 w 1228725"/>
                <a:gd name="connsiteY73" fmla="*/ 3148013 h 3148013"/>
                <a:gd name="connsiteX74" fmla="*/ 423862 w 1228725"/>
                <a:gd name="connsiteY74" fmla="*/ 3148013 h 3148013"/>
                <a:gd name="connsiteX75" fmla="*/ 381000 w 1228725"/>
                <a:gd name="connsiteY75" fmla="*/ 3148013 h 3148013"/>
                <a:gd name="connsiteX76" fmla="*/ 339725 w 1228725"/>
                <a:gd name="connsiteY76" fmla="*/ 3148013 h 3148013"/>
                <a:gd name="connsiteX77" fmla="*/ 296862 w 1228725"/>
                <a:gd name="connsiteY77" fmla="*/ 3148013 h 3148013"/>
                <a:gd name="connsiteX78" fmla="*/ 252412 w 1228725"/>
                <a:gd name="connsiteY78" fmla="*/ 3148013 h 3148013"/>
                <a:gd name="connsiteX79" fmla="*/ 239712 w 1228725"/>
                <a:gd name="connsiteY79" fmla="*/ 3148013 h 3148013"/>
                <a:gd name="connsiteX80" fmla="*/ 211137 w 1228725"/>
                <a:gd name="connsiteY80" fmla="*/ 3146426 h 3148013"/>
                <a:gd name="connsiteX81" fmla="*/ 211137 w 1228725"/>
                <a:gd name="connsiteY81" fmla="*/ 3146425 h 3148013"/>
                <a:gd name="connsiteX82" fmla="*/ 190500 w 1228725"/>
                <a:gd name="connsiteY82" fmla="*/ 3144838 h 3148013"/>
                <a:gd name="connsiteX83" fmla="*/ 168275 w 1228725"/>
                <a:gd name="connsiteY83" fmla="*/ 3136900 h 3148013"/>
                <a:gd name="connsiteX84" fmla="*/ 146049 w 1228725"/>
                <a:gd name="connsiteY84" fmla="*/ 3132138 h 3148013"/>
                <a:gd name="connsiteX85" fmla="*/ 125412 w 1228725"/>
                <a:gd name="connsiteY85" fmla="*/ 3124200 h 3148013"/>
                <a:gd name="connsiteX86" fmla="*/ 104774 w 1228725"/>
                <a:gd name="connsiteY86" fmla="*/ 3113088 h 3148013"/>
                <a:gd name="connsiteX87" fmla="*/ 84137 w 1228725"/>
                <a:gd name="connsiteY87" fmla="*/ 3097213 h 3148013"/>
                <a:gd name="connsiteX88" fmla="*/ 68263 w 1228725"/>
                <a:gd name="connsiteY88" fmla="*/ 3087688 h 3148013"/>
                <a:gd name="connsiteX89" fmla="*/ 41275 w 1228725"/>
                <a:gd name="connsiteY89" fmla="*/ 3059113 h 3148013"/>
                <a:gd name="connsiteX90" fmla="*/ 41275 w 1228725"/>
                <a:gd name="connsiteY90" fmla="*/ 3059112 h 3148013"/>
                <a:gd name="connsiteX91" fmla="*/ 39687 w 1228725"/>
                <a:gd name="connsiteY91" fmla="*/ 3055937 h 3148013"/>
                <a:gd name="connsiteX92" fmla="*/ 19050 w 1228725"/>
                <a:gd name="connsiteY92" fmla="*/ 3021012 h 3148013"/>
                <a:gd name="connsiteX93" fmla="*/ 3175 w 1228725"/>
                <a:gd name="connsiteY93" fmla="*/ 2982912 h 3148013"/>
                <a:gd name="connsiteX94" fmla="*/ 0 w 1228725"/>
                <a:gd name="connsiteY94" fmla="*/ 2940050 h 3148013"/>
                <a:gd name="connsiteX95" fmla="*/ 0 w 1228725"/>
                <a:gd name="connsiteY95" fmla="*/ 209550 h 3148013"/>
                <a:gd name="connsiteX96" fmla="*/ 3175 w 1228725"/>
                <a:gd name="connsiteY96" fmla="*/ 166687 h 3148013"/>
                <a:gd name="connsiteX97" fmla="*/ 19050 w 1228725"/>
                <a:gd name="connsiteY97" fmla="*/ 128587 h 3148013"/>
                <a:gd name="connsiteX98" fmla="*/ 39687 w 1228725"/>
                <a:gd name="connsiteY98" fmla="*/ 92075 h 3148013"/>
                <a:gd name="connsiteX99" fmla="*/ 41275 w 1228725"/>
                <a:gd name="connsiteY99" fmla="*/ 90487 h 3148013"/>
                <a:gd name="connsiteX100" fmla="*/ 41275 w 1228725"/>
                <a:gd name="connsiteY100" fmla="*/ 90488 h 3148013"/>
                <a:gd name="connsiteX101" fmla="*/ 68263 w 1228725"/>
                <a:gd name="connsiteY101" fmla="*/ 60325 h 3148013"/>
                <a:gd name="connsiteX102" fmla="*/ 84137 w 1228725"/>
                <a:gd name="connsiteY102" fmla="*/ 50801 h 3148013"/>
                <a:gd name="connsiteX103" fmla="*/ 84137 w 1228725"/>
                <a:gd name="connsiteY103" fmla="*/ 50800 h 3148013"/>
                <a:gd name="connsiteX104" fmla="*/ 104774 w 1228725"/>
                <a:gd name="connsiteY104" fmla="*/ 34925 h 3148013"/>
                <a:gd name="connsiteX105" fmla="*/ 125412 w 1228725"/>
                <a:gd name="connsiteY105" fmla="*/ 25400 h 3148013"/>
                <a:gd name="connsiteX106" fmla="*/ 125412 w 1228725"/>
                <a:gd name="connsiteY106" fmla="*/ 25399 h 3148013"/>
                <a:gd name="connsiteX107" fmla="*/ 146049 w 1228725"/>
                <a:gd name="connsiteY107" fmla="*/ 15874 h 3148013"/>
                <a:gd name="connsiteX108" fmla="*/ 168275 w 1228725"/>
                <a:gd name="connsiteY108" fmla="*/ 11112 h 3148013"/>
                <a:gd name="connsiteX109" fmla="*/ 168275 w 1228725"/>
                <a:gd name="connsiteY109" fmla="*/ 11112 h 3148013"/>
                <a:gd name="connsiteX110" fmla="*/ 190500 w 1228725"/>
                <a:gd name="connsiteY110" fmla="*/ 4762 h 3148013"/>
                <a:gd name="connsiteX111" fmla="*/ 211137 w 1228725"/>
                <a:gd name="connsiteY111" fmla="*/ 3175 h 314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1228725" h="3148013">
                  <a:moveTo>
                    <a:pt x="239712" y="0"/>
                  </a:moveTo>
                  <a:lnTo>
                    <a:pt x="252412" y="0"/>
                  </a:lnTo>
                  <a:lnTo>
                    <a:pt x="296862" y="0"/>
                  </a:lnTo>
                  <a:lnTo>
                    <a:pt x="339725" y="0"/>
                  </a:lnTo>
                  <a:lnTo>
                    <a:pt x="381000" y="0"/>
                  </a:lnTo>
                  <a:lnTo>
                    <a:pt x="423862" y="0"/>
                  </a:lnTo>
                  <a:lnTo>
                    <a:pt x="423863" y="0"/>
                  </a:lnTo>
                  <a:lnTo>
                    <a:pt x="465137" y="0"/>
                  </a:lnTo>
                  <a:lnTo>
                    <a:pt x="508000" y="0"/>
                  </a:lnTo>
                  <a:lnTo>
                    <a:pt x="550862" y="0"/>
                  </a:lnTo>
                  <a:lnTo>
                    <a:pt x="550863" y="0"/>
                  </a:lnTo>
                  <a:lnTo>
                    <a:pt x="592137" y="0"/>
                  </a:lnTo>
                  <a:lnTo>
                    <a:pt x="635000" y="0"/>
                  </a:lnTo>
                  <a:lnTo>
                    <a:pt x="676275" y="0"/>
                  </a:lnTo>
                  <a:lnTo>
                    <a:pt x="720725" y="0"/>
                  </a:lnTo>
                  <a:lnTo>
                    <a:pt x="763587" y="0"/>
                  </a:lnTo>
                  <a:lnTo>
                    <a:pt x="763588" y="0"/>
                  </a:lnTo>
                  <a:lnTo>
                    <a:pt x="804862" y="0"/>
                  </a:lnTo>
                  <a:lnTo>
                    <a:pt x="847725" y="0"/>
                  </a:lnTo>
                  <a:lnTo>
                    <a:pt x="889000" y="0"/>
                  </a:lnTo>
                  <a:lnTo>
                    <a:pt x="931862" y="0"/>
                  </a:lnTo>
                  <a:lnTo>
                    <a:pt x="931863" y="0"/>
                  </a:lnTo>
                  <a:lnTo>
                    <a:pt x="974725" y="0"/>
                  </a:lnTo>
                  <a:lnTo>
                    <a:pt x="989013" y="0"/>
                  </a:lnTo>
                  <a:lnTo>
                    <a:pt x="1016000" y="3175"/>
                  </a:lnTo>
                  <a:lnTo>
                    <a:pt x="1036638" y="4762"/>
                  </a:lnTo>
                  <a:lnTo>
                    <a:pt x="1058862" y="11112"/>
                  </a:lnTo>
                  <a:lnTo>
                    <a:pt x="1058862" y="11112"/>
                  </a:lnTo>
                  <a:lnTo>
                    <a:pt x="1081087" y="15874"/>
                  </a:lnTo>
                  <a:lnTo>
                    <a:pt x="1100137" y="25399"/>
                  </a:lnTo>
                  <a:lnTo>
                    <a:pt x="1100137" y="25400"/>
                  </a:lnTo>
                  <a:lnTo>
                    <a:pt x="1123949" y="34925"/>
                  </a:lnTo>
                  <a:lnTo>
                    <a:pt x="1144587" y="50800"/>
                  </a:lnTo>
                  <a:lnTo>
                    <a:pt x="1158875" y="60325"/>
                  </a:lnTo>
                  <a:lnTo>
                    <a:pt x="1187450" y="90488"/>
                  </a:lnTo>
                  <a:lnTo>
                    <a:pt x="1187450" y="90487"/>
                  </a:lnTo>
                  <a:lnTo>
                    <a:pt x="1189037" y="92075"/>
                  </a:lnTo>
                  <a:lnTo>
                    <a:pt x="1209675" y="128587"/>
                  </a:lnTo>
                  <a:lnTo>
                    <a:pt x="1222375" y="166687"/>
                  </a:lnTo>
                  <a:lnTo>
                    <a:pt x="1228725" y="209550"/>
                  </a:lnTo>
                  <a:lnTo>
                    <a:pt x="1228725" y="2940050"/>
                  </a:lnTo>
                  <a:lnTo>
                    <a:pt x="1222375" y="2982912"/>
                  </a:lnTo>
                  <a:lnTo>
                    <a:pt x="1209675" y="3021012"/>
                  </a:lnTo>
                  <a:lnTo>
                    <a:pt x="1189037" y="3055937"/>
                  </a:lnTo>
                  <a:lnTo>
                    <a:pt x="1187450" y="3059112"/>
                  </a:lnTo>
                  <a:lnTo>
                    <a:pt x="1187450" y="3059113"/>
                  </a:lnTo>
                  <a:lnTo>
                    <a:pt x="1158875" y="3087688"/>
                  </a:lnTo>
                  <a:lnTo>
                    <a:pt x="1144587" y="3097213"/>
                  </a:lnTo>
                  <a:lnTo>
                    <a:pt x="1144587" y="3097213"/>
                  </a:lnTo>
                  <a:lnTo>
                    <a:pt x="1123949" y="3113088"/>
                  </a:lnTo>
                  <a:lnTo>
                    <a:pt x="1100137" y="3124200"/>
                  </a:lnTo>
                  <a:lnTo>
                    <a:pt x="1081087" y="3132138"/>
                  </a:lnTo>
                  <a:lnTo>
                    <a:pt x="1058863" y="3136900"/>
                  </a:lnTo>
                  <a:lnTo>
                    <a:pt x="1036638" y="3144838"/>
                  </a:lnTo>
                  <a:lnTo>
                    <a:pt x="1016000" y="3146425"/>
                  </a:lnTo>
                  <a:lnTo>
                    <a:pt x="1016000" y="3146426"/>
                  </a:lnTo>
                  <a:lnTo>
                    <a:pt x="989013" y="3148013"/>
                  </a:lnTo>
                  <a:lnTo>
                    <a:pt x="974725" y="3148013"/>
                  </a:lnTo>
                  <a:lnTo>
                    <a:pt x="931863" y="3148013"/>
                  </a:lnTo>
                  <a:lnTo>
                    <a:pt x="931862" y="3148013"/>
                  </a:lnTo>
                  <a:lnTo>
                    <a:pt x="889000" y="3148013"/>
                  </a:lnTo>
                  <a:lnTo>
                    <a:pt x="847725" y="3148013"/>
                  </a:lnTo>
                  <a:lnTo>
                    <a:pt x="804862" y="3148013"/>
                  </a:lnTo>
                  <a:lnTo>
                    <a:pt x="763588" y="3148013"/>
                  </a:lnTo>
                  <a:lnTo>
                    <a:pt x="763587" y="3148013"/>
                  </a:lnTo>
                  <a:lnTo>
                    <a:pt x="720725" y="3148013"/>
                  </a:lnTo>
                  <a:lnTo>
                    <a:pt x="676275" y="3148013"/>
                  </a:lnTo>
                  <a:lnTo>
                    <a:pt x="635000" y="3148013"/>
                  </a:lnTo>
                  <a:lnTo>
                    <a:pt x="592137" y="3148013"/>
                  </a:lnTo>
                  <a:lnTo>
                    <a:pt x="550863" y="3148013"/>
                  </a:lnTo>
                  <a:lnTo>
                    <a:pt x="550862" y="3148013"/>
                  </a:lnTo>
                  <a:lnTo>
                    <a:pt x="508000" y="3148013"/>
                  </a:lnTo>
                  <a:lnTo>
                    <a:pt x="465137" y="3148013"/>
                  </a:lnTo>
                  <a:lnTo>
                    <a:pt x="423863" y="3148013"/>
                  </a:lnTo>
                  <a:lnTo>
                    <a:pt x="423862" y="3148013"/>
                  </a:lnTo>
                  <a:lnTo>
                    <a:pt x="381000" y="3148013"/>
                  </a:lnTo>
                  <a:lnTo>
                    <a:pt x="339725" y="3148013"/>
                  </a:lnTo>
                  <a:lnTo>
                    <a:pt x="296862" y="3148013"/>
                  </a:lnTo>
                  <a:lnTo>
                    <a:pt x="252412" y="3148013"/>
                  </a:lnTo>
                  <a:lnTo>
                    <a:pt x="239712" y="3148013"/>
                  </a:lnTo>
                  <a:lnTo>
                    <a:pt x="211137" y="3146426"/>
                  </a:lnTo>
                  <a:lnTo>
                    <a:pt x="211137" y="3146425"/>
                  </a:lnTo>
                  <a:lnTo>
                    <a:pt x="190500" y="3144838"/>
                  </a:lnTo>
                  <a:lnTo>
                    <a:pt x="168275" y="3136900"/>
                  </a:lnTo>
                  <a:lnTo>
                    <a:pt x="146049" y="3132138"/>
                  </a:lnTo>
                  <a:lnTo>
                    <a:pt x="125412" y="3124200"/>
                  </a:lnTo>
                  <a:lnTo>
                    <a:pt x="104774" y="3113088"/>
                  </a:lnTo>
                  <a:lnTo>
                    <a:pt x="84137" y="3097213"/>
                  </a:lnTo>
                  <a:lnTo>
                    <a:pt x="68263" y="3087688"/>
                  </a:lnTo>
                  <a:lnTo>
                    <a:pt x="41275" y="3059113"/>
                  </a:lnTo>
                  <a:lnTo>
                    <a:pt x="41275" y="3059112"/>
                  </a:lnTo>
                  <a:lnTo>
                    <a:pt x="39687" y="3055937"/>
                  </a:lnTo>
                  <a:lnTo>
                    <a:pt x="19050" y="3021012"/>
                  </a:lnTo>
                  <a:lnTo>
                    <a:pt x="3175" y="2982912"/>
                  </a:lnTo>
                  <a:lnTo>
                    <a:pt x="0" y="2940050"/>
                  </a:lnTo>
                  <a:lnTo>
                    <a:pt x="0" y="209550"/>
                  </a:lnTo>
                  <a:lnTo>
                    <a:pt x="3175" y="166687"/>
                  </a:lnTo>
                  <a:lnTo>
                    <a:pt x="19050" y="128587"/>
                  </a:lnTo>
                  <a:lnTo>
                    <a:pt x="39687" y="92075"/>
                  </a:lnTo>
                  <a:lnTo>
                    <a:pt x="41275" y="90487"/>
                  </a:lnTo>
                  <a:lnTo>
                    <a:pt x="41275" y="90488"/>
                  </a:lnTo>
                  <a:lnTo>
                    <a:pt x="68263" y="60325"/>
                  </a:lnTo>
                  <a:lnTo>
                    <a:pt x="84137" y="50801"/>
                  </a:lnTo>
                  <a:lnTo>
                    <a:pt x="84137" y="50800"/>
                  </a:lnTo>
                  <a:lnTo>
                    <a:pt x="104774" y="34925"/>
                  </a:lnTo>
                  <a:lnTo>
                    <a:pt x="125412" y="25400"/>
                  </a:lnTo>
                  <a:lnTo>
                    <a:pt x="125412" y="25399"/>
                  </a:lnTo>
                  <a:lnTo>
                    <a:pt x="146049" y="15874"/>
                  </a:lnTo>
                  <a:lnTo>
                    <a:pt x="168275" y="11112"/>
                  </a:lnTo>
                  <a:lnTo>
                    <a:pt x="168275" y="11112"/>
                  </a:lnTo>
                  <a:lnTo>
                    <a:pt x="190500" y="4762"/>
                  </a:lnTo>
                  <a:lnTo>
                    <a:pt x="211137" y="3175"/>
                  </a:lnTo>
                  <a:close/>
                </a:path>
              </a:pathLst>
            </a:custGeom>
            <a:solidFill>
              <a:srgbClr val="D3B990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9385" tIns="39692" rIns="79385" bIns="39692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2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任意多边形 198"/>
            <p:cNvSpPr>
              <a:spLocks noChangeArrowheads="1"/>
            </p:cNvSpPr>
            <p:nvPr/>
          </p:nvSpPr>
          <p:spPr bwMode="auto">
            <a:xfrm>
              <a:off x="6478309" y="1435886"/>
              <a:ext cx="1292191" cy="2843965"/>
            </a:xfrm>
            <a:custGeom>
              <a:avLst/>
              <a:gdLst>
                <a:gd name="connsiteX0" fmla="*/ 1428750 w 1430338"/>
                <a:gd name="connsiteY0" fmla="*/ 787400 h 3148013"/>
                <a:gd name="connsiteX1" fmla="*/ 1430338 w 1430338"/>
                <a:gd name="connsiteY1" fmla="*/ 787400 h 3148013"/>
                <a:gd name="connsiteX2" fmla="*/ 1430338 w 1430338"/>
                <a:gd name="connsiteY2" fmla="*/ 788988 h 3148013"/>
                <a:gd name="connsiteX3" fmla="*/ 1428750 w 1430338"/>
                <a:gd name="connsiteY3" fmla="*/ 788988 h 3148013"/>
                <a:gd name="connsiteX4" fmla="*/ 239712 w 1430338"/>
                <a:gd name="connsiteY4" fmla="*/ 0 h 3148013"/>
                <a:gd name="connsiteX5" fmla="*/ 260350 w 1430338"/>
                <a:gd name="connsiteY5" fmla="*/ 0 h 3148013"/>
                <a:gd name="connsiteX6" fmla="*/ 303212 w 1430338"/>
                <a:gd name="connsiteY6" fmla="*/ 0 h 3148013"/>
                <a:gd name="connsiteX7" fmla="*/ 303213 w 1430338"/>
                <a:gd name="connsiteY7" fmla="*/ 0 h 3148013"/>
                <a:gd name="connsiteX8" fmla="*/ 346075 w 1430338"/>
                <a:gd name="connsiteY8" fmla="*/ 0 h 3148013"/>
                <a:gd name="connsiteX9" fmla="*/ 392112 w 1430338"/>
                <a:gd name="connsiteY9" fmla="*/ 0 h 3148013"/>
                <a:gd name="connsiteX10" fmla="*/ 392113 w 1430338"/>
                <a:gd name="connsiteY10" fmla="*/ 0 h 3148013"/>
                <a:gd name="connsiteX11" fmla="*/ 434975 w 1430338"/>
                <a:gd name="connsiteY11" fmla="*/ 0 h 3148013"/>
                <a:gd name="connsiteX12" fmla="*/ 477837 w 1430338"/>
                <a:gd name="connsiteY12" fmla="*/ 0 h 3148013"/>
                <a:gd name="connsiteX13" fmla="*/ 477838 w 1430338"/>
                <a:gd name="connsiteY13" fmla="*/ 0 h 3148013"/>
                <a:gd name="connsiteX14" fmla="*/ 520700 w 1430338"/>
                <a:gd name="connsiteY14" fmla="*/ 0 h 3148013"/>
                <a:gd name="connsiteX15" fmla="*/ 563562 w 1430338"/>
                <a:gd name="connsiteY15" fmla="*/ 0 h 3148013"/>
                <a:gd name="connsiteX16" fmla="*/ 563563 w 1430338"/>
                <a:gd name="connsiteY16" fmla="*/ 0 h 3148013"/>
                <a:gd name="connsiteX17" fmla="*/ 606425 w 1430338"/>
                <a:gd name="connsiteY17" fmla="*/ 0 h 3148013"/>
                <a:gd name="connsiteX18" fmla="*/ 649287 w 1430338"/>
                <a:gd name="connsiteY18" fmla="*/ 0 h 3148013"/>
                <a:gd name="connsiteX19" fmla="*/ 649288 w 1430338"/>
                <a:gd name="connsiteY19" fmla="*/ 0 h 3148013"/>
                <a:gd name="connsiteX20" fmla="*/ 693737 w 1430338"/>
                <a:gd name="connsiteY20" fmla="*/ 0 h 3148013"/>
                <a:gd name="connsiteX21" fmla="*/ 738187 w 1430338"/>
                <a:gd name="connsiteY21" fmla="*/ 0 h 3148013"/>
                <a:gd name="connsiteX22" fmla="*/ 781050 w 1430338"/>
                <a:gd name="connsiteY22" fmla="*/ 0 h 3148013"/>
                <a:gd name="connsiteX23" fmla="*/ 823912 w 1430338"/>
                <a:gd name="connsiteY23" fmla="*/ 0 h 3148013"/>
                <a:gd name="connsiteX24" fmla="*/ 823913 w 1430338"/>
                <a:gd name="connsiteY24" fmla="*/ 0 h 3148013"/>
                <a:gd name="connsiteX25" fmla="*/ 866775 w 1430338"/>
                <a:gd name="connsiteY25" fmla="*/ 0 h 3148013"/>
                <a:gd name="connsiteX26" fmla="*/ 909637 w 1430338"/>
                <a:gd name="connsiteY26" fmla="*/ 0 h 3148013"/>
                <a:gd name="connsiteX27" fmla="*/ 909638 w 1430338"/>
                <a:gd name="connsiteY27" fmla="*/ 0 h 3148013"/>
                <a:gd name="connsiteX28" fmla="*/ 952500 w 1430338"/>
                <a:gd name="connsiteY28" fmla="*/ 0 h 3148013"/>
                <a:gd name="connsiteX29" fmla="*/ 990600 w 1430338"/>
                <a:gd name="connsiteY29" fmla="*/ 0 h 3148013"/>
                <a:gd name="connsiteX30" fmla="*/ 996950 w 1430338"/>
                <a:gd name="connsiteY30" fmla="*/ 0 h 3148013"/>
                <a:gd name="connsiteX31" fmla="*/ 1039812 w 1430338"/>
                <a:gd name="connsiteY31" fmla="*/ 4762 h 3148013"/>
                <a:gd name="connsiteX32" fmla="*/ 1039812 w 1430338"/>
                <a:gd name="connsiteY32" fmla="*/ 4762 h 3148013"/>
                <a:gd name="connsiteX33" fmla="*/ 1082675 w 1430338"/>
                <a:gd name="connsiteY33" fmla="*/ 15874 h 3148013"/>
                <a:gd name="connsiteX34" fmla="*/ 1082675 w 1430338"/>
                <a:gd name="connsiteY34" fmla="*/ 15875 h 3148013"/>
                <a:gd name="connsiteX35" fmla="*/ 1084262 w 1430338"/>
                <a:gd name="connsiteY35" fmla="*/ 15875 h 3148013"/>
                <a:gd name="connsiteX36" fmla="*/ 1125537 w 1430338"/>
                <a:gd name="connsiteY36" fmla="*/ 34925 h 3148013"/>
                <a:gd name="connsiteX37" fmla="*/ 1127125 w 1430338"/>
                <a:gd name="connsiteY37" fmla="*/ 36512 h 3148013"/>
                <a:gd name="connsiteX38" fmla="*/ 1127125 w 1430338"/>
                <a:gd name="connsiteY38" fmla="*/ 36512 h 3148013"/>
                <a:gd name="connsiteX39" fmla="*/ 1160463 w 1430338"/>
                <a:gd name="connsiteY39" fmla="*/ 60324 h 3148013"/>
                <a:gd name="connsiteX40" fmla="*/ 1169988 w 1430338"/>
                <a:gd name="connsiteY40" fmla="*/ 71437 h 3148013"/>
                <a:gd name="connsiteX41" fmla="*/ 1169988 w 1430338"/>
                <a:gd name="connsiteY41" fmla="*/ 71438 h 3148013"/>
                <a:gd name="connsiteX42" fmla="*/ 1189037 w 1430338"/>
                <a:gd name="connsiteY42" fmla="*/ 92074 h 3148013"/>
                <a:gd name="connsiteX43" fmla="*/ 1211262 w 1430338"/>
                <a:gd name="connsiteY43" fmla="*/ 128587 h 3148013"/>
                <a:gd name="connsiteX44" fmla="*/ 1212850 w 1430338"/>
                <a:gd name="connsiteY44" fmla="*/ 131762 h 3148013"/>
                <a:gd name="connsiteX45" fmla="*/ 1225550 w 1430338"/>
                <a:gd name="connsiteY45" fmla="*/ 166687 h 3148013"/>
                <a:gd name="connsiteX46" fmla="*/ 1230312 w 1430338"/>
                <a:gd name="connsiteY46" fmla="*/ 209549 h 3148013"/>
                <a:gd name="connsiteX47" fmla="*/ 1230312 w 1430338"/>
                <a:gd name="connsiteY47" fmla="*/ 617537 h 3148013"/>
                <a:gd name="connsiteX48" fmla="*/ 1255713 w 1430338"/>
                <a:gd name="connsiteY48" fmla="*/ 636587 h 3148013"/>
                <a:gd name="connsiteX49" fmla="*/ 1255713 w 1430338"/>
                <a:gd name="connsiteY49" fmla="*/ 636588 h 3148013"/>
                <a:gd name="connsiteX50" fmla="*/ 1300162 w 1430338"/>
                <a:gd name="connsiteY50" fmla="*/ 669924 h 3148013"/>
                <a:gd name="connsiteX51" fmla="*/ 1300162 w 1430338"/>
                <a:gd name="connsiteY51" fmla="*/ 669925 h 3148013"/>
                <a:gd name="connsiteX52" fmla="*/ 1343025 w 1430338"/>
                <a:gd name="connsiteY52" fmla="*/ 703262 h 3148013"/>
                <a:gd name="connsiteX53" fmla="*/ 1343025 w 1430338"/>
                <a:gd name="connsiteY53" fmla="*/ 703262 h 3148013"/>
                <a:gd name="connsiteX54" fmla="*/ 1385888 w 1430338"/>
                <a:gd name="connsiteY54" fmla="*/ 735012 h 3148013"/>
                <a:gd name="connsiteX55" fmla="*/ 1385888 w 1430338"/>
                <a:gd name="connsiteY55" fmla="*/ 735013 h 3148013"/>
                <a:gd name="connsiteX56" fmla="*/ 1412875 w 1430338"/>
                <a:gd name="connsiteY56" fmla="*/ 755649 h 3148013"/>
                <a:gd name="connsiteX57" fmla="*/ 1425575 w 1430338"/>
                <a:gd name="connsiteY57" fmla="*/ 769937 h 3148013"/>
                <a:gd name="connsiteX58" fmla="*/ 1428750 w 1430338"/>
                <a:gd name="connsiteY58" fmla="*/ 787399 h 3148013"/>
                <a:gd name="connsiteX59" fmla="*/ 1425575 w 1430338"/>
                <a:gd name="connsiteY59" fmla="*/ 803275 h 3148013"/>
                <a:gd name="connsiteX60" fmla="*/ 1412875 w 1430338"/>
                <a:gd name="connsiteY60" fmla="*/ 817562 h 3148013"/>
                <a:gd name="connsiteX61" fmla="*/ 1385888 w 1430338"/>
                <a:gd name="connsiteY61" fmla="*/ 836611 h 3148013"/>
                <a:gd name="connsiteX62" fmla="*/ 1385888 w 1430338"/>
                <a:gd name="connsiteY62" fmla="*/ 836612 h 3148013"/>
                <a:gd name="connsiteX63" fmla="*/ 1343025 w 1430338"/>
                <a:gd name="connsiteY63" fmla="*/ 871537 h 3148013"/>
                <a:gd name="connsiteX64" fmla="*/ 1343025 w 1430338"/>
                <a:gd name="connsiteY64" fmla="*/ 871538 h 3148013"/>
                <a:gd name="connsiteX65" fmla="*/ 1300162 w 1430338"/>
                <a:gd name="connsiteY65" fmla="*/ 904875 h 3148013"/>
                <a:gd name="connsiteX66" fmla="*/ 1255713 w 1430338"/>
                <a:gd name="connsiteY66" fmla="*/ 936624 h 3148013"/>
                <a:gd name="connsiteX67" fmla="*/ 1255713 w 1430338"/>
                <a:gd name="connsiteY67" fmla="*/ 936625 h 3148013"/>
                <a:gd name="connsiteX68" fmla="*/ 1230312 w 1430338"/>
                <a:gd name="connsiteY68" fmla="*/ 955675 h 3148013"/>
                <a:gd name="connsiteX69" fmla="*/ 1230312 w 1430338"/>
                <a:gd name="connsiteY69" fmla="*/ 2940050 h 3148013"/>
                <a:gd name="connsiteX70" fmla="*/ 1225550 w 1430338"/>
                <a:gd name="connsiteY70" fmla="*/ 2982913 h 3148013"/>
                <a:gd name="connsiteX71" fmla="*/ 1212850 w 1430338"/>
                <a:gd name="connsiteY71" fmla="*/ 3016250 h 3148013"/>
                <a:gd name="connsiteX72" fmla="*/ 1211262 w 1430338"/>
                <a:gd name="connsiteY72" fmla="*/ 3021013 h 3148013"/>
                <a:gd name="connsiteX73" fmla="*/ 1189037 w 1430338"/>
                <a:gd name="connsiteY73" fmla="*/ 3055938 h 3148013"/>
                <a:gd name="connsiteX74" fmla="*/ 1169988 w 1430338"/>
                <a:gd name="connsiteY74" fmla="*/ 3076574 h 3148013"/>
                <a:gd name="connsiteX75" fmla="*/ 1169988 w 1430338"/>
                <a:gd name="connsiteY75" fmla="*/ 3076575 h 3148013"/>
                <a:gd name="connsiteX76" fmla="*/ 1160463 w 1430338"/>
                <a:gd name="connsiteY76" fmla="*/ 3087688 h 3148013"/>
                <a:gd name="connsiteX77" fmla="*/ 1127125 w 1430338"/>
                <a:gd name="connsiteY77" fmla="*/ 3111500 h 3148013"/>
                <a:gd name="connsiteX78" fmla="*/ 1127125 w 1430338"/>
                <a:gd name="connsiteY78" fmla="*/ 3111501 h 3148013"/>
                <a:gd name="connsiteX79" fmla="*/ 1125537 w 1430338"/>
                <a:gd name="connsiteY79" fmla="*/ 3113088 h 3148013"/>
                <a:gd name="connsiteX80" fmla="*/ 1084262 w 1430338"/>
                <a:gd name="connsiteY80" fmla="*/ 3132138 h 3148013"/>
                <a:gd name="connsiteX81" fmla="*/ 1082675 w 1430338"/>
                <a:gd name="connsiteY81" fmla="*/ 3132138 h 3148013"/>
                <a:gd name="connsiteX82" fmla="*/ 1082675 w 1430338"/>
                <a:gd name="connsiteY82" fmla="*/ 3132137 h 3148013"/>
                <a:gd name="connsiteX83" fmla="*/ 1039813 w 1430338"/>
                <a:gd name="connsiteY83" fmla="*/ 3144837 h 3148013"/>
                <a:gd name="connsiteX84" fmla="*/ 1039813 w 1430338"/>
                <a:gd name="connsiteY84" fmla="*/ 3144838 h 3148013"/>
                <a:gd name="connsiteX85" fmla="*/ 996950 w 1430338"/>
                <a:gd name="connsiteY85" fmla="*/ 3148013 h 3148013"/>
                <a:gd name="connsiteX86" fmla="*/ 990600 w 1430338"/>
                <a:gd name="connsiteY86" fmla="*/ 3148013 h 3148013"/>
                <a:gd name="connsiteX87" fmla="*/ 952500 w 1430338"/>
                <a:gd name="connsiteY87" fmla="*/ 3148013 h 3148013"/>
                <a:gd name="connsiteX88" fmla="*/ 909638 w 1430338"/>
                <a:gd name="connsiteY88" fmla="*/ 3148013 h 3148013"/>
                <a:gd name="connsiteX89" fmla="*/ 909637 w 1430338"/>
                <a:gd name="connsiteY89" fmla="*/ 3148013 h 3148013"/>
                <a:gd name="connsiteX90" fmla="*/ 866775 w 1430338"/>
                <a:gd name="connsiteY90" fmla="*/ 3148013 h 3148013"/>
                <a:gd name="connsiteX91" fmla="*/ 823913 w 1430338"/>
                <a:gd name="connsiteY91" fmla="*/ 3148013 h 3148013"/>
                <a:gd name="connsiteX92" fmla="*/ 823912 w 1430338"/>
                <a:gd name="connsiteY92" fmla="*/ 3148013 h 3148013"/>
                <a:gd name="connsiteX93" fmla="*/ 781050 w 1430338"/>
                <a:gd name="connsiteY93" fmla="*/ 3148013 h 3148013"/>
                <a:gd name="connsiteX94" fmla="*/ 738187 w 1430338"/>
                <a:gd name="connsiteY94" fmla="*/ 3148013 h 3148013"/>
                <a:gd name="connsiteX95" fmla="*/ 693737 w 1430338"/>
                <a:gd name="connsiteY95" fmla="*/ 3148013 h 3148013"/>
                <a:gd name="connsiteX96" fmla="*/ 649288 w 1430338"/>
                <a:gd name="connsiteY96" fmla="*/ 3148013 h 3148013"/>
                <a:gd name="connsiteX97" fmla="*/ 649287 w 1430338"/>
                <a:gd name="connsiteY97" fmla="*/ 3148013 h 3148013"/>
                <a:gd name="connsiteX98" fmla="*/ 606425 w 1430338"/>
                <a:gd name="connsiteY98" fmla="*/ 3148013 h 3148013"/>
                <a:gd name="connsiteX99" fmla="*/ 563563 w 1430338"/>
                <a:gd name="connsiteY99" fmla="*/ 3148013 h 3148013"/>
                <a:gd name="connsiteX100" fmla="*/ 563562 w 1430338"/>
                <a:gd name="connsiteY100" fmla="*/ 3148013 h 3148013"/>
                <a:gd name="connsiteX101" fmla="*/ 520700 w 1430338"/>
                <a:gd name="connsiteY101" fmla="*/ 3148013 h 3148013"/>
                <a:gd name="connsiteX102" fmla="*/ 477838 w 1430338"/>
                <a:gd name="connsiteY102" fmla="*/ 3148013 h 3148013"/>
                <a:gd name="connsiteX103" fmla="*/ 477837 w 1430338"/>
                <a:gd name="connsiteY103" fmla="*/ 3148013 h 3148013"/>
                <a:gd name="connsiteX104" fmla="*/ 434975 w 1430338"/>
                <a:gd name="connsiteY104" fmla="*/ 3148013 h 3148013"/>
                <a:gd name="connsiteX105" fmla="*/ 392113 w 1430338"/>
                <a:gd name="connsiteY105" fmla="*/ 3148013 h 3148013"/>
                <a:gd name="connsiteX106" fmla="*/ 392112 w 1430338"/>
                <a:gd name="connsiteY106" fmla="*/ 3148013 h 3148013"/>
                <a:gd name="connsiteX107" fmla="*/ 346075 w 1430338"/>
                <a:gd name="connsiteY107" fmla="*/ 3148013 h 3148013"/>
                <a:gd name="connsiteX108" fmla="*/ 303213 w 1430338"/>
                <a:gd name="connsiteY108" fmla="*/ 3148013 h 3148013"/>
                <a:gd name="connsiteX109" fmla="*/ 303212 w 1430338"/>
                <a:gd name="connsiteY109" fmla="*/ 3148013 h 3148013"/>
                <a:gd name="connsiteX110" fmla="*/ 260350 w 1430338"/>
                <a:gd name="connsiteY110" fmla="*/ 3148013 h 3148013"/>
                <a:gd name="connsiteX111" fmla="*/ 239712 w 1430338"/>
                <a:gd name="connsiteY111" fmla="*/ 3148013 h 3148013"/>
                <a:gd name="connsiteX112" fmla="*/ 217487 w 1430338"/>
                <a:gd name="connsiteY112" fmla="*/ 3146426 h 3148013"/>
                <a:gd name="connsiteX113" fmla="*/ 217487 w 1430338"/>
                <a:gd name="connsiteY113" fmla="*/ 3146425 h 3148013"/>
                <a:gd name="connsiteX114" fmla="*/ 192087 w 1430338"/>
                <a:gd name="connsiteY114" fmla="*/ 3144838 h 3148013"/>
                <a:gd name="connsiteX115" fmla="*/ 174625 w 1430338"/>
                <a:gd name="connsiteY115" fmla="*/ 3140075 h 3148013"/>
                <a:gd name="connsiteX116" fmla="*/ 146049 w 1430338"/>
                <a:gd name="connsiteY116" fmla="*/ 3132138 h 3148013"/>
                <a:gd name="connsiteX117" fmla="*/ 131762 w 1430338"/>
                <a:gd name="connsiteY117" fmla="*/ 3124200 h 3148013"/>
                <a:gd name="connsiteX118" fmla="*/ 131762 w 1430338"/>
                <a:gd name="connsiteY118" fmla="*/ 3124200 h 3148013"/>
                <a:gd name="connsiteX119" fmla="*/ 106362 w 1430338"/>
                <a:gd name="connsiteY119" fmla="*/ 3113088 h 3148013"/>
                <a:gd name="connsiteX120" fmla="*/ 88900 w 1430338"/>
                <a:gd name="connsiteY120" fmla="*/ 3100388 h 3148013"/>
                <a:gd name="connsiteX121" fmla="*/ 88900 w 1430338"/>
                <a:gd name="connsiteY121" fmla="*/ 3100387 h 3148013"/>
                <a:gd name="connsiteX122" fmla="*/ 71437 w 1430338"/>
                <a:gd name="connsiteY122" fmla="*/ 3087687 h 3148013"/>
                <a:gd name="connsiteX123" fmla="*/ 44450 w 1430338"/>
                <a:gd name="connsiteY123" fmla="*/ 3059112 h 3148013"/>
                <a:gd name="connsiteX124" fmla="*/ 41275 w 1430338"/>
                <a:gd name="connsiteY124" fmla="*/ 3055937 h 3148013"/>
                <a:gd name="connsiteX125" fmla="*/ 19050 w 1430338"/>
                <a:gd name="connsiteY125" fmla="*/ 3021012 h 3148013"/>
                <a:gd name="connsiteX126" fmla="*/ 4762 w 1430338"/>
                <a:gd name="connsiteY126" fmla="*/ 2982912 h 3148013"/>
                <a:gd name="connsiteX127" fmla="*/ 0 w 1430338"/>
                <a:gd name="connsiteY127" fmla="*/ 2940050 h 3148013"/>
                <a:gd name="connsiteX128" fmla="*/ 0 w 1430338"/>
                <a:gd name="connsiteY128" fmla="*/ 209549 h 3148013"/>
                <a:gd name="connsiteX129" fmla="*/ 4762 w 1430338"/>
                <a:gd name="connsiteY129" fmla="*/ 166687 h 3148013"/>
                <a:gd name="connsiteX130" fmla="*/ 19050 w 1430338"/>
                <a:gd name="connsiteY130" fmla="*/ 128587 h 3148013"/>
                <a:gd name="connsiteX131" fmla="*/ 41275 w 1430338"/>
                <a:gd name="connsiteY131" fmla="*/ 92074 h 3148013"/>
                <a:gd name="connsiteX132" fmla="*/ 44450 w 1430338"/>
                <a:gd name="connsiteY132" fmla="*/ 90487 h 3148013"/>
                <a:gd name="connsiteX133" fmla="*/ 71437 w 1430338"/>
                <a:gd name="connsiteY133" fmla="*/ 60324 h 3148013"/>
                <a:gd name="connsiteX134" fmla="*/ 88900 w 1430338"/>
                <a:gd name="connsiteY134" fmla="*/ 49212 h 3148013"/>
                <a:gd name="connsiteX135" fmla="*/ 88900 w 1430338"/>
                <a:gd name="connsiteY135" fmla="*/ 49212 h 3148013"/>
                <a:gd name="connsiteX136" fmla="*/ 106362 w 1430338"/>
                <a:gd name="connsiteY136" fmla="*/ 34925 h 3148013"/>
                <a:gd name="connsiteX137" fmla="*/ 131762 w 1430338"/>
                <a:gd name="connsiteY137" fmla="*/ 25400 h 3148013"/>
                <a:gd name="connsiteX138" fmla="*/ 131762 w 1430338"/>
                <a:gd name="connsiteY138" fmla="*/ 25400 h 3148013"/>
                <a:gd name="connsiteX139" fmla="*/ 146049 w 1430338"/>
                <a:gd name="connsiteY139" fmla="*/ 15875 h 3148013"/>
                <a:gd name="connsiteX140" fmla="*/ 174625 w 1430338"/>
                <a:gd name="connsiteY140" fmla="*/ 9525 h 3148013"/>
                <a:gd name="connsiteX141" fmla="*/ 192087 w 1430338"/>
                <a:gd name="connsiteY141" fmla="*/ 4762 h 3148013"/>
                <a:gd name="connsiteX142" fmla="*/ 217487 w 1430338"/>
                <a:gd name="connsiteY142" fmla="*/ 3175 h 314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430338" h="3148013">
                  <a:moveTo>
                    <a:pt x="1428750" y="787400"/>
                  </a:moveTo>
                  <a:lnTo>
                    <a:pt x="1430338" y="787400"/>
                  </a:lnTo>
                  <a:lnTo>
                    <a:pt x="1430338" y="788988"/>
                  </a:lnTo>
                  <a:lnTo>
                    <a:pt x="1428750" y="788988"/>
                  </a:lnTo>
                  <a:close/>
                  <a:moveTo>
                    <a:pt x="239712" y="0"/>
                  </a:moveTo>
                  <a:lnTo>
                    <a:pt x="260350" y="0"/>
                  </a:lnTo>
                  <a:lnTo>
                    <a:pt x="303212" y="0"/>
                  </a:lnTo>
                  <a:lnTo>
                    <a:pt x="303213" y="0"/>
                  </a:lnTo>
                  <a:lnTo>
                    <a:pt x="346075" y="0"/>
                  </a:lnTo>
                  <a:lnTo>
                    <a:pt x="392112" y="0"/>
                  </a:lnTo>
                  <a:lnTo>
                    <a:pt x="392113" y="0"/>
                  </a:lnTo>
                  <a:lnTo>
                    <a:pt x="434975" y="0"/>
                  </a:lnTo>
                  <a:lnTo>
                    <a:pt x="477837" y="0"/>
                  </a:lnTo>
                  <a:lnTo>
                    <a:pt x="477838" y="0"/>
                  </a:lnTo>
                  <a:lnTo>
                    <a:pt x="520700" y="0"/>
                  </a:lnTo>
                  <a:lnTo>
                    <a:pt x="563562" y="0"/>
                  </a:lnTo>
                  <a:lnTo>
                    <a:pt x="563563" y="0"/>
                  </a:lnTo>
                  <a:lnTo>
                    <a:pt x="606425" y="0"/>
                  </a:lnTo>
                  <a:lnTo>
                    <a:pt x="649287" y="0"/>
                  </a:lnTo>
                  <a:lnTo>
                    <a:pt x="649288" y="0"/>
                  </a:lnTo>
                  <a:lnTo>
                    <a:pt x="693737" y="0"/>
                  </a:lnTo>
                  <a:lnTo>
                    <a:pt x="738187" y="0"/>
                  </a:lnTo>
                  <a:lnTo>
                    <a:pt x="781050" y="0"/>
                  </a:lnTo>
                  <a:lnTo>
                    <a:pt x="823912" y="0"/>
                  </a:lnTo>
                  <a:lnTo>
                    <a:pt x="823913" y="0"/>
                  </a:lnTo>
                  <a:lnTo>
                    <a:pt x="866775" y="0"/>
                  </a:lnTo>
                  <a:lnTo>
                    <a:pt x="909637" y="0"/>
                  </a:lnTo>
                  <a:lnTo>
                    <a:pt x="909638" y="0"/>
                  </a:lnTo>
                  <a:lnTo>
                    <a:pt x="952500" y="0"/>
                  </a:lnTo>
                  <a:lnTo>
                    <a:pt x="990600" y="0"/>
                  </a:lnTo>
                  <a:lnTo>
                    <a:pt x="996950" y="0"/>
                  </a:lnTo>
                  <a:lnTo>
                    <a:pt x="1039812" y="4762"/>
                  </a:lnTo>
                  <a:lnTo>
                    <a:pt x="1039812" y="4762"/>
                  </a:lnTo>
                  <a:lnTo>
                    <a:pt x="1082675" y="15874"/>
                  </a:lnTo>
                  <a:lnTo>
                    <a:pt x="1082675" y="15875"/>
                  </a:lnTo>
                  <a:lnTo>
                    <a:pt x="1084262" y="15875"/>
                  </a:lnTo>
                  <a:lnTo>
                    <a:pt x="1125537" y="34925"/>
                  </a:lnTo>
                  <a:lnTo>
                    <a:pt x="1127125" y="36512"/>
                  </a:lnTo>
                  <a:lnTo>
                    <a:pt x="1127125" y="36512"/>
                  </a:lnTo>
                  <a:lnTo>
                    <a:pt x="1160463" y="60324"/>
                  </a:lnTo>
                  <a:lnTo>
                    <a:pt x="1169988" y="71437"/>
                  </a:lnTo>
                  <a:lnTo>
                    <a:pt x="1169988" y="71438"/>
                  </a:lnTo>
                  <a:lnTo>
                    <a:pt x="1189037" y="92074"/>
                  </a:lnTo>
                  <a:lnTo>
                    <a:pt x="1211262" y="128587"/>
                  </a:lnTo>
                  <a:lnTo>
                    <a:pt x="1212850" y="131762"/>
                  </a:lnTo>
                  <a:lnTo>
                    <a:pt x="1225550" y="166687"/>
                  </a:lnTo>
                  <a:lnTo>
                    <a:pt x="1230312" y="209549"/>
                  </a:lnTo>
                  <a:lnTo>
                    <a:pt x="1230312" y="617537"/>
                  </a:lnTo>
                  <a:lnTo>
                    <a:pt x="1255713" y="636587"/>
                  </a:lnTo>
                  <a:lnTo>
                    <a:pt x="1255713" y="636588"/>
                  </a:lnTo>
                  <a:lnTo>
                    <a:pt x="1300162" y="669924"/>
                  </a:lnTo>
                  <a:lnTo>
                    <a:pt x="1300162" y="669925"/>
                  </a:lnTo>
                  <a:lnTo>
                    <a:pt x="1343025" y="703262"/>
                  </a:lnTo>
                  <a:lnTo>
                    <a:pt x="1343025" y="703262"/>
                  </a:lnTo>
                  <a:lnTo>
                    <a:pt x="1385888" y="735012"/>
                  </a:lnTo>
                  <a:lnTo>
                    <a:pt x="1385888" y="735013"/>
                  </a:lnTo>
                  <a:lnTo>
                    <a:pt x="1412875" y="755649"/>
                  </a:lnTo>
                  <a:lnTo>
                    <a:pt x="1425575" y="769937"/>
                  </a:lnTo>
                  <a:lnTo>
                    <a:pt x="1428750" y="787399"/>
                  </a:lnTo>
                  <a:lnTo>
                    <a:pt x="1425575" y="803275"/>
                  </a:lnTo>
                  <a:lnTo>
                    <a:pt x="1412875" y="817562"/>
                  </a:lnTo>
                  <a:lnTo>
                    <a:pt x="1385888" y="836611"/>
                  </a:lnTo>
                  <a:lnTo>
                    <a:pt x="1385888" y="836612"/>
                  </a:lnTo>
                  <a:lnTo>
                    <a:pt x="1343025" y="871537"/>
                  </a:lnTo>
                  <a:lnTo>
                    <a:pt x="1343025" y="871538"/>
                  </a:lnTo>
                  <a:lnTo>
                    <a:pt x="1300162" y="904875"/>
                  </a:lnTo>
                  <a:lnTo>
                    <a:pt x="1255713" y="936624"/>
                  </a:lnTo>
                  <a:lnTo>
                    <a:pt x="1255713" y="936625"/>
                  </a:lnTo>
                  <a:lnTo>
                    <a:pt x="1230312" y="955675"/>
                  </a:lnTo>
                  <a:lnTo>
                    <a:pt x="1230312" y="2940050"/>
                  </a:lnTo>
                  <a:lnTo>
                    <a:pt x="1225550" y="2982913"/>
                  </a:lnTo>
                  <a:lnTo>
                    <a:pt x="1212850" y="3016250"/>
                  </a:lnTo>
                  <a:lnTo>
                    <a:pt x="1211262" y="3021013"/>
                  </a:lnTo>
                  <a:lnTo>
                    <a:pt x="1189037" y="3055938"/>
                  </a:lnTo>
                  <a:lnTo>
                    <a:pt x="1169988" y="3076574"/>
                  </a:lnTo>
                  <a:lnTo>
                    <a:pt x="1169988" y="3076575"/>
                  </a:lnTo>
                  <a:lnTo>
                    <a:pt x="1160463" y="3087688"/>
                  </a:lnTo>
                  <a:lnTo>
                    <a:pt x="1127125" y="3111500"/>
                  </a:lnTo>
                  <a:lnTo>
                    <a:pt x="1127125" y="3111501"/>
                  </a:lnTo>
                  <a:lnTo>
                    <a:pt x="1125537" y="3113088"/>
                  </a:lnTo>
                  <a:lnTo>
                    <a:pt x="1084262" y="3132138"/>
                  </a:lnTo>
                  <a:lnTo>
                    <a:pt x="1082675" y="3132138"/>
                  </a:lnTo>
                  <a:lnTo>
                    <a:pt x="1082675" y="3132137"/>
                  </a:lnTo>
                  <a:lnTo>
                    <a:pt x="1039813" y="3144837"/>
                  </a:lnTo>
                  <a:lnTo>
                    <a:pt x="1039813" y="3144838"/>
                  </a:lnTo>
                  <a:lnTo>
                    <a:pt x="996950" y="3148013"/>
                  </a:lnTo>
                  <a:lnTo>
                    <a:pt x="990600" y="3148013"/>
                  </a:lnTo>
                  <a:lnTo>
                    <a:pt x="952500" y="3148013"/>
                  </a:lnTo>
                  <a:lnTo>
                    <a:pt x="909638" y="3148013"/>
                  </a:lnTo>
                  <a:lnTo>
                    <a:pt x="909637" y="3148013"/>
                  </a:lnTo>
                  <a:lnTo>
                    <a:pt x="866775" y="3148013"/>
                  </a:lnTo>
                  <a:lnTo>
                    <a:pt x="823913" y="3148013"/>
                  </a:lnTo>
                  <a:lnTo>
                    <a:pt x="823912" y="3148013"/>
                  </a:lnTo>
                  <a:lnTo>
                    <a:pt x="781050" y="3148013"/>
                  </a:lnTo>
                  <a:lnTo>
                    <a:pt x="738187" y="3148013"/>
                  </a:lnTo>
                  <a:lnTo>
                    <a:pt x="693737" y="3148013"/>
                  </a:lnTo>
                  <a:lnTo>
                    <a:pt x="649288" y="3148013"/>
                  </a:lnTo>
                  <a:lnTo>
                    <a:pt x="649287" y="3148013"/>
                  </a:lnTo>
                  <a:lnTo>
                    <a:pt x="606425" y="3148013"/>
                  </a:lnTo>
                  <a:lnTo>
                    <a:pt x="563563" y="3148013"/>
                  </a:lnTo>
                  <a:lnTo>
                    <a:pt x="563562" y="3148013"/>
                  </a:lnTo>
                  <a:lnTo>
                    <a:pt x="520700" y="3148013"/>
                  </a:lnTo>
                  <a:lnTo>
                    <a:pt x="477838" y="3148013"/>
                  </a:lnTo>
                  <a:lnTo>
                    <a:pt x="477837" y="3148013"/>
                  </a:lnTo>
                  <a:lnTo>
                    <a:pt x="434975" y="3148013"/>
                  </a:lnTo>
                  <a:lnTo>
                    <a:pt x="392113" y="3148013"/>
                  </a:lnTo>
                  <a:lnTo>
                    <a:pt x="392112" y="3148013"/>
                  </a:lnTo>
                  <a:lnTo>
                    <a:pt x="346075" y="3148013"/>
                  </a:lnTo>
                  <a:lnTo>
                    <a:pt x="303213" y="3148013"/>
                  </a:lnTo>
                  <a:lnTo>
                    <a:pt x="303212" y="3148013"/>
                  </a:lnTo>
                  <a:lnTo>
                    <a:pt x="260350" y="3148013"/>
                  </a:lnTo>
                  <a:lnTo>
                    <a:pt x="239712" y="3148013"/>
                  </a:lnTo>
                  <a:lnTo>
                    <a:pt x="217487" y="3146426"/>
                  </a:lnTo>
                  <a:lnTo>
                    <a:pt x="217487" y="3146425"/>
                  </a:lnTo>
                  <a:lnTo>
                    <a:pt x="192087" y="3144838"/>
                  </a:lnTo>
                  <a:lnTo>
                    <a:pt x="174625" y="3140075"/>
                  </a:lnTo>
                  <a:lnTo>
                    <a:pt x="146049" y="3132138"/>
                  </a:lnTo>
                  <a:lnTo>
                    <a:pt x="131762" y="3124200"/>
                  </a:lnTo>
                  <a:lnTo>
                    <a:pt x="131762" y="3124200"/>
                  </a:lnTo>
                  <a:lnTo>
                    <a:pt x="106362" y="3113088"/>
                  </a:lnTo>
                  <a:lnTo>
                    <a:pt x="88900" y="3100388"/>
                  </a:lnTo>
                  <a:lnTo>
                    <a:pt x="88900" y="3100387"/>
                  </a:lnTo>
                  <a:lnTo>
                    <a:pt x="71437" y="3087687"/>
                  </a:lnTo>
                  <a:lnTo>
                    <a:pt x="44450" y="3059112"/>
                  </a:lnTo>
                  <a:lnTo>
                    <a:pt x="41275" y="3055937"/>
                  </a:lnTo>
                  <a:lnTo>
                    <a:pt x="19050" y="3021012"/>
                  </a:lnTo>
                  <a:lnTo>
                    <a:pt x="4762" y="2982912"/>
                  </a:lnTo>
                  <a:lnTo>
                    <a:pt x="0" y="2940050"/>
                  </a:lnTo>
                  <a:lnTo>
                    <a:pt x="0" y="209549"/>
                  </a:lnTo>
                  <a:lnTo>
                    <a:pt x="4762" y="166687"/>
                  </a:lnTo>
                  <a:lnTo>
                    <a:pt x="19050" y="128587"/>
                  </a:lnTo>
                  <a:lnTo>
                    <a:pt x="41275" y="92074"/>
                  </a:lnTo>
                  <a:lnTo>
                    <a:pt x="44450" y="90487"/>
                  </a:lnTo>
                  <a:lnTo>
                    <a:pt x="71437" y="60324"/>
                  </a:lnTo>
                  <a:lnTo>
                    <a:pt x="88900" y="49212"/>
                  </a:lnTo>
                  <a:lnTo>
                    <a:pt x="88900" y="49212"/>
                  </a:lnTo>
                  <a:lnTo>
                    <a:pt x="106362" y="34925"/>
                  </a:lnTo>
                  <a:lnTo>
                    <a:pt x="131762" y="25400"/>
                  </a:lnTo>
                  <a:lnTo>
                    <a:pt x="131762" y="25400"/>
                  </a:lnTo>
                  <a:lnTo>
                    <a:pt x="146049" y="15875"/>
                  </a:lnTo>
                  <a:lnTo>
                    <a:pt x="174625" y="9525"/>
                  </a:lnTo>
                  <a:lnTo>
                    <a:pt x="192087" y="4762"/>
                  </a:lnTo>
                  <a:lnTo>
                    <a:pt x="217487" y="3175"/>
                  </a:lnTo>
                  <a:close/>
                </a:path>
              </a:pathLst>
            </a:custGeom>
            <a:solidFill>
              <a:srgbClr val="F2BB4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9385" tIns="39692" rIns="79385" bIns="39692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2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74" name="组合 73"/>
            <p:cNvGrpSpPr/>
            <p:nvPr/>
          </p:nvGrpSpPr>
          <p:grpSpPr>
            <a:xfrm>
              <a:off x="8388657" y="1625198"/>
              <a:ext cx="539249" cy="1604840"/>
              <a:chOff x="9286715" y="1680422"/>
              <a:chExt cx="654939" cy="1949140"/>
            </a:xfrm>
            <a:solidFill>
              <a:schemeClr val="accent4"/>
            </a:solidFill>
          </p:grpSpPr>
          <p:sp>
            <p:nvSpPr>
              <p:cNvPr id="75" name="Freeform 137"/>
              <p:cNvSpPr/>
              <p:nvPr/>
            </p:nvSpPr>
            <p:spPr bwMode="auto">
              <a:xfrm>
                <a:off x="9286715" y="1680422"/>
                <a:ext cx="654939" cy="1949140"/>
              </a:xfrm>
              <a:custGeom>
                <a:avLst/>
                <a:gdLst>
                  <a:gd name="T0" fmla="*/ 0 w 376"/>
                  <a:gd name="T1" fmla="*/ 0 h 1119"/>
                  <a:gd name="T2" fmla="*/ 259 w 376"/>
                  <a:gd name="T3" fmla="*/ 37 h 1119"/>
                  <a:gd name="T4" fmla="*/ 283 w 376"/>
                  <a:gd name="T5" fmla="*/ 42 h 1119"/>
                  <a:gd name="T6" fmla="*/ 305 w 376"/>
                  <a:gd name="T7" fmla="*/ 50 h 1119"/>
                  <a:gd name="T8" fmla="*/ 325 w 376"/>
                  <a:gd name="T9" fmla="*/ 60 h 1119"/>
                  <a:gd name="T10" fmla="*/ 343 w 376"/>
                  <a:gd name="T11" fmla="*/ 72 h 1119"/>
                  <a:gd name="T12" fmla="*/ 357 w 376"/>
                  <a:gd name="T13" fmla="*/ 86 h 1119"/>
                  <a:gd name="T14" fmla="*/ 368 w 376"/>
                  <a:gd name="T15" fmla="*/ 101 h 1119"/>
                  <a:gd name="T16" fmla="*/ 374 w 376"/>
                  <a:gd name="T17" fmla="*/ 119 h 1119"/>
                  <a:gd name="T18" fmla="*/ 376 w 376"/>
                  <a:gd name="T19" fmla="*/ 140 h 1119"/>
                  <a:gd name="T20" fmla="*/ 376 w 376"/>
                  <a:gd name="T21" fmla="*/ 968 h 1119"/>
                  <a:gd name="T22" fmla="*/ 374 w 376"/>
                  <a:gd name="T23" fmla="*/ 988 h 1119"/>
                  <a:gd name="T24" fmla="*/ 368 w 376"/>
                  <a:gd name="T25" fmla="*/ 1007 h 1119"/>
                  <a:gd name="T26" fmla="*/ 358 w 376"/>
                  <a:gd name="T27" fmla="*/ 1022 h 1119"/>
                  <a:gd name="T28" fmla="*/ 344 w 376"/>
                  <a:gd name="T29" fmla="*/ 1036 h 1119"/>
                  <a:gd name="T30" fmla="*/ 327 w 376"/>
                  <a:gd name="T31" fmla="*/ 1048 h 1119"/>
                  <a:gd name="T32" fmla="*/ 306 w 376"/>
                  <a:gd name="T33" fmla="*/ 1058 h 1119"/>
                  <a:gd name="T34" fmla="*/ 284 w 376"/>
                  <a:gd name="T35" fmla="*/ 1066 h 1119"/>
                  <a:gd name="T36" fmla="*/ 259 w 376"/>
                  <a:gd name="T37" fmla="*/ 1071 h 1119"/>
                  <a:gd name="T38" fmla="*/ 0 w 376"/>
                  <a:gd name="T39" fmla="*/ 1119 h 1119"/>
                  <a:gd name="T40" fmla="*/ 0 w 376"/>
                  <a:gd name="T41" fmla="*/ 0 h 1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76" h="1119">
                    <a:moveTo>
                      <a:pt x="0" y="0"/>
                    </a:moveTo>
                    <a:lnTo>
                      <a:pt x="259" y="37"/>
                    </a:lnTo>
                    <a:lnTo>
                      <a:pt x="283" y="42"/>
                    </a:lnTo>
                    <a:lnTo>
                      <a:pt x="305" y="50"/>
                    </a:lnTo>
                    <a:lnTo>
                      <a:pt x="325" y="60"/>
                    </a:lnTo>
                    <a:lnTo>
                      <a:pt x="343" y="72"/>
                    </a:lnTo>
                    <a:lnTo>
                      <a:pt x="357" y="86"/>
                    </a:lnTo>
                    <a:lnTo>
                      <a:pt x="368" y="101"/>
                    </a:lnTo>
                    <a:lnTo>
                      <a:pt x="374" y="119"/>
                    </a:lnTo>
                    <a:lnTo>
                      <a:pt x="376" y="140"/>
                    </a:lnTo>
                    <a:lnTo>
                      <a:pt x="376" y="968"/>
                    </a:lnTo>
                    <a:lnTo>
                      <a:pt x="374" y="988"/>
                    </a:lnTo>
                    <a:lnTo>
                      <a:pt x="368" y="1007"/>
                    </a:lnTo>
                    <a:lnTo>
                      <a:pt x="358" y="1022"/>
                    </a:lnTo>
                    <a:lnTo>
                      <a:pt x="344" y="1036"/>
                    </a:lnTo>
                    <a:lnTo>
                      <a:pt x="327" y="1048"/>
                    </a:lnTo>
                    <a:lnTo>
                      <a:pt x="306" y="1058"/>
                    </a:lnTo>
                    <a:lnTo>
                      <a:pt x="284" y="1066"/>
                    </a:lnTo>
                    <a:lnTo>
                      <a:pt x="259" y="1071"/>
                    </a:lnTo>
                    <a:lnTo>
                      <a:pt x="0" y="11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  <a:effectLst/>
            </p:spPr>
            <p:txBody>
              <a:bodyPr vert="horz" wrap="square" lIns="75288" tIns="37644" rIns="75288" bIns="37644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515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76" name="组合 75"/>
              <p:cNvGrpSpPr/>
              <p:nvPr/>
            </p:nvGrpSpPr>
            <p:grpSpPr>
              <a:xfrm>
                <a:off x="9380775" y="2482548"/>
                <a:ext cx="362307" cy="344889"/>
                <a:chOff x="8289913" y="3162328"/>
                <a:chExt cx="362307" cy="344889"/>
              </a:xfrm>
              <a:grpFill/>
            </p:grpSpPr>
            <p:sp>
              <p:nvSpPr>
                <p:cNvPr id="77" name="Freeform 162"/>
                <p:cNvSpPr>
                  <a:spLocks noEditPoints="1"/>
                </p:cNvSpPr>
                <p:nvPr/>
              </p:nvSpPr>
              <p:spPr bwMode="auto">
                <a:xfrm>
                  <a:off x="8289913" y="3218068"/>
                  <a:ext cx="362307" cy="289149"/>
                </a:xfrm>
                <a:custGeom>
                  <a:avLst/>
                  <a:gdLst>
                    <a:gd name="T0" fmla="*/ 174 w 208"/>
                    <a:gd name="T1" fmla="*/ 62 h 166"/>
                    <a:gd name="T2" fmla="*/ 175 w 208"/>
                    <a:gd name="T3" fmla="*/ 43 h 166"/>
                    <a:gd name="T4" fmla="*/ 122 w 208"/>
                    <a:gd name="T5" fmla="*/ 50 h 166"/>
                    <a:gd name="T6" fmla="*/ 116 w 208"/>
                    <a:gd name="T7" fmla="*/ 53 h 166"/>
                    <a:gd name="T8" fmla="*/ 80 w 208"/>
                    <a:gd name="T9" fmla="*/ 53 h 166"/>
                    <a:gd name="T10" fmla="*/ 75 w 208"/>
                    <a:gd name="T11" fmla="*/ 51 h 166"/>
                    <a:gd name="T12" fmla="*/ 72 w 208"/>
                    <a:gd name="T13" fmla="*/ 51 h 166"/>
                    <a:gd name="T14" fmla="*/ 48 w 208"/>
                    <a:gd name="T15" fmla="*/ 51 h 166"/>
                    <a:gd name="T16" fmla="*/ 48 w 208"/>
                    <a:gd name="T17" fmla="*/ 54 h 166"/>
                    <a:gd name="T18" fmla="*/ 55 w 208"/>
                    <a:gd name="T19" fmla="*/ 58 h 166"/>
                    <a:gd name="T20" fmla="*/ 58 w 208"/>
                    <a:gd name="T21" fmla="*/ 60 h 166"/>
                    <a:gd name="T22" fmla="*/ 127 w 208"/>
                    <a:gd name="T23" fmla="*/ 62 h 166"/>
                    <a:gd name="T24" fmla="*/ 10 w 208"/>
                    <a:gd name="T25" fmla="*/ 6 h 166"/>
                    <a:gd name="T26" fmla="*/ 70 w 208"/>
                    <a:gd name="T27" fmla="*/ 41 h 166"/>
                    <a:gd name="T28" fmla="*/ 10 w 208"/>
                    <a:gd name="T29" fmla="*/ 6 h 166"/>
                    <a:gd name="T30" fmla="*/ 71 w 208"/>
                    <a:gd name="T31" fmla="*/ 0 h 166"/>
                    <a:gd name="T32" fmla="*/ 75 w 208"/>
                    <a:gd name="T33" fmla="*/ 2 h 166"/>
                    <a:gd name="T34" fmla="*/ 76 w 208"/>
                    <a:gd name="T35" fmla="*/ 39 h 166"/>
                    <a:gd name="T36" fmla="*/ 80 w 208"/>
                    <a:gd name="T37" fmla="*/ 38 h 166"/>
                    <a:gd name="T38" fmla="*/ 126 w 208"/>
                    <a:gd name="T39" fmla="*/ 14 h 166"/>
                    <a:gd name="T40" fmla="*/ 131 w 208"/>
                    <a:gd name="T41" fmla="*/ 9 h 166"/>
                    <a:gd name="T42" fmla="*/ 166 w 208"/>
                    <a:gd name="T43" fmla="*/ 8 h 166"/>
                    <a:gd name="T44" fmla="*/ 169 w 208"/>
                    <a:gd name="T45" fmla="*/ 9 h 166"/>
                    <a:gd name="T46" fmla="*/ 172 w 208"/>
                    <a:gd name="T47" fmla="*/ 10 h 166"/>
                    <a:gd name="T48" fmla="*/ 175 w 208"/>
                    <a:gd name="T49" fmla="*/ 14 h 166"/>
                    <a:gd name="T50" fmla="*/ 207 w 208"/>
                    <a:gd name="T51" fmla="*/ 67 h 166"/>
                    <a:gd name="T52" fmla="*/ 208 w 208"/>
                    <a:gd name="T53" fmla="*/ 74 h 166"/>
                    <a:gd name="T54" fmla="*/ 206 w 208"/>
                    <a:gd name="T55" fmla="*/ 80 h 166"/>
                    <a:gd name="T56" fmla="*/ 201 w 208"/>
                    <a:gd name="T57" fmla="*/ 85 h 166"/>
                    <a:gd name="T58" fmla="*/ 194 w 208"/>
                    <a:gd name="T59" fmla="*/ 86 h 166"/>
                    <a:gd name="T60" fmla="*/ 193 w 208"/>
                    <a:gd name="T61" fmla="*/ 163 h 166"/>
                    <a:gd name="T62" fmla="*/ 189 w 208"/>
                    <a:gd name="T63" fmla="*/ 166 h 166"/>
                    <a:gd name="T64" fmla="*/ 185 w 208"/>
                    <a:gd name="T65" fmla="*/ 163 h 166"/>
                    <a:gd name="T66" fmla="*/ 184 w 208"/>
                    <a:gd name="T67" fmla="*/ 86 h 166"/>
                    <a:gd name="T68" fmla="*/ 171 w 208"/>
                    <a:gd name="T69" fmla="*/ 157 h 166"/>
                    <a:gd name="T70" fmla="*/ 168 w 208"/>
                    <a:gd name="T71" fmla="*/ 163 h 166"/>
                    <a:gd name="T72" fmla="*/ 162 w 208"/>
                    <a:gd name="T73" fmla="*/ 166 h 166"/>
                    <a:gd name="T74" fmla="*/ 155 w 208"/>
                    <a:gd name="T75" fmla="*/ 163 h 166"/>
                    <a:gd name="T76" fmla="*/ 153 w 208"/>
                    <a:gd name="T77" fmla="*/ 157 h 166"/>
                    <a:gd name="T78" fmla="*/ 147 w 208"/>
                    <a:gd name="T79" fmla="*/ 86 h 166"/>
                    <a:gd name="T80" fmla="*/ 147 w 208"/>
                    <a:gd name="T81" fmla="*/ 161 h 166"/>
                    <a:gd name="T82" fmla="*/ 141 w 208"/>
                    <a:gd name="T83" fmla="*/ 165 h 166"/>
                    <a:gd name="T84" fmla="*/ 135 w 208"/>
                    <a:gd name="T85" fmla="*/ 165 h 166"/>
                    <a:gd name="T86" fmla="*/ 130 w 208"/>
                    <a:gd name="T87" fmla="*/ 161 h 166"/>
                    <a:gd name="T88" fmla="*/ 129 w 208"/>
                    <a:gd name="T89" fmla="*/ 86 h 166"/>
                    <a:gd name="T90" fmla="*/ 29 w 208"/>
                    <a:gd name="T91" fmla="*/ 161 h 166"/>
                    <a:gd name="T92" fmla="*/ 26 w 208"/>
                    <a:gd name="T93" fmla="*/ 165 h 166"/>
                    <a:gd name="T94" fmla="*/ 21 w 208"/>
                    <a:gd name="T95" fmla="*/ 165 h 166"/>
                    <a:gd name="T96" fmla="*/ 19 w 208"/>
                    <a:gd name="T97" fmla="*/ 161 h 166"/>
                    <a:gd name="T98" fmla="*/ 11 w 208"/>
                    <a:gd name="T99" fmla="*/ 86 h 166"/>
                    <a:gd name="T100" fmla="*/ 4 w 208"/>
                    <a:gd name="T101" fmla="*/ 83 h 166"/>
                    <a:gd name="T102" fmla="*/ 0 w 208"/>
                    <a:gd name="T103" fmla="*/ 77 h 166"/>
                    <a:gd name="T104" fmla="*/ 0 w 208"/>
                    <a:gd name="T105" fmla="*/ 69 h 166"/>
                    <a:gd name="T106" fmla="*/ 4 w 208"/>
                    <a:gd name="T107" fmla="*/ 64 h 166"/>
                    <a:gd name="T108" fmla="*/ 11 w 208"/>
                    <a:gd name="T109" fmla="*/ 62 h 166"/>
                    <a:gd name="T110" fmla="*/ 22 w 208"/>
                    <a:gd name="T111" fmla="*/ 60 h 166"/>
                    <a:gd name="T112" fmla="*/ 23 w 208"/>
                    <a:gd name="T113" fmla="*/ 58 h 166"/>
                    <a:gd name="T114" fmla="*/ 30 w 208"/>
                    <a:gd name="T115" fmla="*/ 54 h 166"/>
                    <a:gd name="T116" fmla="*/ 32 w 208"/>
                    <a:gd name="T117" fmla="*/ 54 h 166"/>
                    <a:gd name="T118" fmla="*/ 9 w 208"/>
                    <a:gd name="T119" fmla="*/ 51 h 166"/>
                    <a:gd name="T120" fmla="*/ 4 w 208"/>
                    <a:gd name="T121" fmla="*/ 48 h 166"/>
                    <a:gd name="T122" fmla="*/ 3 w 208"/>
                    <a:gd name="T123" fmla="*/ 5 h 166"/>
                    <a:gd name="T124" fmla="*/ 7 w 208"/>
                    <a:gd name="T125" fmla="*/ 0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08" h="166">
                      <a:moveTo>
                        <a:pt x="175" y="43"/>
                      </a:moveTo>
                      <a:lnTo>
                        <a:pt x="174" y="62"/>
                      </a:lnTo>
                      <a:lnTo>
                        <a:pt x="186" y="62"/>
                      </a:lnTo>
                      <a:lnTo>
                        <a:pt x="175" y="43"/>
                      </a:lnTo>
                      <a:close/>
                      <a:moveTo>
                        <a:pt x="126" y="42"/>
                      </a:moveTo>
                      <a:lnTo>
                        <a:pt x="122" y="50"/>
                      </a:lnTo>
                      <a:lnTo>
                        <a:pt x="119" y="52"/>
                      </a:lnTo>
                      <a:lnTo>
                        <a:pt x="116" y="53"/>
                      </a:lnTo>
                      <a:lnTo>
                        <a:pt x="115" y="53"/>
                      </a:lnTo>
                      <a:lnTo>
                        <a:pt x="80" y="53"/>
                      </a:lnTo>
                      <a:lnTo>
                        <a:pt x="77" y="53"/>
                      </a:lnTo>
                      <a:lnTo>
                        <a:pt x="75" y="51"/>
                      </a:lnTo>
                      <a:lnTo>
                        <a:pt x="74" y="50"/>
                      </a:lnTo>
                      <a:lnTo>
                        <a:pt x="72" y="51"/>
                      </a:lnTo>
                      <a:lnTo>
                        <a:pt x="71" y="51"/>
                      </a:lnTo>
                      <a:lnTo>
                        <a:pt x="48" y="51"/>
                      </a:lnTo>
                      <a:lnTo>
                        <a:pt x="48" y="54"/>
                      </a:lnTo>
                      <a:lnTo>
                        <a:pt x="48" y="54"/>
                      </a:lnTo>
                      <a:lnTo>
                        <a:pt x="48" y="54"/>
                      </a:lnTo>
                      <a:lnTo>
                        <a:pt x="55" y="58"/>
                      </a:lnTo>
                      <a:lnTo>
                        <a:pt x="57" y="59"/>
                      </a:lnTo>
                      <a:lnTo>
                        <a:pt x="58" y="60"/>
                      </a:lnTo>
                      <a:lnTo>
                        <a:pt x="57" y="62"/>
                      </a:lnTo>
                      <a:lnTo>
                        <a:pt x="127" y="62"/>
                      </a:lnTo>
                      <a:lnTo>
                        <a:pt x="126" y="42"/>
                      </a:lnTo>
                      <a:close/>
                      <a:moveTo>
                        <a:pt x="10" y="6"/>
                      </a:moveTo>
                      <a:lnTo>
                        <a:pt x="10" y="41"/>
                      </a:lnTo>
                      <a:lnTo>
                        <a:pt x="70" y="41"/>
                      </a:lnTo>
                      <a:lnTo>
                        <a:pt x="70" y="6"/>
                      </a:lnTo>
                      <a:lnTo>
                        <a:pt x="10" y="6"/>
                      </a:lnTo>
                      <a:close/>
                      <a:moveTo>
                        <a:pt x="9" y="0"/>
                      </a:moveTo>
                      <a:lnTo>
                        <a:pt x="71" y="0"/>
                      </a:lnTo>
                      <a:lnTo>
                        <a:pt x="73" y="0"/>
                      </a:lnTo>
                      <a:lnTo>
                        <a:pt x="75" y="2"/>
                      </a:lnTo>
                      <a:lnTo>
                        <a:pt x="76" y="5"/>
                      </a:lnTo>
                      <a:lnTo>
                        <a:pt x="76" y="39"/>
                      </a:lnTo>
                      <a:lnTo>
                        <a:pt x="78" y="38"/>
                      </a:lnTo>
                      <a:lnTo>
                        <a:pt x="80" y="38"/>
                      </a:lnTo>
                      <a:lnTo>
                        <a:pt x="111" y="38"/>
                      </a:lnTo>
                      <a:lnTo>
                        <a:pt x="126" y="14"/>
                      </a:lnTo>
                      <a:lnTo>
                        <a:pt x="128" y="11"/>
                      </a:lnTo>
                      <a:lnTo>
                        <a:pt x="131" y="9"/>
                      </a:lnTo>
                      <a:lnTo>
                        <a:pt x="135" y="8"/>
                      </a:lnTo>
                      <a:lnTo>
                        <a:pt x="166" y="8"/>
                      </a:lnTo>
                      <a:lnTo>
                        <a:pt x="168" y="9"/>
                      </a:lnTo>
                      <a:lnTo>
                        <a:pt x="169" y="9"/>
                      </a:lnTo>
                      <a:lnTo>
                        <a:pt x="169" y="9"/>
                      </a:lnTo>
                      <a:lnTo>
                        <a:pt x="172" y="10"/>
                      </a:lnTo>
                      <a:lnTo>
                        <a:pt x="173" y="11"/>
                      </a:lnTo>
                      <a:lnTo>
                        <a:pt x="175" y="14"/>
                      </a:lnTo>
                      <a:lnTo>
                        <a:pt x="205" y="65"/>
                      </a:lnTo>
                      <a:lnTo>
                        <a:pt x="207" y="67"/>
                      </a:lnTo>
                      <a:lnTo>
                        <a:pt x="208" y="71"/>
                      </a:lnTo>
                      <a:lnTo>
                        <a:pt x="208" y="74"/>
                      </a:lnTo>
                      <a:lnTo>
                        <a:pt x="208" y="77"/>
                      </a:lnTo>
                      <a:lnTo>
                        <a:pt x="206" y="80"/>
                      </a:lnTo>
                      <a:lnTo>
                        <a:pt x="204" y="83"/>
                      </a:lnTo>
                      <a:lnTo>
                        <a:pt x="201" y="85"/>
                      </a:lnTo>
                      <a:lnTo>
                        <a:pt x="198" y="86"/>
                      </a:lnTo>
                      <a:lnTo>
                        <a:pt x="194" y="86"/>
                      </a:lnTo>
                      <a:lnTo>
                        <a:pt x="194" y="161"/>
                      </a:lnTo>
                      <a:lnTo>
                        <a:pt x="193" y="163"/>
                      </a:lnTo>
                      <a:lnTo>
                        <a:pt x="191" y="165"/>
                      </a:lnTo>
                      <a:lnTo>
                        <a:pt x="189" y="166"/>
                      </a:lnTo>
                      <a:lnTo>
                        <a:pt x="186" y="165"/>
                      </a:lnTo>
                      <a:lnTo>
                        <a:pt x="185" y="163"/>
                      </a:lnTo>
                      <a:lnTo>
                        <a:pt x="184" y="161"/>
                      </a:lnTo>
                      <a:lnTo>
                        <a:pt x="184" y="86"/>
                      </a:lnTo>
                      <a:lnTo>
                        <a:pt x="171" y="86"/>
                      </a:lnTo>
                      <a:lnTo>
                        <a:pt x="171" y="157"/>
                      </a:lnTo>
                      <a:lnTo>
                        <a:pt x="169" y="161"/>
                      </a:lnTo>
                      <a:lnTo>
                        <a:pt x="168" y="163"/>
                      </a:lnTo>
                      <a:lnTo>
                        <a:pt x="165" y="165"/>
                      </a:lnTo>
                      <a:lnTo>
                        <a:pt x="162" y="166"/>
                      </a:lnTo>
                      <a:lnTo>
                        <a:pt x="159" y="165"/>
                      </a:lnTo>
                      <a:lnTo>
                        <a:pt x="155" y="163"/>
                      </a:lnTo>
                      <a:lnTo>
                        <a:pt x="154" y="161"/>
                      </a:lnTo>
                      <a:lnTo>
                        <a:pt x="153" y="157"/>
                      </a:lnTo>
                      <a:lnTo>
                        <a:pt x="153" y="86"/>
                      </a:lnTo>
                      <a:lnTo>
                        <a:pt x="147" y="86"/>
                      </a:lnTo>
                      <a:lnTo>
                        <a:pt x="147" y="157"/>
                      </a:lnTo>
                      <a:lnTo>
                        <a:pt x="147" y="161"/>
                      </a:lnTo>
                      <a:lnTo>
                        <a:pt x="144" y="163"/>
                      </a:lnTo>
                      <a:lnTo>
                        <a:pt x="141" y="165"/>
                      </a:lnTo>
                      <a:lnTo>
                        <a:pt x="138" y="166"/>
                      </a:lnTo>
                      <a:lnTo>
                        <a:pt x="135" y="165"/>
                      </a:lnTo>
                      <a:lnTo>
                        <a:pt x="133" y="163"/>
                      </a:lnTo>
                      <a:lnTo>
                        <a:pt x="130" y="161"/>
                      </a:lnTo>
                      <a:lnTo>
                        <a:pt x="129" y="157"/>
                      </a:lnTo>
                      <a:lnTo>
                        <a:pt x="129" y="86"/>
                      </a:lnTo>
                      <a:lnTo>
                        <a:pt x="29" y="86"/>
                      </a:lnTo>
                      <a:lnTo>
                        <a:pt x="29" y="161"/>
                      </a:lnTo>
                      <a:lnTo>
                        <a:pt x="28" y="163"/>
                      </a:lnTo>
                      <a:lnTo>
                        <a:pt x="26" y="165"/>
                      </a:lnTo>
                      <a:lnTo>
                        <a:pt x="24" y="166"/>
                      </a:lnTo>
                      <a:lnTo>
                        <a:pt x="21" y="165"/>
                      </a:lnTo>
                      <a:lnTo>
                        <a:pt x="20" y="163"/>
                      </a:lnTo>
                      <a:lnTo>
                        <a:pt x="19" y="161"/>
                      </a:lnTo>
                      <a:lnTo>
                        <a:pt x="19" y="86"/>
                      </a:lnTo>
                      <a:lnTo>
                        <a:pt x="11" y="86"/>
                      </a:lnTo>
                      <a:lnTo>
                        <a:pt x="8" y="85"/>
                      </a:lnTo>
                      <a:lnTo>
                        <a:pt x="4" y="83"/>
                      </a:lnTo>
                      <a:lnTo>
                        <a:pt x="2" y="80"/>
                      </a:lnTo>
                      <a:lnTo>
                        <a:pt x="0" y="77"/>
                      </a:lnTo>
                      <a:lnTo>
                        <a:pt x="0" y="74"/>
                      </a:lnTo>
                      <a:lnTo>
                        <a:pt x="0" y="69"/>
                      </a:lnTo>
                      <a:lnTo>
                        <a:pt x="2" y="66"/>
                      </a:lnTo>
                      <a:lnTo>
                        <a:pt x="4" y="64"/>
                      </a:lnTo>
                      <a:lnTo>
                        <a:pt x="8" y="62"/>
                      </a:lnTo>
                      <a:lnTo>
                        <a:pt x="11" y="62"/>
                      </a:lnTo>
                      <a:lnTo>
                        <a:pt x="22" y="62"/>
                      </a:lnTo>
                      <a:lnTo>
                        <a:pt x="22" y="60"/>
                      </a:lnTo>
                      <a:lnTo>
                        <a:pt x="22" y="59"/>
                      </a:lnTo>
                      <a:lnTo>
                        <a:pt x="23" y="58"/>
                      </a:lnTo>
                      <a:lnTo>
                        <a:pt x="23" y="58"/>
                      </a:lnTo>
                      <a:lnTo>
                        <a:pt x="30" y="54"/>
                      </a:lnTo>
                      <a:lnTo>
                        <a:pt x="30" y="54"/>
                      </a:lnTo>
                      <a:lnTo>
                        <a:pt x="32" y="54"/>
                      </a:lnTo>
                      <a:lnTo>
                        <a:pt x="32" y="51"/>
                      </a:lnTo>
                      <a:lnTo>
                        <a:pt x="9" y="51"/>
                      </a:lnTo>
                      <a:lnTo>
                        <a:pt x="7" y="50"/>
                      </a:lnTo>
                      <a:lnTo>
                        <a:pt x="4" y="48"/>
                      </a:lnTo>
                      <a:lnTo>
                        <a:pt x="3" y="46"/>
                      </a:lnTo>
                      <a:lnTo>
                        <a:pt x="3" y="5"/>
                      </a:lnTo>
                      <a:lnTo>
                        <a:pt x="4" y="2"/>
                      </a:lnTo>
                      <a:lnTo>
                        <a:pt x="7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D3B990"/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75288" tIns="37644" rIns="75288" bIns="37644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zh-CN" altLang="en-US" sz="1515">
                    <a:solidFill>
                      <a:srgbClr val="009882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8" name="Freeform 163"/>
                <p:cNvSpPr/>
                <p:nvPr/>
              </p:nvSpPr>
              <p:spPr bwMode="auto">
                <a:xfrm>
                  <a:off x="8518096" y="3162328"/>
                  <a:ext cx="66191" cy="64449"/>
                </a:xfrm>
                <a:custGeom>
                  <a:avLst/>
                  <a:gdLst>
                    <a:gd name="T0" fmla="*/ 19 w 38"/>
                    <a:gd name="T1" fmla="*/ 0 h 37"/>
                    <a:gd name="T2" fmla="*/ 29 w 38"/>
                    <a:gd name="T3" fmla="*/ 3 h 37"/>
                    <a:gd name="T4" fmla="*/ 35 w 38"/>
                    <a:gd name="T5" fmla="*/ 9 h 37"/>
                    <a:gd name="T6" fmla="*/ 38 w 38"/>
                    <a:gd name="T7" fmla="*/ 19 h 37"/>
                    <a:gd name="T8" fmla="*/ 35 w 38"/>
                    <a:gd name="T9" fmla="*/ 28 h 37"/>
                    <a:gd name="T10" fmla="*/ 29 w 38"/>
                    <a:gd name="T11" fmla="*/ 34 h 37"/>
                    <a:gd name="T12" fmla="*/ 19 w 38"/>
                    <a:gd name="T13" fmla="*/ 37 h 37"/>
                    <a:gd name="T14" fmla="*/ 10 w 38"/>
                    <a:gd name="T15" fmla="*/ 34 h 37"/>
                    <a:gd name="T16" fmla="*/ 4 w 38"/>
                    <a:gd name="T17" fmla="*/ 28 h 37"/>
                    <a:gd name="T18" fmla="*/ 0 w 38"/>
                    <a:gd name="T19" fmla="*/ 19 h 37"/>
                    <a:gd name="T20" fmla="*/ 4 w 38"/>
                    <a:gd name="T21" fmla="*/ 9 h 37"/>
                    <a:gd name="T22" fmla="*/ 10 w 38"/>
                    <a:gd name="T23" fmla="*/ 3 h 37"/>
                    <a:gd name="T24" fmla="*/ 19 w 38"/>
                    <a:gd name="T25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8" h="37">
                      <a:moveTo>
                        <a:pt x="19" y="0"/>
                      </a:moveTo>
                      <a:lnTo>
                        <a:pt x="29" y="3"/>
                      </a:lnTo>
                      <a:lnTo>
                        <a:pt x="35" y="9"/>
                      </a:lnTo>
                      <a:lnTo>
                        <a:pt x="38" y="19"/>
                      </a:lnTo>
                      <a:lnTo>
                        <a:pt x="35" y="28"/>
                      </a:lnTo>
                      <a:lnTo>
                        <a:pt x="29" y="34"/>
                      </a:lnTo>
                      <a:lnTo>
                        <a:pt x="19" y="37"/>
                      </a:lnTo>
                      <a:lnTo>
                        <a:pt x="10" y="34"/>
                      </a:lnTo>
                      <a:lnTo>
                        <a:pt x="4" y="28"/>
                      </a:lnTo>
                      <a:lnTo>
                        <a:pt x="0" y="19"/>
                      </a:lnTo>
                      <a:lnTo>
                        <a:pt x="4" y="9"/>
                      </a:lnTo>
                      <a:lnTo>
                        <a:pt x="10" y="3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D3B990"/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75288" tIns="37644" rIns="75288" bIns="37644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zh-CN" altLang="en-US" sz="1515">
                    <a:solidFill>
                      <a:srgbClr val="009882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79" name="组合 78"/>
            <p:cNvGrpSpPr/>
            <p:nvPr/>
          </p:nvGrpSpPr>
          <p:grpSpPr>
            <a:xfrm>
              <a:off x="2609084" y="1625198"/>
              <a:ext cx="542117" cy="1604840"/>
              <a:chOff x="2267202" y="1680422"/>
              <a:chExt cx="658423" cy="1949140"/>
            </a:xfrm>
            <a:solidFill>
              <a:schemeClr val="accent1"/>
            </a:solidFill>
          </p:grpSpPr>
          <p:sp>
            <p:nvSpPr>
              <p:cNvPr id="80" name="Freeform 37"/>
              <p:cNvSpPr/>
              <p:nvPr/>
            </p:nvSpPr>
            <p:spPr bwMode="auto">
              <a:xfrm>
                <a:off x="2267202" y="1680422"/>
                <a:ext cx="658423" cy="1949140"/>
              </a:xfrm>
              <a:custGeom>
                <a:avLst/>
                <a:gdLst>
                  <a:gd name="T0" fmla="*/ 0 w 378"/>
                  <a:gd name="T1" fmla="*/ 0 h 1119"/>
                  <a:gd name="T2" fmla="*/ 259 w 378"/>
                  <a:gd name="T3" fmla="*/ 37 h 1119"/>
                  <a:gd name="T4" fmla="*/ 283 w 378"/>
                  <a:gd name="T5" fmla="*/ 42 h 1119"/>
                  <a:gd name="T6" fmla="*/ 306 w 378"/>
                  <a:gd name="T7" fmla="*/ 50 h 1119"/>
                  <a:gd name="T8" fmla="*/ 326 w 378"/>
                  <a:gd name="T9" fmla="*/ 60 h 1119"/>
                  <a:gd name="T10" fmla="*/ 343 w 378"/>
                  <a:gd name="T11" fmla="*/ 72 h 1119"/>
                  <a:gd name="T12" fmla="*/ 357 w 378"/>
                  <a:gd name="T13" fmla="*/ 86 h 1119"/>
                  <a:gd name="T14" fmla="*/ 368 w 378"/>
                  <a:gd name="T15" fmla="*/ 101 h 1119"/>
                  <a:gd name="T16" fmla="*/ 376 w 378"/>
                  <a:gd name="T17" fmla="*/ 119 h 1119"/>
                  <a:gd name="T18" fmla="*/ 378 w 378"/>
                  <a:gd name="T19" fmla="*/ 140 h 1119"/>
                  <a:gd name="T20" fmla="*/ 378 w 378"/>
                  <a:gd name="T21" fmla="*/ 968 h 1119"/>
                  <a:gd name="T22" fmla="*/ 376 w 378"/>
                  <a:gd name="T23" fmla="*/ 988 h 1119"/>
                  <a:gd name="T24" fmla="*/ 369 w 378"/>
                  <a:gd name="T25" fmla="*/ 1007 h 1119"/>
                  <a:gd name="T26" fmla="*/ 358 w 378"/>
                  <a:gd name="T27" fmla="*/ 1022 h 1119"/>
                  <a:gd name="T28" fmla="*/ 344 w 378"/>
                  <a:gd name="T29" fmla="*/ 1036 h 1119"/>
                  <a:gd name="T30" fmla="*/ 327 w 378"/>
                  <a:gd name="T31" fmla="*/ 1048 h 1119"/>
                  <a:gd name="T32" fmla="*/ 307 w 378"/>
                  <a:gd name="T33" fmla="*/ 1058 h 1119"/>
                  <a:gd name="T34" fmla="*/ 284 w 378"/>
                  <a:gd name="T35" fmla="*/ 1066 h 1119"/>
                  <a:gd name="T36" fmla="*/ 259 w 378"/>
                  <a:gd name="T37" fmla="*/ 1071 h 1119"/>
                  <a:gd name="T38" fmla="*/ 0 w 378"/>
                  <a:gd name="T39" fmla="*/ 1119 h 1119"/>
                  <a:gd name="T40" fmla="*/ 0 w 378"/>
                  <a:gd name="T41" fmla="*/ 0 h 1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78" h="1119">
                    <a:moveTo>
                      <a:pt x="0" y="0"/>
                    </a:moveTo>
                    <a:lnTo>
                      <a:pt x="259" y="37"/>
                    </a:lnTo>
                    <a:lnTo>
                      <a:pt x="283" y="42"/>
                    </a:lnTo>
                    <a:lnTo>
                      <a:pt x="306" y="50"/>
                    </a:lnTo>
                    <a:lnTo>
                      <a:pt x="326" y="60"/>
                    </a:lnTo>
                    <a:lnTo>
                      <a:pt x="343" y="72"/>
                    </a:lnTo>
                    <a:lnTo>
                      <a:pt x="357" y="86"/>
                    </a:lnTo>
                    <a:lnTo>
                      <a:pt x="368" y="101"/>
                    </a:lnTo>
                    <a:lnTo>
                      <a:pt x="376" y="119"/>
                    </a:lnTo>
                    <a:lnTo>
                      <a:pt x="378" y="140"/>
                    </a:lnTo>
                    <a:lnTo>
                      <a:pt x="378" y="968"/>
                    </a:lnTo>
                    <a:lnTo>
                      <a:pt x="376" y="988"/>
                    </a:lnTo>
                    <a:lnTo>
                      <a:pt x="369" y="1007"/>
                    </a:lnTo>
                    <a:lnTo>
                      <a:pt x="358" y="1022"/>
                    </a:lnTo>
                    <a:lnTo>
                      <a:pt x="344" y="1036"/>
                    </a:lnTo>
                    <a:lnTo>
                      <a:pt x="327" y="1048"/>
                    </a:lnTo>
                    <a:lnTo>
                      <a:pt x="307" y="1058"/>
                    </a:lnTo>
                    <a:lnTo>
                      <a:pt x="284" y="1066"/>
                    </a:lnTo>
                    <a:lnTo>
                      <a:pt x="259" y="1071"/>
                    </a:lnTo>
                    <a:lnTo>
                      <a:pt x="0" y="11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  <a:effectLst/>
            </p:spPr>
            <p:txBody>
              <a:bodyPr vert="horz" wrap="square" lIns="75288" tIns="37644" rIns="75288" bIns="37644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515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81" name="组合 80"/>
              <p:cNvGrpSpPr/>
              <p:nvPr/>
            </p:nvGrpSpPr>
            <p:grpSpPr>
              <a:xfrm>
                <a:off x="2462290" y="2482548"/>
                <a:ext cx="165477" cy="344888"/>
                <a:chOff x="3505027" y="3162328"/>
                <a:chExt cx="165477" cy="344888"/>
              </a:xfrm>
              <a:grpFill/>
            </p:grpSpPr>
            <p:sp>
              <p:nvSpPr>
                <p:cNvPr id="82" name="Freeform 157"/>
                <p:cNvSpPr/>
                <p:nvPr/>
              </p:nvSpPr>
              <p:spPr bwMode="auto">
                <a:xfrm>
                  <a:off x="3557283" y="3162328"/>
                  <a:ext cx="62707" cy="62707"/>
                </a:xfrm>
                <a:custGeom>
                  <a:avLst/>
                  <a:gdLst>
                    <a:gd name="T0" fmla="*/ 19 w 36"/>
                    <a:gd name="T1" fmla="*/ 0 h 36"/>
                    <a:gd name="T2" fmla="*/ 27 w 36"/>
                    <a:gd name="T3" fmla="*/ 3 h 36"/>
                    <a:gd name="T4" fmla="*/ 34 w 36"/>
                    <a:gd name="T5" fmla="*/ 9 h 36"/>
                    <a:gd name="T6" fmla="*/ 36 w 36"/>
                    <a:gd name="T7" fmla="*/ 18 h 36"/>
                    <a:gd name="T8" fmla="*/ 34 w 36"/>
                    <a:gd name="T9" fmla="*/ 28 h 36"/>
                    <a:gd name="T10" fmla="*/ 27 w 36"/>
                    <a:gd name="T11" fmla="*/ 34 h 36"/>
                    <a:gd name="T12" fmla="*/ 19 w 36"/>
                    <a:gd name="T13" fmla="*/ 36 h 36"/>
                    <a:gd name="T14" fmla="*/ 9 w 36"/>
                    <a:gd name="T15" fmla="*/ 34 h 36"/>
                    <a:gd name="T16" fmla="*/ 2 w 36"/>
                    <a:gd name="T17" fmla="*/ 28 h 36"/>
                    <a:gd name="T18" fmla="*/ 0 w 36"/>
                    <a:gd name="T19" fmla="*/ 18 h 36"/>
                    <a:gd name="T20" fmla="*/ 2 w 36"/>
                    <a:gd name="T21" fmla="*/ 9 h 36"/>
                    <a:gd name="T22" fmla="*/ 9 w 36"/>
                    <a:gd name="T23" fmla="*/ 3 h 36"/>
                    <a:gd name="T24" fmla="*/ 19 w 36"/>
                    <a:gd name="T25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6" h="36">
                      <a:moveTo>
                        <a:pt x="19" y="0"/>
                      </a:moveTo>
                      <a:lnTo>
                        <a:pt x="27" y="3"/>
                      </a:lnTo>
                      <a:lnTo>
                        <a:pt x="34" y="9"/>
                      </a:lnTo>
                      <a:lnTo>
                        <a:pt x="36" y="18"/>
                      </a:lnTo>
                      <a:lnTo>
                        <a:pt x="34" y="28"/>
                      </a:lnTo>
                      <a:lnTo>
                        <a:pt x="27" y="34"/>
                      </a:lnTo>
                      <a:lnTo>
                        <a:pt x="19" y="36"/>
                      </a:lnTo>
                      <a:lnTo>
                        <a:pt x="9" y="34"/>
                      </a:lnTo>
                      <a:lnTo>
                        <a:pt x="2" y="28"/>
                      </a:lnTo>
                      <a:lnTo>
                        <a:pt x="0" y="18"/>
                      </a:lnTo>
                      <a:lnTo>
                        <a:pt x="2" y="9"/>
                      </a:lnTo>
                      <a:lnTo>
                        <a:pt x="9" y="3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F2BB41"/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75288" tIns="37644" rIns="75288" bIns="37644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zh-CN" altLang="en-US" sz="1515">
                    <a:latin typeface="Arial" panose="020B0604020202020204" pitchFamily="34" charset="0"/>
                    <a:ea typeface="微软雅黑" panose="020B050302020402020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3" name="Freeform 158"/>
                <p:cNvSpPr>
                  <a:spLocks noEditPoints="1"/>
                </p:cNvSpPr>
                <p:nvPr/>
              </p:nvSpPr>
              <p:spPr bwMode="auto">
                <a:xfrm>
                  <a:off x="3505027" y="3176263"/>
                  <a:ext cx="165477" cy="330953"/>
                </a:xfrm>
                <a:custGeom>
                  <a:avLst/>
                  <a:gdLst>
                    <a:gd name="T0" fmla="*/ 71 w 95"/>
                    <a:gd name="T1" fmla="*/ 21 h 190"/>
                    <a:gd name="T2" fmla="*/ 73 w 95"/>
                    <a:gd name="T3" fmla="*/ 23 h 190"/>
                    <a:gd name="T4" fmla="*/ 77 w 95"/>
                    <a:gd name="T5" fmla="*/ 23 h 190"/>
                    <a:gd name="T6" fmla="*/ 77 w 95"/>
                    <a:gd name="T7" fmla="*/ 21 h 190"/>
                    <a:gd name="T8" fmla="*/ 70 w 95"/>
                    <a:gd name="T9" fmla="*/ 3 h 190"/>
                    <a:gd name="T10" fmla="*/ 69 w 95"/>
                    <a:gd name="T11" fmla="*/ 15 h 190"/>
                    <a:gd name="T12" fmla="*/ 73 w 95"/>
                    <a:gd name="T13" fmla="*/ 17 h 190"/>
                    <a:gd name="T14" fmla="*/ 79 w 95"/>
                    <a:gd name="T15" fmla="*/ 16 h 190"/>
                    <a:gd name="T16" fmla="*/ 79 w 95"/>
                    <a:gd name="T17" fmla="*/ 4 h 190"/>
                    <a:gd name="T18" fmla="*/ 73 w 95"/>
                    <a:gd name="T19" fmla="*/ 2 h 190"/>
                    <a:gd name="T20" fmla="*/ 76 w 95"/>
                    <a:gd name="T21" fmla="*/ 1 h 190"/>
                    <a:gd name="T22" fmla="*/ 75 w 95"/>
                    <a:gd name="T23" fmla="*/ 0 h 190"/>
                    <a:gd name="T24" fmla="*/ 75 w 95"/>
                    <a:gd name="T25" fmla="*/ 1 h 190"/>
                    <a:gd name="T26" fmla="*/ 73 w 95"/>
                    <a:gd name="T27" fmla="*/ 1 h 190"/>
                    <a:gd name="T28" fmla="*/ 74 w 95"/>
                    <a:gd name="T29" fmla="*/ 0 h 190"/>
                    <a:gd name="T30" fmla="*/ 79 w 95"/>
                    <a:gd name="T31" fmla="*/ 1 h 190"/>
                    <a:gd name="T32" fmla="*/ 81 w 95"/>
                    <a:gd name="T33" fmla="*/ 21 h 190"/>
                    <a:gd name="T34" fmla="*/ 82 w 95"/>
                    <a:gd name="T35" fmla="*/ 22 h 190"/>
                    <a:gd name="T36" fmla="*/ 90 w 95"/>
                    <a:gd name="T37" fmla="*/ 25 h 190"/>
                    <a:gd name="T38" fmla="*/ 95 w 95"/>
                    <a:gd name="T39" fmla="*/ 60 h 190"/>
                    <a:gd name="T40" fmla="*/ 89 w 95"/>
                    <a:gd name="T41" fmla="*/ 65 h 190"/>
                    <a:gd name="T42" fmla="*/ 82 w 95"/>
                    <a:gd name="T43" fmla="*/ 63 h 190"/>
                    <a:gd name="T44" fmla="*/ 70 w 95"/>
                    <a:gd name="T45" fmla="*/ 101 h 190"/>
                    <a:gd name="T46" fmla="*/ 68 w 95"/>
                    <a:gd name="T47" fmla="*/ 185 h 190"/>
                    <a:gd name="T48" fmla="*/ 61 w 95"/>
                    <a:gd name="T49" fmla="*/ 190 h 190"/>
                    <a:gd name="T50" fmla="*/ 52 w 95"/>
                    <a:gd name="T51" fmla="*/ 185 h 190"/>
                    <a:gd name="T52" fmla="*/ 45 w 95"/>
                    <a:gd name="T53" fmla="*/ 108 h 190"/>
                    <a:gd name="T54" fmla="*/ 42 w 95"/>
                    <a:gd name="T55" fmla="*/ 187 h 190"/>
                    <a:gd name="T56" fmla="*/ 33 w 95"/>
                    <a:gd name="T57" fmla="*/ 189 h 190"/>
                    <a:gd name="T58" fmla="*/ 28 w 95"/>
                    <a:gd name="T59" fmla="*/ 181 h 190"/>
                    <a:gd name="T60" fmla="*/ 26 w 95"/>
                    <a:gd name="T61" fmla="*/ 98 h 190"/>
                    <a:gd name="T62" fmla="*/ 12 w 95"/>
                    <a:gd name="T63" fmla="*/ 110 h 190"/>
                    <a:gd name="T64" fmla="*/ 4 w 95"/>
                    <a:gd name="T65" fmla="*/ 112 h 190"/>
                    <a:gd name="T66" fmla="*/ 0 w 95"/>
                    <a:gd name="T67" fmla="*/ 104 h 190"/>
                    <a:gd name="T68" fmla="*/ 25 w 95"/>
                    <a:gd name="T69" fmla="*/ 37 h 190"/>
                    <a:gd name="T70" fmla="*/ 29 w 95"/>
                    <a:gd name="T71" fmla="*/ 32 h 190"/>
                    <a:gd name="T72" fmla="*/ 64 w 95"/>
                    <a:gd name="T73" fmla="*/ 30 h 190"/>
                    <a:gd name="T74" fmla="*/ 70 w 95"/>
                    <a:gd name="T75" fmla="*/ 33 h 190"/>
                    <a:gd name="T76" fmla="*/ 76 w 95"/>
                    <a:gd name="T77" fmla="*/ 27 h 190"/>
                    <a:gd name="T78" fmla="*/ 77 w 95"/>
                    <a:gd name="T79" fmla="*/ 25 h 190"/>
                    <a:gd name="T80" fmla="*/ 68 w 95"/>
                    <a:gd name="T81" fmla="*/ 23 h 190"/>
                    <a:gd name="T82" fmla="*/ 68 w 95"/>
                    <a:gd name="T83" fmla="*/ 2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95" h="190">
                      <a:moveTo>
                        <a:pt x="73" y="21"/>
                      </a:moveTo>
                      <a:lnTo>
                        <a:pt x="71" y="21"/>
                      </a:lnTo>
                      <a:lnTo>
                        <a:pt x="71" y="21"/>
                      </a:lnTo>
                      <a:lnTo>
                        <a:pt x="71" y="23"/>
                      </a:lnTo>
                      <a:lnTo>
                        <a:pt x="71" y="23"/>
                      </a:lnTo>
                      <a:lnTo>
                        <a:pt x="73" y="23"/>
                      </a:lnTo>
                      <a:lnTo>
                        <a:pt x="77" y="23"/>
                      </a:lnTo>
                      <a:lnTo>
                        <a:pt x="77" y="23"/>
                      </a:lnTo>
                      <a:lnTo>
                        <a:pt x="77" y="23"/>
                      </a:lnTo>
                      <a:lnTo>
                        <a:pt x="77" y="21"/>
                      </a:lnTo>
                      <a:lnTo>
                        <a:pt x="77" y="21"/>
                      </a:lnTo>
                      <a:lnTo>
                        <a:pt x="77" y="21"/>
                      </a:lnTo>
                      <a:lnTo>
                        <a:pt x="73" y="21"/>
                      </a:lnTo>
                      <a:close/>
                      <a:moveTo>
                        <a:pt x="73" y="2"/>
                      </a:moveTo>
                      <a:lnTo>
                        <a:pt x="70" y="3"/>
                      </a:lnTo>
                      <a:lnTo>
                        <a:pt x="69" y="4"/>
                      </a:lnTo>
                      <a:lnTo>
                        <a:pt x="69" y="5"/>
                      </a:lnTo>
                      <a:lnTo>
                        <a:pt x="69" y="15"/>
                      </a:lnTo>
                      <a:lnTo>
                        <a:pt x="69" y="16"/>
                      </a:lnTo>
                      <a:lnTo>
                        <a:pt x="70" y="17"/>
                      </a:lnTo>
                      <a:lnTo>
                        <a:pt x="73" y="17"/>
                      </a:lnTo>
                      <a:lnTo>
                        <a:pt x="76" y="17"/>
                      </a:lnTo>
                      <a:lnTo>
                        <a:pt x="78" y="17"/>
                      </a:lnTo>
                      <a:lnTo>
                        <a:pt x="79" y="16"/>
                      </a:lnTo>
                      <a:lnTo>
                        <a:pt x="79" y="15"/>
                      </a:lnTo>
                      <a:lnTo>
                        <a:pt x="79" y="5"/>
                      </a:lnTo>
                      <a:lnTo>
                        <a:pt x="79" y="4"/>
                      </a:lnTo>
                      <a:lnTo>
                        <a:pt x="78" y="3"/>
                      </a:lnTo>
                      <a:lnTo>
                        <a:pt x="76" y="2"/>
                      </a:lnTo>
                      <a:lnTo>
                        <a:pt x="73" y="2"/>
                      </a:lnTo>
                      <a:close/>
                      <a:moveTo>
                        <a:pt x="76" y="0"/>
                      </a:moveTo>
                      <a:lnTo>
                        <a:pt x="75" y="1"/>
                      </a:lnTo>
                      <a:lnTo>
                        <a:pt x="76" y="1"/>
                      </a:lnTo>
                      <a:lnTo>
                        <a:pt x="76" y="1"/>
                      </a:lnTo>
                      <a:lnTo>
                        <a:pt x="76" y="0"/>
                      </a:lnTo>
                      <a:close/>
                      <a:moveTo>
                        <a:pt x="75" y="0"/>
                      </a:moveTo>
                      <a:lnTo>
                        <a:pt x="74" y="1"/>
                      </a:lnTo>
                      <a:lnTo>
                        <a:pt x="75" y="1"/>
                      </a:lnTo>
                      <a:lnTo>
                        <a:pt x="75" y="1"/>
                      </a:lnTo>
                      <a:lnTo>
                        <a:pt x="75" y="0"/>
                      </a:lnTo>
                      <a:close/>
                      <a:moveTo>
                        <a:pt x="74" y="0"/>
                      </a:moveTo>
                      <a:lnTo>
                        <a:pt x="73" y="1"/>
                      </a:lnTo>
                      <a:lnTo>
                        <a:pt x="74" y="1"/>
                      </a:lnTo>
                      <a:lnTo>
                        <a:pt x="74" y="1"/>
                      </a:lnTo>
                      <a:lnTo>
                        <a:pt x="74" y="0"/>
                      </a:lnTo>
                      <a:close/>
                      <a:moveTo>
                        <a:pt x="71" y="0"/>
                      </a:moveTo>
                      <a:lnTo>
                        <a:pt x="77" y="0"/>
                      </a:lnTo>
                      <a:lnTo>
                        <a:pt x="79" y="1"/>
                      </a:lnTo>
                      <a:lnTo>
                        <a:pt x="80" y="2"/>
                      </a:lnTo>
                      <a:lnTo>
                        <a:pt x="81" y="4"/>
                      </a:lnTo>
                      <a:lnTo>
                        <a:pt x="81" y="21"/>
                      </a:lnTo>
                      <a:lnTo>
                        <a:pt x="81" y="22"/>
                      </a:lnTo>
                      <a:lnTo>
                        <a:pt x="81" y="22"/>
                      </a:lnTo>
                      <a:lnTo>
                        <a:pt x="82" y="22"/>
                      </a:lnTo>
                      <a:lnTo>
                        <a:pt x="86" y="22"/>
                      </a:lnTo>
                      <a:lnTo>
                        <a:pt x="88" y="23"/>
                      </a:lnTo>
                      <a:lnTo>
                        <a:pt x="90" y="25"/>
                      </a:lnTo>
                      <a:lnTo>
                        <a:pt x="91" y="28"/>
                      </a:lnTo>
                      <a:lnTo>
                        <a:pt x="95" y="57"/>
                      </a:lnTo>
                      <a:lnTo>
                        <a:pt x="95" y="60"/>
                      </a:lnTo>
                      <a:lnTo>
                        <a:pt x="94" y="63"/>
                      </a:lnTo>
                      <a:lnTo>
                        <a:pt x="92" y="64"/>
                      </a:lnTo>
                      <a:lnTo>
                        <a:pt x="89" y="65"/>
                      </a:lnTo>
                      <a:lnTo>
                        <a:pt x="87" y="65"/>
                      </a:lnTo>
                      <a:lnTo>
                        <a:pt x="84" y="64"/>
                      </a:lnTo>
                      <a:lnTo>
                        <a:pt x="82" y="63"/>
                      </a:lnTo>
                      <a:lnTo>
                        <a:pt x="73" y="54"/>
                      </a:lnTo>
                      <a:lnTo>
                        <a:pt x="70" y="98"/>
                      </a:lnTo>
                      <a:lnTo>
                        <a:pt x="70" y="101"/>
                      </a:lnTo>
                      <a:lnTo>
                        <a:pt x="69" y="103"/>
                      </a:lnTo>
                      <a:lnTo>
                        <a:pt x="69" y="181"/>
                      </a:lnTo>
                      <a:lnTo>
                        <a:pt x="68" y="185"/>
                      </a:lnTo>
                      <a:lnTo>
                        <a:pt x="66" y="187"/>
                      </a:lnTo>
                      <a:lnTo>
                        <a:pt x="64" y="189"/>
                      </a:lnTo>
                      <a:lnTo>
                        <a:pt x="61" y="190"/>
                      </a:lnTo>
                      <a:lnTo>
                        <a:pt x="57" y="189"/>
                      </a:lnTo>
                      <a:lnTo>
                        <a:pt x="54" y="187"/>
                      </a:lnTo>
                      <a:lnTo>
                        <a:pt x="52" y="185"/>
                      </a:lnTo>
                      <a:lnTo>
                        <a:pt x="52" y="181"/>
                      </a:lnTo>
                      <a:lnTo>
                        <a:pt x="52" y="108"/>
                      </a:lnTo>
                      <a:lnTo>
                        <a:pt x="45" y="108"/>
                      </a:lnTo>
                      <a:lnTo>
                        <a:pt x="45" y="181"/>
                      </a:lnTo>
                      <a:lnTo>
                        <a:pt x="44" y="185"/>
                      </a:lnTo>
                      <a:lnTo>
                        <a:pt x="42" y="187"/>
                      </a:lnTo>
                      <a:lnTo>
                        <a:pt x="40" y="189"/>
                      </a:lnTo>
                      <a:lnTo>
                        <a:pt x="37" y="190"/>
                      </a:lnTo>
                      <a:lnTo>
                        <a:pt x="33" y="189"/>
                      </a:lnTo>
                      <a:lnTo>
                        <a:pt x="30" y="187"/>
                      </a:lnTo>
                      <a:lnTo>
                        <a:pt x="28" y="185"/>
                      </a:lnTo>
                      <a:lnTo>
                        <a:pt x="28" y="181"/>
                      </a:lnTo>
                      <a:lnTo>
                        <a:pt x="28" y="103"/>
                      </a:lnTo>
                      <a:lnTo>
                        <a:pt x="26" y="101"/>
                      </a:lnTo>
                      <a:lnTo>
                        <a:pt x="26" y="98"/>
                      </a:lnTo>
                      <a:lnTo>
                        <a:pt x="25" y="77"/>
                      </a:lnTo>
                      <a:lnTo>
                        <a:pt x="14" y="108"/>
                      </a:lnTo>
                      <a:lnTo>
                        <a:pt x="12" y="110"/>
                      </a:lnTo>
                      <a:lnTo>
                        <a:pt x="10" y="112"/>
                      </a:lnTo>
                      <a:lnTo>
                        <a:pt x="7" y="112"/>
                      </a:lnTo>
                      <a:lnTo>
                        <a:pt x="4" y="112"/>
                      </a:lnTo>
                      <a:lnTo>
                        <a:pt x="2" y="110"/>
                      </a:lnTo>
                      <a:lnTo>
                        <a:pt x="0" y="108"/>
                      </a:lnTo>
                      <a:lnTo>
                        <a:pt x="0" y="104"/>
                      </a:lnTo>
                      <a:lnTo>
                        <a:pt x="0" y="102"/>
                      </a:lnTo>
                      <a:lnTo>
                        <a:pt x="24" y="38"/>
                      </a:lnTo>
                      <a:lnTo>
                        <a:pt x="25" y="37"/>
                      </a:lnTo>
                      <a:lnTo>
                        <a:pt x="26" y="35"/>
                      </a:lnTo>
                      <a:lnTo>
                        <a:pt x="27" y="33"/>
                      </a:lnTo>
                      <a:lnTo>
                        <a:pt x="29" y="32"/>
                      </a:lnTo>
                      <a:lnTo>
                        <a:pt x="31" y="32"/>
                      </a:lnTo>
                      <a:lnTo>
                        <a:pt x="33" y="30"/>
                      </a:lnTo>
                      <a:lnTo>
                        <a:pt x="64" y="30"/>
                      </a:lnTo>
                      <a:lnTo>
                        <a:pt x="65" y="30"/>
                      </a:lnTo>
                      <a:lnTo>
                        <a:pt x="68" y="32"/>
                      </a:lnTo>
                      <a:lnTo>
                        <a:pt x="70" y="33"/>
                      </a:lnTo>
                      <a:lnTo>
                        <a:pt x="78" y="39"/>
                      </a:lnTo>
                      <a:lnTo>
                        <a:pt x="76" y="30"/>
                      </a:lnTo>
                      <a:lnTo>
                        <a:pt x="76" y="27"/>
                      </a:lnTo>
                      <a:lnTo>
                        <a:pt x="77" y="25"/>
                      </a:lnTo>
                      <a:lnTo>
                        <a:pt x="77" y="25"/>
                      </a:lnTo>
                      <a:lnTo>
                        <a:pt x="77" y="25"/>
                      </a:lnTo>
                      <a:lnTo>
                        <a:pt x="71" y="25"/>
                      </a:lnTo>
                      <a:lnTo>
                        <a:pt x="69" y="25"/>
                      </a:lnTo>
                      <a:lnTo>
                        <a:pt x="68" y="23"/>
                      </a:lnTo>
                      <a:lnTo>
                        <a:pt x="67" y="21"/>
                      </a:lnTo>
                      <a:lnTo>
                        <a:pt x="67" y="4"/>
                      </a:lnTo>
                      <a:lnTo>
                        <a:pt x="68" y="2"/>
                      </a:lnTo>
                      <a:lnTo>
                        <a:pt x="69" y="1"/>
                      </a:lnTo>
                      <a:lnTo>
                        <a:pt x="71" y="0"/>
                      </a:lnTo>
                      <a:close/>
                    </a:path>
                  </a:pathLst>
                </a:custGeom>
                <a:solidFill>
                  <a:srgbClr val="F2BB41"/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75288" tIns="37644" rIns="75288" bIns="37644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zh-CN" altLang="en-US" sz="1515">
                    <a:latin typeface="Arial" panose="020B0604020202020204" pitchFamily="34" charset="0"/>
                    <a:ea typeface="微软雅黑" panose="020B050302020402020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84" name="组合 83"/>
            <p:cNvGrpSpPr/>
            <p:nvPr/>
          </p:nvGrpSpPr>
          <p:grpSpPr>
            <a:xfrm>
              <a:off x="4517997" y="1625198"/>
              <a:ext cx="540684" cy="1604840"/>
              <a:chOff x="4585650" y="1680422"/>
              <a:chExt cx="656681" cy="1949140"/>
            </a:xfrm>
            <a:solidFill>
              <a:schemeClr val="accent2"/>
            </a:solidFill>
          </p:grpSpPr>
          <p:sp>
            <p:nvSpPr>
              <p:cNvPr id="85" name="Freeform 72"/>
              <p:cNvSpPr/>
              <p:nvPr/>
            </p:nvSpPr>
            <p:spPr bwMode="auto">
              <a:xfrm>
                <a:off x="4585650" y="1680422"/>
                <a:ext cx="656681" cy="1949140"/>
              </a:xfrm>
              <a:custGeom>
                <a:avLst/>
                <a:gdLst>
                  <a:gd name="T0" fmla="*/ 0 w 377"/>
                  <a:gd name="T1" fmla="*/ 0 h 1119"/>
                  <a:gd name="T2" fmla="*/ 259 w 377"/>
                  <a:gd name="T3" fmla="*/ 37 h 1119"/>
                  <a:gd name="T4" fmla="*/ 283 w 377"/>
                  <a:gd name="T5" fmla="*/ 42 h 1119"/>
                  <a:gd name="T6" fmla="*/ 306 w 377"/>
                  <a:gd name="T7" fmla="*/ 50 h 1119"/>
                  <a:gd name="T8" fmla="*/ 326 w 377"/>
                  <a:gd name="T9" fmla="*/ 60 h 1119"/>
                  <a:gd name="T10" fmla="*/ 344 w 377"/>
                  <a:gd name="T11" fmla="*/ 72 h 1119"/>
                  <a:gd name="T12" fmla="*/ 358 w 377"/>
                  <a:gd name="T13" fmla="*/ 86 h 1119"/>
                  <a:gd name="T14" fmla="*/ 369 w 377"/>
                  <a:gd name="T15" fmla="*/ 101 h 1119"/>
                  <a:gd name="T16" fmla="*/ 375 w 377"/>
                  <a:gd name="T17" fmla="*/ 119 h 1119"/>
                  <a:gd name="T18" fmla="*/ 377 w 377"/>
                  <a:gd name="T19" fmla="*/ 140 h 1119"/>
                  <a:gd name="T20" fmla="*/ 377 w 377"/>
                  <a:gd name="T21" fmla="*/ 968 h 1119"/>
                  <a:gd name="T22" fmla="*/ 375 w 377"/>
                  <a:gd name="T23" fmla="*/ 988 h 1119"/>
                  <a:gd name="T24" fmla="*/ 369 w 377"/>
                  <a:gd name="T25" fmla="*/ 1007 h 1119"/>
                  <a:gd name="T26" fmla="*/ 358 w 377"/>
                  <a:gd name="T27" fmla="*/ 1022 h 1119"/>
                  <a:gd name="T28" fmla="*/ 344 w 377"/>
                  <a:gd name="T29" fmla="*/ 1036 h 1119"/>
                  <a:gd name="T30" fmla="*/ 327 w 377"/>
                  <a:gd name="T31" fmla="*/ 1048 h 1119"/>
                  <a:gd name="T32" fmla="*/ 307 w 377"/>
                  <a:gd name="T33" fmla="*/ 1058 h 1119"/>
                  <a:gd name="T34" fmla="*/ 284 w 377"/>
                  <a:gd name="T35" fmla="*/ 1066 h 1119"/>
                  <a:gd name="T36" fmla="*/ 259 w 377"/>
                  <a:gd name="T37" fmla="*/ 1071 h 1119"/>
                  <a:gd name="T38" fmla="*/ 0 w 377"/>
                  <a:gd name="T39" fmla="*/ 1119 h 1119"/>
                  <a:gd name="T40" fmla="*/ 0 w 377"/>
                  <a:gd name="T41" fmla="*/ 0 h 1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77" h="1119">
                    <a:moveTo>
                      <a:pt x="0" y="0"/>
                    </a:moveTo>
                    <a:lnTo>
                      <a:pt x="259" y="37"/>
                    </a:lnTo>
                    <a:lnTo>
                      <a:pt x="283" y="42"/>
                    </a:lnTo>
                    <a:lnTo>
                      <a:pt x="306" y="50"/>
                    </a:lnTo>
                    <a:lnTo>
                      <a:pt x="326" y="60"/>
                    </a:lnTo>
                    <a:lnTo>
                      <a:pt x="344" y="72"/>
                    </a:lnTo>
                    <a:lnTo>
                      <a:pt x="358" y="86"/>
                    </a:lnTo>
                    <a:lnTo>
                      <a:pt x="369" y="101"/>
                    </a:lnTo>
                    <a:lnTo>
                      <a:pt x="375" y="119"/>
                    </a:lnTo>
                    <a:lnTo>
                      <a:pt x="377" y="140"/>
                    </a:lnTo>
                    <a:lnTo>
                      <a:pt x="377" y="968"/>
                    </a:lnTo>
                    <a:lnTo>
                      <a:pt x="375" y="988"/>
                    </a:lnTo>
                    <a:lnTo>
                      <a:pt x="369" y="1007"/>
                    </a:lnTo>
                    <a:lnTo>
                      <a:pt x="358" y="1022"/>
                    </a:lnTo>
                    <a:lnTo>
                      <a:pt x="344" y="1036"/>
                    </a:lnTo>
                    <a:lnTo>
                      <a:pt x="327" y="1048"/>
                    </a:lnTo>
                    <a:lnTo>
                      <a:pt x="307" y="1058"/>
                    </a:lnTo>
                    <a:lnTo>
                      <a:pt x="284" y="1066"/>
                    </a:lnTo>
                    <a:lnTo>
                      <a:pt x="259" y="1071"/>
                    </a:lnTo>
                    <a:lnTo>
                      <a:pt x="0" y="11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  <a:effectLst/>
            </p:spPr>
            <p:txBody>
              <a:bodyPr vert="horz" wrap="square" lIns="75288" tIns="37644" rIns="75288" bIns="37644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515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86" name="组合 85"/>
              <p:cNvGrpSpPr/>
              <p:nvPr/>
            </p:nvGrpSpPr>
            <p:grpSpPr>
              <a:xfrm>
                <a:off x="4745901" y="2482548"/>
                <a:ext cx="224700" cy="344888"/>
                <a:chOff x="5098828" y="3162328"/>
                <a:chExt cx="224700" cy="344888"/>
              </a:xfrm>
              <a:grpFill/>
            </p:grpSpPr>
            <p:sp>
              <p:nvSpPr>
                <p:cNvPr id="87" name="Freeform 164"/>
                <p:cNvSpPr/>
                <p:nvPr/>
              </p:nvSpPr>
              <p:spPr bwMode="auto">
                <a:xfrm>
                  <a:off x="5152825" y="3162328"/>
                  <a:ext cx="62707" cy="62707"/>
                </a:xfrm>
                <a:custGeom>
                  <a:avLst/>
                  <a:gdLst>
                    <a:gd name="T0" fmla="*/ 18 w 36"/>
                    <a:gd name="T1" fmla="*/ 0 h 36"/>
                    <a:gd name="T2" fmla="*/ 27 w 36"/>
                    <a:gd name="T3" fmla="*/ 3 h 36"/>
                    <a:gd name="T4" fmla="*/ 34 w 36"/>
                    <a:gd name="T5" fmla="*/ 9 h 36"/>
                    <a:gd name="T6" fmla="*/ 36 w 36"/>
                    <a:gd name="T7" fmla="*/ 18 h 36"/>
                    <a:gd name="T8" fmla="*/ 34 w 36"/>
                    <a:gd name="T9" fmla="*/ 28 h 36"/>
                    <a:gd name="T10" fmla="*/ 27 w 36"/>
                    <a:gd name="T11" fmla="*/ 34 h 36"/>
                    <a:gd name="T12" fmla="*/ 18 w 36"/>
                    <a:gd name="T13" fmla="*/ 36 h 36"/>
                    <a:gd name="T14" fmla="*/ 9 w 36"/>
                    <a:gd name="T15" fmla="*/ 34 h 36"/>
                    <a:gd name="T16" fmla="*/ 2 w 36"/>
                    <a:gd name="T17" fmla="*/ 28 h 36"/>
                    <a:gd name="T18" fmla="*/ 0 w 36"/>
                    <a:gd name="T19" fmla="*/ 18 h 36"/>
                    <a:gd name="T20" fmla="*/ 2 w 36"/>
                    <a:gd name="T21" fmla="*/ 9 h 36"/>
                    <a:gd name="T22" fmla="*/ 9 w 36"/>
                    <a:gd name="T23" fmla="*/ 3 h 36"/>
                    <a:gd name="T24" fmla="*/ 18 w 36"/>
                    <a:gd name="T25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6" h="36">
                      <a:moveTo>
                        <a:pt x="18" y="0"/>
                      </a:moveTo>
                      <a:lnTo>
                        <a:pt x="27" y="3"/>
                      </a:lnTo>
                      <a:lnTo>
                        <a:pt x="34" y="9"/>
                      </a:lnTo>
                      <a:lnTo>
                        <a:pt x="36" y="18"/>
                      </a:lnTo>
                      <a:lnTo>
                        <a:pt x="34" y="28"/>
                      </a:lnTo>
                      <a:lnTo>
                        <a:pt x="27" y="34"/>
                      </a:lnTo>
                      <a:lnTo>
                        <a:pt x="18" y="36"/>
                      </a:lnTo>
                      <a:lnTo>
                        <a:pt x="9" y="34"/>
                      </a:lnTo>
                      <a:lnTo>
                        <a:pt x="2" y="28"/>
                      </a:lnTo>
                      <a:lnTo>
                        <a:pt x="0" y="18"/>
                      </a:lnTo>
                      <a:lnTo>
                        <a:pt x="2" y="9"/>
                      </a:lnTo>
                      <a:lnTo>
                        <a:pt x="9" y="3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D3B990"/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75288" tIns="37644" rIns="75288" bIns="37644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zh-CN" altLang="en-US" sz="1515">
                    <a:solidFill>
                      <a:srgbClr val="009882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8" name="Freeform 165"/>
                <p:cNvSpPr>
                  <a:spLocks noEditPoints="1"/>
                </p:cNvSpPr>
                <p:nvPr/>
              </p:nvSpPr>
              <p:spPr bwMode="auto">
                <a:xfrm>
                  <a:off x="5257337" y="3211100"/>
                  <a:ext cx="59223" cy="41805"/>
                </a:xfrm>
                <a:custGeom>
                  <a:avLst/>
                  <a:gdLst>
                    <a:gd name="T0" fmla="*/ 4 w 34"/>
                    <a:gd name="T1" fmla="*/ 3 h 24"/>
                    <a:gd name="T2" fmla="*/ 4 w 34"/>
                    <a:gd name="T3" fmla="*/ 19 h 24"/>
                    <a:gd name="T4" fmla="*/ 28 w 34"/>
                    <a:gd name="T5" fmla="*/ 19 h 24"/>
                    <a:gd name="T6" fmla="*/ 28 w 34"/>
                    <a:gd name="T7" fmla="*/ 3 h 24"/>
                    <a:gd name="T8" fmla="*/ 4 w 34"/>
                    <a:gd name="T9" fmla="*/ 3 h 24"/>
                    <a:gd name="T10" fmla="*/ 2 w 34"/>
                    <a:gd name="T11" fmla="*/ 0 h 24"/>
                    <a:gd name="T12" fmla="*/ 30 w 34"/>
                    <a:gd name="T13" fmla="*/ 0 h 24"/>
                    <a:gd name="T14" fmla="*/ 33 w 34"/>
                    <a:gd name="T15" fmla="*/ 0 h 24"/>
                    <a:gd name="T16" fmla="*/ 34 w 34"/>
                    <a:gd name="T17" fmla="*/ 2 h 24"/>
                    <a:gd name="T18" fmla="*/ 34 w 34"/>
                    <a:gd name="T19" fmla="*/ 20 h 24"/>
                    <a:gd name="T20" fmla="*/ 33 w 34"/>
                    <a:gd name="T21" fmla="*/ 22 h 24"/>
                    <a:gd name="T22" fmla="*/ 30 w 34"/>
                    <a:gd name="T23" fmla="*/ 24 h 24"/>
                    <a:gd name="T24" fmla="*/ 2 w 34"/>
                    <a:gd name="T25" fmla="*/ 24 h 24"/>
                    <a:gd name="T26" fmla="*/ 0 w 34"/>
                    <a:gd name="T27" fmla="*/ 22 h 24"/>
                    <a:gd name="T28" fmla="*/ 0 w 34"/>
                    <a:gd name="T29" fmla="*/ 20 h 24"/>
                    <a:gd name="T30" fmla="*/ 0 w 34"/>
                    <a:gd name="T31" fmla="*/ 2 h 24"/>
                    <a:gd name="T32" fmla="*/ 0 w 34"/>
                    <a:gd name="T33" fmla="*/ 0 h 24"/>
                    <a:gd name="T34" fmla="*/ 2 w 34"/>
                    <a:gd name="T35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4" h="24">
                      <a:moveTo>
                        <a:pt x="4" y="3"/>
                      </a:moveTo>
                      <a:lnTo>
                        <a:pt x="4" y="19"/>
                      </a:lnTo>
                      <a:lnTo>
                        <a:pt x="28" y="19"/>
                      </a:lnTo>
                      <a:lnTo>
                        <a:pt x="28" y="3"/>
                      </a:lnTo>
                      <a:lnTo>
                        <a:pt x="4" y="3"/>
                      </a:lnTo>
                      <a:close/>
                      <a:moveTo>
                        <a:pt x="2" y="0"/>
                      </a:moveTo>
                      <a:lnTo>
                        <a:pt x="30" y="0"/>
                      </a:lnTo>
                      <a:lnTo>
                        <a:pt x="33" y="0"/>
                      </a:lnTo>
                      <a:lnTo>
                        <a:pt x="34" y="2"/>
                      </a:lnTo>
                      <a:lnTo>
                        <a:pt x="34" y="20"/>
                      </a:lnTo>
                      <a:lnTo>
                        <a:pt x="33" y="22"/>
                      </a:lnTo>
                      <a:lnTo>
                        <a:pt x="30" y="24"/>
                      </a:lnTo>
                      <a:lnTo>
                        <a:pt x="2" y="24"/>
                      </a:lnTo>
                      <a:lnTo>
                        <a:pt x="0" y="22"/>
                      </a:lnTo>
                      <a:lnTo>
                        <a:pt x="0" y="20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75288" tIns="37644" rIns="75288" bIns="37644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zh-CN" altLang="en-US" sz="1515">
                    <a:solidFill>
                      <a:srgbClr val="009882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9" name="Freeform 166"/>
                <p:cNvSpPr/>
                <p:nvPr/>
              </p:nvSpPr>
              <p:spPr bwMode="auto">
                <a:xfrm>
                  <a:off x="5098828" y="3228519"/>
                  <a:ext cx="224700" cy="278697"/>
                </a:xfrm>
                <a:custGeom>
                  <a:avLst/>
                  <a:gdLst>
                    <a:gd name="T0" fmla="*/ 64 w 129"/>
                    <a:gd name="T1" fmla="*/ 0 h 160"/>
                    <a:gd name="T2" fmla="*/ 70 w 129"/>
                    <a:gd name="T3" fmla="*/ 4 h 160"/>
                    <a:gd name="T4" fmla="*/ 73 w 129"/>
                    <a:gd name="T5" fmla="*/ 5 h 160"/>
                    <a:gd name="T6" fmla="*/ 98 w 129"/>
                    <a:gd name="T7" fmla="*/ 20 h 160"/>
                    <a:gd name="T8" fmla="*/ 87 w 129"/>
                    <a:gd name="T9" fmla="*/ 20 h 160"/>
                    <a:gd name="T10" fmla="*/ 86 w 129"/>
                    <a:gd name="T11" fmla="*/ 18 h 160"/>
                    <a:gd name="T12" fmla="*/ 87 w 129"/>
                    <a:gd name="T13" fmla="*/ 17 h 160"/>
                    <a:gd name="T14" fmla="*/ 92 w 129"/>
                    <a:gd name="T15" fmla="*/ 14 h 160"/>
                    <a:gd name="T16" fmla="*/ 124 w 129"/>
                    <a:gd name="T17" fmla="*/ 15 h 160"/>
                    <a:gd name="T18" fmla="*/ 129 w 129"/>
                    <a:gd name="T19" fmla="*/ 18 h 160"/>
                    <a:gd name="T20" fmla="*/ 128 w 129"/>
                    <a:gd name="T21" fmla="*/ 20 h 160"/>
                    <a:gd name="T22" fmla="*/ 114 w 129"/>
                    <a:gd name="T23" fmla="*/ 20 h 160"/>
                    <a:gd name="T24" fmla="*/ 114 w 129"/>
                    <a:gd name="T25" fmla="*/ 25 h 160"/>
                    <a:gd name="T26" fmla="*/ 93 w 129"/>
                    <a:gd name="T27" fmla="*/ 46 h 160"/>
                    <a:gd name="T28" fmla="*/ 92 w 129"/>
                    <a:gd name="T29" fmla="*/ 46 h 160"/>
                    <a:gd name="T30" fmla="*/ 89 w 129"/>
                    <a:gd name="T31" fmla="*/ 47 h 160"/>
                    <a:gd name="T32" fmla="*/ 83 w 129"/>
                    <a:gd name="T33" fmla="*/ 46 h 160"/>
                    <a:gd name="T34" fmla="*/ 73 w 129"/>
                    <a:gd name="T35" fmla="*/ 32 h 160"/>
                    <a:gd name="T36" fmla="*/ 71 w 129"/>
                    <a:gd name="T37" fmla="*/ 71 h 160"/>
                    <a:gd name="T38" fmla="*/ 69 w 129"/>
                    <a:gd name="T39" fmla="*/ 151 h 160"/>
                    <a:gd name="T40" fmla="*/ 67 w 129"/>
                    <a:gd name="T41" fmla="*/ 157 h 160"/>
                    <a:gd name="T42" fmla="*/ 61 w 129"/>
                    <a:gd name="T43" fmla="*/ 160 h 160"/>
                    <a:gd name="T44" fmla="*/ 55 w 129"/>
                    <a:gd name="T45" fmla="*/ 157 h 160"/>
                    <a:gd name="T46" fmla="*/ 52 w 129"/>
                    <a:gd name="T47" fmla="*/ 151 h 160"/>
                    <a:gd name="T48" fmla="*/ 45 w 129"/>
                    <a:gd name="T49" fmla="*/ 78 h 160"/>
                    <a:gd name="T50" fmla="*/ 45 w 129"/>
                    <a:gd name="T51" fmla="*/ 155 h 160"/>
                    <a:gd name="T52" fmla="*/ 41 w 129"/>
                    <a:gd name="T53" fmla="*/ 159 h 160"/>
                    <a:gd name="T54" fmla="*/ 33 w 129"/>
                    <a:gd name="T55" fmla="*/ 159 h 160"/>
                    <a:gd name="T56" fmla="*/ 29 w 129"/>
                    <a:gd name="T57" fmla="*/ 155 h 160"/>
                    <a:gd name="T58" fmla="*/ 28 w 129"/>
                    <a:gd name="T59" fmla="*/ 73 h 160"/>
                    <a:gd name="T60" fmla="*/ 27 w 129"/>
                    <a:gd name="T61" fmla="*/ 68 h 160"/>
                    <a:gd name="T62" fmla="*/ 15 w 129"/>
                    <a:gd name="T63" fmla="*/ 78 h 160"/>
                    <a:gd name="T64" fmla="*/ 11 w 129"/>
                    <a:gd name="T65" fmla="*/ 82 h 160"/>
                    <a:gd name="T66" fmla="*/ 5 w 129"/>
                    <a:gd name="T67" fmla="*/ 82 h 160"/>
                    <a:gd name="T68" fmla="*/ 1 w 129"/>
                    <a:gd name="T69" fmla="*/ 78 h 160"/>
                    <a:gd name="T70" fmla="*/ 1 w 129"/>
                    <a:gd name="T71" fmla="*/ 72 h 160"/>
                    <a:gd name="T72" fmla="*/ 26 w 129"/>
                    <a:gd name="T73" fmla="*/ 7 h 160"/>
                    <a:gd name="T74" fmla="*/ 28 w 129"/>
                    <a:gd name="T75" fmla="*/ 3 h 160"/>
                    <a:gd name="T76" fmla="*/ 31 w 129"/>
                    <a:gd name="T77" fmla="*/ 2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29" h="160">
                      <a:moveTo>
                        <a:pt x="35" y="0"/>
                      </a:moveTo>
                      <a:lnTo>
                        <a:pt x="64" y="0"/>
                      </a:lnTo>
                      <a:lnTo>
                        <a:pt x="67" y="2"/>
                      </a:lnTo>
                      <a:lnTo>
                        <a:pt x="70" y="4"/>
                      </a:lnTo>
                      <a:lnTo>
                        <a:pt x="70" y="4"/>
                      </a:lnTo>
                      <a:lnTo>
                        <a:pt x="73" y="5"/>
                      </a:lnTo>
                      <a:lnTo>
                        <a:pt x="89" y="29"/>
                      </a:lnTo>
                      <a:lnTo>
                        <a:pt x="98" y="20"/>
                      </a:lnTo>
                      <a:lnTo>
                        <a:pt x="88" y="20"/>
                      </a:lnTo>
                      <a:lnTo>
                        <a:pt x="87" y="20"/>
                      </a:lnTo>
                      <a:lnTo>
                        <a:pt x="86" y="18"/>
                      </a:lnTo>
                      <a:lnTo>
                        <a:pt x="86" y="18"/>
                      </a:lnTo>
                      <a:lnTo>
                        <a:pt x="87" y="17"/>
                      </a:lnTo>
                      <a:lnTo>
                        <a:pt x="87" y="17"/>
                      </a:lnTo>
                      <a:lnTo>
                        <a:pt x="91" y="15"/>
                      </a:lnTo>
                      <a:lnTo>
                        <a:pt x="92" y="14"/>
                      </a:lnTo>
                      <a:lnTo>
                        <a:pt x="122" y="14"/>
                      </a:lnTo>
                      <a:lnTo>
                        <a:pt x="124" y="15"/>
                      </a:lnTo>
                      <a:lnTo>
                        <a:pt x="128" y="17"/>
                      </a:lnTo>
                      <a:lnTo>
                        <a:pt x="129" y="18"/>
                      </a:lnTo>
                      <a:lnTo>
                        <a:pt x="129" y="18"/>
                      </a:lnTo>
                      <a:lnTo>
                        <a:pt x="128" y="20"/>
                      </a:lnTo>
                      <a:lnTo>
                        <a:pt x="127" y="20"/>
                      </a:lnTo>
                      <a:lnTo>
                        <a:pt x="114" y="20"/>
                      </a:lnTo>
                      <a:lnTo>
                        <a:pt x="114" y="23"/>
                      </a:lnTo>
                      <a:lnTo>
                        <a:pt x="114" y="25"/>
                      </a:lnTo>
                      <a:lnTo>
                        <a:pt x="112" y="27"/>
                      </a:lnTo>
                      <a:lnTo>
                        <a:pt x="93" y="46"/>
                      </a:lnTo>
                      <a:lnTo>
                        <a:pt x="92" y="46"/>
                      </a:lnTo>
                      <a:lnTo>
                        <a:pt x="92" y="46"/>
                      </a:lnTo>
                      <a:lnTo>
                        <a:pt x="91" y="47"/>
                      </a:lnTo>
                      <a:lnTo>
                        <a:pt x="89" y="47"/>
                      </a:lnTo>
                      <a:lnTo>
                        <a:pt x="86" y="47"/>
                      </a:lnTo>
                      <a:lnTo>
                        <a:pt x="83" y="46"/>
                      </a:lnTo>
                      <a:lnTo>
                        <a:pt x="81" y="45"/>
                      </a:lnTo>
                      <a:lnTo>
                        <a:pt x="73" y="32"/>
                      </a:lnTo>
                      <a:lnTo>
                        <a:pt x="71" y="68"/>
                      </a:lnTo>
                      <a:lnTo>
                        <a:pt x="71" y="71"/>
                      </a:lnTo>
                      <a:lnTo>
                        <a:pt x="69" y="73"/>
                      </a:lnTo>
                      <a:lnTo>
                        <a:pt x="69" y="151"/>
                      </a:lnTo>
                      <a:lnTo>
                        <a:pt x="69" y="155"/>
                      </a:lnTo>
                      <a:lnTo>
                        <a:pt x="67" y="157"/>
                      </a:lnTo>
                      <a:lnTo>
                        <a:pt x="65" y="159"/>
                      </a:lnTo>
                      <a:lnTo>
                        <a:pt x="61" y="160"/>
                      </a:lnTo>
                      <a:lnTo>
                        <a:pt x="57" y="159"/>
                      </a:lnTo>
                      <a:lnTo>
                        <a:pt x="55" y="157"/>
                      </a:lnTo>
                      <a:lnTo>
                        <a:pt x="53" y="155"/>
                      </a:lnTo>
                      <a:lnTo>
                        <a:pt x="52" y="151"/>
                      </a:lnTo>
                      <a:lnTo>
                        <a:pt x="52" y="78"/>
                      </a:lnTo>
                      <a:lnTo>
                        <a:pt x="45" y="78"/>
                      </a:lnTo>
                      <a:lnTo>
                        <a:pt x="45" y="151"/>
                      </a:lnTo>
                      <a:lnTo>
                        <a:pt x="45" y="155"/>
                      </a:lnTo>
                      <a:lnTo>
                        <a:pt x="43" y="157"/>
                      </a:lnTo>
                      <a:lnTo>
                        <a:pt x="41" y="159"/>
                      </a:lnTo>
                      <a:lnTo>
                        <a:pt x="37" y="160"/>
                      </a:lnTo>
                      <a:lnTo>
                        <a:pt x="33" y="159"/>
                      </a:lnTo>
                      <a:lnTo>
                        <a:pt x="31" y="157"/>
                      </a:lnTo>
                      <a:lnTo>
                        <a:pt x="29" y="155"/>
                      </a:lnTo>
                      <a:lnTo>
                        <a:pt x="28" y="151"/>
                      </a:lnTo>
                      <a:lnTo>
                        <a:pt x="28" y="73"/>
                      </a:lnTo>
                      <a:lnTo>
                        <a:pt x="27" y="71"/>
                      </a:lnTo>
                      <a:lnTo>
                        <a:pt x="27" y="68"/>
                      </a:lnTo>
                      <a:lnTo>
                        <a:pt x="26" y="47"/>
                      </a:lnTo>
                      <a:lnTo>
                        <a:pt x="15" y="78"/>
                      </a:lnTo>
                      <a:lnTo>
                        <a:pt x="13" y="80"/>
                      </a:lnTo>
                      <a:lnTo>
                        <a:pt x="11" y="82"/>
                      </a:lnTo>
                      <a:lnTo>
                        <a:pt x="7" y="82"/>
                      </a:lnTo>
                      <a:lnTo>
                        <a:pt x="5" y="82"/>
                      </a:lnTo>
                      <a:lnTo>
                        <a:pt x="2" y="80"/>
                      </a:lnTo>
                      <a:lnTo>
                        <a:pt x="1" y="78"/>
                      </a:lnTo>
                      <a:lnTo>
                        <a:pt x="0" y="74"/>
                      </a:lnTo>
                      <a:lnTo>
                        <a:pt x="1" y="72"/>
                      </a:lnTo>
                      <a:lnTo>
                        <a:pt x="25" y="8"/>
                      </a:lnTo>
                      <a:lnTo>
                        <a:pt x="26" y="7"/>
                      </a:lnTo>
                      <a:lnTo>
                        <a:pt x="26" y="5"/>
                      </a:lnTo>
                      <a:lnTo>
                        <a:pt x="28" y="3"/>
                      </a:lnTo>
                      <a:lnTo>
                        <a:pt x="29" y="2"/>
                      </a:lnTo>
                      <a:lnTo>
                        <a:pt x="31" y="2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D3B990"/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75288" tIns="37644" rIns="75288" bIns="37644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zh-CN" altLang="en-US" sz="1515">
                    <a:solidFill>
                      <a:srgbClr val="009882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90" name="组合 89"/>
            <p:cNvGrpSpPr/>
            <p:nvPr/>
          </p:nvGrpSpPr>
          <p:grpSpPr>
            <a:xfrm>
              <a:off x="2959622" y="3614397"/>
              <a:ext cx="6208077" cy="540684"/>
              <a:chOff x="2692946" y="4096380"/>
              <a:chExt cx="7539950" cy="656681"/>
            </a:xfrm>
            <a:solidFill>
              <a:schemeClr val="bg1"/>
            </a:solidFill>
          </p:grpSpPr>
          <p:grpSp>
            <p:nvGrpSpPr>
              <p:cNvPr id="91" name="组合 90"/>
              <p:cNvGrpSpPr/>
              <p:nvPr/>
            </p:nvGrpSpPr>
            <p:grpSpPr>
              <a:xfrm>
                <a:off x="9717306" y="4108573"/>
                <a:ext cx="515590" cy="606167"/>
                <a:chOff x="8418513" y="4619626"/>
                <a:chExt cx="469900" cy="552450"/>
              </a:xfrm>
              <a:grpFill/>
            </p:grpSpPr>
            <p:sp>
              <p:nvSpPr>
                <p:cNvPr id="109" name="Freeform 152"/>
                <p:cNvSpPr>
                  <a:spLocks noEditPoints="1"/>
                </p:cNvSpPr>
                <p:nvPr/>
              </p:nvSpPr>
              <p:spPr bwMode="auto">
                <a:xfrm>
                  <a:off x="8520113" y="4921251"/>
                  <a:ext cx="52388" cy="85725"/>
                </a:xfrm>
                <a:custGeom>
                  <a:avLst/>
                  <a:gdLst>
                    <a:gd name="T0" fmla="*/ 15 w 33"/>
                    <a:gd name="T1" fmla="*/ 5 h 54"/>
                    <a:gd name="T2" fmla="*/ 12 w 33"/>
                    <a:gd name="T3" fmla="*/ 6 h 54"/>
                    <a:gd name="T4" fmla="*/ 8 w 33"/>
                    <a:gd name="T5" fmla="*/ 8 h 54"/>
                    <a:gd name="T6" fmla="*/ 6 w 33"/>
                    <a:gd name="T7" fmla="*/ 12 h 54"/>
                    <a:gd name="T8" fmla="*/ 5 w 33"/>
                    <a:gd name="T9" fmla="*/ 16 h 54"/>
                    <a:gd name="T10" fmla="*/ 5 w 33"/>
                    <a:gd name="T11" fmla="*/ 48 h 54"/>
                    <a:gd name="T12" fmla="*/ 28 w 33"/>
                    <a:gd name="T13" fmla="*/ 48 h 54"/>
                    <a:gd name="T14" fmla="*/ 28 w 33"/>
                    <a:gd name="T15" fmla="*/ 16 h 54"/>
                    <a:gd name="T16" fmla="*/ 27 w 33"/>
                    <a:gd name="T17" fmla="*/ 12 h 54"/>
                    <a:gd name="T18" fmla="*/ 25 w 33"/>
                    <a:gd name="T19" fmla="*/ 8 h 54"/>
                    <a:gd name="T20" fmla="*/ 21 w 33"/>
                    <a:gd name="T21" fmla="*/ 6 h 54"/>
                    <a:gd name="T22" fmla="*/ 17 w 33"/>
                    <a:gd name="T23" fmla="*/ 5 h 54"/>
                    <a:gd name="T24" fmla="*/ 15 w 33"/>
                    <a:gd name="T25" fmla="*/ 5 h 54"/>
                    <a:gd name="T26" fmla="*/ 15 w 33"/>
                    <a:gd name="T27" fmla="*/ 0 h 54"/>
                    <a:gd name="T28" fmla="*/ 17 w 33"/>
                    <a:gd name="T29" fmla="*/ 0 h 54"/>
                    <a:gd name="T30" fmla="*/ 22 w 33"/>
                    <a:gd name="T31" fmla="*/ 0 h 54"/>
                    <a:gd name="T32" fmla="*/ 27 w 33"/>
                    <a:gd name="T33" fmla="*/ 2 h 54"/>
                    <a:gd name="T34" fmla="*/ 30 w 33"/>
                    <a:gd name="T35" fmla="*/ 6 h 54"/>
                    <a:gd name="T36" fmla="*/ 32 w 33"/>
                    <a:gd name="T37" fmla="*/ 11 h 54"/>
                    <a:gd name="T38" fmla="*/ 33 w 33"/>
                    <a:gd name="T39" fmla="*/ 16 h 54"/>
                    <a:gd name="T40" fmla="*/ 33 w 33"/>
                    <a:gd name="T41" fmla="*/ 54 h 54"/>
                    <a:gd name="T42" fmla="*/ 0 w 33"/>
                    <a:gd name="T43" fmla="*/ 54 h 54"/>
                    <a:gd name="T44" fmla="*/ 0 w 33"/>
                    <a:gd name="T45" fmla="*/ 16 h 54"/>
                    <a:gd name="T46" fmla="*/ 0 w 33"/>
                    <a:gd name="T47" fmla="*/ 11 h 54"/>
                    <a:gd name="T48" fmla="*/ 2 w 33"/>
                    <a:gd name="T49" fmla="*/ 6 h 54"/>
                    <a:gd name="T50" fmla="*/ 6 w 33"/>
                    <a:gd name="T51" fmla="*/ 2 h 54"/>
                    <a:gd name="T52" fmla="*/ 11 w 33"/>
                    <a:gd name="T53" fmla="*/ 0 h 54"/>
                    <a:gd name="T54" fmla="*/ 15 w 33"/>
                    <a:gd name="T55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3" h="54">
                      <a:moveTo>
                        <a:pt x="15" y="5"/>
                      </a:moveTo>
                      <a:lnTo>
                        <a:pt x="12" y="6"/>
                      </a:lnTo>
                      <a:lnTo>
                        <a:pt x="8" y="8"/>
                      </a:lnTo>
                      <a:lnTo>
                        <a:pt x="6" y="12"/>
                      </a:lnTo>
                      <a:lnTo>
                        <a:pt x="5" y="16"/>
                      </a:lnTo>
                      <a:lnTo>
                        <a:pt x="5" y="48"/>
                      </a:lnTo>
                      <a:lnTo>
                        <a:pt x="28" y="48"/>
                      </a:lnTo>
                      <a:lnTo>
                        <a:pt x="28" y="16"/>
                      </a:lnTo>
                      <a:lnTo>
                        <a:pt x="27" y="12"/>
                      </a:lnTo>
                      <a:lnTo>
                        <a:pt x="25" y="8"/>
                      </a:lnTo>
                      <a:lnTo>
                        <a:pt x="21" y="6"/>
                      </a:lnTo>
                      <a:lnTo>
                        <a:pt x="17" y="5"/>
                      </a:lnTo>
                      <a:lnTo>
                        <a:pt x="15" y="5"/>
                      </a:lnTo>
                      <a:close/>
                      <a:moveTo>
                        <a:pt x="15" y="0"/>
                      </a:moveTo>
                      <a:lnTo>
                        <a:pt x="17" y="0"/>
                      </a:lnTo>
                      <a:lnTo>
                        <a:pt x="22" y="0"/>
                      </a:lnTo>
                      <a:lnTo>
                        <a:pt x="27" y="2"/>
                      </a:lnTo>
                      <a:lnTo>
                        <a:pt x="30" y="6"/>
                      </a:lnTo>
                      <a:lnTo>
                        <a:pt x="32" y="11"/>
                      </a:lnTo>
                      <a:lnTo>
                        <a:pt x="33" y="16"/>
                      </a:lnTo>
                      <a:lnTo>
                        <a:pt x="33" y="54"/>
                      </a:lnTo>
                      <a:lnTo>
                        <a:pt x="0" y="54"/>
                      </a:lnTo>
                      <a:lnTo>
                        <a:pt x="0" y="16"/>
                      </a:lnTo>
                      <a:lnTo>
                        <a:pt x="0" y="11"/>
                      </a:lnTo>
                      <a:lnTo>
                        <a:pt x="2" y="6"/>
                      </a:lnTo>
                      <a:lnTo>
                        <a:pt x="6" y="2"/>
                      </a:lnTo>
                      <a:lnTo>
                        <a:pt x="11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75288" tIns="37644" rIns="75288" bIns="37644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zh-CN" altLang="en-US" sz="1515">
                    <a:latin typeface="Arial" panose="020B0604020202020204" pitchFamily="34" charset="0"/>
                    <a:ea typeface="微软雅黑" panose="020B050302020402020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0" name="Freeform 153"/>
                <p:cNvSpPr>
                  <a:spLocks noEditPoints="1"/>
                </p:cNvSpPr>
                <p:nvPr/>
              </p:nvSpPr>
              <p:spPr bwMode="auto">
                <a:xfrm>
                  <a:off x="8589963" y="4883151"/>
                  <a:ext cx="55563" cy="123825"/>
                </a:xfrm>
                <a:custGeom>
                  <a:avLst/>
                  <a:gdLst>
                    <a:gd name="T0" fmla="*/ 16 w 35"/>
                    <a:gd name="T1" fmla="*/ 6 h 78"/>
                    <a:gd name="T2" fmla="*/ 12 w 35"/>
                    <a:gd name="T3" fmla="*/ 7 h 78"/>
                    <a:gd name="T4" fmla="*/ 9 w 35"/>
                    <a:gd name="T5" fmla="*/ 10 h 78"/>
                    <a:gd name="T6" fmla="*/ 7 w 35"/>
                    <a:gd name="T7" fmla="*/ 13 h 78"/>
                    <a:gd name="T8" fmla="*/ 7 w 35"/>
                    <a:gd name="T9" fmla="*/ 16 h 78"/>
                    <a:gd name="T10" fmla="*/ 7 w 35"/>
                    <a:gd name="T11" fmla="*/ 72 h 78"/>
                    <a:gd name="T12" fmla="*/ 28 w 35"/>
                    <a:gd name="T13" fmla="*/ 72 h 78"/>
                    <a:gd name="T14" fmla="*/ 28 w 35"/>
                    <a:gd name="T15" fmla="*/ 16 h 78"/>
                    <a:gd name="T16" fmla="*/ 27 w 35"/>
                    <a:gd name="T17" fmla="*/ 13 h 78"/>
                    <a:gd name="T18" fmla="*/ 25 w 35"/>
                    <a:gd name="T19" fmla="*/ 10 h 78"/>
                    <a:gd name="T20" fmla="*/ 22 w 35"/>
                    <a:gd name="T21" fmla="*/ 7 h 78"/>
                    <a:gd name="T22" fmla="*/ 19 w 35"/>
                    <a:gd name="T23" fmla="*/ 6 h 78"/>
                    <a:gd name="T24" fmla="*/ 16 w 35"/>
                    <a:gd name="T25" fmla="*/ 6 h 78"/>
                    <a:gd name="T26" fmla="*/ 16 w 35"/>
                    <a:gd name="T27" fmla="*/ 0 h 78"/>
                    <a:gd name="T28" fmla="*/ 19 w 35"/>
                    <a:gd name="T29" fmla="*/ 0 h 78"/>
                    <a:gd name="T30" fmla="*/ 23 w 35"/>
                    <a:gd name="T31" fmla="*/ 1 h 78"/>
                    <a:gd name="T32" fmla="*/ 28 w 35"/>
                    <a:gd name="T33" fmla="*/ 3 h 78"/>
                    <a:gd name="T34" fmla="*/ 32 w 35"/>
                    <a:gd name="T35" fmla="*/ 7 h 78"/>
                    <a:gd name="T36" fmla="*/ 34 w 35"/>
                    <a:gd name="T37" fmla="*/ 12 h 78"/>
                    <a:gd name="T38" fmla="*/ 35 w 35"/>
                    <a:gd name="T39" fmla="*/ 16 h 78"/>
                    <a:gd name="T40" fmla="*/ 35 w 35"/>
                    <a:gd name="T41" fmla="*/ 78 h 78"/>
                    <a:gd name="T42" fmla="*/ 0 w 35"/>
                    <a:gd name="T43" fmla="*/ 78 h 78"/>
                    <a:gd name="T44" fmla="*/ 0 w 35"/>
                    <a:gd name="T45" fmla="*/ 16 h 78"/>
                    <a:gd name="T46" fmla="*/ 1 w 35"/>
                    <a:gd name="T47" fmla="*/ 12 h 78"/>
                    <a:gd name="T48" fmla="*/ 3 w 35"/>
                    <a:gd name="T49" fmla="*/ 7 h 78"/>
                    <a:gd name="T50" fmla="*/ 7 w 35"/>
                    <a:gd name="T51" fmla="*/ 3 h 78"/>
                    <a:gd name="T52" fmla="*/ 11 w 35"/>
                    <a:gd name="T53" fmla="*/ 1 h 78"/>
                    <a:gd name="T54" fmla="*/ 16 w 35"/>
                    <a:gd name="T55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5" h="78">
                      <a:moveTo>
                        <a:pt x="16" y="6"/>
                      </a:moveTo>
                      <a:lnTo>
                        <a:pt x="12" y="7"/>
                      </a:lnTo>
                      <a:lnTo>
                        <a:pt x="9" y="10"/>
                      </a:lnTo>
                      <a:lnTo>
                        <a:pt x="7" y="13"/>
                      </a:lnTo>
                      <a:lnTo>
                        <a:pt x="7" y="16"/>
                      </a:lnTo>
                      <a:lnTo>
                        <a:pt x="7" y="72"/>
                      </a:lnTo>
                      <a:lnTo>
                        <a:pt x="28" y="72"/>
                      </a:lnTo>
                      <a:lnTo>
                        <a:pt x="28" y="16"/>
                      </a:lnTo>
                      <a:lnTo>
                        <a:pt x="27" y="13"/>
                      </a:lnTo>
                      <a:lnTo>
                        <a:pt x="25" y="10"/>
                      </a:lnTo>
                      <a:lnTo>
                        <a:pt x="22" y="7"/>
                      </a:lnTo>
                      <a:lnTo>
                        <a:pt x="19" y="6"/>
                      </a:lnTo>
                      <a:lnTo>
                        <a:pt x="16" y="6"/>
                      </a:lnTo>
                      <a:close/>
                      <a:moveTo>
                        <a:pt x="16" y="0"/>
                      </a:moveTo>
                      <a:lnTo>
                        <a:pt x="19" y="0"/>
                      </a:lnTo>
                      <a:lnTo>
                        <a:pt x="23" y="1"/>
                      </a:lnTo>
                      <a:lnTo>
                        <a:pt x="28" y="3"/>
                      </a:lnTo>
                      <a:lnTo>
                        <a:pt x="32" y="7"/>
                      </a:lnTo>
                      <a:lnTo>
                        <a:pt x="34" y="12"/>
                      </a:lnTo>
                      <a:lnTo>
                        <a:pt x="35" y="16"/>
                      </a:lnTo>
                      <a:lnTo>
                        <a:pt x="35" y="78"/>
                      </a:lnTo>
                      <a:lnTo>
                        <a:pt x="0" y="78"/>
                      </a:lnTo>
                      <a:lnTo>
                        <a:pt x="0" y="16"/>
                      </a:lnTo>
                      <a:lnTo>
                        <a:pt x="1" y="12"/>
                      </a:lnTo>
                      <a:lnTo>
                        <a:pt x="3" y="7"/>
                      </a:lnTo>
                      <a:lnTo>
                        <a:pt x="7" y="3"/>
                      </a:lnTo>
                      <a:lnTo>
                        <a:pt x="11" y="1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75288" tIns="37644" rIns="75288" bIns="37644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zh-CN" altLang="en-US" sz="1515">
                    <a:latin typeface="Arial" panose="020B0604020202020204" pitchFamily="34" charset="0"/>
                    <a:ea typeface="微软雅黑" panose="020B050302020402020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1" name="Freeform 154"/>
                <p:cNvSpPr>
                  <a:spLocks noEditPoints="1"/>
                </p:cNvSpPr>
                <p:nvPr/>
              </p:nvSpPr>
              <p:spPr bwMode="auto">
                <a:xfrm>
                  <a:off x="8662988" y="4846638"/>
                  <a:ext cx="52388" cy="160338"/>
                </a:xfrm>
                <a:custGeom>
                  <a:avLst/>
                  <a:gdLst>
                    <a:gd name="T0" fmla="*/ 16 w 33"/>
                    <a:gd name="T1" fmla="*/ 7 h 101"/>
                    <a:gd name="T2" fmla="*/ 12 w 33"/>
                    <a:gd name="T3" fmla="*/ 8 h 101"/>
                    <a:gd name="T4" fmla="*/ 8 w 33"/>
                    <a:gd name="T5" fmla="*/ 10 h 101"/>
                    <a:gd name="T6" fmla="*/ 6 w 33"/>
                    <a:gd name="T7" fmla="*/ 13 h 101"/>
                    <a:gd name="T8" fmla="*/ 5 w 33"/>
                    <a:gd name="T9" fmla="*/ 16 h 101"/>
                    <a:gd name="T10" fmla="*/ 5 w 33"/>
                    <a:gd name="T11" fmla="*/ 95 h 101"/>
                    <a:gd name="T12" fmla="*/ 28 w 33"/>
                    <a:gd name="T13" fmla="*/ 95 h 101"/>
                    <a:gd name="T14" fmla="*/ 28 w 33"/>
                    <a:gd name="T15" fmla="*/ 16 h 101"/>
                    <a:gd name="T16" fmla="*/ 27 w 33"/>
                    <a:gd name="T17" fmla="*/ 13 h 101"/>
                    <a:gd name="T18" fmla="*/ 25 w 33"/>
                    <a:gd name="T19" fmla="*/ 10 h 101"/>
                    <a:gd name="T20" fmla="*/ 21 w 33"/>
                    <a:gd name="T21" fmla="*/ 8 h 101"/>
                    <a:gd name="T22" fmla="*/ 17 w 33"/>
                    <a:gd name="T23" fmla="*/ 7 h 101"/>
                    <a:gd name="T24" fmla="*/ 16 w 33"/>
                    <a:gd name="T25" fmla="*/ 7 h 101"/>
                    <a:gd name="T26" fmla="*/ 16 w 33"/>
                    <a:gd name="T27" fmla="*/ 0 h 101"/>
                    <a:gd name="T28" fmla="*/ 17 w 33"/>
                    <a:gd name="T29" fmla="*/ 0 h 101"/>
                    <a:gd name="T30" fmla="*/ 23 w 33"/>
                    <a:gd name="T31" fmla="*/ 1 h 101"/>
                    <a:gd name="T32" fmla="*/ 27 w 33"/>
                    <a:gd name="T33" fmla="*/ 3 h 101"/>
                    <a:gd name="T34" fmla="*/ 30 w 33"/>
                    <a:gd name="T35" fmla="*/ 8 h 101"/>
                    <a:gd name="T36" fmla="*/ 32 w 33"/>
                    <a:gd name="T37" fmla="*/ 12 h 101"/>
                    <a:gd name="T38" fmla="*/ 33 w 33"/>
                    <a:gd name="T39" fmla="*/ 16 h 101"/>
                    <a:gd name="T40" fmla="*/ 33 w 33"/>
                    <a:gd name="T41" fmla="*/ 101 h 101"/>
                    <a:gd name="T42" fmla="*/ 0 w 33"/>
                    <a:gd name="T43" fmla="*/ 101 h 101"/>
                    <a:gd name="T44" fmla="*/ 0 w 33"/>
                    <a:gd name="T45" fmla="*/ 16 h 101"/>
                    <a:gd name="T46" fmla="*/ 0 w 33"/>
                    <a:gd name="T47" fmla="*/ 12 h 101"/>
                    <a:gd name="T48" fmla="*/ 2 w 33"/>
                    <a:gd name="T49" fmla="*/ 8 h 101"/>
                    <a:gd name="T50" fmla="*/ 6 w 33"/>
                    <a:gd name="T51" fmla="*/ 3 h 101"/>
                    <a:gd name="T52" fmla="*/ 11 w 33"/>
                    <a:gd name="T53" fmla="*/ 1 h 101"/>
                    <a:gd name="T54" fmla="*/ 16 w 33"/>
                    <a:gd name="T55" fmla="*/ 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3" h="101">
                      <a:moveTo>
                        <a:pt x="16" y="7"/>
                      </a:moveTo>
                      <a:lnTo>
                        <a:pt x="12" y="8"/>
                      </a:lnTo>
                      <a:lnTo>
                        <a:pt x="8" y="10"/>
                      </a:lnTo>
                      <a:lnTo>
                        <a:pt x="6" y="13"/>
                      </a:lnTo>
                      <a:lnTo>
                        <a:pt x="5" y="16"/>
                      </a:lnTo>
                      <a:lnTo>
                        <a:pt x="5" y="95"/>
                      </a:lnTo>
                      <a:lnTo>
                        <a:pt x="28" y="95"/>
                      </a:lnTo>
                      <a:lnTo>
                        <a:pt x="28" y="16"/>
                      </a:lnTo>
                      <a:lnTo>
                        <a:pt x="27" y="13"/>
                      </a:lnTo>
                      <a:lnTo>
                        <a:pt x="25" y="10"/>
                      </a:lnTo>
                      <a:lnTo>
                        <a:pt x="21" y="8"/>
                      </a:lnTo>
                      <a:lnTo>
                        <a:pt x="17" y="7"/>
                      </a:lnTo>
                      <a:lnTo>
                        <a:pt x="16" y="7"/>
                      </a:lnTo>
                      <a:close/>
                      <a:moveTo>
                        <a:pt x="16" y="0"/>
                      </a:moveTo>
                      <a:lnTo>
                        <a:pt x="17" y="0"/>
                      </a:lnTo>
                      <a:lnTo>
                        <a:pt x="23" y="1"/>
                      </a:lnTo>
                      <a:lnTo>
                        <a:pt x="27" y="3"/>
                      </a:lnTo>
                      <a:lnTo>
                        <a:pt x="30" y="8"/>
                      </a:lnTo>
                      <a:lnTo>
                        <a:pt x="32" y="12"/>
                      </a:lnTo>
                      <a:lnTo>
                        <a:pt x="33" y="16"/>
                      </a:lnTo>
                      <a:lnTo>
                        <a:pt x="33" y="101"/>
                      </a:lnTo>
                      <a:lnTo>
                        <a:pt x="0" y="101"/>
                      </a:lnTo>
                      <a:lnTo>
                        <a:pt x="0" y="16"/>
                      </a:lnTo>
                      <a:lnTo>
                        <a:pt x="0" y="12"/>
                      </a:lnTo>
                      <a:lnTo>
                        <a:pt x="2" y="8"/>
                      </a:lnTo>
                      <a:lnTo>
                        <a:pt x="6" y="3"/>
                      </a:lnTo>
                      <a:lnTo>
                        <a:pt x="11" y="1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75288" tIns="37644" rIns="75288" bIns="37644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zh-CN" altLang="en-US" sz="1515">
                    <a:latin typeface="Arial" panose="020B0604020202020204" pitchFamily="34" charset="0"/>
                    <a:ea typeface="微软雅黑" panose="020B050302020402020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2" name="Freeform 155"/>
                <p:cNvSpPr>
                  <a:spLocks noEditPoints="1"/>
                </p:cNvSpPr>
                <p:nvPr/>
              </p:nvSpPr>
              <p:spPr bwMode="auto">
                <a:xfrm>
                  <a:off x="8732838" y="4810126"/>
                  <a:ext cx="55563" cy="196850"/>
                </a:xfrm>
                <a:custGeom>
                  <a:avLst/>
                  <a:gdLst>
                    <a:gd name="T0" fmla="*/ 17 w 35"/>
                    <a:gd name="T1" fmla="*/ 6 h 124"/>
                    <a:gd name="T2" fmla="*/ 12 w 35"/>
                    <a:gd name="T3" fmla="*/ 7 h 124"/>
                    <a:gd name="T4" fmla="*/ 9 w 35"/>
                    <a:gd name="T5" fmla="*/ 9 h 124"/>
                    <a:gd name="T6" fmla="*/ 7 w 35"/>
                    <a:gd name="T7" fmla="*/ 12 h 124"/>
                    <a:gd name="T8" fmla="*/ 7 w 35"/>
                    <a:gd name="T9" fmla="*/ 17 h 124"/>
                    <a:gd name="T10" fmla="*/ 7 w 35"/>
                    <a:gd name="T11" fmla="*/ 118 h 124"/>
                    <a:gd name="T12" fmla="*/ 28 w 35"/>
                    <a:gd name="T13" fmla="*/ 118 h 124"/>
                    <a:gd name="T14" fmla="*/ 28 w 35"/>
                    <a:gd name="T15" fmla="*/ 17 h 124"/>
                    <a:gd name="T16" fmla="*/ 27 w 35"/>
                    <a:gd name="T17" fmla="*/ 12 h 124"/>
                    <a:gd name="T18" fmla="*/ 25 w 35"/>
                    <a:gd name="T19" fmla="*/ 9 h 124"/>
                    <a:gd name="T20" fmla="*/ 22 w 35"/>
                    <a:gd name="T21" fmla="*/ 7 h 124"/>
                    <a:gd name="T22" fmla="*/ 19 w 35"/>
                    <a:gd name="T23" fmla="*/ 6 h 124"/>
                    <a:gd name="T24" fmla="*/ 17 w 35"/>
                    <a:gd name="T25" fmla="*/ 6 h 124"/>
                    <a:gd name="T26" fmla="*/ 17 w 35"/>
                    <a:gd name="T27" fmla="*/ 0 h 124"/>
                    <a:gd name="T28" fmla="*/ 19 w 35"/>
                    <a:gd name="T29" fmla="*/ 0 h 124"/>
                    <a:gd name="T30" fmla="*/ 24 w 35"/>
                    <a:gd name="T31" fmla="*/ 0 h 124"/>
                    <a:gd name="T32" fmla="*/ 28 w 35"/>
                    <a:gd name="T33" fmla="*/ 2 h 124"/>
                    <a:gd name="T34" fmla="*/ 32 w 35"/>
                    <a:gd name="T35" fmla="*/ 7 h 124"/>
                    <a:gd name="T36" fmla="*/ 34 w 35"/>
                    <a:gd name="T37" fmla="*/ 11 h 124"/>
                    <a:gd name="T38" fmla="*/ 35 w 35"/>
                    <a:gd name="T39" fmla="*/ 17 h 124"/>
                    <a:gd name="T40" fmla="*/ 35 w 35"/>
                    <a:gd name="T41" fmla="*/ 124 h 124"/>
                    <a:gd name="T42" fmla="*/ 0 w 35"/>
                    <a:gd name="T43" fmla="*/ 124 h 124"/>
                    <a:gd name="T44" fmla="*/ 0 w 35"/>
                    <a:gd name="T45" fmla="*/ 17 h 124"/>
                    <a:gd name="T46" fmla="*/ 1 w 35"/>
                    <a:gd name="T47" fmla="*/ 11 h 124"/>
                    <a:gd name="T48" fmla="*/ 4 w 35"/>
                    <a:gd name="T49" fmla="*/ 7 h 124"/>
                    <a:gd name="T50" fmla="*/ 7 w 35"/>
                    <a:gd name="T51" fmla="*/ 2 h 124"/>
                    <a:gd name="T52" fmla="*/ 11 w 35"/>
                    <a:gd name="T53" fmla="*/ 0 h 124"/>
                    <a:gd name="T54" fmla="*/ 17 w 35"/>
                    <a:gd name="T55" fmla="*/ 0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5" h="124">
                      <a:moveTo>
                        <a:pt x="17" y="6"/>
                      </a:moveTo>
                      <a:lnTo>
                        <a:pt x="12" y="7"/>
                      </a:lnTo>
                      <a:lnTo>
                        <a:pt x="9" y="9"/>
                      </a:lnTo>
                      <a:lnTo>
                        <a:pt x="7" y="12"/>
                      </a:lnTo>
                      <a:lnTo>
                        <a:pt x="7" y="17"/>
                      </a:lnTo>
                      <a:lnTo>
                        <a:pt x="7" y="118"/>
                      </a:lnTo>
                      <a:lnTo>
                        <a:pt x="28" y="118"/>
                      </a:lnTo>
                      <a:lnTo>
                        <a:pt x="28" y="17"/>
                      </a:lnTo>
                      <a:lnTo>
                        <a:pt x="27" y="12"/>
                      </a:lnTo>
                      <a:lnTo>
                        <a:pt x="25" y="9"/>
                      </a:lnTo>
                      <a:lnTo>
                        <a:pt x="22" y="7"/>
                      </a:lnTo>
                      <a:lnTo>
                        <a:pt x="19" y="6"/>
                      </a:lnTo>
                      <a:lnTo>
                        <a:pt x="17" y="6"/>
                      </a:lnTo>
                      <a:close/>
                      <a:moveTo>
                        <a:pt x="17" y="0"/>
                      </a:moveTo>
                      <a:lnTo>
                        <a:pt x="19" y="0"/>
                      </a:lnTo>
                      <a:lnTo>
                        <a:pt x="24" y="0"/>
                      </a:lnTo>
                      <a:lnTo>
                        <a:pt x="28" y="2"/>
                      </a:lnTo>
                      <a:lnTo>
                        <a:pt x="32" y="7"/>
                      </a:lnTo>
                      <a:lnTo>
                        <a:pt x="34" y="11"/>
                      </a:lnTo>
                      <a:lnTo>
                        <a:pt x="35" y="17"/>
                      </a:lnTo>
                      <a:lnTo>
                        <a:pt x="35" y="124"/>
                      </a:lnTo>
                      <a:lnTo>
                        <a:pt x="0" y="124"/>
                      </a:lnTo>
                      <a:lnTo>
                        <a:pt x="0" y="17"/>
                      </a:lnTo>
                      <a:lnTo>
                        <a:pt x="1" y="11"/>
                      </a:lnTo>
                      <a:lnTo>
                        <a:pt x="4" y="7"/>
                      </a:lnTo>
                      <a:lnTo>
                        <a:pt x="7" y="2"/>
                      </a:lnTo>
                      <a:lnTo>
                        <a:pt x="11" y="0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75288" tIns="37644" rIns="75288" bIns="37644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zh-CN" altLang="en-US" sz="1515">
                    <a:latin typeface="Arial" panose="020B0604020202020204" pitchFamily="34" charset="0"/>
                    <a:ea typeface="微软雅黑" panose="020B050302020402020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3" name="Freeform 156"/>
                <p:cNvSpPr>
                  <a:spLocks noEditPoints="1"/>
                </p:cNvSpPr>
                <p:nvPr/>
              </p:nvSpPr>
              <p:spPr bwMode="auto">
                <a:xfrm>
                  <a:off x="8418513" y="4619626"/>
                  <a:ext cx="469900" cy="552450"/>
                </a:xfrm>
                <a:custGeom>
                  <a:avLst/>
                  <a:gdLst>
                    <a:gd name="T0" fmla="*/ 82 w 296"/>
                    <a:gd name="T1" fmla="*/ 330 h 348"/>
                    <a:gd name="T2" fmla="*/ 80 w 296"/>
                    <a:gd name="T3" fmla="*/ 335 h 348"/>
                    <a:gd name="T4" fmla="*/ 84 w 296"/>
                    <a:gd name="T5" fmla="*/ 342 h 348"/>
                    <a:gd name="T6" fmla="*/ 211 w 296"/>
                    <a:gd name="T7" fmla="*/ 342 h 348"/>
                    <a:gd name="T8" fmla="*/ 216 w 296"/>
                    <a:gd name="T9" fmla="*/ 335 h 348"/>
                    <a:gd name="T10" fmla="*/ 213 w 296"/>
                    <a:gd name="T11" fmla="*/ 330 h 348"/>
                    <a:gd name="T12" fmla="*/ 86 w 296"/>
                    <a:gd name="T13" fmla="*/ 328 h 348"/>
                    <a:gd name="T14" fmla="*/ 183 w 296"/>
                    <a:gd name="T15" fmla="*/ 321 h 348"/>
                    <a:gd name="T16" fmla="*/ 29 w 296"/>
                    <a:gd name="T17" fmla="*/ 109 h 348"/>
                    <a:gd name="T18" fmla="*/ 267 w 296"/>
                    <a:gd name="T19" fmla="*/ 109 h 348"/>
                    <a:gd name="T20" fmla="*/ 137 w 296"/>
                    <a:gd name="T21" fmla="*/ 143 h 348"/>
                    <a:gd name="T22" fmla="*/ 88 w 296"/>
                    <a:gd name="T23" fmla="*/ 121 h 348"/>
                    <a:gd name="T24" fmla="*/ 39 w 296"/>
                    <a:gd name="T25" fmla="*/ 109 h 348"/>
                    <a:gd name="T26" fmla="*/ 10 w 296"/>
                    <a:gd name="T27" fmla="*/ 92 h 348"/>
                    <a:gd name="T28" fmla="*/ 6 w 296"/>
                    <a:gd name="T29" fmla="*/ 99 h 348"/>
                    <a:gd name="T30" fmla="*/ 7 w 296"/>
                    <a:gd name="T31" fmla="*/ 271 h 348"/>
                    <a:gd name="T32" fmla="*/ 283 w 296"/>
                    <a:gd name="T33" fmla="*/ 273 h 348"/>
                    <a:gd name="T34" fmla="*/ 289 w 296"/>
                    <a:gd name="T35" fmla="*/ 269 h 348"/>
                    <a:gd name="T36" fmla="*/ 289 w 296"/>
                    <a:gd name="T37" fmla="*/ 95 h 348"/>
                    <a:gd name="T38" fmla="*/ 283 w 296"/>
                    <a:gd name="T39" fmla="*/ 91 h 348"/>
                    <a:gd name="T40" fmla="*/ 147 w 296"/>
                    <a:gd name="T41" fmla="*/ 104 h 348"/>
                    <a:gd name="T42" fmla="*/ 23 w 296"/>
                    <a:gd name="T43" fmla="*/ 261 h 348"/>
                    <a:gd name="T44" fmla="*/ 22 w 296"/>
                    <a:gd name="T45" fmla="*/ 97 h 348"/>
                    <a:gd name="T46" fmla="*/ 88 w 296"/>
                    <a:gd name="T47" fmla="*/ 5 h 348"/>
                    <a:gd name="T48" fmla="*/ 33 w 296"/>
                    <a:gd name="T49" fmla="*/ 21 h 348"/>
                    <a:gd name="T50" fmla="*/ 10 w 296"/>
                    <a:gd name="T51" fmla="*/ 60 h 348"/>
                    <a:gd name="T52" fmla="*/ 33 w 296"/>
                    <a:gd name="T53" fmla="*/ 99 h 348"/>
                    <a:gd name="T54" fmla="*/ 88 w 296"/>
                    <a:gd name="T55" fmla="*/ 115 h 348"/>
                    <a:gd name="T56" fmla="*/ 105 w 296"/>
                    <a:gd name="T57" fmla="*/ 114 h 348"/>
                    <a:gd name="T58" fmla="*/ 129 w 296"/>
                    <a:gd name="T59" fmla="*/ 107 h 348"/>
                    <a:gd name="T60" fmla="*/ 164 w 296"/>
                    <a:gd name="T61" fmla="*/ 75 h 348"/>
                    <a:gd name="T62" fmla="*/ 155 w 296"/>
                    <a:gd name="T63" fmla="*/ 32 h 348"/>
                    <a:gd name="T64" fmla="*/ 108 w 296"/>
                    <a:gd name="T65" fmla="*/ 7 h 348"/>
                    <a:gd name="T66" fmla="*/ 110 w 296"/>
                    <a:gd name="T67" fmla="*/ 2 h 348"/>
                    <a:gd name="T68" fmla="*/ 160 w 296"/>
                    <a:gd name="T69" fmla="*/ 29 h 348"/>
                    <a:gd name="T70" fmla="*/ 170 w 296"/>
                    <a:gd name="T71" fmla="*/ 74 h 348"/>
                    <a:gd name="T72" fmla="*/ 287 w 296"/>
                    <a:gd name="T73" fmla="*/ 85 h 348"/>
                    <a:gd name="T74" fmla="*/ 295 w 296"/>
                    <a:gd name="T75" fmla="*/ 94 h 348"/>
                    <a:gd name="T76" fmla="*/ 295 w 296"/>
                    <a:gd name="T77" fmla="*/ 270 h 348"/>
                    <a:gd name="T78" fmla="*/ 287 w 296"/>
                    <a:gd name="T79" fmla="*/ 279 h 348"/>
                    <a:gd name="T80" fmla="*/ 190 w 296"/>
                    <a:gd name="T81" fmla="*/ 321 h 348"/>
                    <a:gd name="T82" fmla="*/ 217 w 296"/>
                    <a:gd name="T83" fmla="*/ 323 h 348"/>
                    <a:gd name="T84" fmla="*/ 222 w 296"/>
                    <a:gd name="T85" fmla="*/ 334 h 348"/>
                    <a:gd name="T86" fmla="*/ 219 w 296"/>
                    <a:gd name="T87" fmla="*/ 343 h 348"/>
                    <a:gd name="T88" fmla="*/ 209 w 296"/>
                    <a:gd name="T89" fmla="*/ 348 h 348"/>
                    <a:gd name="T90" fmla="*/ 79 w 296"/>
                    <a:gd name="T91" fmla="*/ 346 h 348"/>
                    <a:gd name="T92" fmla="*/ 73 w 296"/>
                    <a:gd name="T93" fmla="*/ 335 h 348"/>
                    <a:gd name="T94" fmla="*/ 77 w 296"/>
                    <a:gd name="T95" fmla="*/ 327 h 348"/>
                    <a:gd name="T96" fmla="*/ 86 w 296"/>
                    <a:gd name="T97" fmla="*/ 321 h 348"/>
                    <a:gd name="T98" fmla="*/ 13 w 296"/>
                    <a:gd name="T99" fmla="*/ 279 h 348"/>
                    <a:gd name="T100" fmla="*/ 2 w 296"/>
                    <a:gd name="T101" fmla="*/ 274 h 348"/>
                    <a:gd name="T102" fmla="*/ 0 w 296"/>
                    <a:gd name="T103" fmla="*/ 99 h 348"/>
                    <a:gd name="T104" fmla="*/ 5 w 296"/>
                    <a:gd name="T105" fmla="*/ 88 h 348"/>
                    <a:gd name="T106" fmla="*/ 6 w 296"/>
                    <a:gd name="T107" fmla="*/ 74 h 348"/>
                    <a:gd name="T108" fmla="*/ 16 w 296"/>
                    <a:gd name="T109" fmla="*/ 29 h 348"/>
                    <a:gd name="T110" fmla="*/ 66 w 296"/>
                    <a:gd name="T111" fmla="*/ 2 h 3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96" h="348">
                      <a:moveTo>
                        <a:pt x="86" y="328"/>
                      </a:moveTo>
                      <a:lnTo>
                        <a:pt x="84" y="328"/>
                      </a:lnTo>
                      <a:lnTo>
                        <a:pt x="82" y="330"/>
                      </a:lnTo>
                      <a:lnTo>
                        <a:pt x="80" y="332"/>
                      </a:lnTo>
                      <a:lnTo>
                        <a:pt x="80" y="334"/>
                      </a:lnTo>
                      <a:lnTo>
                        <a:pt x="80" y="335"/>
                      </a:lnTo>
                      <a:lnTo>
                        <a:pt x="80" y="339"/>
                      </a:lnTo>
                      <a:lnTo>
                        <a:pt x="82" y="341"/>
                      </a:lnTo>
                      <a:lnTo>
                        <a:pt x="84" y="342"/>
                      </a:lnTo>
                      <a:lnTo>
                        <a:pt x="86" y="343"/>
                      </a:lnTo>
                      <a:lnTo>
                        <a:pt x="209" y="343"/>
                      </a:lnTo>
                      <a:lnTo>
                        <a:pt x="211" y="342"/>
                      </a:lnTo>
                      <a:lnTo>
                        <a:pt x="213" y="341"/>
                      </a:lnTo>
                      <a:lnTo>
                        <a:pt x="216" y="339"/>
                      </a:lnTo>
                      <a:lnTo>
                        <a:pt x="216" y="335"/>
                      </a:lnTo>
                      <a:lnTo>
                        <a:pt x="216" y="334"/>
                      </a:lnTo>
                      <a:lnTo>
                        <a:pt x="216" y="332"/>
                      </a:lnTo>
                      <a:lnTo>
                        <a:pt x="213" y="330"/>
                      </a:lnTo>
                      <a:lnTo>
                        <a:pt x="211" y="328"/>
                      </a:lnTo>
                      <a:lnTo>
                        <a:pt x="209" y="328"/>
                      </a:lnTo>
                      <a:lnTo>
                        <a:pt x="86" y="328"/>
                      </a:lnTo>
                      <a:close/>
                      <a:moveTo>
                        <a:pt x="113" y="279"/>
                      </a:moveTo>
                      <a:lnTo>
                        <a:pt x="113" y="321"/>
                      </a:lnTo>
                      <a:lnTo>
                        <a:pt x="183" y="321"/>
                      </a:lnTo>
                      <a:lnTo>
                        <a:pt x="183" y="279"/>
                      </a:lnTo>
                      <a:lnTo>
                        <a:pt x="113" y="279"/>
                      </a:lnTo>
                      <a:close/>
                      <a:moveTo>
                        <a:pt x="29" y="109"/>
                      </a:moveTo>
                      <a:lnTo>
                        <a:pt x="29" y="255"/>
                      </a:lnTo>
                      <a:lnTo>
                        <a:pt x="267" y="255"/>
                      </a:lnTo>
                      <a:lnTo>
                        <a:pt x="267" y="109"/>
                      </a:lnTo>
                      <a:lnTo>
                        <a:pt x="137" y="109"/>
                      </a:lnTo>
                      <a:lnTo>
                        <a:pt x="133" y="112"/>
                      </a:lnTo>
                      <a:lnTo>
                        <a:pt x="137" y="143"/>
                      </a:lnTo>
                      <a:lnTo>
                        <a:pt x="104" y="120"/>
                      </a:lnTo>
                      <a:lnTo>
                        <a:pt x="95" y="121"/>
                      </a:lnTo>
                      <a:lnTo>
                        <a:pt x="88" y="121"/>
                      </a:lnTo>
                      <a:lnTo>
                        <a:pt x="70" y="120"/>
                      </a:lnTo>
                      <a:lnTo>
                        <a:pt x="54" y="116"/>
                      </a:lnTo>
                      <a:lnTo>
                        <a:pt x="39" y="109"/>
                      </a:lnTo>
                      <a:lnTo>
                        <a:pt x="29" y="109"/>
                      </a:lnTo>
                      <a:close/>
                      <a:moveTo>
                        <a:pt x="13" y="91"/>
                      </a:moveTo>
                      <a:lnTo>
                        <a:pt x="10" y="92"/>
                      </a:lnTo>
                      <a:lnTo>
                        <a:pt x="7" y="93"/>
                      </a:lnTo>
                      <a:lnTo>
                        <a:pt x="6" y="95"/>
                      </a:lnTo>
                      <a:lnTo>
                        <a:pt x="6" y="99"/>
                      </a:lnTo>
                      <a:lnTo>
                        <a:pt x="6" y="266"/>
                      </a:lnTo>
                      <a:lnTo>
                        <a:pt x="6" y="269"/>
                      </a:lnTo>
                      <a:lnTo>
                        <a:pt x="7" y="271"/>
                      </a:lnTo>
                      <a:lnTo>
                        <a:pt x="10" y="272"/>
                      </a:lnTo>
                      <a:lnTo>
                        <a:pt x="13" y="273"/>
                      </a:lnTo>
                      <a:lnTo>
                        <a:pt x="283" y="273"/>
                      </a:lnTo>
                      <a:lnTo>
                        <a:pt x="285" y="272"/>
                      </a:lnTo>
                      <a:lnTo>
                        <a:pt x="287" y="271"/>
                      </a:lnTo>
                      <a:lnTo>
                        <a:pt x="289" y="269"/>
                      </a:lnTo>
                      <a:lnTo>
                        <a:pt x="289" y="266"/>
                      </a:lnTo>
                      <a:lnTo>
                        <a:pt x="289" y="99"/>
                      </a:lnTo>
                      <a:lnTo>
                        <a:pt x="289" y="95"/>
                      </a:lnTo>
                      <a:lnTo>
                        <a:pt x="287" y="93"/>
                      </a:lnTo>
                      <a:lnTo>
                        <a:pt x="285" y="92"/>
                      </a:lnTo>
                      <a:lnTo>
                        <a:pt x="283" y="91"/>
                      </a:lnTo>
                      <a:lnTo>
                        <a:pt x="160" y="91"/>
                      </a:lnTo>
                      <a:lnTo>
                        <a:pt x="154" y="97"/>
                      </a:lnTo>
                      <a:lnTo>
                        <a:pt x="147" y="104"/>
                      </a:lnTo>
                      <a:lnTo>
                        <a:pt x="272" y="104"/>
                      </a:lnTo>
                      <a:lnTo>
                        <a:pt x="272" y="261"/>
                      </a:lnTo>
                      <a:lnTo>
                        <a:pt x="23" y="261"/>
                      </a:lnTo>
                      <a:lnTo>
                        <a:pt x="23" y="104"/>
                      </a:lnTo>
                      <a:lnTo>
                        <a:pt x="29" y="104"/>
                      </a:lnTo>
                      <a:lnTo>
                        <a:pt x="22" y="97"/>
                      </a:lnTo>
                      <a:lnTo>
                        <a:pt x="16" y="91"/>
                      </a:lnTo>
                      <a:lnTo>
                        <a:pt x="13" y="91"/>
                      </a:lnTo>
                      <a:close/>
                      <a:moveTo>
                        <a:pt x="88" y="5"/>
                      </a:moveTo>
                      <a:lnTo>
                        <a:pt x="67" y="7"/>
                      </a:lnTo>
                      <a:lnTo>
                        <a:pt x="48" y="13"/>
                      </a:lnTo>
                      <a:lnTo>
                        <a:pt x="33" y="21"/>
                      </a:lnTo>
                      <a:lnTo>
                        <a:pt x="21" y="32"/>
                      </a:lnTo>
                      <a:lnTo>
                        <a:pt x="13" y="45"/>
                      </a:lnTo>
                      <a:lnTo>
                        <a:pt x="10" y="60"/>
                      </a:lnTo>
                      <a:lnTo>
                        <a:pt x="13" y="75"/>
                      </a:lnTo>
                      <a:lnTo>
                        <a:pt x="21" y="88"/>
                      </a:lnTo>
                      <a:lnTo>
                        <a:pt x="33" y="99"/>
                      </a:lnTo>
                      <a:lnTo>
                        <a:pt x="48" y="107"/>
                      </a:lnTo>
                      <a:lnTo>
                        <a:pt x="67" y="113"/>
                      </a:lnTo>
                      <a:lnTo>
                        <a:pt x="88" y="115"/>
                      </a:lnTo>
                      <a:lnTo>
                        <a:pt x="96" y="115"/>
                      </a:lnTo>
                      <a:lnTo>
                        <a:pt x="104" y="114"/>
                      </a:lnTo>
                      <a:lnTo>
                        <a:pt x="105" y="114"/>
                      </a:lnTo>
                      <a:lnTo>
                        <a:pt x="130" y="131"/>
                      </a:lnTo>
                      <a:lnTo>
                        <a:pt x="127" y="108"/>
                      </a:lnTo>
                      <a:lnTo>
                        <a:pt x="129" y="107"/>
                      </a:lnTo>
                      <a:lnTo>
                        <a:pt x="144" y="99"/>
                      </a:lnTo>
                      <a:lnTo>
                        <a:pt x="156" y="87"/>
                      </a:lnTo>
                      <a:lnTo>
                        <a:pt x="164" y="75"/>
                      </a:lnTo>
                      <a:lnTo>
                        <a:pt x="166" y="60"/>
                      </a:lnTo>
                      <a:lnTo>
                        <a:pt x="162" y="45"/>
                      </a:lnTo>
                      <a:lnTo>
                        <a:pt x="155" y="32"/>
                      </a:lnTo>
                      <a:lnTo>
                        <a:pt x="143" y="21"/>
                      </a:lnTo>
                      <a:lnTo>
                        <a:pt x="127" y="13"/>
                      </a:lnTo>
                      <a:lnTo>
                        <a:pt x="108" y="7"/>
                      </a:lnTo>
                      <a:lnTo>
                        <a:pt x="88" y="5"/>
                      </a:lnTo>
                      <a:close/>
                      <a:moveTo>
                        <a:pt x="88" y="0"/>
                      </a:moveTo>
                      <a:lnTo>
                        <a:pt x="110" y="2"/>
                      </a:lnTo>
                      <a:lnTo>
                        <a:pt x="130" y="7"/>
                      </a:lnTo>
                      <a:lnTo>
                        <a:pt x="147" y="17"/>
                      </a:lnTo>
                      <a:lnTo>
                        <a:pt x="160" y="29"/>
                      </a:lnTo>
                      <a:lnTo>
                        <a:pt x="169" y="44"/>
                      </a:lnTo>
                      <a:lnTo>
                        <a:pt x="171" y="60"/>
                      </a:lnTo>
                      <a:lnTo>
                        <a:pt x="170" y="74"/>
                      </a:lnTo>
                      <a:lnTo>
                        <a:pt x="165" y="85"/>
                      </a:lnTo>
                      <a:lnTo>
                        <a:pt x="283" y="85"/>
                      </a:lnTo>
                      <a:lnTo>
                        <a:pt x="287" y="85"/>
                      </a:lnTo>
                      <a:lnTo>
                        <a:pt x="291" y="88"/>
                      </a:lnTo>
                      <a:lnTo>
                        <a:pt x="294" y="91"/>
                      </a:lnTo>
                      <a:lnTo>
                        <a:pt x="295" y="94"/>
                      </a:lnTo>
                      <a:lnTo>
                        <a:pt x="296" y="99"/>
                      </a:lnTo>
                      <a:lnTo>
                        <a:pt x="296" y="266"/>
                      </a:lnTo>
                      <a:lnTo>
                        <a:pt x="295" y="270"/>
                      </a:lnTo>
                      <a:lnTo>
                        <a:pt x="294" y="274"/>
                      </a:lnTo>
                      <a:lnTo>
                        <a:pt x="291" y="277"/>
                      </a:lnTo>
                      <a:lnTo>
                        <a:pt x="287" y="279"/>
                      </a:lnTo>
                      <a:lnTo>
                        <a:pt x="283" y="279"/>
                      </a:lnTo>
                      <a:lnTo>
                        <a:pt x="190" y="279"/>
                      </a:lnTo>
                      <a:lnTo>
                        <a:pt x="190" y="321"/>
                      </a:lnTo>
                      <a:lnTo>
                        <a:pt x="209" y="321"/>
                      </a:lnTo>
                      <a:lnTo>
                        <a:pt x="212" y="322"/>
                      </a:lnTo>
                      <a:lnTo>
                        <a:pt x="217" y="323"/>
                      </a:lnTo>
                      <a:lnTo>
                        <a:pt x="219" y="327"/>
                      </a:lnTo>
                      <a:lnTo>
                        <a:pt x="221" y="330"/>
                      </a:lnTo>
                      <a:lnTo>
                        <a:pt x="222" y="334"/>
                      </a:lnTo>
                      <a:lnTo>
                        <a:pt x="222" y="335"/>
                      </a:lnTo>
                      <a:lnTo>
                        <a:pt x="221" y="340"/>
                      </a:lnTo>
                      <a:lnTo>
                        <a:pt x="219" y="343"/>
                      </a:lnTo>
                      <a:lnTo>
                        <a:pt x="217" y="346"/>
                      </a:lnTo>
                      <a:lnTo>
                        <a:pt x="212" y="348"/>
                      </a:lnTo>
                      <a:lnTo>
                        <a:pt x="209" y="348"/>
                      </a:lnTo>
                      <a:lnTo>
                        <a:pt x="86" y="348"/>
                      </a:lnTo>
                      <a:lnTo>
                        <a:pt x="82" y="348"/>
                      </a:lnTo>
                      <a:lnTo>
                        <a:pt x="79" y="346"/>
                      </a:lnTo>
                      <a:lnTo>
                        <a:pt x="77" y="343"/>
                      </a:lnTo>
                      <a:lnTo>
                        <a:pt x="75" y="340"/>
                      </a:lnTo>
                      <a:lnTo>
                        <a:pt x="73" y="335"/>
                      </a:lnTo>
                      <a:lnTo>
                        <a:pt x="73" y="334"/>
                      </a:lnTo>
                      <a:lnTo>
                        <a:pt x="75" y="330"/>
                      </a:lnTo>
                      <a:lnTo>
                        <a:pt x="77" y="327"/>
                      </a:lnTo>
                      <a:lnTo>
                        <a:pt x="79" y="323"/>
                      </a:lnTo>
                      <a:lnTo>
                        <a:pt x="82" y="322"/>
                      </a:lnTo>
                      <a:lnTo>
                        <a:pt x="86" y="321"/>
                      </a:lnTo>
                      <a:lnTo>
                        <a:pt x="106" y="321"/>
                      </a:lnTo>
                      <a:lnTo>
                        <a:pt x="106" y="279"/>
                      </a:lnTo>
                      <a:lnTo>
                        <a:pt x="13" y="279"/>
                      </a:lnTo>
                      <a:lnTo>
                        <a:pt x="8" y="279"/>
                      </a:lnTo>
                      <a:lnTo>
                        <a:pt x="5" y="277"/>
                      </a:lnTo>
                      <a:lnTo>
                        <a:pt x="2" y="274"/>
                      </a:lnTo>
                      <a:lnTo>
                        <a:pt x="1" y="270"/>
                      </a:lnTo>
                      <a:lnTo>
                        <a:pt x="0" y="266"/>
                      </a:lnTo>
                      <a:lnTo>
                        <a:pt x="0" y="99"/>
                      </a:lnTo>
                      <a:lnTo>
                        <a:pt x="1" y="94"/>
                      </a:lnTo>
                      <a:lnTo>
                        <a:pt x="2" y="91"/>
                      </a:lnTo>
                      <a:lnTo>
                        <a:pt x="5" y="88"/>
                      </a:lnTo>
                      <a:lnTo>
                        <a:pt x="8" y="87"/>
                      </a:lnTo>
                      <a:lnTo>
                        <a:pt x="12" y="85"/>
                      </a:lnTo>
                      <a:lnTo>
                        <a:pt x="6" y="74"/>
                      </a:lnTo>
                      <a:lnTo>
                        <a:pt x="4" y="60"/>
                      </a:lnTo>
                      <a:lnTo>
                        <a:pt x="7" y="44"/>
                      </a:lnTo>
                      <a:lnTo>
                        <a:pt x="16" y="29"/>
                      </a:lnTo>
                      <a:lnTo>
                        <a:pt x="29" y="17"/>
                      </a:lnTo>
                      <a:lnTo>
                        <a:pt x="45" y="7"/>
                      </a:lnTo>
                      <a:lnTo>
                        <a:pt x="66" y="2"/>
                      </a:lnTo>
                      <a:lnTo>
                        <a:pt x="88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75288" tIns="37644" rIns="75288" bIns="37644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zh-CN" altLang="en-US" sz="1515">
                    <a:latin typeface="Arial" panose="020B0604020202020204" pitchFamily="34" charset="0"/>
                    <a:ea typeface="微软雅黑" panose="020B050302020402020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92" name="组合 91"/>
              <p:cNvGrpSpPr/>
              <p:nvPr/>
            </p:nvGrpSpPr>
            <p:grpSpPr>
              <a:xfrm>
                <a:off x="2692946" y="4096380"/>
                <a:ext cx="496430" cy="656681"/>
                <a:chOff x="3883026" y="4608513"/>
                <a:chExt cx="452438" cy="598488"/>
              </a:xfrm>
              <a:grpFill/>
            </p:grpSpPr>
            <p:sp>
              <p:nvSpPr>
                <p:cNvPr id="104" name="Freeform 138"/>
                <p:cNvSpPr>
                  <a:spLocks noEditPoints="1"/>
                </p:cNvSpPr>
                <p:nvPr/>
              </p:nvSpPr>
              <p:spPr bwMode="auto">
                <a:xfrm>
                  <a:off x="3883026" y="4760913"/>
                  <a:ext cx="354013" cy="446088"/>
                </a:xfrm>
                <a:custGeom>
                  <a:avLst/>
                  <a:gdLst>
                    <a:gd name="T0" fmla="*/ 103 w 223"/>
                    <a:gd name="T1" fmla="*/ 10 h 281"/>
                    <a:gd name="T2" fmla="*/ 64 w 223"/>
                    <a:gd name="T3" fmla="*/ 32 h 281"/>
                    <a:gd name="T4" fmla="*/ 41 w 223"/>
                    <a:gd name="T5" fmla="*/ 71 h 281"/>
                    <a:gd name="T6" fmla="*/ 37 w 223"/>
                    <a:gd name="T7" fmla="*/ 120 h 281"/>
                    <a:gd name="T8" fmla="*/ 37 w 223"/>
                    <a:gd name="T9" fmla="*/ 169 h 281"/>
                    <a:gd name="T10" fmla="*/ 43 w 223"/>
                    <a:gd name="T11" fmla="*/ 228 h 281"/>
                    <a:gd name="T12" fmla="*/ 72 w 223"/>
                    <a:gd name="T13" fmla="*/ 228 h 281"/>
                    <a:gd name="T14" fmla="*/ 92 w 223"/>
                    <a:gd name="T15" fmla="*/ 227 h 281"/>
                    <a:gd name="T16" fmla="*/ 216 w 223"/>
                    <a:gd name="T17" fmla="*/ 276 h 281"/>
                    <a:gd name="T18" fmla="*/ 190 w 223"/>
                    <a:gd name="T19" fmla="*/ 174 h 281"/>
                    <a:gd name="T20" fmla="*/ 198 w 223"/>
                    <a:gd name="T21" fmla="*/ 159 h 281"/>
                    <a:gd name="T22" fmla="*/ 210 w 223"/>
                    <a:gd name="T23" fmla="*/ 132 h 281"/>
                    <a:gd name="T24" fmla="*/ 216 w 223"/>
                    <a:gd name="T25" fmla="*/ 95 h 281"/>
                    <a:gd name="T26" fmla="*/ 204 w 223"/>
                    <a:gd name="T27" fmla="*/ 50 h 281"/>
                    <a:gd name="T28" fmla="*/ 171 w 223"/>
                    <a:gd name="T29" fmla="*/ 18 h 281"/>
                    <a:gd name="T30" fmla="*/ 127 w 223"/>
                    <a:gd name="T31" fmla="*/ 6 h 281"/>
                    <a:gd name="T32" fmla="*/ 148 w 223"/>
                    <a:gd name="T33" fmla="*/ 2 h 281"/>
                    <a:gd name="T34" fmla="*/ 186 w 223"/>
                    <a:gd name="T35" fmla="*/ 20 h 281"/>
                    <a:gd name="T36" fmla="*/ 212 w 223"/>
                    <a:gd name="T37" fmla="*/ 53 h 281"/>
                    <a:gd name="T38" fmla="*/ 222 w 223"/>
                    <a:gd name="T39" fmla="*/ 95 h 281"/>
                    <a:gd name="T40" fmla="*/ 216 w 223"/>
                    <a:gd name="T41" fmla="*/ 133 h 281"/>
                    <a:gd name="T42" fmla="*/ 204 w 223"/>
                    <a:gd name="T43" fmla="*/ 162 h 281"/>
                    <a:gd name="T44" fmla="*/ 195 w 223"/>
                    <a:gd name="T45" fmla="*/ 176 h 281"/>
                    <a:gd name="T46" fmla="*/ 96 w 223"/>
                    <a:gd name="T47" fmla="*/ 281 h 281"/>
                    <a:gd name="T48" fmla="*/ 54 w 223"/>
                    <a:gd name="T49" fmla="*/ 234 h 281"/>
                    <a:gd name="T50" fmla="*/ 36 w 223"/>
                    <a:gd name="T51" fmla="*/ 233 h 281"/>
                    <a:gd name="T52" fmla="*/ 30 w 223"/>
                    <a:gd name="T53" fmla="*/ 233 h 281"/>
                    <a:gd name="T54" fmla="*/ 0 w 223"/>
                    <a:gd name="T55" fmla="*/ 176 h 281"/>
                    <a:gd name="T56" fmla="*/ 31 w 223"/>
                    <a:gd name="T57" fmla="*/ 95 h 281"/>
                    <a:gd name="T58" fmla="*/ 41 w 223"/>
                    <a:gd name="T59" fmla="*/ 53 h 281"/>
                    <a:gd name="T60" fmla="*/ 67 w 223"/>
                    <a:gd name="T61" fmla="*/ 20 h 281"/>
                    <a:gd name="T62" fmla="*/ 105 w 223"/>
                    <a:gd name="T63" fmla="*/ 2 h 2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23" h="281">
                      <a:moveTo>
                        <a:pt x="127" y="6"/>
                      </a:moveTo>
                      <a:lnTo>
                        <a:pt x="103" y="10"/>
                      </a:lnTo>
                      <a:lnTo>
                        <a:pt x="81" y="18"/>
                      </a:lnTo>
                      <a:lnTo>
                        <a:pt x="64" y="32"/>
                      </a:lnTo>
                      <a:lnTo>
                        <a:pt x="50" y="50"/>
                      </a:lnTo>
                      <a:lnTo>
                        <a:pt x="41" y="71"/>
                      </a:lnTo>
                      <a:lnTo>
                        <a:pt x="38" y="95"/>
                      </a:lnTo>
                      <a:lnTo>
                        <a:pt x="37" y="120"/>
                      </a:lnTo>
                      <a:lnTo>
                        <a:pt x="9" y="169"/>
                      </a:lnTo>
                      <a:lnTo>
                        <a:pt x="37" y="169"/>
                      </a:lnTo>
                      <a:lnTo>
                        <a:pt x="36" y="228"/>
                      </a:lnTo>
                      <a:lnTo>
                        <a:pt x="43" y="228"/>
                      </a:lnTo>
                      <a:lnTo>
                        <a:pt x="54" y="228"/>
                      </a:lnTo>
                      <a:lnTo>
                        <a:pt x="72" y="228"/>
                      </a:lnTo>
                      <a:lnTo>
                        <a:pt x="90" y="227"/>
                      </a:lnTo>
                      <a:lnTo>
                        <a:pt x="92" y="227"/>
                      </a:lnTo>
                      <a:lnTo>
                        <a:pt x="101" y="276"/>
                      </a:lnTo>
                      <a:lnTo>
                        <a:pt x="216" y="276"/>
                      </a:lnTo>
                      <a:lnTo>
                        <a:pt x="189" y="175"/>
                      </a:lnTo>
                      <a:lnTo>
                        <a:pt x="190" y="174"/>
                      </a:lnTo>
                      <a:lnTo>
                        <a:pt x="192" y="169"/>
                      </a:lnTo>
                      <a:lnTo>
                        <a:pt x="198" y="159"/>
                      </a:lnTo>
                      <a:lnTo>
                        <a:pt x="204" y="146"/>
                      </a:lnTo>
                      <a:lnTo>
                        <a:pt x="210" y="132"/>
                      </a:lnTo>
                      <a:lnTo>
                        <a:pt x="215" y="115"/>
                      </a:lnTo>
                      <a:lnTo>
                        <a:pt x="216" y="95"/>
                      </a:lnTo>
                      <a:lnTo>
                        <a:pt x="212" y="71"/>
                      </a:lnTo>
                      <a:lnTo>
                        <a:pt x="204" y="50"/>
                      </a:lnTo>
                      <a:lnTo>
                        <a:pt x="190" y="32"/>
                      </a:lnTo>
                      <a:lnTo>
                        <a:pt x="171" y="18"/>
                      </a:lnTo>
                      <a:lnTo>
                        <a:pt x="151" y="10"/>
                      </a:lnTo>
                      <a:lnTo>
                        <a:pt x="127" y="6"/>
                      </a:lnTo>
                      <a:close/>
                      <a:moveTo>
                        <a:pt x="127" y="0"/>
                      </a:moveTo>
                      <a:lnTo>
                        <a:pt x="148" y="2"/>
                      </a:lnTo>
                      <a:lnTo>
                        <a:pt x="168" y="10"/>
                      </a:lnTo>
                      <a:lnTo>
                        <a:pt x="186" y="20"/>
                      </a:lnTo>
                      <a:lnTo>
                        <a:pt x="201" y="36"/>
                      </a:lnTo>
                      <a:lnTo>
                        <a:pt x="212" y="53"/>
                      </a:lnTo>
                      <a:lnTo>
                        <a:pt x="219" y="74"/>
                      </a:lnTo>
                      <a:lnTo>
                        <a:pt x="222" y="95"/>
                      </a:lnTo>
                      <a:lnTo>
                        <a:pt x="220" y="116"/>
                      </a:lnTo>
                      <a:lnTo>
                        <a:pt x="216" y="133"/>
                      </a:lnTo>
                      <a:lnTo>
                        <a:pt x="210" y="149"/>
                      </a:lnTo>
                      <a:lnTo>
                        <a:pt x="204" y="162"/>
                      </a:lnTo>
                      <a:lnTo>
                        <a:pt x="197" y="172"/>
                      </a:lnTo>
                      <a:lnTo>
                        <a:pt x="195" y="176"/>
                      </a:lnTo>
                      <a:lnTo>
                        <a:pt x="223" y="281"/>
                      </a:lnTo>
                      <a:lnTo>
                        <a:pt x="96" y="281"/>
                      </a:lnTo>
                      <a:lnTo>
                        <a:pt x="87" y="233"/>
                      </a:lnTo>
                      <a:lnTo>
                        <a:pt x="54" y="234"/>
                      </a:lnTo>
                      <a:lnTo>
                        <a:pt x="43" y="233"/>
                      </a:lnTo>
                      <a:lnTo>
                        <a:pt x="36" y="233"/>
                      </a:lnTo>
                      <a:lnTo>
                        <a:pt x="33" y="233"/>
                      </a:lnTo>
                      <a:lnTo>
                        <a:pt x="30" y="233"/>
                      </a:lnTo>
                      <a:lnTo>
                        <a:pt x="30" y="176"/>
                      </a:lnTo>
                      <a:lnTo>
                        <a:pt x="0" y="176"/>
                      </a:lnTo>
                      <a:lnTo>
                        <a:pt x="31" y="118"/>
                      </a:lnTo>
                      <a:lnTo>
                        <a:pt x="31" y="95"/>
                      </a:lnTo>
                      <a:lnTo>
                        <a:pt x="33" y="74"/>
                      </a:lnTo>
                      <a:lnTo>
                        <a:pt x="41" y="53"/>
                      </a:lnTo>
                      <a:lnTo>
                        <a:pt x="52" y="36"/>
                      </a:lnTo>
                      <a:lnTo>
                        <a:pt x="67" y="20"/>
                      </a:lnTo>
                      <a:lnTo>
                        <a:pt x="84" y="10"/>
                      </a:lnTo>
                      <a:lnTo>
                        <a:pt x="105" y="2"/>
                      </a:lnTo>
                      <a:lnTo>
                        <a:pt x="12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75288" tIns="37644" rIns="75288" bIns="37644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zh-CN" altLang="en-US" sz="1515">
                    <a:latin typeface="Arial" panose="020B0604020202020204" pitchFamily="34" charset="0"/>
                    <a:ea typeface="微软雅黑" panose="020B050302020402020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5" name="Freeform 139"/>
                <p:cNvSpPr>
                  <a:spLocks noEditPoints="1"/>
                </p:cNvSpPr>
                <p:nvPr/>
              </p:nvSpPr>
              <p:spPr bwMode="auto">
                <a:xfrm>
                  <a:off x="3973513" y="4791076"/>
                  <a:ext cx="219075" cy="214313"/>
                </a:xfrm>
                <a:custGeom>
                  <a:avLst/>
                  <a:gdLst>
                    <a:gd name="T0" fmla="*/ 70 w 138"/>
                    <a:gd name="T1" fmla="*/ 6 h 135"/>
                    <a:gd name="T2" fmla="*/ 50 w 138"/>
                    <a:gd name="T3" fmla="*/ 9 h 135"/>
                    <a:gd name="T4" fmla="*/ 33 w 138"/>
                    <a:gd name="T5" fmla="*/ 18 h 135"/>
                    <a:gd name="T6" fmla="*/ 19 w 138"/>
                    <a:gd name="T7" fmla="*/ 32 h 135"/>
                    <a:gd name="T8" fmla="*/ 10 w 138"/>
                    <a:gd name="T9" fmla="*/ 48 h 135"/>
                    <a:gd name="T10" fmla="*/ 7 w 138"/>
                    <a:gd name="T11" fmla="*/ 68 h 135"/>
                    <a:gd name="T12" fmla="*/ 10 w 138"/>
                    <a:gd name="T13" fmla="*/ 87 h 135"/>
                    <a:gd name="T14" fmla="*/ 19 w 138"/>
                    <a:gd name="T15" fmla="*/ 103 h 135"/>
                    <a:gd name="T16" fmla="*/ 33 w 138"/>
                    <a:gd name="T17" fmla="*/ 117 h 135"/>
                    <a:gd name="T18" fmla="*/ 50 w 138"/>
                    <a:gd name="T19" fmla="*/ 125 h 135"/>
                    <a:gd name="T20" fmla="*/ 70 w 138"/>
                    <a:gd name="T21" fmla="*/ 128 h 135"/>
                    <a:gd name="T22" fmla="*/ 89 w 138"/>
                    <a:gd name="T23" fmla="*/ 125 h 135"/>
                    <a:gd name="T24" fmla="*/ 107 w 138"/>
                    <a:gd name="T25" fmla="*/ 117 h 135"/>
                    <a:gd name="T26" fmla="*/ 121 w 138"/>
                    <a:gd name="T27" fmla="*/ 103 h 135"/>
                    <a:gd name="T28" fmla="*/ 129 w 138"/>
                    <a:gd name="T29" fmla="*/ 87 h 135"/>
                    <a:gd name="T30" fmla="*/ 133 w 138"/>
                    <a:gd name="T31" fmla="*/ 68 h 135"/>
                    <a:gd name="T32" fmla="*/ 129 w 138"/>
                    <a:gd name="T33" fmla="*/ 48 h 135"/>
                    <a:gd name="T34" fmla="*/ 121 w 138"/>
                    <a:gd name="T35" fmla="*/ 32 h 135"/>
                    <a:gd name="T36" fmla="*/ 107 w 138"/>
                    <a:gd name="T37" fmla="*/ 18 h 135"/>
                    <a:gd name="T38" fmla="*/ 89 w 138"/>
                    <a:gd name="T39" fmla="*/ 9 h 135"/>
                    <a:gd name="T40" fmla="*/ 70 w 138"/>
                    <a:gd name="T41" fmla="*/ 6 h 135"/>
                    <a:gd name="T42" fmla="*/ 70 w 138"/>
                    <a:gd name="T43" fmla="*/ 0 h 135"/>
                    <a:gd name="T44" fmla="*/ 88 w 138"/>
                    <a:gd name="T45" fmla="*/ 2 h 135"/>
                    <a:gd name="T46" fmla="*/ 104 w 138"/>
                    <a:gd name="T47" fmla="*/ 9 h 135"/>
                    <a:gd name="T48" fmla="*/ 119 w 138"/>
                    <a:gd name="T49" fmla="*/ 20 h 135"/>
                    <a:gd name="T50" fmla="*/ 129 w 138"/>
                    <a:gd name="T51" fmla="*/ 34 h 135"/>
                    <a:gd name="T52" fmla="*/ 136 w 138"/>
                    <a:gd name="T53" fmla="*/ 49 h 135"/>
                    <a:gd name="T54" fmla="*/ 138 w 138"/>
                    <a:gd name="T55" fmla="*/ 68 h 135"/>
                    <a:gd name="T56" fmla="*/ 136 w 138"/>
                    <a:gd name="T57" fmla="*/ 85 h 135"/>
                    <a:gd name="T58" fmla="*/ 129 w 138"/>
                    <a:gd name="T59" fmla="*/ 101 h 135"/>
                    <a:gd name="T60" fmla="*/ 119 w 138"/>
                    <a:gd name="T61" fmla="*/ 115 h 135"/>
                    <a:gd name="T62" fmla="*/ 104 w 138"/>
                    <a:gd name="T63" fmla="*/ 125 h 135"/>
                    <a:gd name="T64" fmla="*/ 88 w 138"/>
                    <a:gd name="T65" fmla="*/ 133 h 135"/>
                    <a:gd name="T66" fmla="*/ 70 w 138"/>
                    <a:gd name="T67" fmla="*/ 135 h 135"/>
                    <a:gd name="T68" fmla="*/ 51 w 138"/>
                    <a:gd name="T69" fmla="*/ 133 h 135"/>
                    <a:gd name="T70" fmla="*/ 35 w 138"/>
                    <a:gd name="T71" fmla="*/ 125 h 135"/>
                    <a:gd name="T72" fmla="*/ 21 w 138"/>
                    <a:gd name="T73" fmla="*/ 115 h 135"/>
                    <a:gd name="T74" fmla="*/ 10 w 138"/>
                    <a:gd name="T75" fmla="*/ 101 h 135"/>
                    <a:gd name="T76" fmla="*/ 3 w 138"/>
                    <a:gd name="T77" fmla="*/ 85 h 135"/>
                    <a:gd name="T78" fmla="*/ 0 w 138"/>
                    <a:gd name="T79" fmla="*/ 68 h 135"/>
                    <a:gd name="T80" fmla="*/ 3 w 138"/>
                    <a:gd name="T81" fmla="*/ 49 h 135"/>
                    <a:gd name="T82" fmla="*/ 10 w 138"/>
                    <a:gd name="T83" fmla="*/ 34 h 135"/>
                    <a:gd name="T84" fmla="*/ 21 w 138"/>
                    <a:gd name="T85" fmla="*/ 20 h 135"/>
                    <a:gd name="T86" fmla="*/ 35 w 138"/>
                    <a:gd name="T87" fmla="*/ 9 h 135"/>
                    <a:gd name="T88" fmla="*/ 51 w 138"/>
                    <a:gd name="T89" fmla="*/ 2 h 135"/>
                    <a:gd name="T90" fmla="*/ 70 w 138"/>
                    <a:gd name="T91" fmla="*/ 0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38" h="135">
                      <a:moveTo>
                        <a:pt x="70" y="6"/>
                      </a:moveTo>
                      <a:lnTo>
                        <a:pt x="50" y="9"/>
                      </a:lnTo>
                      <a:lnTo>
                        <a:pt x="33" y="18"/>
                      </a:lnTo>
                      <a:lnTo>
                        <a:pt x="19" y="32"/>
                      </a:lnTo>
                      <a:lnTo>
                        <a:pt x="10" y="48"/>
                      </a:lnTo>
                      <a:lnTo>
                        <a:pt x="7" y="68"/>
                      </a:lnTo>
                      <a:lnTo>
                        <a:pt x="10" y="87"/>
                      </a:lnTo>
                      <a:lnTo>
                        <a:pt x="19" y="103"/>
                      </a:lnTo>
                      <a:lnTo>
                        <a:pt x="33" y="117"/>
                      </a:lnTo>
                      <a:lnTo>
                        <a:pt x="50" y="125"/>
                      </a:lnTo>
                      <a:lnTo>
                        <a:pt x="70" y="128"/>
                      </a:lnTo>
                      <a:lnTo>
                        <a:pt x="89" y="125"/>
                      </a:lnTo>
                      <a:lnTo>
                        <a:pt x="107" y="117"/>
                      </a:lnTo>
                      <a:lnTo>
                        <a:pt x="121" y="103"/>
                      </a:lnTo>
                      <a:lnTo>
                        <a:pt x="129" y="87"/>
                      </a:lnTo>
                      <a:lnTo>
                        <a:pt x="133" y="68"/>
                      </a:lnTo>
                      <a:lnTo>
                        <a:pt x="129" y="48"/>
                      </a:lnTo>
                      <a:lnTo>
                        <a:pt x="121" y="32"/>
                      </a:lnTo>
                      <a:lnTo>
                        <a:pt x="107" y="18"/>
                      </a:lnTo>
                      <a:lnTo>
                        <a:pt x="89" y="9"/>
                      </a:lnTo>
                      <a:lnTo>
                        <a:pt x="70" y="6"/>
                      </a:lnTo>
                      <a:close/>
                      <a:moveTo>
                        <a:pt x="70" y="0"/>
                      </a:moveTo>
                      <a:lnTo>
                        <a:pt x="88" y="2"/>
                      </a:lnTo>
                      <a:lnTo>
                        <a:pt x="104" y="9"/>
                      </a:lnTo>
                      <a:lnTo>
                        <a:pt x="119" y="20"/>
                      </a:lnTo>
                      <a:lnTo>
                        <a:pt x="129" y="34"/>
                      </a:lnTo>
                      <a:lnTo>
                        <a:pt x="136" y="49"/>
                      </a:lnTo>
                      <a:lnTo>
                        <a:pt x="138" y="68"/>
                      </a:lnTo>
                      <a:lnTo>
                        <a:pt x="136" y="85"/>
                      </a:lnTo>
                      <a:lnTo>
                        <a:pt x="129" y="101"/>
                      </a:lnTo>
                      <a:lnTo>
                        <a:pt x="119" y="115"/>
                      </a:lnTo>
                      <a:lnTo>
                        <a:pt x="104" y="125"/>
                      </a:lnTo>
                      <a:lnTo>
                        <a:pt x="88" y="133"/>
                      </a:lnTo>
                      <a:lnTo>
                        <a:pt x="70" y="135"/>
                      </a:lnTo>
                      <a:lnTo>
                        <a:pt x="51" y="133"/>
                      </a:lnTo>
                      <a:lnTo>
                        <a:pt x="35" y="125"/>
                      </a:lnTo>
                      <a:lnTo>
                        <a:pt x="21" y="115"/>
                      </a:lnTo>
                      <a:lnTo>
                        <a:pt x="10" y="101"/>
                      </a:lnTo>
                      <a:lnTo>
                        <a:pt x="3" y="85"/>
                      </a:lnTo>
                      <a:lnTo>
                        <a:pt x="0" y="68"/>
                      </a:lnTo>
                      <a:lnTo>
                        <a:pt x="3" y="49"/>
                      </a:lnTo>
                      <a:lnTo>
                        <a:pt x="10" y="34"/>
                      </a:lnTo>
                      <a:lnTo>
                        <a:pt x="21" y="20"/>
                      </a:lnTo>
                      <a:lnTo>
                        <a:pt x="35" y="9"/>
                      </a:lnTo>
                      <a:lnTo>
                        <a:pt x="51" y="2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75288" tIns="37644" rIns="75288" bIns="37644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zh-CN" altLang="en-US" sz="1515">
                    <a:latin typeface="Arial" panose="020B0604020202020204" pitchFamily="34" charset="0"/>
                    <a:ea typeface="微软雅黑" panose="020B050302020402020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6" name="Freeform 140"/>
                <p:cNvSpPr>
                  <a:spLocks noEditPoints="1"/>
                </p:cNvSpPr>
                <p:nvPr/>
              </p:nvSpPr>
              <p:spPr bwMode="auto">
                <a:xfrm>
                  <a:off x="4102101" y="4608513"/>
                  <a:ext cx="233363" cy="204788"/>
                </a:xfrm>
                <a:custGeom>
                  <a:avLst/>
                  <a:gdLst>
                    <a:gd name="T0" fmla="*/ 52 w 147"/>
                    <a:gd name="T1" fmla="*/ 8 h 129"/>
                    <a:gd name="T2" fmla="*/ 18 w 147"/>
                    <a:gd name="T3" fmla="*/ 24 h 129"/>
                    <a:gd name="T4" fmla="*/ 5 w 147"/>
                    <a:gd name="T5" fmla="*/ 50 h 129"/>
                    <a:gd name="T6" fmla="*/ 18 w 147"/>
                    <a:gd name="T7" fmla="*/ 76 h 129"/>
                    <a:gd name="T8" fmla="*/ 52 w 147"/>
                    <a:gd name="T9" fmla="*/ 92 h 129"/>
                    <a:gd name="T10" fmla="*/ 80 w 147"/>
                    <a:gd name="T11" fmla="*/ 95 h 129"/>
                    <a:gd name="T12" fmla="*/ 89 w 147"/>
                    <a:gd name="T13" fmla="*/ 94 h 129"/>
                    <a:gd name="T14" fmla="*/ 90 w 147"/>
                    <a:gd name="T15" fmla="*/ 108 h 129"/>
                    <a:gd name="T16" fmla="*/ 94 w 147"/>
                    <a:gd name="T17" fmla="*/ 115 h 129"/>
                    <a:gd name="T18" fmla="*/ 105 w 147"/>
                    <a:gd name="T19" fmla="*/ 100 h 129"/>
                    <a:gd name="T20" fmla="*/ 109 w 147"/>
                    <a:gd name="T21" fmla="*/ 88 h 129"/>
                    <a:gd name="T22" fmla="*/ 123 w 147"/>
                    <a:gd name="T23" fmla="*/ 81 h 129"/>
                    <a:gd name="T24" fmla="*/ 138 w 147"/>
                    <a:gd name="T25" fmla="*/ 61 h 129"/>
                    <a:gd name="T26" fmla="*/ 137 w 147"/>
                    <a:gd name="T27" fmla="*/ 36 h 129"/>
                    <a:gd name="T28" fmla="*/ 114 w 147"/>
                    <a:gd name="T29" fmla="*/ 14 h 129"/>
                    <a:gd name="T30" fmla="*/ 73 w 147"/>
                    <a:gd name="T31" fmla="*/ 6 h 129"/>
                    <a:gd name="T32" fmla="*/ 93 w 147"/>
                    <a:gd name="T33" fmla="*/ 1 h 129"/>
                    <a:gd name="T34" fmla="*/ 125 w 147"/>
                    <a:gd name="T35" fmla="*/ 14 h 129"/>
                    <a:gd name="T36" fmla="*/ 144 w 147"/>
                    <a:gd name="T37" fmla="*/ 37 h 129"/>
                    <a:gd name="T38" fmla="*/ 145 w 147"/>
                    <a:gd name="T39" fmla="*/ 63 h 129"/>
                    <a:gd name="T40" fmla="*/ 129 w 147"/>
                    <a:gd name="T41" fmla="*/ 84 h 129"/>
                    <a:gd name="T42" fmla="*/ 109 w 147"/>
                    <a:gd name="T43" fmla="*/ 106 h 129"/>
                    <a:gd name="T44" fmla="*/ 94 w 147"/>
                    <a:gd name="T45" fmla="*/ 123 h 129"/>
                    <a:gd name="T46" fmla="*/ 85 w 147"/>
                    <a:gd name="T47" fmla="*/ 127 h 129"/>
                    <a:gd name="T48" fmla="*/ 81 w 147"/>
                    <a:gd name="T49" fmla="*/ 124 h 129"/>
                    <a:gd name="T50" fmla="*/ 83 w 147"/>
                    <a:gd name="T51" fmla="*/ 100 h 129"/>
                    <a:gd name="T52" fmla="*/ 54 w 147"/>
                    <a:gd name="T53" fmla="*/ 99 h 129"/>
                    <a:gd name="T54" fmla="*/ 21 w 147"/>
                    <a:gd name="T55" fmla="*/ 86 h 129"/>
                    <a:gd name="T56" fmla="*/ 2 w 147"/>
                    <a:gd name="T57" fmla="*/ 64 h 129"/>
                    <a:gd name="T58" fmla="*/ 2 w 147"/>
                    <a:gd name="T59" fmla="*/ 37 h 129"/>
                    <a:gd name="T60" fmla="*/ 21 w 147"/>
                    <a:gd name="T61" fmla="*/ 14 h 129"/>
                    <a:gd name="T62" fmla="*/ 54 w 147"/>
                    <a:gd name="T63" fmla="*/ 1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47" h="129">
                      <a:moveTo>
                        <a:pt x="73" y="6"/>
                      </a:moveTo>
                      <a:lnTo>
                        <a:pt x="52" y="8"/>
                      </a:lnTo>
                      <a:lnTo>
                        <a:pt x="33" y="14"/>
                      </a:lnTo>
                      <a:lnTo>
                        <a:pt x="18" y="24"/>
                      </a:lnTo>
                      <a:lnTo>
                        <a:pt x="9" y="36"/>
                      </a:lnTo>
                      <a:lnTo>
                        <a:pt x="5" y="50"/>
                      </a:lnTo>
                      <a:lnTo>
                        <a:pt x="9" y="64"/>
                      </a:lnTo>
                      <a:lnTo>
                        <a:pt x="18" y="76"/>
                      </a:lnTo>
                      <a:lnTo>
                        <a:pt x="33" y="86"/>
                      </a:lnTo>
                      <a:lnTo>
                        <a:pt x="52" y="92"/>
                      </a:lnTo>
                      <a:lnTo>
                        <a:pt x="73" y="95"/>
                      </a:lnTo>
                      <a:lnTo>
                        <a:pt x="80" y="95"/>
                      </a:lnTo>
                      <a:lnTo>
                        <a:pt x="85" y="95"/>
                      </a:lnTo>
                      <a:lnTo>
                        <a:pt x="89" y="94"/>
                      </a:lnTo>
                      <a:lnTo>
                        <a:pt x="89" y="97"/>
                      </a:lnTo>
                      <a:lnTo>
                        <a:pt x="90" y="108"/>
                      </a:lnTo>
                      <a:lnTo>
                        <a:pt x="89" y="119"/>
                      </a:lnTo>
                      <a:lnTo>
                        <a:pt x="94" y="115"/>
                      </a:lnTo>
                      <a:lnTo>
                        <a:pt x="99" y="109"/>
                      </a:lnTo>
                      <a:lnTo>
                        <a:pt x="105" y="100"/>
                      </a:lnTo>
                      <a:lnTo>
                        <a:pt x="109" y="89"/>
                      </a:lnTo>
                      <a:lnTo>
                        <a:pt x="109" y="88"/>
                      </a:lnTo>
                      <a:lnTo>
                        <a:pt x="111" y="87"/>
                      </a:lnTo>
                      <a:lnTo>
                        <a:pt x="123" y="81"/>
                      </a:lnTo>
                      <a:lnTo>
                        <a:pt x="133" y="72"/>
                      </a:lnTo>
                      <a:lnTo>
                        <a:pt x="138" y="61"/>
                      </a:lnTo>
                      <a:lnTo>
                        <a:pt x="141" y="50"/>
                      </a:lnTo>
                      <a:lnTo>
                        <a:pt x="137" y="36"/>
                      </a:lnTo>
                      <a:lnTo>
                        <a:pt x="128" y="24"/>
                      </a:lnTo>
                      <a:lnTo>
                        <a:pt x="114" y="14"/>
                      </a:lnTo>
                      <a:lnTo>
                        <a:pt x="95" y="8"/>
                      </a:lnTo>
                      <a:lnTo>
                        <a:pt x="73" y="6"/>
                      </a:lnTo>
                      <a:close/>
                      <a:moveTo>
                        <a:pt x="73" y="0"/>
                      </a:moveTo>
                      <a:lnTo>
                        <a:pt x="93" y="1"/>
                      </a:lnTo>
                      <a:lnTo>
                        <a:pt x="110" y="7"/>
                      </a:lnTo>
                      <a:lnTo>
                        <a:pt x="125" y="14"/>
                      </a:lnTo>
                      <a:lnTo>
                        <a:pt x="137" y="25"/>
                      </a:lnTo>
                      <a:lnTo>
                        <a:pt x="144" y="37"/>
                      </a:lnTo>
                      <a:lnTo>
                        <a:pt x="147" y="50"/>
                      </a:lnTo>
                      <a:lnTo>
                        <a:pt x="145" y="63"/>
                      </a:lnTo>
                      <a:lnTo>
                        <a:pt x="138" y="74"/>
                      </a:lnTo>
                      <a:lnTo>
                        <a:pt x="129" y="84"/>
                      </a:lnTo>
                      <a:lnTo>
                        <a:pt x="115" y="92"/>
                      </a:lnTo>
                      <a:lnTo>
                        <a:pt x="109" y="106"/>
                      </a:lnTo>
                      <a:lnTo>
                        <a:pt x="102" y="116"/>
                      </a:lnTo>
                      <a:lnTo>
                        <a:pt x="94" y="123"/>
                      </a:lnTo>
                      <a:lnTo>
                        <a:pt x="89" y="126"/>
                      </a:lnTo>
                      <a:lnTo>
                        <a:pt x="85" y="127"/>
                      </a:lnTo>
                      <a:lnTo>
                        <a:pt x="80" y="129"/>
                      </a:lnTo>
                      <a:lnTo>
                        <a:pt x="81" y="124"/>
                      </a:lnTo>
                      <a:lnTo>
                        <a:pt x="83" y="112"/>
                      </a:lnTo>
                      <a:lnTo>
                        <a:pt x="83" y="100"/>
                      </a:lnTo>
                      <a:lnTo>
                        <a:pt x="73" y="101"/>
                      </a:lnTo>
                      <a:lnTo>
                        <a:pt x="54" y="99"/>
                      </a:lnTo>
                      <a:lnTo>
                        <a:pt x="36" y="94"/>
                      </a:lnTo>
                      <a:lnTo>
                        <a:pt x="21" y="86"/>
                      </a:lnTo>
                      <a:lnTo>
                        <a:pt x="9" y="76"/>
                      </a:lnTo>
                      <a:lnTo>
                        <a:pt x="2" y="64"/>
                      </a:lnTo>
                      <a:lnTo>
                        <a:pt x="0" y="50"/>
                      </a:lnTo>
                      <a:lnTo>
                        <a:pt x="2" y="37"/>
                      </a:lnTo>
                      <a:lnTo>
                        <a:pt x="9" y="25"/>
                      </a:lnTo>
                      <a:lnTo>
                        <a:pt x="21" y="14"/>
                      </a:lnTo>
                      <a:lnTo>
                        <a:pt x="36" y="7"/>
                      </a:lnTo>
                      <a:lnTo>
                        <a:pt x="54" y="1"/>
                      </a:lnTo>
                      <a:lnTo>
                        <a:pt x="73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75288" tIns="37644" rIns="75288" bIns="37644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zh-CN" altLang="en-US" sz="1515">
                    <a:latin typeface="Arial" panose="020B0604020202020204" pitchFamily="34" charset="0"/>
                    <a:ea typeface="微软雅黑" panose="020B050302020402020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7" name="Rectangle 141"/>
                <p:cNvSpPr>
                  <a:spLocks noChangeArrowheads="1"/>
                </p:cNvSpPr>
                <p:nvPr/>
              </p:nvSpPr>
              <p:spPr bwMode="auto">
                <a:xfrm>
                  <a:off x="4156076" y="4664076"/>
                  <a:ext cx="120650" cy="9525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</a:ln>
              </p:spPr>
              <p:txBody>
                <a:bodyPr vert="horz" wrap="square" lIns="75288" tIns="37644" rIns="75288" bIns="37644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zh-CN" altLang="en-US" sz="1515">
                    <a:latin typeface="Arial" panose="020B0604020202020204" pitchFamily="34" charset="0"/>
                    <a:ea typeface="微软雅黑" panose="020B050302020402020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8" name="Rectangle 142"/>
                <p:cNvSpPr>
                  <a:spLocks noChangeArrowheads="1"/>
                </p:cNvSpPr>
                <p:nvPr/>
              </p:nvSpPr>
              <p:spPr bwMode="auto">
                <a:xfrm>
                  <a:off x="4156076" y="4705351"/>
                  <a:ext cx="120650" cy="9525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</a:ln>
              </p:spPr>
              <p:txBody>
                <a:bodyPr vert="horz" wrap="square" lIns="75288" tIns="37644" rIns="75288" bIns="37644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zh-CN" altLang="en-US" sz="1515">
                    <a:latin typeface="Arial" panose="020B0604020202020204" pitchFamily="34" charset="0"/>
                    <a:ea typeface="微软雅黑" panose="020B050302020402020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93" name="组合 92"/>
              <p:cNvGrpSpPr/>
              <p:nvPr/>
            </p:nvGrpSpPr>
            <p:grpSpPr>
              <a:xfrm>
                <a:off x="4969565" y="4232245"/>
                <a:ext cx="531267" cy="400627"/>
                <a:chOff x="5394326" y="4732338"/>
                <a:chExt cx="484188" cy="365125"/>
              </a:xfrm>
              <a:grpFill/>
            </p:grpSpPr>
            <p:sp>
              <p:nvSpPr>
                <p:cNvPr id="98" name="Freeform 143"/>
                <p:cNvSpPr/>
                <p:nvPr/>
              </p:nvSpPr>
              <p:spPr bwMode="auto">
                <a:xfrm>
                  <a:off x="5394326" y="4760913"/>
                  <a:ext cx="484188" cy="336550"/>
                </a:xfrm>
                <a:custGeom>
                  <a:avLst/>
                  <a:gdLst>
                    <a:gd name="T0" fmla="*/ 0 w 305"/>
                    <a:gd name="T1" fmla="*/ 0 h 212"/>
                    <a:gd name="T2" fmla="*/ 6 w 305"/>
                    <a:gd name="T3" fmla="*/ 0 h 212"/>
                    <a:gd name="T4" fmla="*/ 6 w 305"/>
                    <a:gd name="T5" fmla="*/ 206 h 212"/>
                    <a:gd name="T6" fmla="*/ 305 w 305"/>
                    <a:gd name="T7" fmla="*/ 206 h 212"/>
                    <a:gd name="T8" fmla="*/ 305 w 305"/>
                    <a:gd name="T9" fmla="*/ 212 h 212"/>
                    <a:gd name="T10" fmla="*/ 0 w 305"/>
                    <a:gd name="T11" fmla="*/ 212 h 212"/>
                    <a:gd name="T12" fmla="*/ 0 w 305"/>
                    <a:gd name="T13" fmla="*/ 0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5" h="212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6" y="206"/>
                      </a:lnTo>
                      <a:lnTo>
                        <a:pt x="305" y="206"/>
                      </a:lnTo>
                      <a:lnTo>
                        <a:pt x="305" y="212"/>
                      </a:lnTo>
                      <a:lnTo>
                        <a:pt x="0" y="2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75288" tIns="37644" rIns="75288" bIns="37644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zh-CN" altLang="en-US" sz="1515">
                    <a:latin typeface="Arial" panose="020B0604020202020204" pitchFamily="34" charset="0"/>
                    <a:ea typeface="微软雅黑" panose="020B050302020402020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9" name="Freeform 144"/>
                <p:cNvSpPr>
                  <a:spLocks noEditPoints="1"/>
                </p:cNvSpPr>
                <p:nvPr/>
              </p:nvSpPr>
              <p:spPr bwMode="auto">
                <a:xfrm>
                  <a:off x="5449888" y="4946651"/>
                  <a:ext cx="76200" cy="123825"/>
                </a:xfrm>
                <a:custGeom>
                  <a:avLst/>
                  <a:gdLst>
                    <a:gd name="T0" fmla="*/ 23 w 48"/>
                    <a:gd name="T1" fmla="*/ 7 h 78"/>
                    <a:gd name="T2" fmla="*/ 19 w 48"/>
                    <a:gd name="T3" fmla="*/ 8 h 78"/>
                    <a:gd name="T4" fmla="*/ 15 w 48"/>
                    <a:gd name="T5" fmla="*/ 9 h 78"/>
                    <a:gd name="T6" fmla="*/ 11 w 48"/>
                    <a:gd name="T7" fmla="*/ 11 h 78"/>
                    <a:gd name="T8" fmla="*/ 8 w 48"/>
                    <a:gd name="T9" fmla="*/ 15 h 78"/>
                    <a:gd name="T10" fmla="*/ 7 w 48"/>
                    <a:gd name="T11" fmla="*/ 19 h 78"/>
                    <a:gd name="T12" fmla="*/ 6 w 48"/>
                    <a:gd name="T13" fmla="*/ 23 h 78"/>
                    <a:gd name="T14" fmla="*/ 6 w 48"/>
                    <a:gd name="T15" fmla="*/ 73 h 78"/>
                    <a:gd name="T16" fmla="*/ 42 w 48"/>
                    <a:gd name="T17" fmla="*/ 73 h 78"/>
                    <a:gd name="T18" fmla="*/ 42 w 48"/>
                    <a:gd name="T19" fmla="*/ 23 h 78"/>
                    <a:gd name="T20" fmla="*/ 42 w 48"/>
                    <a:gd name="T21" fmla="*/ 19 h 78"/>
                    <a:gd name="T22" fmla="*/ 40 w 48"/>
                    <a:gd name="T23" fmla="*/ 15 h 78"/>
                    <a:gd name="T24" fmla="*/ 37 w 48"/>
                    <a:gd name="T25" fmla="*/ 11 h 78"/>
                    <a:gd name="T26" fmla="*/ 34 w 48"/>
                    <a:gd name="T27" fmla="*/ 9 h 78"/>
                    <a:gd name="T28" fmla="*/ 30 w 48"/>
                    <a:gd name="T29" fmla="*/ 8 h 78"/>
                    <a:gd name="T30" fmla="*/ 25 w 48"/>
                    <a:gd name="T31" fmla="*/ 7 h 78"/>
                    <a:gd name="T32" fmla="*/ 23 w 48"/>
                    <a:gd name="T33" fmla="*/ 7 h 78"/>
                    <a:gd name="T34" fmla="*/ 23 w 48"/>
                    <a:gd name="T35" fmla="*/ 0 h 78"/>
                    <a:gd name="T36" fmla="*/ 25 w 48"/>
                    <a:gd name="T37" fmla="*/ 0 h 78"/>
                    <a:gd name="T38" fmla="*/ 37 w 48"/>
                    <a:gd name="T39" fmla="*/ 3 h 78"/>
                    <a:gd name="T40" fmla="*/ 45 w 48"/>
                    <a:gd name="T41" fmla="*/ 12 h 78"/>
                    <a:gd name="T42" fmla="*/ 48 w 48"/>
                    <a:gd name="T43" fmla="*/ 23 h 78"/>
                    <a:gd name="T44" fmla="*/ 48 w 48"/>
                    <a:gd name="T45" fmla="*/ 78 h 78"/>
                    <a:gd name="T46" fmla="*/ 0 w 48"/>
                    <a:gd name="T47" fmla="*/ 78 h 78"/>
                    <a:gd name="T48" fmla="*/ 0 w 48"/>
                    <a:gd name="T49" fmla="*/ 23 h 78"/>
                    <a:gd name="T50" fmla="*/ 4 w 48"/>
                    <a:gd name="T51" fmla="*/ 12 h 78"/>
                    <a:gd name="T52" fmla="*/ 11 w 48"/>
                    <a:gd name="T53" fmla="*/ 3 h 78"/>
                    <a:gd name="T54" fmla="*/ 23 w 48"/>
                    <a:gd name="T55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8" h="78">
                      <a:moveTo>
                        <a:pt x="23" y="7"/>
                      </a:moveTo>
                      <a:lnTo>
                        <a:pt x="19" y="8"/>
                      </a:lnTo>
                      <a:lnTo>
                        <a:pt x="15" y="9"/>
                      </a:lnTo>
                      <a:lnTo>
                        <a:pt x="11" y="11"/>
                      </a:lnTo>
                      <a:lnTo>
                        <a:pt x="8" y="15"/>
                      </a:lnTo>
                      <a:lnTo>
                        <a:pt x="7" y="19"/>
                      </a:lnTo>
                      <a:lnTo>
                        <a:pt x="6" y="23"/>
                      </a:lnTo>
                      <a:lnTo>
                        <a:pt x="6" y="73"/>
                      </a:lnTo>
                      <a:lnTo>
                        <a:pt x="42" y="73"/>
                      </a:lnTo>
                      <a:lnTo>
                        <a:pt x="42" y="23"/>
                      </a:lnTo>
                      <a:lnTo>
                        <a:pt x="42" y="19"/>
                      </a:lnTo>
                      <a:lnTo>
                        <a:pt x="40" y="15"/>
                      </a:lnTo>
                      <a:lnTo>
                        <a:pt x="37" y="11"/>
                      </a:lnTo>
                      <a:lnTo>
                        <a:pt x="34" y="9"/>
                      </a:lnTo>
                      <a:lnTo>
                        <a:pt x="30" y="8"/>
                      </a:lnTo>
                      <a:lnTo>
                        <a:pt x="25" y="7"/>
                      </a:lnTo>
                      <a:lnTo>
                        <a:pt x="23" y="7"/>
                      </a:lnTo>
                      <a:close/>
                      <a:moveTo>
                        <a:pt x="23" y="0"/>
                      </a:moveTo>
                      <a:lnTo>
                        <a:pt x="25" y="0"/>
                      </a:lnTo>
                      <a:lnTo>
                        <a:pt x="37" y="3"/>
                      </a:lnTo>
                      <a:lnTo>
                        <a:pt x="45" y="12"/>
                      </a:lnTo>
                      <a:lnTo>
                        <a:pt x="48" y="23"/>
                      </a:lnTo>
                      <a:lnTo>
                        <a:pt x="48" y="78"/>
                      </a:lnTo>
                      <a:lnTo>
                        <a:pt x="0" y="78"/>
                      </a:lnTo>
                      <a:lnTo>
                        <a:pt x="0" y="23"/>
                      </a:lnTo>
                      <a:lnTo>
                        <a:pt x="4" y="12"/>
                      </a:lnTo>
                      <a:lnTo>
                        <a:pt x="11" y="3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75288" tIns="37644" rIns="75288" bIns="37644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zh-CN" altLang="en-US" sz="1515">
                    <a:latin typeface="Arial" panose="020B0604020202020204" pitchFamily="34" charset="0"/>
                    <a:ea typeface="微软雅黑" panose="020B050302020402020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0" name="Freeform 145"/>
                <p:cNvSpPr>
                  <a:spLocks noEditPoints="1"/>
                </p:cNvSpPr>
                <p:nvPr/>
              </p:nvSpPr>
              <p:spPr bwMode="auto">
                <a:xfrm>
                  <a:off x="5556251" y="4892676"/>
                  <a:ext cx="74613" cy="177800"/>
                </a:xfrm>
                <a:custGeom>
                  <a:avLst/>
                  <a:gdLst>
                    <a:gd name="T0" fmla="*/ 22 w 47"/>
                    <a:gd name="T1" fmla="*/ 7 h 112"/>
                    <a:gd name="T2" fmla="*/ 18 w 47"/>
                    <a:gd name="T3" fmla="*/ 7 h 112"/>
                    <a:gd name="T4" fmla="*/ 14 w 47"/>
                    <a:gd name="T5" fmla="*/ 9 h 112"/>
                    <a:gd name="T6" fmla="*/ 11 w 47"/>
                    <a:gd name="T7" fmla="*/ 11 h 112"/>
                    <a:gd name="T8" fmla="*/ 8 w 47"/>
                    <a:gd name="T9" fmla="*/ 15 h 112"/>
                    <a:gd name="T10" fmla="*/ 6 w 47"/>
                    <a:gd name="T11" fmla="*/ 19 h 112"/>
                    <a:gd name="T12" fmla="*/ 6 w 47"/>
                    <a:gd name="T13" fmla="*/ 23 h 112"/>
                    <a:gd name="T14" fmla="*/ 6 w 47"/>
                    <a:gd name="T15" fmla="*/ 107 h 112"/>
                    <a:gd name="T16" fmla="*/ 42 w 47"/>
                    <a:gd name="T17" fmla="*/ 107 h 112"/>
                    <a:gd name="T18" fmla="*/ 42 w 47"/>
                    <a:gd name="T19" fmla="*/ 23 h 112"/>
                    <a:gd name="T20" fmla="*/ 41 w 47"/>
                    <a:gd name="T21" fmla="*/ 19 h 112"/>
                    <a:gd name="T22" fmla="*/ 40 w 47"/>
                    <a:gd name="T23" fmla="*/ 15 h 112"/>
                    <a:gd name="T24" fmla="*/ 37 w 47"/>
                    <a:gd name="T25" fmla="*/ 11 h 112"/>
                    <a:gd name="T26" fmla="*/ 33 w 47"/>
                    <a:gd name="T27" fmla="*/ 9 h 112"/>
                    <a:gd name="T28" fmla="*/ 29 w 47"/>
                    <a:gd name="T29" fmla="*/ 7 h 112"/>
                    <a:gd name="T30" fmla="*/ 25 w 47"/>
                    <a:gd name="T31" fmla="*/ 7 h 112"/>
                    <a:gd name="T32" fmla="*/ 22 w 47"/>
                    <a:gd name="T33" fmla="*/ 7 h 112"/>
                    <a:gd name="T34" fmla="*/ 22 w 47"/>
                    <a:gd name="T35" fmla="*/ 0 h 112"/>
                    <a:gd name="T36" fmla="*/ 25 w 47"/>
                    <a:gd name="T37" fmla="*/ 0 h 112"/>
                    <a:gd name="T38" fmla="*/ 37 w 47"/>
                    <a:gd name="T39" fmla="*/ 4 h 112"/>
                    <a:gd name="T40" fmla="*/ 44 w 47"/>
                    <a:gd name="T41" fmla="*/ 12 h 112"/>
                    <a:gd name="T42" fmla="*/ 47 w 47"/>
                    <a:gd name="T43" fmla="*/ 23 h 112"/>
                    <a:gd name="T44" fmla="*/ 47 w 47"/>
                    <a:gd name="T45" fmla="*/ 112 h 112"/>
                    <a:gd name="T46" fmla="*/ 0 w 47"/>
                    <a:gd name="T47" fmla="*/ 112 h 112"/>
                    <a:gd name="T48" fmla="*/ 0 w 47"/>
                    <a:gd name="T49" fmla="*/ 23 h 112"/>
                    <a:gd name="T50" fmla="*/ 3 w 47"/>
                    <a:gd name="T51" fmla="*/ 12 h 112"/>
                    <a:gd name="T52" fmla="*/ 11 w 47"/>
                    <a:gd name="T53" fmla="*/ 4 h 112"/>
                    <a:gd name="T54" fmla="*/ 22 w 47"/>
                    <a:gd name="T55" fmla="*/ 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7" h="112">
                      <a:moveTo>
                        <a:pt x="22" y="7"/>
                      </a:moveTo>
                      <a:lnTo>
                        <a:pt x="18" y="7"/>
                      </a:lnTo>
                      <a:lnTo>
                        <a:pt x="14" y="9"/>
                      </a:lnTo>
                      <a:lnTo>
                        <a:pt x="11" y="11"/>
                      </a:lnTo>
                      <a:lnTo>
                        <a:pt x="8" y="15"/>
                      </a:lnTo>
                      <a:lnTo>
                        <a:pt x="6" y="19"/>
                      </a:lnTo>
                      <a:lnTo>
                        <a:pt x="6" y="23"/>
                      </a:lnTo>
                      <a:lnTo>
                        <a:pt x="6" y="107"/>
                      </a:lnTo>
                      <a:lnTo>
                        <a:pt x="42" y="107"/>
                      </a:lnTo>
                      <a:lnTo>
                        <a:pt x="42" y="23"/>
                      </a:lnTo>
                      <a:lnTo>
                        <a:pt x="41" y="19"/>
                      </a:lnTo>
                      <a:lnTo>
                        <a:pt x="40" y="15"/>
                      </a:lnTo>
                      <a:lnTo>
                        <a:pt x="37" y="11"/>
                      </a:lnTo>
                      <a:lnTo>
                        <a:pt x="33" y="9"/>
                      </a:lnTo>
                      <a:lnTo>
                        <a:pt x="29" y="7"/>
                      </a:lnTo>
                      <a:lnTo>
                        <a:pt x="25" y="7"/>
                      </a:lnTo>
                      <a:lnTo>
                        <a:pt x="22" y="7"/>
                      </a:lnTo>
                      <a:close/>
                      <a:moveTo>
                        <a:pt x="22" y="0"/>
                      </a:moveTo>
                      <a:lnTo>
                        <a:pt x="25" y="0"/>
                      </a:lnTo>
                      <a:lnTo>
                        <a:pt x="37" y="4"/>
                      </a:lnTo>
                      <a:lnTo>
                        <a:pt x="44" y="12"/>
                      </a:lnTo>
                      <a:lnTo>
                        <a:pt x="47" y="23"/>
                      </a:lnTo>
                      <a:lnTo>
                        <a:pt x="47" y="112"/>
                      </a:lnTo>
                      <a:lnTo>
                        <a:pt x="0" y="112"/>
                      </a:lnTo>
                      <a:lnTo>
                        <a:pt x="0" y="23"/>
                      </a:lnTo>
                      <a:lnTo>
                        <a:pt x="3" y="12"/>
                      </a:lnTo>
                      <a:lnTo>
                        <a:pt x="11" y="4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75288" tIns="37644" rIns="75288" bIns="37644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zh-CN" altLang="en-US" sz="1515">
                    <a:latin typeface="Arial" panose="020B0604020202020204" pitchFamily="34" charset="0"/>
                    <a:ea typeface="微软雅黑" panose="020B050302020402020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1" name="Freeform 146"/>
                <p:cNvSpPr>
                  <a:spLocks noEditPoints="1"/>
                </p:cNvSpPr>
                <p:nvPr/>
              </p:nvSpPr>
              <p:spPr bwMode="auto">
                <a:xfrm>
                  <a:off x="5662613" y="4840288"/>
                  <a:ext cx="76200" cy="230188"/>
                </a:xfrm>
                <a:custGeom>
                  <a:avLst/>
                  <a:gdLst>
                    <a:gd name="T0" fmla="*/ 22 w 48"/>
                    <a:gd name="T1" fmla="*/ 6 h 145"/>
                    <a:gd name="T2" fmla="*/ 17 w 48"/>
                    <a:gd name="T3" fmla="*/ 6 h 145"/>
                    <a:gd name="T4" fmla="*/ 14 w 48"/>
                    <a:gd name="T5" fmla="*/ 8 h 145"/>
                    <a:gd name="T6" fmla="*/ 11 w 48"/>
                    <a:gd name="T7" fmla="*/ 11 h 145"/>
                    <a:gd name="T8" fmla="*/ 8 w 48"/>
                    <a:gd name="T9" fmla="*/ 14 h 145"/>
                    <a:gd name="T10" fmla="*/ 6 w 48"/>
                    <a:gd name="T11" fmla="*/ 18 h 145"/>
                    <a:gd name="T12" fmla="*/ 5 w 48"/>
                    <a:gd name="T13" fmla="*/ 23 h 145"/>
                    <a:gd name="T14" fmla="*/ 5 w 48"/>
                    <a:gd name="T15" fmla="*/ 140 h 145"/>
                    <a:gd name="T16" fmla="*/ 41 w 48"/>
                    <a:gd name="T17" fmla="*/ 140 h 145"/>
                    <a:gd name="T18" fmla="*/ 41 w 48"/>
                    <a:gd name="T19" fmla="*/ 23 h 145"/>
                    <a:gd name="T20" fmla="*/ 40 w 48"/>
                    <a:gd name="T21" fmla="*/ 18 h 145"/>
                    <a:gd name="T22" fmla="*/ 39 w 48"/>
                    <a:gd name="T23" fmla="*/ 14 h 145"/>
                    <a:gd name="T24" fmla="*/ 36 w 48"/>
                    <a:gd name="T25" fmla="*/ 11 h 145"/>
                    <a:gd name="T26" fmla="*/ 33 w 48"/>
                    <a:gd name="T27" fmla="*/ 8 h 145"/>
                    <a:gd name="T28" fmla="*/ 29 w 48"/>
                    <a:gd name="T29" fmla="*/ 6 h 145"/>
                    <a:gd name="T30" fmla="*/ 25 w 48"/>
                    <a:gd name="T31" fmla="*/ 6 h 145"/>
                    <a:gd name="T32" fmla="*/ 22 w 48"/>
                    <a:gd name="T33" fmla="*/ 6 h 145"/>
                    <a:gd name="T34" fmla="*/ 22 w 48"/>
                    <a:gd name="T35" fmla="*/ 0 h 145"/>
                    <a:gd name="T36" fmla="*/ 25 w 48"/>
                    <a:gd name="T37" fmla="*/ 0 h 145"/>
                    <a:gd name="T38" fmla="*/ 36 w 48"/>
                    <a:gd name="T39" fmla="*/ 3 h 145"/>
                    <a:gd name="T40" fmla="*/ 44 w 48"/>
                    <a:gd name="T41" fmla="*/ 12 h 145"/>
                    <a:gd name="T42" fmla="*/ 48 w 48"/>
                    <a:gd name="T43" fmla="*/ 23 h 145"/>
                    <a:gd name="T44" fmla="*/ 48 w 48"/>
                    <a:gd name="T45" fmla="*/ 145 h 145"/>
                    <a:gd name="T46" fmla="*/ 0 w 48"/>
                    <a:gd name="T47" fmla="*/ 145 h 145"/>
                    <a:gd name="T48" fmla="*/ 0 w 48"/>
                    <a:gd name="T49" fmla="*/ 23 h 145"/>
                    <a:gd name="T50" fmla="*/ 2 w 48"/>
                    <a:gd name="T51" fmla="*/ 12 h 145"/>
                    <a:gd name="T52" fmla="*/ 11 w 48"/>
                    <a:gd name="T53" fmla="*/ 3 h 145"/>
                    <a:gd name="T54" fmla="*/ 22 w 48"/>
                    <a:gd name="T55" fmla="*/ 0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8" h="145">
                      <a:moveTo>
                        <a:pt x="22" y="6"/>
                      </a:moveTo>
                      <a:lnTo>
                        <a:pt x="17" y="6"/>
                      </a:lnTo>
                      <a:lnTo>
                        <a:pt x="14" y="8"/>
                      </a:lnTo>
                      <a:lnTo>
                        <a:pt x="11" y="11"/>
                      </a:lnTo>
                      <a:lnTo>
                        <a:pt x="8" y="14"/>
                      </a:lnTo>
                      <a:lnTo>
                        <a:pt x="6" y="18"/>
                      </a:lnTo>
                      <a:lnTo>
                        <a:pt x="5" y="23"/>
                      </a:lnTo>
                      <a:lnTo>
                        <a:pt x="5" y="140"/>
                      </a:lnTo>
                      <a:lnTo>
                        <a:pt x="41" y="140"/>
                      </a:lnTo>
                      <a:lnTo>
                        <a:pt x="41" y="23"/>
                      </a:lnTo>
                      <a:lnTo>
                        <a:pt x="40" y="18"/>
                      </a:lnTo>
                      <a:lnTo>
                        <a:pt x="39" y="14"/>
                      </a:lnTo>
                      <a:lnTo>
                        <a:pt x="36" y="11"/>
                      </a:lnTo>
                      <a:lnTo>
                        <a:pt x="33" y="8"/>
                      </a:lnTo>
                      <a:lnTo>
                        <a:pt x="29" y="6"/>
                      </a:lnTo>
                      <a:lnTo>
                        <a:pt x="25" y="6"/>
                      </a:lnTo>
                      <a:lnTo>
                        <a:pt x="22" y="6"/>
                      </a:lnTo>
                      <a:close/>
                      <a:moveTo>
                        <a:pt x="22" y="0"/>
                      </a:moveTo>
                      <a:lnTo>
                        <a:pt x="25" y="0"/>
                      </a:lnTo>
                      <a:lnTo>
                        <a:pt x="36" y="3"/>
                      </a:lnTo>
                      <a:lnTo>
                        <a:pt x="44" y="12"/>
                      </a:lnTo>
                      <a:lnTo>
                        <a:pt x="48" y="23"/>
                      </a:lnTo>
                      <a:lnTo>
                        <a:pt x="48" y="145"/>
                      </a:lnTo>
                      <a:lnTo>
                        <a:pt x="0" y="145"/>
                      </a:lnTo>
                      <a:lnTo>
                        <a:pt x="0" y="23"/>
                      </a:lnTo>
                      <a:lnTo>
                        <a:pt x="2" y="12"/>
                      </a:lnTo>
                      <a:lnTo>
                        <a:pt x="11" y="3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75288" tIns="37644" rIns="75288" bIns="37644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zh-CN" altLang="en-US" sz="1515">
                    <a:latin typeface="Arial" panose="020B0604020202020204" pitchFamily="34" charset="0"/>
                    <a:ea typeface="微软雅黑" panose="020B050302020402020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2" name="Freeform 147"/>
                <p:cNvSpPr>
                  <a:spLocks noEditPoints="1"/>
                </p:cNvSpPr>
                <p:nvPr/>
              </p:nvSpPr>
              <p:spPr bwMode="auto">
                <a:xfrm>
                  <a:off x="5767388" y="4784726"/>
                  <a:ext cx="76200" cy="285750"/>
                </a:xfrm>
                <a:custGeom>
                  <a:avLst/>
                  <a:gdLst>
                    <a:gd name="T0" fmla="*/ 23 w 48"/>
                    <a:gd name="T1" fmla="*/ 5 h 180"/>
                    <a:gd name="T2" fmla="*/ 19 w 48"/>
                    <a:gd name="T3" fmla="*/ 6 h 180"/>
                    <a:gd name="T4" fmla="*/ 14 w 48"/>
                    <a:gd name="T5" fmla="*/ 9 h 180"/>
                    <a:gd name="T6" fmla="*/ 11 w 48"/>
                    <a:gd name="T7" fmla="*/ 11 h 180"/>
                    <a:gd name="T8" fmla="*/ 8 w 48"/>
                    <a:gd name="T9" fmla="*/ 14 h 180"/>
                    <a:gd name="T10" fmla="*/ 7 w 48"/>
                    <a:gd name="T11" fmla="*/ 18 h 180"/>
                    <a:gd name="T12" fmla="*/ 6 w 48"/>
                    <a:gd name="T13" fmla="*/ 23 h 180"/>
                    <a:gd name="T14" fmla="*/ 6 w 48"/>
                    <a:gd name="T15" fmla="*/ 175 h 180"/>
                    <a:gd name="T16" fmla="*/ 41 w 48"/>
                    <a:gd name="T17" fmla="*/ 175 h 180"/>
                    <a:gd name="T18" fmla="*/ 41 w 48"/>
                    <a:gd name="T19" fmla="*/ 23 h 180"/>
                    <a:gd name="T20" fmla="*/ 41 w 48"/>
                    <a:gd name="T21" fmla="*/ 18 h 180"/>
                    <a:gd name="T22" fmla="*/ 39 w 48"/>
                    <a:gd name="T23" fmla="*/ 14 h 180"/>
                    <a:gd name="T24" fmla="*/ 37 w 48"/>
                    <a:gd name="T25" fmla="*/ 11 h 180"/>
                    <a:gd name="T26" fmla="*/ 34 w 48"/>
                    <a:gd name="T27" fmla="*/ 9 h 180"/>
                    <a:gd name="T28" fmla="*/ 29 w 48"/>
                    <a:gd name="T29" fmla="*/ 6 h 180"/>
                    <a:gd name="T30" fmla="*/ 25 w 48"/>
                    <a:gd name="T31" fmla="*/ 5 h 180"/>
                    <a:gd name="T32" fmla="*/ 23 w 48"/>
                    <a:gd name="T33" fmla="*/ 5 h 180"/>
                    <a:gd name="T34" fmla="*/ 23 w 48"/>
                    <a:gd name="T35" fmla="*/ 0 h 180"/>
                    <a:gd name="T36" fmla="*/ 25 w 48"/>
                    <a:gd name="T37" fmla="*/ 0 h 180"/>
                    <a:gd name="T38" fmla="*/ 37 w 48"/>
                    <a:gd name="T39" fmla="*/ 3 h 180"/>
                    <a:gd name="T40" fmla="*/ 45 w 48"/>
                    <a:gd name="T41" fmla="*/ 11 h 180"/>
                    <a:gd name="T42" fmla="*/ 48 w 48"/>
                    <a:gd name="T43" fmla="*/ 23 h 180"/>
                    <a:gd name="T44" fmla="*/ 48 w 48"/>
                    <a:gd name="T45" fmla="*/ 180 h 180"/>
                    <a:gd name="T46" fmla="*/ 0 w 48"/>
                    <a:gd name="T47" fmla="*/ 180 h 180"/>
                    <a:gd name="T48" fmla="*/ 0 w 48"/>
                    <a:gd name="T49" fmla="*/ 23 h 180"/>
                    <a:gd name="T50" fmla="*/ 3 w 48"/>
                    <a:gd name="T51" fmla="*/ 11 h 180"/>
                    <a:gd name="T52" fmla="*/ 11 w 48"/>
                    <a:gd name="T53" fmla="*/ 3 h 180"/>
                    <a:gd name="T54" fmla="*/ 23 w 48"/>
                    <a:gd name="T55" fmla="*/ 0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8" h="180">
                      <a:moveTo>
                        <a:pt x="23" y="5"/>
                      </a:moveTo>
                      <a:lnTo>
                        <a:pt x="19" y="6"/>
                      </a:lnTo>
                      <a:lnTo>
                        <a:pt x="14" y="9"/>
                      </a:lnTo>
                      <a:lnTo>
                        <a:pt x="11" y="11"/>
                      </a:lnTo>
                      <a:lnTo>
                        <a:pt x="8" y="14"/>
                      </a:lnTo>
                      <a:lnTo>
                        <a:pt x="7" y="18"/>
                      </a:lnTo>
                      <a:lnTo>
                        <a:pt x="6" y="23"/>
                      </a:lnTo>
                      <a:lnTo>
                        <a:pt x="6" y="175"/>
                      </a:lnTo>
                      <a:lnTo>
                        <a:pt x="41" y="175"/>
                      </a:lnTo>
                      <a:lnTo>
                        <a:pt x="41" y="23"/>
                      </a:lnTo>
                      <a:lnTo>
                        <a:pt x="41" y="18"/>
                      </a:lnTo>
                      <a:lnTo>
                        <a:pt x="39" y="14"/>
                      </a:lnTo>
                      <a:lnTo>
                        <a:pt x="37" y="11"/>
                      </a:lnTo>
                      <a:lnTo>
                        <a:pt x="34" y="9"/>
                      </a:lnTo>
                      <a:lnTo>
                        <a:pt x="29" y="6"/>
                      </a:lnTo>
                      <a:lnTo>
                        <a:pt x="25" y="5"/>
                      </a:lnTo>
                      <a:lnTo>
                        <a:pt x="23" y="5"/>
                      </a:lnTo>
                      <a:close/>
                      <a:moveTo>
                        <a:pt x="23" y="0"/>
                      </a:moveTo>
                      <a:lnTo>
                        <a:pt x="25" y="0"/>
                      </a:lnTo>
                      <a:lnTo>
                        <a:pt x="37" y="3"/>
                      </a:lnTo>
                      <a:lnTo>
                        <a:pt x="45" y="11"/>
                      </a:lnTo>
                      <a:lnTo>
                        <a:pt x="48" y="23"/>
                      </a:lnTo>
                      <a:lnTo>
                        <a:pt x="48" y="180"/>
                      </a:lnTo>
                      <a:lnTo>
                        <a:pt x="0" y="180"/>
                      </a:lnTo>
                      <a:lnTo>
                        <a:pt x="0" y="23"/>
                      </a:lnTo>
                      <a:lnTo>
                        <a:pt x="3" y="11"/>
                      </a:lnTo>
                      <a:lnTo>
                        <a:pt x="11" y="3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75288" tIns="37644" rIns="75288" bIns="37644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zh-CN" altLang="en-US" sz="1515">
                    <a:latin typeface="Arial" panose="020B0604020202020204" pitchFamily="34" charset="0"/>
                    <a:ea typeface="微软雅黑" panose="020B050302020402020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3" name="Freeform 148"/>
                <p:cNvSpPr/>
                <p:nvPr/>
              </p:nvSpPr>
              <p:spPr bwMode="auto">
                <a:xfrm>
                  <a:off x="5453063" y="4732338"/>
                  <a:ext cx="293688" cy="153988"/>
                </a:xfrm>
                <a:custGeom>
                  <a:avLst/>
                  <a:gdLst>
                    <a:gd name="T0" fmla="*/ 134 w 185"/>
                    <a:gd name="T1" fmla="*/ 0 h 97"/>
                    <a:gd name="T2" fmla="*/ 185 w 185"/>
                    <a:gd name="T3" fmla="*/ 13 h 97"/>
                    <a:gd name="T4" fmla="*/ 160 w 185"/>
                    <a:gd name="T5" fmla="*/ 59 h 97"/>
                    <a:gd name="T6" fmla="*/ 155 w 185"/>
                    <a:gd name="T7" fmla="*/ 57 h 97"/>
                    <a:gd name="T8" fmla="*/ 173 w 185"/>
                    <a:gd name="T9" fmla="*/ 21 h 97"/>
                    <a:gd name="T10" fmla="*/ 2 w 185"/>
                    <a:gd name="T11" fmla="*/ 97 h 97"/>
                    <a:gd name="T12" fmla="*/ 0 w 185"/>
                    <a:gd name="T13" fmla="*/ 92 h 97"/>
                    <a:gd name="T14" fmla="*/ 171 w 185"/>
                    <a:gd name="T15" fmla="*/ 16 h 97"/>
                    <a:gd name="T16" fmla="*/ 133 w 185"/>
                    <a:gd name="T17" fmla="*/ 6 h 97"/>
                    <a:gd name="T18" fmla="*/ 134 w 185"/>
                    <a:gd name="T19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5" h="97">
                      <a:moveTo>
                        <a:pt x="134" y="0"/>
                      </a:moveTo>
                      <a:lnTo>
                        <a:pt x="185" y="13"/>
                      </a:lnTo>
                      <a:lnTo>
                        <a:pt x="160" y="59"/>
                      </a:lnTo>
                      <a:lnTo>
                        <a:pt x="155" y="57"/>
                      </a:lnTo>
                      <a:lnTo>
                        <a:pt x="173" y="21"/>
                      </a:lnTo>
                      <a:lnTo>
                        <a:pt x="2" y="97"/>
                      </a:lnTo>
                      <a:lnTo>
                        <a:pt x="0" y="92"/>
                      </a:lnTo>
                      <a:lnTo>
                        <a:pt x="171" y="16"/>
                      </a:lnTo>
                      <a:lnTo>
                        <a:pt x="133" y="6"/>
                      </a:lnTo>
                      <a:lnTo>
                        <a:pt x="134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75288" tIns="37644" rIns="75288" bIns="37644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zh-CN" altLang="en-US" sz="1515">
                    <a:latin typeface="Arial" panose="020B0604020202020204" pitchFamily="34" charset="0"/>
                    <a:ea typeface="微软雅黑" panose="020B050302020402020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94" name="组合 93"/>
              <p:cNvGrpSpPr/>
              <p:nvPr/>
            </p:nvGrpSpPr>
            <p:grpSpPr>
              <a:xfrm>
                <a:off x="7326383" y="4173021"/>
                <a:ext cx="607909" cy="538235"/>
                <a:chOff x="6907213" y="4678363"/>
                <a:chExt cx="554038" cy="490538"/>
              </a:xfrm>
              <a:grpFill/>
            </p:grpSpPr>
            <p:sp>
              <p:nvSpPr>
                <p:cNvPr id="95" name="Freeform 149"/>
                <p:cNvSpPr>
                  <a:spLocks noEditPoints="1"/>
                </p:cNvSpPr>
                <p:nvPr/>
              </p:nvSpPr>
              <p:spPr bwMode="auto">
                <a:xfrm>
                  <a:off x="6907213" y="4678363"/>
                  <a:ext cx="554038" cy="490538"/>
                </a:xfrm>
                <a:custGeom>
                  <a:avLst/>
                  <a:gdLst>
                    <a:gd name="T0" fmla="*/ 13 w 349"/>
                    <a:gd name="T1" fmla="*/ 182 h 309"/>
                    <a:gd name="T2" fmla="*/ 193 w 349"/>
                    <a:gd name="T3" fmla="*/ 154 h 309"/>
                    <a:gd name="T4" fmla="*/ 292 w 349"/>
                    <a:gd name="T5" fmla="*/ 118 h 309"/>
                    <a:gd name="T6" fmla="*/ 338 w 349"/>
                    <a:gd name="T7" fmla="*/ 166 h 309"/>
                    <a:gd name="T8" fmla="*/ 198 w 349"/>
                    <a:gd name="T9" fmla="*/ 114 h 309"/>
                    <a:gd name="T10" fmla="*/ 343 w 349"/>
                    <a:gd name="T11" fmla="*/ 303 h 309"/>
                    <a:gd name="T12" fmla="*/ 286 w 349"/>
                    <a:gd name="T13" fmla="*/ 171 h 309"/>
                    <a:gd name="T14" fmla="*/ 198 w 349"/>
                    <a:gd name="T15" fmla="*/ 114 h 309"/>
                    <a:gd name="T16" fmla="*/ 57 w 349"/>
                    <a:gd name="T17" fmla="*/ 120 h 309"/>
                    <a:gd name="T18" fmla="*/ 193 w 349"/>
                    <a:gd name="T19" fmla="*/ 108 h 309"/>
                    <a:gd name="T20" fmla="*/ 207 w 349"/>
                    <a:gd name="T21" fmla="*/ 21 h 309"/>
                    <a:gd name="T22" fmla="*/ 54 w 349"/>
                    <a:gd name="T23" fmla="*/ 5 h 309"/>
                    <a:gd name="T24" fmla="*/ 46 w 349"/>
                    <a:gd name="T25" fmla="*/ 7 h 309"/>
                    <a:gd name="T26" fmla="*/ 42 w 349"/>
                    <a:gd name="T27" fmla="*/ 14 h 309"/>
                    <a:gd name="T28" fmla="*/ 41 w 349"/>
                    <a:gd name="T29" fmla="*/ 123 h 309"/>
                    <a:gd name="T30" fmla="*/ 44 w 349"/>
                    <a:gd name="T31" fmla="*/ 131 h 309"/>
                    <a:gd name="T32" fmla="*/ 50 w 349"/>
                    <a:gd name="T33" fmla="*/ 135 h 309"/>
                    <a:gd name="T34" fmla="*/ 193 w 349"/>
                    <a:gd name="T35" fmla="*/ 136 h 309"/>
                    <a:gd name="T36" fmla="*/ 51 w 349"/>
                    <a:gd name="T37" fmla="*/ 127 h 309"/>
                    <a:gd name="T38" fmla="*/ 212 w 349"/>
                    <a:gd name="T39" fmla="*/ 15 h 309"/>
                    <a:gd name="T40" fmla="*/ 222 w 349"/>
                    <a:gd name="T41" fmla="*/ 108 h 309"/>
                    <a:gd name="T42" fmla="*/ 222 w 349"/>
                    <a:gd name="T43" fmla="*/ 14 h 309"/>
                    <a:gd name="T44" fmla="*/ 218 w 349"/>
                    <a:gd name="T45" fmla="*/ 7 h 309"/>
                    <a:gd name="T46" fmla="*/ 210 w 349"/>
                    <a:gd name="T47" fmla="*/ 5 h 309"/>
                    <a:gd name="T48" fmla="*/ 54 w 349"/>
                    <a:gd name="T49" fmla="*/ 0 h 309"/>
                    <a:gd name="T50" fmla="*/ 219 w 349"/>
                    <a:gd name="T51" fmla="*/ 2 h 309"/>
                    <a:gd name="T52" fmla="*/ 229 w 349"/>
                    <a:gd name="T53" fmla="*/ 18 h 309"/>
                    <a:gd name="T54" fmla="*/ 291 w 349"/>
                    <a:gd name="T55" fmla="*/ 108 h 309"/>
                    <a:gd name="T56" fmla="*/ 349 w 349"/>
                    <a:gd name="T57" fmla="*/ 309 h 309"/>
                    <a:gd name="T58" fmla="*/ 193 w 349"/>
                    <a:gd name="T59" fmla="*/ 188 h 309"/>
                    <a:gd name="T60" fmla="*/ 37 w 349"/>
                    <a:gd name="T61" fmla="*/ 148 h 309"/>
                    <a:gd name="T62" fmla="*/ 193 w 349"/>
                    <a:gd name="T63" fmla="*/ 142 h 309"/>
                    <a:gd name="T64" fmla="*/ 44 w 349"/>
                    <a:gd name="T65" fmla="*/ 140 h 309"/>
                    <a:gd name="T66" fmla="*/ 35 w 349"/>
                    <a:gd name="T67" fmla="*/ 123 h 309"/>
                    <a:gd name="T68" fmla="*/ 38 w 349"/>
                    <a:gd name="T69" fmla="*/ 8 h 309"/>
                    <a:gd name="T70" fmla="*/ 54 w 349"/>
                    <a:gd name="T71" fmla="*/ 0 h 3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49" h="309">
                      <a:moveTo>
                        <a:pt x="40" y="154"/>
                      </a:moveTo>
                      <a:lnTo>
                        <a:pt x="13" y="182"/>
                      </a:lnTo>
                      <a:lnTo>
                        <a:pt x="193" y="182"/>
                      </a:lnTo>
                      <a:lnTo>
                        <a:pt x="193" y="154"/>
                      </a:lnTo>
                      <a:lnTo>
                        <a:pt x="40" y="154"/>
                      </a:lnTo>
                      <a:close/>
                      <a:moveTo>
                        <a:pt x="292" y="118"/>
                      </a:moveTo>
                      <a:lnTo>
                        <a:pt x="292" y="166"/>
                      </a:lnTo>
                      <a:lnTo>
                        <a:pt x="338" y="166"/>
                      </a:lnTo>
                      <a:lnTo>
                        <a:pt x="292" y="118"/>
                      </a:lnTo>
                      <a:close/>
                      <a:moveTo>
                        <a:pt x="198" y="114"/>
                      </a:moveTo>
                      <a:lnTo>
                        <a:pt x="198" y="303"/>
                      </a:lnTo>
                      <a:lnTo>
                        <a:pt x="343" y="303"/>
                      </a:lnTo>
                      <a:lnTo>
                        <a:pt x="343" y="171"/>
                      </a:lnTo>
                      <a:lnTo>
                        <a:pt x="286" y="171"/>
                      </a:lnTo>
                      <a:lnTo>
                        <a:pt x="286" y="114"/>
                      </a:lnTo>
                      <a:lnTo>
                        <a:pt x="198" y="114"/>
                      </a:lnTo>
                      <a:close/>
                      <a:moveTo>
                        <a:pt x="57" y="21"/>
                      </a:moveTo>
                      <a:lnTo>
                        <a:pt x="57" y="120"/>
                      </a:lnTo>
                      <a:lnTo>
                        <a:pt x="193" y="120"/>
                      </a:lnTo>
                      <a:lnTo>
                        <a:pt x="193" y="108"/>
                      </a:lnTo>
                      <a:lnTo>
                        <a:pt x="207" y="108"/>
                      </a:lnTo>
                      <a:lnTo>
                        <a:pt x="207" y="21"/>
                      </a:lnTo>
                      <a:lnTo>
                        <a:pt x="57" y="21"/>
                      </a:lnTo>
                      <a:close/>
                      <a:moveTo>
                        <a:pt x="54" y="5"/>
                      </a:moveTo>
                      <a:lnTo>
                        <a:pt x="50" y="6"/>
                      </a:lnTo>
                      <a:lnTo>
                        <a:pt x="46" y="7"/>
                      </a:lnTo>
                      <a:lnTo>
                        <a:pt x="44" y="10"/>
                      </a:lnTo>
                      <a:lnTo>
                        <a:pt x="42" y="14"/>
                      </a:lnTo>
                      <a:lnTo>
                        <a:pt x="41" y="18"/>
                      </a:lnTo>
                      <a:lnTo>
                        <a:pt x="41" y="123"/>
                      </a:lnTo>
                      <a:lnTo>
                        <a:pt x="42" y="128"/>
                      </a:lnTo>
                      <a:lnTo>
                        <a:pt x="44" y="131"/>
                      </a:lnTo>
                      <a:lnTo>
                        <a:pt x="46" y="133"/>
                      </a:lnTo>
                      <a:lnTo>
                        <a:pt x="50" y="135"/>
                      </a:lnTo>
                      <a:lnTo>
                        <a:pt x="54" y="136"/>
                      </a:lnTo>
                      <a:lnTo>
                        <a:pt x="193" y="136"/>
                      </a:lnTo>
                      <a:lnTo>
                        <a:pt x="193" y="127"/>
                      </a:lnTo>
                      <a:lnTo>
                        <a:pt x="51" y="127"/>
                      </a:lnTo>
                      <a:lnTo>
                        <a:pt x="51" y="15"/>
                      </a:lnTo>
                      <a:lnTo>
                        <a:pt x="212" y="15"/>
                      </a:lnTo>
                      <a:lnTo>
                        <a:pt x="212" y="108"/>
                      </a:lnTo>
                      <a:lnTo>
                        <a:pt x="222" y="108"/>
                      </a:lnTo>
                      <a:lnTo>
                        <a:pt x="222" y="18"/>
                      </a:lnTo>
                      <a:lnTo>
                        <a:pt x="222" y="14"/>
                      </a:lnTo>
                      <a:lnTo>
                        <a:pt x="220" y="10"/>
                      </a:lnTo>
                      <a:lnTo>
                        <a:pt x="218" y="7"/>
                      </a:lnTo>
                      <a:lnTo>
                        <a:pt x="214" y="6"/>
                      </a:lnTo>
                      <a:lnTo>
                        <a:pt x="210" y="5"/>
                      </a:lnTo>
                      <a:lnTo>
                        <a:pt x="54" y="5"/>
                      </a:lnTo>
                      <a:close/>
                      <a:moveTo>
                        <a:pt x="54" y="0"/>
                      </a:moveTo>
                      <a:lnTo>
                        <a:pt x="210" y="0"/>
                      </a:lnTo>
                      <a:lnTo>
                        <a:pt x="219" y="2"/>
                      </a:lnTo>
                      <a:lnTo>
                        <a:pt x="227" y="8"/>
                      </a:lnTo>
                      <a:lnTo>
                        <a:pt x="229" y="18"/>
                      </a:lnTo>
                      <a:lnTo>
                        <a:pt x="229" y="108"/>
                      </a:lnTo>
                      <a:lnTo>
                        <a:pt x="291" y="108"/>
                      </a:lnTo>
                      <a:lnTo>
                        <a:pt x="349" y="167"/>
                      </a:lnTo>
                      <a:lnTo>
                        <a:pt x="349" y="309"/>
                      </a:lnTo>
                      <a:lnTo>
                        <a:pt x="193" y="309"/>
                      </a:lnTo>
                      <a:lnTo>
                        <a:pt x="193" y="188"/>
                      </a:lnTo>
                      <a:lnTo>
                        <a:pt x="0" y="188"/>
                      </a:lnTo>
                      <a:lnTo>
                        <a:pt x="37" y="148"/>
                      </a:lnTo>
                      <a:lnTo>
                        <a:pt x="193" y="148"/>
                      </a:lnTo>
                      <a:lnTo>
                        <a:pt x="193" y="142"/>
                      </a:lnTo>
                      <a:lnTo>
                        <a:pt x="54" y="142"/>
                      </a:lnTo>
                      <a:lnTo>
                        <a:pt x="44" y="140"/>
                      </a:lnTo>
                      <a:lnTo>
                        <a:pt x="38" y="133"/>
                      </a:lnTo>
                      <a:lnTo>
                        <a:pt x="35" y="123"/>
                      </a:lnTo>
                      <a:lnTo>
                        <a:pt x="35" y="18"/>
                      </a:lnTo>
                      <a:lnTo>
                        <a:pt x="38" y="8"/>
                      </a:lnTo>
                      <a:lnTo>
                        <a:pt x="44" y="2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75288" tIns="37644" rIns="75288" bIns="37644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zh-CN" altLang="en-US" sz="1515">
                    <a:latin typeface="Arial" panose="020B0604020202020204" pitchFamily="34" charset="0"/>
                    <a:ea typeface="微软雅黑" panose="020B050302020402020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6" name="Freeform 150"/>
                <p:cNvSpPr/>
                <p:nvPr/>
              </p:nvSpPr>
              <p:spPr bwMode="auto">
                <a:xfrm>
                  <a:off x="7296151" y="4713288"/>
                  <a:ext cx="161925" cy="138113"/>
                </a:xfrm>
                <a:custGeom>
                  <a:avLst/>
                  <a:gdLst>
                    <a:gd name="T0" fmla="*/ 1 w 102"/>
                    <a:gd name="T1" fmla="*/ 0 h 87"/>
                    <a:gd name="T2" fmla="*/ 24 w 102"/>
                    <a:gd name="T3" fmla="*/ 8 h 87"/>
                    <a:gd name="T4" fmla="*/ 44 w 102"/>
                    <a:gd name="T5" fmla="*/ 19 h 87"/>
                    <a:gd name="T6" fmla="*/ 63 w 102"/>
                    <a:gd name="T7" fmla="*/ 34 h 87"/>
                    <a:gd name="T8" fmla="*/ 78 w 102"/>
                    <a:gd name="T9" fmla="*/ 51 h 87"/>
                    <a:gd name="T10" fmla="*/ 90 w 102"/>
                    <a:gd name="T11" fmla="*/ 73 h 87"/>
                    <a:gd name="T12" fmla="*/ 97 w 102"/>
                    <a:gd name="T13" fmla="*/ 37 h 87"/>
                    <a:gd name="T14" fmla="*/ 102 w 102"/>
                    <a:gd name="T15" fmla="*/ 38 h 87"/>
                    <a:gd name="T16" fmla="*/ 93 w 102"/>
                    <a:gd name="T17" fmla="*/ 87 h 87"/>
                    <a:gd name="T18" fmla="*/ 47 w 102"/>
                    <a:gd name="T19" fmla="*/ 67 h 87"/>
                    <a:gd name="T20" fmla="*/ 50 w 102"/>
                    <a:gd name="T21" fmla="*/ 61 h 87"/>
                    <a:gd name="T22" fmla="*/ 86 w 102"/>
                    <a:gd name="T23" fmla="*/ 78 h 87"/>
                    <a:gd name="T24" fmla="*/ 74 w 102"/>
                    <a:gd name="T25" fmla="*/ 57 h 87"/>
                    <a:gd name="T26" fmla="*/ 60 w 102"/>
                    <a:gd name="T27" fmla="*/ 40 h 87"/>
                    <a:gd name="T28" fmla="*/ 42 w 102"/>
                    <a:gd name="T29" fmla="*/ 24 h 87"/>
                    <a:gd name="T30" fmla="*/ 23 w 102"/>
                    <a:gd name="T31" fmla="*/ 13 h 87"/>
                    <a:gd name="T32" fmla="*/ 0 w 102"/>
                    <a:gd name="T33" fmla="*/ 6 h 87"/>
                    <a:gd name="T34" fmla="*/ 1 w 102"/>
                    <a:gd name="T35" fmla="*/ 0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02" h="87">
                      <a:moveTo>
                        <a:pt x="1" y="0"/>
                      </a:moveTo>
                      <a:lnTo>
                        <a:pt x="24" y="8"/>
                      </a:lnTo>
                      <a:lnTo>
                        <a:pt x="44" y="19"/>
                      </a:lnTo>
                      <a:lnTo>
                        <a:pt x="63" y="34"/>
                      </a:lnTo>
                      <a:lnTo>
                        <a:pt x="78" y="51"/>
                      </a:lnTo>
                      <a:lnTo>
                        <a:pt x="90" y="73"/>
                      </a:lnTo>
                      <a:lnTo>
                        <a:pt x="97" y="37"/>
                      </a:lnTo>
                      <a:lnTo>
                        <a:pt x="102" y="38"/>
                      </a:lnTo>
                      <a:lnTo>
                        <a:pt x="93" y="87"/>
                      </a:lnTo>
                      <a:lnTo>
                        <a:pt x="47" y="67"/>
                      </a:lnTo>
                      <a:lnTo>
                        <a:pt x="50" y="61"/>
                      </a:lnTo>
                      <a:lnTo>
                        <a:pt x="86" y="78"/>
                      </a:lnTo>
                      <a:lnTo>
                        <a:pt x="74" y="57"/>
                      </a:lnTo>
                      <a:lnTo>
                        <a:pt x="60" y="40"/>
                      </a:lnTo>
                      <a:lnTo>
                        <a:pt x="42" y="24"/>
                      </a:lnTo>
                      <a:lnTo>
                        <a:pt x="23" y="13"/>
                      </a:lnTo>
                      <a:lnTo>
                        <a:pt x="0" y="6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75288" tIns="37644" rIns="75288" bIns="37644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zh-CN" altLang="en-US" sz="1515">
                    <a:latin typeface="Arial" panose="020B0604020202020204" pitchFamily="34" charset="0"/>
                    <a:ea typeface="微软雅黑" panose="020B050302020402020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7" name="Freeform 151"/>
                <p:cNvSpPr/>
                <p:nvPr/>
              </p:nvSpPr>
              <p:spPr bwMode="auto">
                <a:xfrm>
                  <a:off x="7050088" y="5016501"/>
                  <a:ext cx="133350" cy="114300"/>
                </a:xfrm>
                <a:custGeom>
                  <a:avLst/>
                  <a:gdLst>
                    <a:gd name="T0" fmla="*/ 2 w 84"/>
                    <a:gd name="T1" fmla="*/ 0 h 72"/>
                    <a:gd name="T2" fmla="*/ 50 w 84"/>
                    <a:gd name="T3" fmla="*/ 14 h 72"/>
                    <a:gd name="T4" fmla="*/ 49 w 84"/>
                    <a:gd name="T5" fmla="*/ 19 h 72"/>
                    <a:gd name="T6" fmla="*/ 11 w 84"/>
                    <a:gd name="T7" fmla="*/ 8 h 72"/>
                    <a:gd name="T8" fmla="*/ 25 w 84"/>
                    <a:gd name="T9" fmla="*/ 28 h 72"/>
                    <a:gd name="T10" fmla="*/ 42 w 84"/>
                    <a:gd name="T11" fmla="*/ 45 h 72"/>
                    <a:gd name="T12" fmla="*/ 62 w 84"/>
                    <a:gd name="T13" fmla="*/ 57 h 72"/>
                    <a:gd name="T14" fmla="*/ 84 w 84"/>
                    <a:gd name="T15" fmla="*/ 66 h 72"/>
                    <a:gd name="T16" fmla="*/ 82 w 84"/>
                    <a:gd name="T17" fmla="*/ 72 h 72"/>
                    <a:gd name="T18" fmla="*/ 59 w 84"/>
                    <a:gd name="T19" fmla="*/ 64 h 72"/>
                    <a:gd name="T20" fmla="*/ 39 w 84"/>
                    <a:gd name="T21" fmla="*/ 51 h 72"/>
                    <a:gd name="T22" fmla="*/ 21 w 84"/>
                    <a:gd name="T23" fmla="*/ 34 h 72"/>
                    <a:gd name="T24" fmla="*/ 7 w 84"/>
                    <a:gd name="T25" fmla="*/ 15 h 72"/>
                    <a:gd name="T26" fmla="*/ 5 w 84"/>
                    <a:gd name="T27" fmla="*/ 51 h 72"/>
                    <a:gd name="T28" fmla="*/ 0 w 84"/>
                    <a:gd name="T29" fmla="*/ 51 h 72"/>
                    <a:gd name="T30" fmla="*/ 2 w 84"/>
                    <a:gd name="T31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2">
                      <a:moveTo>
                        <a:pt x="2" y="0"/>
                      </a:moveTo>
                      <a:lnTo>
                        <a:pt x="50" y="14"/>
                      </a:lnTo>
                      <a:lnTo>
                        <a:pt x="49" y="19"/>
                      </a:lnTo>
                      <a:lnTo>
                        <a:pt x="11" y="8"/>
                      </a:lnTo>
                      <a:lnTo>
                        <a:pt x="25" y="28"/>
                      </a:lnTo>
                      <a:lnTo>
                        <a:pt x="42" y="45"/>
                      </a:lnTo>
                      <a:lnTo>
                        <a:pt x="62" y="57"/>
                      </a:lnTo>
                      <a:lnTo>
                        <a:pt x="84" y="66"/>
                      </a:lnTo>
                      <a:lnTo>
                        <a:pt x="82" y="72"/>
                      </a:lnTo>
                      <a:lnTo>
                        <a:pt x="59" y="64"/>
                      </a:lnTo>
                      <a:lnTo>
                        <a:pt x="39" y="51"/>
                      </a:lnTo>
                      <a:lnTo>
                        <a:pt x="21" y="34"/>
                      </a:lnTo>
                      <a:lnTo>
                        <a:pt x="7" y="15"/>
                      </a:lnTo>
                      <a:lnTo>
                        <a:pt x="5" y="51"/>
                      </a:lnTo>
                      <a:lnTo>
                        <a:pt x="0" y="5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75288" tIns="37644" rIns="75288" bIns="37644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zh-CN" altLang="en-US" sz="1515">
                    <a:latin typeface="Arial" panose="020B0604020202020204" pitchFamily="34" charset="0"/>
                    <a:ea typeface="微软雅黑" panose="020B050302020402020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14" name="组合 113"/>
            <p:cNvGrpSpPr/>
            <p:nvPr/>
          </p:nvGrpSpPr>
          <p:grpSpPr>
            <a:xfrm>
              <a:off x="6478310" y="1625198"/>
              <a:ext cx="542117" cy="1604840"/>
              <a:chOff x="6966525" y="1680422"/>
              <a:chExt cx="658423" cy="1949140"/>
            </a:xfrm>
            <a:solidFill>
              <a:schemeClr val="accent3"/>
            </a:solidFill>
          </p:grpSpPr>
          <p:sp>
            <p:nvSpPr>
              <p:cNvPr id="115" name="Freeform 107"/>
              <p:cNvSpPr/>
              <p:nvPr/>
            </p:nvSpPr>
            <p:spPr bwMode="auto">
              <a:xfrm>
                <a:off x="6966525" y="1680422"/>
                <a:ext cx="658423" cy="1949140"/>
              </a:xfrm>
              <a:custGeom>
                <a:avLst/>
                <a:gdLst>
                  <a:gd name="T0" fmla="*/ 0 w 378"/>
                  <a:gd name="T1" fmla="*/ 0 h 1119"/>
                  <a:gd name="T2" fmla="*/ 260 w 378"/>
                  <a:gd name="T3" fmla="*/ 37 h 1119"/>
                  <a:gd name="T4" fmla="*/ 285 w 378"/>
                  <a:gd name="T5" fmla="*/ 42 h 1119"/>
                  <a:gd name="T6" fmla="*/ 306 w 378"/>
                  <a:gd name="T7" fmla="*/ 50 h 1119"/>
                  <a:gd name="T8" fmla="*/ 327 w 378"/>
                  <a:gd name="T9" fmla="*/ 60 h 1119"/>
                  <a:gd name="T10" fmla="*/ 344 w 378"/>
                  <a:gd name="T11" fmla="*/ 72 h 1119"/>
                  <a:gd name="T12" fmla="*/ 358 w 378"/>
                  <a:gd name="T13" fmla="*/ 86 h 1119"/>
                  <a:gd name="T14" fmla="*/ 369 w 378"/>
                  <a:gd name="T15" fmla="*/ 101 h 1119"/>
                  <a:gd name="T16" fmla="*/ 376 w 378"/>
                  <a:gd name="T17" fmla="*/ 119 h 1119"/>
                  <a:gd name="T18" fmla="*/ 378 w 378"/>
                  <a:gd name="T19" fmla="*/ 140 h 1119"/>
                  <a:gd name="T20" fmla="*/ 378 w 378"/>
                  <a:gd name="T21" fmla="*/ 968 h 1119"/>
                  <a:gd name="T22" fmla="*/ 376 w 378"/>
                  <a:gd name="T23" fmla="*/ 988 h 1119"/>
                  <a:gd name="T24" fmla="*/ 369 w 378"/>
                  <a:gd name="T25" fmla="*/ 1007 h 1119"/>
                  <a:gd name="T26" fmla="*/ 359 w 378"/>
                  <a:gd name="T27" fmla="*/ 1022 h 1119"/>
                  <a:gd name="T28" fmla="*/ 345 w 378"/>
                  <a:gd name="T29" fmla="*/ 1036 h 1119"/>
                  <a:gd name="T30" fmla="*/ 328 w 378"/>
                  <a:gd name="T31" fmla="*/ 1048 h 1119"/>
                  <a:gd name="T32" fmla="*/ 307 w 378"/>
                  <a:gd name="T33" fmla="*/ 1058 h 1119"/>
                  <a:gd name="T34" fmla="*/ 285 w 378"/>
                  <a:gd name="T35" fmla="*/ 1066 h 1119"/>
                  <a:gd name="T36" fmla="*/ 260 w 378"/>
                  <a:gd name="T37" fmla="*/ 1071 h 1119"/>
                  <a:gd name="T38" fmla="*/ 0 w 378"/>
                  <a:gd name="T39" fmla="*/ 1119 h 1119"/>
                  <a:gd name="T40" fmla="*/ 0 w 378"/>
                  <a:gd name="T41" fmla="*/ 0 h 1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78" h="1119">
                    <a:moveTo>
                      <a:pt x="0" y="0"/>
                    </a:moveTo>
                    <a:lnTo>
                      <a:pt x="260" y="37"/>
                    </a:lnTo>
                    <a:lnTo>
                      <a:pt x="285" y="42"/>
                    </a:lnTo>
                    <a:lnTo>
                      <a:pt x="306" y="50"/>
                    </a:lnTo>
                    <a:lnTo>
                      <a:pt x="327" y="60"/>
                    </a:lnTo>
                    <a:lnTo>
                      <a:pt x="344" y="72"/>
                    </a:lnTo>
                    <a:lnTo>
                      <a:pt x="358" y="86"/>
                    </a:lnTo>
                    <a:lnTo>
                      <a:pt x="369" y="101"/>
                    </a:lnTo>
                    <a:lnTo>
                      <a:pt x="376" y="119"/>
                    </a:lnTo>
                    <a:lnTo>
                      <a:pt x="378" y="140"/>
                    </a:lnTo>
                    <a:lnTo>
                      <a:pt x="378" y="968"/>
                    </a:lnTo>
                    <a:lnTo>
                      <a:pt x="376" y="988"/>
                    </a:lnTo>
                    <a:lnTo>
                      <a:pt x="369" y="1007"/>
                    </a:lnTo>
                    <a:lnTo>
                      <a:pt x="359" y="1022"/>
                    </a:lnTo>
                    <a:lnTo>
                      <a:pt x="345" y="1036"/>
                    </a:lnTo>
                    <a:lnTo>
                      <a:pt x="328" y="1048"/>
                    </a:lnTo>
                    <a:lnTo>
                      <a:pt x="307" y="1058"/>
                    </a:lnTo>
                    <a:lnTo>
                      <a:pt x="285" y="1066"/>
                    </a:lnTo>
                    <a:lnTo>
                      <a:pt x="260" y="1071"/>
                    </a:lnTo>
                    <a:lnTo>
                      <a:pt x="0" y="11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  <a:effectLst/>
            </p:spPr>
            <p:txBody>
              <a:bodyPr vert="horz" wrap="square" lIns="75288" tIns="37644" rIns="75288" bIns="37644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515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16" name="组合 115"/>
              <p:cNvGrpSpPr/>
              <p:nvPr/>
            </p:nvGrpSpPr>
            <p:grpSpPr>
              <a:xfrm>
                <a:off x="7095423" y="2482548"/>
                <a:ext cx="214247" cy="344888"/>
                <a:chOff x="6694371" y="3162328"/>
                <a:chExt cx="214247" cy="344888"/>
              </a:xfrm>
              <a:grpFill/>
            </p:grpSpPr>
            <p:sp>
              <p:nvSpPr>
                <p:cNvPr id="117" name="Freeform 159"/>
                <p:cNvSpPr/>
                <p:nvPr/>
              </p:nvSpPr>
              <p:spPr bwMode="auto">
                <a:xfrm>
                  <a:off x="6694371" y="3228519"/>
                  <a:ext cx="198572" cy="278697"/>
                </a:xfrm>
                <a:custGeom>
                  <a:avLst/>
                  <a:gdLst>
                    <a:gd name="T0" fmla="*/ 64 w 114"/>
                    <a:gd name="T1" fmla="*/ 0 h 160"/>
                    <a:gd name="T2" fmla="*/ 71 w 114"/>
                    <a:gd name="T3" fmla="*/ 4 h 160"/>
                    <a:gd name="T4" fmla="*/ 89 w 114"/>
                    <a:gd name="T5" fmla="*/ 29 h 160"/>
                    <a:gd name="T6" fmla="*/ 103 w 114"/>
                    <a:gd name="T7" fmla="*/ 15 h 160"/>
                    <a:gd name="T8" fmla="*/ 105 w 114"/>
                    <a:gd name="T9" fmla="*/ 15 h 160"/>
                    <a:gd name="T10" fmla="*/ 109 w 114"/>
                    <a:gd name="T11" fmla="*/ 15 h 160"/>
                    <a:gd name="T12" fmla="*/ 112 w 114"/>
                    <a:gd name="T13" fmla="*/ 17 h 160"/>
                    <a:gd name="T14" fmla="*/ 114 w 114"/>
                    <a:gd name="T15" fmla="*/ 22 h 160"/>
                    <a:gd name="T16" fmla="*/ 112 w 114"/>
                    <a:gd name="T17" fmla="*/ 27 h 160"/>
                    <a:gd name="T18" fmla="*/ 92 w 114"/>
                    <a:gd name="T19" fmla="*/ 46 h 160"/>
                    <a:gd name="T20" fmla="*/ 91 w 114"/>
                    <a:gd name="T21" fmla="*/ 47 h 160"/>
                    <a:gd name="T22" fmla="*/ 86 w 114"/>
                    <a:gd name="T23" fmla="*/ 47 h 160"/>
                    <a:gd name="T24" fmla="*/ 81 w 114"/>
                    <a:gd name="T25" fmla="*/ 45 h 160"/>
                    <a:gd name="T26" fmla="*/ 72 w 114"/>
                    <a:gd name="T27" fmla="*/ 68 h 160"/>
                    <a:gd name="T28" fmla="*/ 69 w 114"/>
                    <a:gd name="T29" fmla="*/ 73 h 160"/>
                    <a:gd name="T30" fmla="*/ 68 w 114"/>
                    <a:gd name="T31" fmla="*/ 155 h 160"/>
                    <a:gd name="T32" fmla="*/ 64 w 114"/>
                    <a:gd name="T33" fmla="*/ 159 h 160"/>
                    <a:gd name="T34" fmla="*/ 57 w 114"/>
                    <a:gd name="T35" fmla="*/ 159 h 160"/>
                    <a:gd name="T36" fmla="*/ 53 w 114"/>
                    <a:gd name="T37" fmla="*/ 155 h 160"/>
                    <a:gd name="T38" fmla="*/ 52 w 114"/>
                    <a:gd name="T39" fmla="*/ 78 h 160"/>
                    <a:gd name="T40" fmla="*/ 46 w 114"/>
                    <a:gd name="T41" fmla="*/ 151 h 160"/>
                    <a:gd name="T42" fmla="*/ 43 w 114"/>
                    <a:gd name="T43" fmla="*/ 157 h 160"/>
                    <a:gd name="T44" fmla="*/ 37 w 114"/>
                    <a:gd name="T45" fmla="*/ 160 h 160"/>
                    <a:gd name="T46" fmla="*/ 31 w 114"/>
                    <a:gd name="T47" fmla="*/ 157 h 160"/>
                    <a:gd name="T48" fmla="*/ 28 w 114"/>
                    <a:gd name="T49" fmla="*/ 151 h 160"/>
                    <a:gd name="T50" fmla="*/ 27 w 114"/>
                    <a:gd name="T51" fmla="*/ 71 h 160"/>
                    <a:gd name="T52" fmla="*/ 26 w 114"/>
                    <a:gd name="T53" fmla="*/ 47 h 160"/>
                    <a:gd name="T54" fmla="*/ 13 w 114"/>
                    <a:gd name="T55" fmla="*/ 80 h 160"/>
                    <a:gd name="T56" fmla="*/ 8 w 114"/>
                    <a:gd name="T57" fmla="*/ 82 h 160"/>
                    <a:gd name="T58" fmla="*/ 2 w 114"/>
                    <a:gd name="T59" fmla="*/ 80 h 160"/>
                    <a:gd name="T60" fmla="*/ 0 w 114"/>
                    <a:gd name="T61" fmla="*/ 74 h 160"/>
                    <a:gd name="T62" fmla="*/ 25 w 114"/>
                    <a:gd name="T63" fmla="*/ 8 h 160"/>
                    <a:gd name="T64" fmla="*/ 26 w 114"/>
                    <a:gd name="T65" fmla="*/ 5 h 160"/>
                    <a:gd name="T66" fmla="*/ 29 w 114"/>
                    <a:gd name="T67" fmla="*/ 2 h 160"/>
                    <a:gd name="T68" fmla="*/ 34 w 114"/>
                    <a:gd name="T69" fmla="*/ 0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14" h="160">
                      <a:moveTo>
                        <a:pt x="34" y="0"/>
                      </a:moveTo>
                      <a:lnTo>
                        <a:pt x="64" y="0"/>
                      </a:lnTo>
                      <a:lnTo>
                        <a:pt x="67" y="2"/>
                      </a:lnTo>
                      <a:lnTo>
                        <a:pt x="71" y="4"/>
                      </a:lnTo>
                      <a:lnTo>
                        <a:pt x="72" y="5"/>
                      </a:lnTo>
                      <a:lnTo>
                        <a:pt x="89" y="29"/>
                      </a:lnTo>
                      <a:lnTo>
                        <a:pt x="101" y="16"/>
                      </a:lnTo>
                      <a:lnTo>
                        <a:pt x="103" y="15"/>
                      </a:lnTo>
                      <a:lnTo>
                        <a:pt x="104" y="15"/>
                      </a:lnTo>
                      <a:lnTo>
                        <a:pt x="105" y="15"/>
                      </a:lnTo>
                      <a:lnTo>
                        <a:pt x="106" y="14"/>
                      </a:lnTo>
                      <a:lnTo>
                        <a:pt x="109" y="15"/>
                      </a:lnTo>
                      <a:lnTo>
                        <a:pt x="111" y="15"/>
                      </a:lnTo>
                      <a:lnTo>
                        <a:pt x="112" y="17"/>
                      </a:lnTo>
                      <a:lnTo>
                        <a:pt x="114" y="19"/>
                      </a:lnTo>
                      <a:lnTo>
                        <a:pt x="114" y="22"/>
                      </a:lnTo>
                      <a:lnTo>
                        <a:pt x="113" y="24"/>
                      </a:lnTo>
                      <a:lnTo>
                        <a:pt x="112" y="27"/>
                      </a:lnTo>
                      <a:lnTo>
                        <a:pt x="92" y="46"/>
                      </a:lnTo>
                      <a:lnTo>
                        <a:pt x="92" y="46"/>
                      </a:lnTo>
                      <a:lnTo>
                        <a:pt x="92" y="46"/>
                      </a:lnTo>
                      <a:lnTo>
                        <a:pt x="91" y="47"/>
                      </a:lnTo>
                      <a:lnTo>
                        <a:pt x="89" y="47"/>
                      </a:lnTo>
                      <a:lnTo>
                        <a:pt x="86" y="47"/>
                      </a:lnTo>
                      <a:lnTo>
                        <a:pt x="84" y="46"/>
                      </a:lnTo>
                      <a:lnTo>
                        <a:pt x="81" y="45"/>
                      </a:lnTo>
                      <a:lnTo>
                        <a:pt x="73" y="32"/>
                      </a:lnTo>
                      <a:lnTo>
                        <a:pt x="72" y="68"/>
                      </a:lnTo>
                      <a:lnTo>
                        <a:pt x="71" y="71"/>
                      </a:lnTo>
                      <a:lnTo>
                        <a:pt x="69" y="73"/>
                      </a:lnTo>
                      <a:lnTo>
                        <a:pt x="69" y="151"/>
                      </a:lnTo>
                      <a:lnTo>
                        <a:pt x="68" y="155"/>
                      </a:lnTo>
                      <a:lnTo>
                        <a:pt x="67" y="157"/>
                      </a:lnTo>
                      <a:lnTo>
                        <a:pt x="64" y="159"/>
                      </a:lnTo>
                      <a:lnTo>
                        <a:pt x="61" y="160"/>
                      </a:lnTo>
                      <a:lnTo>
                        <a:pt x="57" y="159"/>
                      </a:lnTo>
                      <a:lnTo>
                        <a:pt x="55" y="157"/>
                      </a:lnTo>
                      <a:lnTo>
                        <a:pt x="53" y="155"/>
                      </a:lnTo>
                      <a:lnTo>
                        <a:pt x="52" y="151"/>
                      </a:lnTo>
                      <a:lnTo>
                        <a:pt x="52" y="78"/>
                      </a:lnTo>
                      <a:lnTo>
                        <a:pt x="46" y="78"/>
                      </a:lnTo>
                      <a:lnTo>
                        <a:pt x="46" y="151"/>
                      </a:lnTo>
                      <a:lnTo>
                        <a:pt x="44" y="155"/>
                      </a:lnTo>
                      <a:lnTo>
                        <a:pt x="43" y="157"/>
                      </a:lnTo>
                      <a:lnTo>
                        <a:pt x="40" y="159"/>
                      </a:lnTo>
                      <a:lnTo>
                        <a:pt x="37" y="160"/>
                      </a:lnTo>
                      <a:lnTo>
                        <a:pt x="34" y="159"/>
                      </a:lnTo>
                      <a:lnTo>
                        <a:pt x="31" y="157"/>
                      </a:lnTo>
                      <a:lnTo>
                        <a:pt x="29" y="155"/>
                      </a:lnTo>
                      <a:lnTo>
                        <a:pt x="28" y="151"/>
                      </a:lnTo>
                      <a:lnTo>
                        <a:pt x="28" y="73"/>
                      </a:lnTo>
                      <a:lnTo>
                        <a:pt x="27" y="71"/>
                      </a:lnTo>
                      <a:lnTo>
                        <a:pt x="26" y="68"/>
                      </a:lnTo>
                      <a:lnTo>
                        <a:pt x="26" y="47"/>
                      </a:lnTo>
                      <a:lnTo>
                        <a:pt x="14" y="78"/>
                      </a:lnTo>
                      <a:lnTo>
                        <a:pt x="13" y="80"/>
                      </a:lnTo>
                      <a:lnTo>
                        <a:pt x="11" y="82"/>
                      </a:lnTo>
                      <a:lnTo>
                        <a:pt x="8" y="82"/>
                      </a:lnTo>
                      <a:lnTo>
                        <a:pt x="4" y="82"/>
                      </a:lnTo>
                      <a:lnTo>
                        <a:pt x="2" y="80"/>
                      </a:lnTo>
                      <a:lnTo>
                        <a:pt x="1" y="78"/>
                      </a:lnTo>
                      <a:lnTo>
                        <a:pt x="0" y="74"/>
                      </a:lnTo>
                      <a:lnTo>
                        <a:pt x="0" y="72"/>
                      </a:lnTo>
                      <a:lnTo>
                        <a:pt x="25" y="8"/>
                      </a:lnTo>
                      <a:lnTo>
                        <a:pt x="25" y="7"/>
                      </a:lnTo>
                      <a:lnTo>
                        <a:pt x="26" y="5"/>
                      </a:lnTo>
                      <a:lnTo>
                        <a:pt x="27" y="3"/>
                      </a:lnTo>
                      <a:lnTo>
                        <a:pt x="29" y="2"/>
                      </a:lnTo>
                      <a:lnTo>
                        <a:pt x="31" y="2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F2BB41"/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75288" tIns="37644" rIns="75288" bIns="37644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zh-CN" altLang="en-US" sz="1515">
                    <a:latin typeface="Arial" panose="020B0604020202020204" pitchFamily="34" charset="0"/>
                    <a:ea typeface="微软雅黑" panose="020B050302020402020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8" name="Freeform 160"/>
                <p:cNvSpPr/>
                <p:nvPr/>
              </p:nvSpPr>
              <p:spPr bwMode="auto">
                <a:xfrm>
                  <a:off x="6746626" y="3162328"/>
                  <a:ext cx="64449" cy="62707"/>
                </a:xfrm>
                <a:custGeom>
                  <a:avLst/>
                  <a:gdLst>
                    <a:gd name="T0" fmla="*/ 19 w 37"/>
                    <a:gd name="T1" fmla="*/ 0 h 36"/>
                    <a:gd name="T2" fmla="*/ 29 w 37"/>
                    <a:gd name="T3" fmla="*/ 3 h 36"/>
                    <a:gd name="T4" fmla="*/ 35 w 37"/>
                    <a:gd name="T5" fmla="*/ 9 h 36"/>
                    <a:gd name="T6" fmla="*/ 37 w 37"/>
                    <a:gd name="T7" fmla="*/ 18 h 36"/>
                    <a:gd name="T8" fmla="*/ 35 w 37"/>
                    <a:gd name="T9" fmla="*/ 28 h 36"/>
                    <a:gd name="T10" fmla="*/ 29 w 37"/>
                    <a:gd name="T11" fmla="*/ 34 h 36"/>
                    <a:gd name="T12" fmla="*/ 19 w 37"/>
                    <a:gd name="T13" fmla="*/ 36 h 36"/>
                    <a:gd name="T14" fmla="*/ 10 w 37"/>
                    <a:gd name="T15" fmla="*/ 34 h 36"/>
                    <a:gd name="T16" fmla="*/ 4 w 37"/>
                    <a:gd name="T17" fmla="*/ 28 h 36"/>
                    <a:gd name="T18" fmla="*/ 0 w 37"/>
                    <a:gd name="T19" fmla="*/ 18 h 36"/>
                    <a:gd name="T20" fmla="*/ 4 w 37"/>
                    <a:gd name="T21" fmla="*/ 9 h 36"/>
                    <a:gd name="T22" fmla="*/ 10 w 37"/>
                    <a:gd name="T23" fmla="*/ 3 h 36"/>
                    <a:gd name="T24" fmla="*/ 19 w 37"/>
                    <a:gd name="T25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7" h="36">
                      <a:moveTo>
                        <a:pt x="19" y="0"/>
                      </a:moveTo>
                      <a:lnTo>
                        <a:pt x="29" y="3"/>
                      </a:lnTo>
                      <a:lnTo>
                        <a:pt x="35" y="9"/>
                      </a:lnTo>
                      <a:lnTo>
                        <a:pt x="37" y="18"/>
                      </a:lnTo>
                      <a:lnTo>
                        <a:pt x="35" y="28"/>
                      </a:lnTo>
                      <a:lnTo>
                        <a:pt x="29" y="34"/>
                      </a:lnTo>
                      <a:lnTo>
                        <a:pt x="19" y="36"/>
                      </a:lnTo>
                      <a:lnTo>
                        <a:pt x="10" y="34"/>
                      </a:lnTo>
                      <a:lnTo>
                        <a:pt x="4" y="28"/>
                      </a:lnTo>
                      <a:lnTo>
                        <a:pt x="0" y="18"/>
                      </a:lnTo>
                      <a:lnTo>
                        <a:pt x="4" y="9"/>
                      </a:lnTo>
                      <a:lnTo>
                        <a:pt x="10" y="3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F2BB41"/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75288" tIns="37644" rIns="75288" bIns="37644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zh-CN" altLang="en-US" sz="1515">
                    <a:latin typeface="Arial" panose="020B0604020202020204" pitchFamily="34" charset="0"/>
                    <a:ea typeface="微软雅黑" panose="020B050302020402020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9" name="Freeform 161"/>
                <p:cNvSpPr>
                  <a:spLocks noEditPoints="1"/>
                </p:cNvSpPr>
                <p:nvPr/>
              </p:nvSpPr>
              <p:spPr bwMode="auto">
                <a:xfrm>
                  <a:off x="6852879" y="3169296"/>
                  <a:ext cx="55739" cy="76642"/>
                </a:xfrm>
                <a:custGeom>
                  <a:avLst/>
                  <a:gdLst>
                    <a:gd name="T0" fmla="*/ 12 w 32"/>
                    <a:gd name="T1" fmla="*/ 4 h 44"/>
                    <a:gd name="T2" fmla="*/ 7 w 32"/>
                    <a:gd name="T3" fmla="*/ 8 h 44"/>
                    <a:gd name="T4" fmla="*/ 6 w 32"/>
                    <a:gd name="T5" fmla="*/ 15 h 44"/>
                    <a:gd name="T6" fmla="*/ 8 w 32"/>
                    <a:gd name="T7" fmla="*/ 21 h 44"/>
                    <a:gd name="T8" fmla="*/ 11 w 32"/>
                    <a:gd name="T9" fmla="*/ 27 h 44"/>
                    <a:gd name="T10" fmla="*/ 14 w 32"/>
                    <a:gd name="T11" fmla="*/ 30 h 44"/>
                    <a:gd name="T12" fmla="*/ 13 w 32"/>
                    <a:gd name="T13" fmla="*/ 24 h 44"/>
                    <a:gd name="T14" fmla="*/ 13 w 32"/>
                    <a:gd name="T15" fmla="*/ 19 h 44"/>
                    <a:gd name="T16" fmla="*/ 15 w 32"/>
                    <a:gd name="T17" fmla="*/ 19 h 44"/>
                    <a:gd name="T18" fmla="*/ 18 w 32"/>
                    <a:gd name="T19" fmla="*/ 19 h 44"/>
                    <a:gd name="T20" fmla="*/ 20 w 32"/>
                    <a:gd name="T21" fmla="*/ 20 h 44"/>
                    <a:gd name="T22" fmla="*/ 18 w 32"/>
                    <a:gd name="T23" fmla="*/ 27 h 44"/>
                    <a:gd name="T24" fmla="*/ 21 w 32"/>
                    <a:gd name="T25" fmla="*/ 30 h 44"/>
                    <a:gd name="T26" fmla="*/ 23 w 32"/>
                    <a:gd name="T27" fmla="*/ 24 h 44"/>
                    <a:gd name="T28" fmla="*/ 26 w 32"/>
                    <a:gd name="T29" fmla="*/ 18 h 44"/>
                    <a:gd name="T30" fmla="*/ 26 w 32"/>
                    <a:gd name="T31" fmla="*/ 11 h 44"/>
                    <a:gd name="T32" fmla="*/ 22 w 32"/>
                    <a:gd name="T33" fmla="*/ 6 h 44"/>
                    <a:gd name="T34" fmla="*/ 16 w 32"/>
                    <a:gd name="T35" fmla="*/ 4 h 44"/>
                    <a:gd name="T36" fmla="*/ 21 w 32"/>
                    <a:gd name="T37" fmla="*/ 0 h 44"/>
                    <a:gd name="T38" fmla="*/ 28 w 32"/>
                    <a:gd name="T39" fmla="*/ 5 h 44"/>
                    <a:gd name="T40" fmla="*/ 32 w 32"/>
                    <a:gd name="T41" fmla="*/ 15 h 44"/>
                    <a:gd name="T42" fmla="*/ 27 w 32"/>
                    <a:gd name="T43" fmla="*/ 25 h 44"/>
                    <a:gd name="T44" fmla="*/ 25 w 32"/>
                    <a:gd name="T45" fmla="*/ 29 h 44"/>
                    <a:gd name="T46" fmla="*/ 24 w 32"/>
                    <a:gd name="T47" fmla="*/ 40 h 44"/>
                    <a:gd name="T48" fmla="*/ 23 w 32"/>
                    <a:gd name="T49" fmla="*/ 43 h 44"/>
                    <a:gd name="T50" fmla="*/ 19 w 32"/>
                    <a:gd name="T51" fmla="*/ 43 h 44"/>
                    <a:gd name="T52" fmla="*/ 16 w 32"/>
                    <a:gd name="T53" fmla="*/ 44 h 44"/>
                    <a:gd name="T54" fmla="*/ 13 w 32"/>
                    <a:gd name="T55" fmla="*/ 43 h 44"/>
                    <a:gd name="T56" fmla="*/ 9 w 32"/>
                    <a:gd name="T57" fmla="*/ 43 h 44"/>
                    <a:gd name="T58" fmla="*/ 8 w 32"/>
                    <a:gd name="T59" fmla="*/ 40 h 44"/>
                    <a:gd name="T60" fmla="*/ 7 w 32"/>
                    <a:gd name="T61" fmla="*/ 29 h 44"/>
                    <a:gd name="T62" fmla="*/ 4 w 32"/>
                    <a:gd name="T63" fmla="*/ 25 h 44"/>
                    <a:gd name="T64" fmla="*/ 0 w 32"/>
                    <a:gd name="T65" fmla="*/ 15 h 44"/>
                    <a:gd name="T66" fmla="*/ 3 w 32"/>
                    <a:gd name="T67" fmla="*/ 5 h 44"/>
                    <a:gd name="T68" fmla="*/ 11 w 32"/>
                    <a:gd name="T69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2" h="44">
                      <a:moveTo>
                        <a:pt x="16" y="4"/>
                      </a:moveTo>
                      <a:lnTo>
                        <a:pt x="12" y="4"/>
                      </a:lnTo>
                      <a:lnTo>
                        <a:pt x="10" y="6"/>
                      </a:lnTo>
                      <a:lnTo>
                        <a:pt x="7" y="8"/>
                      </a:lnTo>
                      <a:lnTo>
                        <a:pt x="6" y="11"/>
                      </a:lnTo>
                      <a:lnTo>
                        <a:pt x="6" y="15"/>
                      </a:lnTo>
                      <a:lnTo>
                        <a:pt x="6" y="18"/>
                      </a:lnTo>
                      <a:lnTo>
                        <a:pt x="8" y="21"/>
                      </a:lnTo>
                      <a:lnTo>
                        <a:pt x="9" y="24"/>
                      </a:lnTo>
                      <a:lnTo>
                        <a:pt x="11" y="27"/>
                      </a:lnTo>
                      <a:lnTo>
                        <a:pt x="12" y="30"/>
                      </a:lnTo>
                      <a:lnTo>
                        <a:pt x="14" y="30"/>
                      </a:lnTo>
                      <a:lnTo>
                        <a:pt x="14" y="27"/>
                      </a:lnTo>
                      <a:lnTo>
                        <a:pt x="13" y="24"/>
                      </a:lnTo>
                      <a:lnTo>
                        <a:pt x="12" y="20"/>
                      </a:lnTo>
                      <a:lnTo>
                        <a:pt x="13" y="19"/>
                      </a:lnTo>
                      <a:lnTo>
                        <a:pt x="14" y="19"/>
                      </a:lnTo>
                      <a:lnTo>
                        <a:pt x="15" y="19"/>
                      </a:lnTo>
                      <a:lnTo>
                        <a:pt x="16" y="19"/>
                      </a:lnTo>
                      <a:lnTo>
                        <a:pt x="18" y="19"/>
                      </a:lnTo>
                      <a:lnTo>
                        <a:pt x="19" y="19"/>
                      </a:lnTo>
                      <a:lnTo>
                        <a:pt x="20" y="20"/>
                      </a:lnTo>
                      <a:lnTo>
                        <a:pt x="19" y="24"/>
                      </a:lnTo>
                      <a:lnTo>
                        <a:pt x="18" y="27"/>
                      </a:lnTo>
                      <a:lnTo>
                        <a:pt x="18" y="30"/>
                      </a:lnTo>
                      <a:lnTo>
                        <a:pt x="21" y="30"/>
                      </a:lnTo>
                      <a:lnTo>
                        <a:pt x="21" y="27"/>
                      </a:lnTo>
                      <a:lnTo>
                        <a:pt x="23" y="24"/>
                      </a:lnTo>
                      <a:lnTo>
                        <a:pt x="24" y="21"/>
                      </a:lnTo>
                      <a:lnTo>
                        <a:pt x="26" y="18"/>
                      </a:lnTo>
                      <a:lnTo>
                        <a:pt x="27" y="15"/>
                      </a:lnTo>
                      <a:lnTo>
                        <a:pt x="26" y="11"/>
                      </a:lnTo>
                      <a:lnTo>
                        <a:pt x="25" y="8"/>
                      </a:lnTo>
                      <a:lnTo>
                        <a:pt x="22" y="6"/>
                      </a:lnTo>
                      <a:lnTo>
                        <a:pt x="20" y="4"/>
                      </a:lnTo>
                      <a:lnTo>
                        <a:pt x="16" y="4"/>
                      </a:lnTo>
                      <a:close/>
                      <a:moveTo>
                        <a:pt x="16" y="0"/>
                      </a:moveTo>
                      <a:lnTo>
                        <a:pt x="21" y="0"/>
                      </a:lnTo>
                      <a:lnTo>
                        <a:pt x="25" y="2"/>
                      </a:lnTo>
                      <a:lnTo>
                        <a:pt x="28" y="5"/>
                      </a:lnTo>
                      <a:lnTo>
                        <a:pt x="31" y="9"/>
                      </a:lnTo>
                      <a:lnTo>
                        <a:pt x="32" y="15"/>
                      </a:lnTo>
                      <a:lnTo>
                        <a:pt x="31" y="19"/>
                      </a:lnTo>
                      <a:lnTo>
                        <a:pt x="27" y="25"/>
                      </a:lnTo>
                      <a:lnTo>
                        <a:pt x="26" y="27"/>
                      </a:lnTo>
                      <a:lnTo>
                        <a:pt x="25" y="29"/>
                      </a:lnTo>
                      <a:lnTo>
                        <a:pt x="24" y="31"/>
                      </a:lnTo>
                      <a:lnTo>
                        <a:pt x="24" y="40"/>
                      </a:lnTo>
                      <a:lnTo>
                        <a:pt x="24" y="42"/>
                      </a:lnTo>
                      <a:lnTo>
                        <a:pt x="23" y="43"/>
                      </a:lnTo>
                      <a:lnTo>
                        <a:pt x="21" y="43"/>
                      </a:lnTo>
                      <a:lnTo>
                        <a:pt x="19" y="43"/>
                      </a:lnTo>
                      <a:lnTo>
                        <a:pt x="18" y="44"/>
                      </a:lnTo>
                      <a:lnTo>
                        <a:pt x="16" y="44"/>
                      </a:lnTo>
                      <a:lnTo>
                        <a:pt x="14" y="44"/>
                      </a:lnTo>
                      <a:lnTo>
                        <a:pt x="13" y="43"/>
                      </a:lnTo>
                      <a:lnTo>
                        <a:pt x="11" y="43"/>
                      </a:lnTo>
                      <a:lnTo>
                        <a:pt x="9" y="43"/>
                      </a:lnTo>
                      <a:lnTo>
                        <a:pt x="8" y="42"/>
                      </a:lnTo>
                      <a:lnTo>
                        <a:pt x="8" y="40"/>
                      </a:lnTo>
                      <a:lnTo>
                        <a:pt x="8" y="31"/>
                      </a:lnTo>
                      <a:lnTo>
                        <a:pt x="7" y="29"/>
                      </a:lnTo>
                      <a:lnTo>
                        <a:pt x="6" y="27"/>
                      </a:lnTo>
                      <a:lnTo>
                        <a:pt x="4" y="25"/>
                      </a:lnTo>
                      <a:lnTo>
                        <a:pt x="1" y="19"/>
                      </a:lnTo>
                      <a:lnTo>
                        <a:pt x="0" y="15"/>
                      </a:lnTo>
                      <a:lnTo>
                        <a:pt x="1" y="9"/>
                      </a:lnTo>
                      <a:lnTo>
                        <a:pt x="3" y="5"/>
                      </a:lnTo>
                      <a:lnTo>
                        <a:pt x="7" y="2"/>
                      </a:lnTo>
                      <a:lnTo>
                        <a:pt x="11" y="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75288" tIns="37644" rIns="75288" bIns="37644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zh-CN" altLang="en-US" sz="1515">
                    <a:latin typeface="Arial" panose="020B0604020202020204" pitchFamily="34" charset="0"/>
                    <a:ea typeface="微软雅黑" panose="020B050302020402020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20" name="išľíďè"/>
            <p:cNvSpPr/>
            <p:nvPr/>
          </p:nvSpPr>
          <p:spPr bwMode="auto">
            <a:xfrm>
              <a:off x="559936" y="5134397"/>
              <a:ext cx="2536640" cy="557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200" dirty="0">
                  <a:solidFill>
                    <a:srgbClr val="3B3D41"/>
                  </a:solidFill>
                  <a:latin typeface="阿里巴巴普惠体 L" panose="00020600040101010101" charset="-122"/>
                  <a:ea typeface="阿里巴巴普惠体 L" panose="00020600040101010101" charset="-122"/>
                  <a:cs typeface="阿里巴巴普惠体 L" panose="00020600040101010101" charset="-122"/>
                  <a:sym typeface="阿里巴巴普惠体 L" panose="00020600040101010101" charset="-122"/>
                </a:rPr>
                <a:t>请在此输入内容请在此输入内容请在此输入内容请在此输入内容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21" name="iSlíďè"/>
            <p:cNvSpPr txBox="1"/>
            <p:nvPr/>
          </p:nvSpPr>
          <p:spPr bwMode="auto">
            <a:xfrm>
              <a:off x="1001027" y="4800025"/>
              <a:ext cx="2195830" cy="351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rIns="90000">
              <a:normAutofit lnSpcReduction="10000"/>
            </a:bodyPr>
            <a:lstStyle/>
            <a:p>
              <a:pPr marL="0" marR="0" lvl="0" indent="0" algn="l" defTabSz="913765" rtl="0" eaLnBrk="1" fontAlgn="auto" latinLnBrk="0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</a:rPr>
                <a:t>标题文本预设</a:t>
              </a:r>
            </a:p>
          </p:txBody>
        </p:sp>
        <p:sp>
          <p:nvSpPr>
            <p:cNvPr id="122" name="išľíďè"/>
            <p:cNvSpPr/>
            <p:nvPr/>
          </p:nvSpPr>
          <p:spPr bwMode="auto">
            <a:xfrm>
              <a:off x="3477710" y="5139843"/>
              <a:ext cx="2536640" cy="557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200" dirty="0">
                  <a:solidFill>
                    <a:srgbClr val="3B3D41"/>
                  </a:solidFill>
                  <a:latin typeface="阿里巴巴普惠体 L" panose="00020600040101010101" charset="-122"/>
                  <a:ea typeface="阿里巴巴普惠体 L" panose="00020600040101010101" charset="-122"/>
                  <a:cs typeface="阿里巴巴普惠体 L" panose="00020600040101010101" charset="-122"/>
                  <a:sym typeface="阿里巴巴普惠体 L" panose="00020600040101010101" charset="-122"/>
                </a:rPr>
                <a:t>请在此输入内容请在此输入内容请在此输入内容请在此输入内容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23" name="iSlíďè"/>
            <p:cNvSpPr txBox="1"/>
            <p:nvPr/>
          </p:nvSpPr>
          <p:spPr bwMode="auto">
            <a:xfrm>
              <a:off x="3918801" y="4805471"/>
              <a:ext cx="2195830" cy="351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rIns="90000">
              <a:normAutofit lnSpcReduction="10000"/>
            </a:bodyPr>
            <a:lstStyle/>
            <a:p>
              <a:pPr marL="0" marR="0" lvl="0" indent="0" algn="l" defTabSz="913765" rtl="0" eaLnBrk="1" fontAlgn="auto" latinLnBrk="0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</a:rPr>
                <a:t>标题文本预设</a:t>
              </a:r>
            </a:p>
          </p:txBody>
        </p:sp>
        <p:sp>
          <p:nvSpPr>
            <p:cNvPr id="124" name="išľíďè"/>
            <p:cNvSpPr/>
            <p:nvPr/>
          </p:nvSpPr>
          <p:spPr bwMode="auto">
            <a:xfrm>
              <a:off x="6395484" y="5134363"/>
              <a:ext cx="2536640" cy="557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200" dirty="0">
                  <a:solidFill>
                    <a:srgbClr val="3B3D41"/>
                  </a:solidFill>
                  <a:latin typeface="阿里巴巴普惠体 L" panose="00020600040101010101" charset="-122"/>
                  <a:ea typeface="阿里巴巴普惠体 L" panose="00020600040101010101" charset="-122"/>
                  <a:cs typeface="阿里巴巴普惠体 L" panose="00020600040101010101" charset="-122"/>
                  <a:sym typeface="阿里巴巴普惠体 L" panose="00020600040101010101" charset="-122"/>
                </a:rPr>
                <a:t>请在此输入内容请在此输入内容请在此输入内容请在此输入内容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25" name="iSlíďè"/>
            <p:cNvSpPr txBox="1"/>
            <p:nvPr/>
          </p:nvSpPr>
          <p:spPr bwMode="auto">
            <a:xfrm>
              <a:off x="6836575" y="4799991"/>
              <a:ext cx="2195830" cy="351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rIns="90000">
              <a:normAutofit lnSpcReduction="10000"/>
            </a:bodyPr>
            <a:lstStyle/>
            <a:p>
              <a:pPr marL="0" marR="0" lvl="0" indent="0" algn="l" defTabSz="913765" rtl="0" eaLnBrk="1" fontAlgn="auto" latinLnBrk="0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</a:rPr>
                <a:t>标题文本预设</a:t>
              </a:r>
            </a:p>
          </p:txBody>
        </p:sp>
        <p:sp>
          <p:nvSpPr>
            <p:cNvPr id="126" name="išľíďè"/>
            <p:cNvSpPr/>
            <p:nvPr/>
          </p:nvSpPr>
          <p:spPr bwMode="auto">
            <a:xfrm>
              <a:off x="9179529" y="5134363"/>
              <a:ext cx="2536640" cy="557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200" dirty="0">
                  <a:solidFill>
                    <a:srgbClr val="3B3D41"/>
                  </a:solidFill>
                  <a:latin typeface="阿里巴巴普惠体 L" panose="00020600040101010101" charset="-122"/>
                  <a:ea typeface="阿里巴巴普惠体 L" panose="00020600040101010101" charset="-122"/>
                  <a:cs typeface="阿里巴巴普惠体 L" panose="00020600040101010101" charset="-122"/>
                  <a:sym typeface="阿里巴巴普惠体 L" panose="00020600040101010101" charset="-122"/>
                </a:rPr>
                <a:t>请在此输入内容请在此输入内容请在此输入内容请在此输入内容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27" name="iSlíďè"/>
            <p:cNvSpPr txBox="1"/>
            <p:nvPr/>
          </p:nvSpPr>
          <p:spPr bwMode="auto">
            <a:xfrm>
              <a:off x="9620620" y="4799991"/>
              <a:ext cx="2195830" cy="351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rIns="90000">
              <a:normAutofit lnSpcReduction="10000"/>
            </a:bodyPr>
            <a:lstStyle/>
            <a:p>
              <a:pPr marL="0" marR="0" lvl="0" indent="0" algn="l" defTabSz="913765" rtl="0" eaLnBrk="1" fontAlgn="auto" latinLnBrk="0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</a:rPr>
                <a:t>标题文本预设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18d7a04ca2ca0faa99409190e8e262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0605" y="2372360"/>
            <a:ext cx="7386955" cy="446913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2176145" y="1316355"/>
            <a:ext cx="4084955" cy="4001135"/>
            <a:chOff x="6375" y="1943"/>
            <a:chExt cx="6433" cy="6301"/>
          </a:xfrm>
        </p:grpSpPr>
        <p:sp>
          <p:nvSpPr>
            <p:cNvPr id="8" name="椭圆 7"/>
            <p:cNvSpPr/>
            <p:nvPr/>
          </p:nvSpPr>
          <p:spPr>
            <a:xfrm>
              <a:off x="6375" y="1943"/>
              <a:ext cx="6433" cy="6301"/>
            </a:xfrm>
            <a:prstGeom prst="ellipse">
              <a:avLst/>
            </a:prstGeom>
            <a:solidFill>
              <a:srgbClr val="D3B9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7299" y="3157"/>
              <a:ext cx="4586" cy="3609"/>
              <a:chOff x="7468" y="2294"/>
              <a:chExt cx="4586" cy="3609"/>
            </a:xfrm>
          </p:grpSpPr>
          <p:pic>
            <p:nvPicPr>
              <p:cNvPr id="2" name="图片 1" descr="圆框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68" y="2294"/>
                <a:ext cx="4586" cy="3609"/>
              </a:xfrm>
              <a:prstGeom prst="rect">
                <a:avLst/>
              </a:prstGeom>
            </p:spPr>
          </p:pic>
          <p:sp>
            <p:nvSpPr>
              <p:cNvPr id="7" name="矩形 6"/>
              <p:cNvSpPr/>
              <p:nvPr/>
            </p:nvSpPr>
            <p:spPr>
              <a:xfrm>
                <a:off x="8480" y="2586"/>
                <a:ext cx="2588" cy="2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11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宋体" panose="02010600030101010101" pitchFamily="2" charset="-122"/>
                    <a:ea typeface="宋体" panose="02010600030101010101" pitchFamily="2" charset="-122"/>
                  </a:rPr>
                  <a:t>贰</a:t>
                </a:r>
              </a:p>
            </p:txBody>
          </p:sp>
        </p:grpSp>
      </p:grpSp>
      <p:pic>
        <p:nvPicPr>
          <p:cNvPr id="11" name="图片 10" descr="8c4f77cd2ea6b92d08d975d4bf82e7a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835" y="3223260"/>
            <a:ext cx="2767330" cy="276733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D:\图片\7ac183928a6a541507888134ee2515a4.png7ac183928a6a541507888134ee2515a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036060" y="1890395"/>
            <a:ext cx="4119880" cy="4119880"/>
          </a:xfrm>
          <a:prstGeom prst="rect">
            <a:avLst/>
          </a:prstGeom>
        </p:spPr>
      </p:pic>
      <p:grpSp>
        <p:nvGrpSpPr>
          <p:cNvPr id="7" name="Group 44"/>
          <p:cNvGrpSpPr/>
          <p:nvPr/>
        </p:nvGrpSpPr>
        <p:grpSpPr>
          <a:xfrm rot="5400000">
            <a:off x="5700413" y="2496310"/>
            <a:ext cx="999502" cy="854537"/>
            <a:chOff x="1985980" y="2906793"/>
            <a:chExt cx="999502" cy="854537"/>
          </a:xfrm>
        </p:grpSpPr>
        <p:sp>
          <p:nvSpPr>
            <p:cNvPr id="31" name="Freeform: Shape 45"/>
            <p:cNvSpPr/>
            <p:nvPr/>
          </p:nvSpPr>
          <p:spPr>
            <a:xfrm rot="16200000">
              <a:off x="2485716" y="2974323"/>
              <a:ext cx="567296" cy="432236"/>
            </a:xfrm>
            <a:custGeom>
              <a:avLst/>
              <a:gdLst>
                <a:gd name="connsiteX0" fmla="*/ 21491 w 21512"/>
                <a:gd name="connsiteY0" fmla="*/ 18617 h 18617"/>
                <a:gd name="connsiteX1" fmla="*/ 21491 w 21512"/>
                <a:gd name="connsiteY1" fmla="*/ 8998 h 18617"/>
                <a:gd name="connsiteX2" fmla="*/ 20624 w 21512"/>
                <a:gd name="connsiteY2" fmla="*/ 2969 h 18617"/>
                <a:gd name="connsiteX3" fmla="*/ 17238 w 21512"/>
                <a:gd name="connsiteY3" fmla="*/ 40 h 18617"/>
                <a:gd name="connsiteX4" fmla="*/ 0 w 21512"/>
                <a:gd name="connsiteY4" fmla="*/ 40 h 18617"/>
                <a:gd name="connsiteX0-1" fmla="*/ 71254 w 71275"/>
                <a:gd name="connsiteY0-2" fmla="*/ 18749 h 18749"/>
                <a:gd name="connsiteX1-3" fmla="*/ 71254 w 71275"/>
                <a:gd name="connsiteY1-4" fmla="*/ 9130 h 18749"/>
                <a:gd name="connsiteX2-5" fmla="*/ 70387 w 71275"/>
                <a:gd name="connsiteY2-6" fmla="*/ 3101 h 18749"/>
                <a:gd name="connsiteX3-7" fmla="*/ 67001 w 71275"/>
                <a:gd name="connsiteY3-8" fmla="*/ 172 h 18749"/>
                <a:gd name="connsiteX4-9" fmla="*/ 0 w 71275"/>
                <a:gd name="connsiteY4-10" fmla="*/ 0 h 18749"/>
                <a:gd name="connsiteX0-11" fmla="*/ 11522 w 11543"/>
                <a:gd name="connsiteY0-12" fmla="*/ 18618 h 18618"/>
                <a:gd name="connsiteX1-13" fmla="*/ 11522 w 11543"/>
                <a:gd name="connsiteY1-14" fmla="*/ 8999 h 18618"/>
                <a:gd name="connsiteX2-15" fmla="*/ 10655 w 11543"/>
                <a:gd name="connsiteY2-16" fmla="*/ 2970 h 18618"/>
                <a:gd name="connsiteX3-17" fmla="*/ 7269 w 11543"/>
                <a:gd name="connsiteY3-18" fmla="*/ 41 h 18618"/>
                <a:gd name="connsiteX4-19" fmla="*/ 0 w 11543"/>
                <a:gd name="connsiteY4-20" fmla="*/ 41 h 18618"/>
                <a:gd name="connsiteX0-21" fmla="*/ 15199 w 15220"/>
                <a:gd name="connsiteY0-22" fmla="*/ 18618 h 18618"/>
                <a:gd name="connsiteX1-23" fmla="*/ 15199 w 15220"/>
                <a:gd name="connsiteY1-24" fmla="*/ 8999 h 18618"/>
                <a:gd name="connsiteX2-25" fmla="*/ 14332 w 15220"/>
                <a:gd name="connsiteY2-26" fmla="*/ 2970 h 18618"/>
                <a:gd name="connsiteX3-27" fmla="*/ 10946 w 15220"/>
                <a:gd name="connsiteY3-28" fmla="*/ 41 h 18618"/>
                <a:gd name="connsiteX4-29" fmla="*/ 0 w 15220"/>
                <a:gd name="connsiteY4-30" fmla="*/ 41 h 18618"/>
                <a:gd name="connsiteX0-31" fmla="*/ 15199 w 15220"/>
                <a:gd name="connsiteY0-32" fmla="*/ 16065 h 16065"/>
                <a:gd name="connsiteX1-33" fmla="*/ 15199 w 15220"/>
                <a:gd name="connsiteY1-34" fmla="*/ 8999 h 16065"/>
                <a:gd name="connsiteX2-35" fmla="*/ 14332 w 15220"/>
                <a:gd name="connsiteY2-36" fmla="*/ 2970 h 16065"/>
                <a:gd name="connsiteX3-37" fmla="*/ 10946 w 15220"/>
                <a:gd name="connsiteY3-38" fmla="*/ 41 h 16065"/>
                <a:gd name="connsiteX4-39" fmla="*/ 0 w 15220"/>
                <a:gd name="connsiteY4-40" fmla="*/ 41 h 16065"/>
                <a:gd name="connsiteX0-41" fmla="*/ 34728 w 34749"/>
                <a:gd name="connsiteY0-42" fmla="*/ 16194 h 16194"/>
                <a:gd name="connsiteX1-43" fmla="*/ 34728 w 34749"/>
                <a:gd name="connsiteY1-44" fmla="*/ 9128 h 16194"/>
                <a:gd name="connsiteX2-45" fmla="*/ 33861 w 34749"/>
                <a:gd name="connsiteY2-46" fmla="*/ 3099 h 16194"/>
                <a:gd name="connsiteX3-47" fmla="*/ 30475 w 34749"/>
                <a:gd name="connsiteY3-48" fmla="*/ 170 h 16194"/>
                <a:gd name="connsiteX4-49" fmla="*/ 0 w 34749"/>
                <a:gd name="connsiteY4-50" fmla="*/ 0 h 16194"/>
                <a:gd name="connsiteX0-51" fmla="*/ 34728 w 34749"/>
                <a:gd name="connsiteY0-52" fmla="*/ 16065 h 16065"/>
                <a:gd name="connsiteX1-53" fmla="*/ 34728 w 34749"/>
                <a:gd name="connsiteY1-54" fmla="*/ 8999 h 16065"/>
                <a:gd name="connsiteX2-55" fmla="*/ 33861 w 34749"/>
                <a:gd name="connsiteY2-56" fmla="*/ 2970 h 16065"/>
                <a:gd name="connsiteX3-57" fmla="*/ 30475 w 34749"/>
                <a:gd name="connsiteY3-58" fmla="*/ 41 h 16065"/>
                <a:gd name="connsiteX4-59" fmla="*/ 0 w 34749"/>
                <a:gd name="connsiteY4-60" fmla="*/ 382 h 16065"/>
                <a:gd name="connsiteX0-61" fmla="*/ 34401 w 34422"/>
                <a:gd name="connsiteY0-62" fmla="*/ 16065 h 16065"/>
                <a:gd name="connsiteX1-63" fmla="*/ 34401 w 34422"/>
                <a:gd name="connsiteY1-64" fmla="*/ 8999 h 16065"/>
                <a:gd name="connsiteX2-65" fmla="*/ 33534 w 34422"/>
                <a:gd name="connsiteY2-66" fmla="*/ 2970 h 16065"/>
                <a:gd name="connsiteX3-67" fmla="*/ 30148 w 34422"/>
                <a:gd name="connsiteY3-68" fmla="*/ 41 h 16065"/>
                <a:gd name="connsiteX4-69" fmla="*/ 0 w 34422"/>
                <a:gd name="connsiteY4-70" fmla="*/ 42 h 16065"/>
                <a:gd name="connsiteX0-71" fmla="*/ 34401 w 34422"/>
                <a:gd name="connsiteY0-72" fmla="*/ 23043 h 23043"/>
                <a:gd name="connsiteX1-73" fmla="*/ 34401 w 34422"/>
                <a:gd name="connsiteY1-74" fmla="*/ 8999 h 23043"/>
                <a:gd name="connsiteX2-75" fmla="*/ 33534 w 34422"/>
                <a:gd name="connsiteY2-76" fmla="*/ 2970 h 23043"/>
                <a:gd name="connsiteX3-77" fmla="*/ 30148 w 34422"/>
                <a:gd name="connsiteY3-78" fmla="*/ 41 h 23043"/>
                <a:gd name="connsiteX4-79" fmla="*/ 0 w 34422"/>
                <a:gd name="connsiteY4-80" fmla="*/ 42 h 23043"/>
                <a:gd name="connsiteX0-81" fmla="*/ 47182 w 47203"/>
                <a:gd name="connsiteY0-82" fmla="*/ 23043 h 23043"/>
                <a:gd name="connsiteX1-83" fmla="*/ 47182 w 47203"/>
                <a:gd name="connsiteY1-84" fmla="*/ 8999 h 23043"/>
                <a:gd name="connsiteX2-85" fmla="*/ 46315 w 47203"/>
                <a:gd name="connsiteY2-86" fmla="*/ 2970 h 23043"/>
                <a:gd name="connsiteX3-87" fmla="*/ 42929 w 47203"/>
                <a:gd name="connsiteY3-88" fmla="*/ 41 h 23043"/>
                <a:gd name="connsiteX4-89" fmla="*/ 0 w 47203"/>
                <a:gd name="connsiteY4-90" fmla="*/ 42 h 23043"/>
                <a:gd name="connsiteX0-91" fmla="*/ 39338 w 39359"/>
                <a:gd name="connsiteY0-92" fmla="*/ 23043 h 23043"/>
                <a:gd name="connsiteX1-93" fmla="*/ 39338 w 39359"/>
                <a:gd name="connsiteY1-94" fmla="*/ 8999 h 23043"/>
                <a:gd name="connsiteX2-95" fmla="*/ 38471 w 39359"/>
                <a:gd name="connsiteY2-96" fmla="*/ 2970 h 23043"/>
                <a:gd name="connsiteX3-97" fmla="*/ 35085 w 39359"/>
                <a:gd name="connsiteY3-98" fmla="*/ 41 h 23043"/>
                <a:gd name="connsiteX4-99" fmla="*/ 0 w 39359"/>
                <a:gd name="connsiteY4-100" fmla="*/ 42 h 23043"/>
                <a:gd name="connsiteX0-101" fmla="*/ 14579 w 14600"/>
                <a:gd name="connsiteY0-102" fmla="*/ 23171 h 23171"/>
                <a:gd name="connsiteX1-103" fmla="*/ 14579 w 14600"/>
                <a:gd name="connsiteY1-104" fmla="*/ 9127 h 23171"/>
                <a:gd name="connsiteX2-105" fmla="*/ 13712 w 14600"/>
                <a:gd name="connsiteY2-106" fmla="*/ 3098 h 23171"/>
                <a:gd name="connsiteX3-107" fmla="*/ 10326 w 14600"/>
                <a:gd name="connsiteY3-108" fmla="*/ 169 h 23171"/>
                <a:gd name="connsiteX4-109" fmla="*/ 0 w 14600"/>
                <a:gd name="connsiteY4-110" fmla="*/ 0 h 231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4600" h="23171" extrusionOk="0">
                  <a:moveTo>
                    <a:pt x="14579" y="23171"/>
                  </a:moveTo>
                  <a:lnTo>
                    <a:pt x="14579" y="9127"/>
                  </a:lnTo>
                  <a:cubicBezTo>
                    <a:pt x="14688" y="6953"/>
                    <a:pt x="14375" y="4779"/>
                    <a:pt x="13712" y="3098"/>
                  </a:cubicBezTo>
                  <a:cubicBezTo>
                    <a:pt x="12885" y="997"/>
                    <a:pt x="11616" y="-100"/>
                    <a:pt x="10326" y="169"/>
                  </a:cubicBezTo>
                  <a:lnTo>
                    <a:pt x="0" y="0"/>
                  </a:lnTo>
                </a:path>
              </a:pathLst>
            </a:custGeom>
            <a:ln w="6350" cmpd="sng">
              <a:solidFill>
                <a:schemeClr val="tx2"/>
              </a:solidFill>
              <a:prstDash val="dash"/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Freeform: Shape 46"/>
            <p:cNvSpPr/>
            <p:nvPr/>
          </p:nvSpPr>
          <p:spPr>
            <a:xfrm rot="10800000" flipH="1">
              <a:off x="1987241" y="3469623"/>
              <a:ext cx="567296" cy="244911"/>
            </a:xfrm>
            <a:custGeom>
              <a:avLst/>
              <a:gdLst>
                <a:gd name="connsiteX0" fmla="*/ 21491 w 21512"/>
                <a:gd name="connsiteY0" fmla="*/ 18617 h 18617"/>
                <a:gd name="connsiteX1" fmla="*/ 21491 w 21512"/>
                <a:gd name="connsiteY1" fmla="*/ 8998 h 18617"/>
                <a:gd name="connsiteX2" fmla="*/ 20624 w 21512"/>
                <a:gd name="connsiteY2" fmla="*/ 2969 h 18617"/>
                <a:gd name="connsiteX3" fmla="*/ 17238 w 21512"/>
                <a:gd name="connsiteY3" fmla="*/ 40 h 18617"/>
                <a:gd name="connsiteX4" fmla="*/ 0 w 21512"/>
                <a:gd name="connsiteY4" fmla="*/ 40 h 18617"/>
                <a:gd name="connsiteX0-1" fmla="*/ 71254 w 71275"/>
                <a:gd name="connsiteY0-2" fmla="*/ 18749 h 18749"/>
                <a:gd name="connsiteX1-3" fmla="*/ 71254 w 71275"/>
                <a:gd name="connsiteY1-4" fmla="*/ 9130 h 18749"/>
                <a:gd name="connsiteX2-5" fmla="*/ 70387 w 71275"/>
                <a:gd name="connsiteY2-6" fmla="*/ 3101 h 18749"/>
                <a:gd name="connsiteX3-7" fmla="*/ 67001 w 71275"/>
                <a:gd name="connsiteY3-8" fmla="*/ 172 h 18749"/>
                <a:gd name="connsiteX4-9" fmla="*/ 0 w 71275"/>
                <a:gd name="connsiteY4-10" fmla="*/ 0 h 18749"/>
                <a:gd name="connsiteX0-11" fmla="*/ 11522 w 11543"/>
                <a:gd name="connsiteY0-12" fmla="*/ 18618 h 18618"/>
                <a:gd name="connsiteX1-13" fmla="*/ 11522 w 11543"/>
                <a:gd name="connsiteY1-14" fmla="*/ 8999 h 18618"/>
                <a:gd name="connsiteX2-15" fmla="*/ 10655 w 11543"/>
                <a:gd name="connsiteY2-16" fmla="*/ 2970 h 18618"/>
                <a:gd name="connsiteX3-17" fmla="*/ 7269 w 11543"/>
                <a:gd name="connsiteY3-18" fmla="*/ 41 h 18618"/>
                <a:gd name="connsiteX4-19" fmla="*/ 0 w 11543"/>
                <a:gd name="connsiteY4-20" fmla="*/ 41 h 18618"/>
                <a:gd name="connsiteX0-21" fmla="*/ 15199 w 15220"/>
                <a:gd name="connsiteY0-22" fmla="*/ 18618 h 18618"/>
                <a:gd name="connsiteX1-23" fmla="*/ 15199 w 15220"/>
                <a:gd name="connsiteY1-24" fmla="*/ 8999 h 18618"/>
                <a:gd name="connsiteX2-25" fmla="*/ 14332 w 15220"/>
                <a:gd name="connsiteY2-26" fmla="*/ 2970 h 18618"/>
                <a:gd name="connsiteX3-27" fmla="*/ 10946 w 15220"/>
                <a:gd name="connsiteY3-28" fmla="*/ 41 h 18618"/>
                <a:gd name="connsiteX4-29" fmla="*/ 0 w 15220"/>
                <a:gd name="connsiteY4-30" fmla="*/ 41 h 18618"/>
                <a:gd name="connsiteX0-31" fmla="*/ 15199 w 15220"/>
                <a:gd name="connsiteY0-32" fmla="*/ 16065 h 16065"/>
                <a:gd name="connsiteX1-33" fmla="*/ 15199 w 15220"/>
                <a:gd name="connsiteY1-34" fmla="*/ 8999 h 16065"/>
                <a:gd name="connsiteX2-35" fmla="*/ 14332 w 15220"/>
                <a:gd name="connsiteY2-36" fmla="*/ 2970 h 16065"/>
                <a:gd name="connsiteX3-37" fmla="*/ 10946 w 15220"/>
                <a:gd name="connsiteY3-38" fmla="*/ 41 h 16065"/>
                <a:gd name="connsiteX4-39" fmla="*/ 0 w 15220"/>
                <a:gd name="connsiteY4-40" fmla="*/ 41 h 16065"/>
                <a:gd name="connsiteX0-41" fmla="*/ 34728 w 34749"/>
                <a:gd name="connsiteY0-42" fmla="*/ 16194 h 16194"/>
                <a:gd name="connsiteX1-43" fmla="*/ 34728 w 34749"/>
                <a:gd name="connsiteY1-44" fmla="*/ 9128 h 16194"/>
                <a:gd name="connsiteX2-45" fmla="*/ 33861 w 34749"/>
                <a:gd name="connsiteY2-46" fmla="*/ 3099 h 16194"/>
                <a:gd name="connsiteX3-47" fmla="*/ 30475 w 34749"/>
                <a:gd name="connsiteY3-48" fmla="*/ 170 h 16194"/>
                <a:gd name="connsiteX4-49" fmla="*/ 0 w 34749"/>
                <a:gd name="connsiteY4-50" fmla="*/ 0 h 16194"/>
                <a:gd name="connsiteX0-51" fmla="*/ 34728 w 34749"/>
                <a:gd name="connsiteY0-52" fmla="*/ 16065 h 16065"/>
                <a:gd name="connsiteX1-53" fmla="*/ 34728 w 34749"/>
                <a:gd name="connsiteY1-54" fmla="*/ 8999 h 16065"/>
                <a:gd name="connsiteX2-55" fmla="*/ 33861 w 34749"/>
                <a:gd name="connsiteY2-56" fmla="*/ 2970 h 16065"/>
                <a:gd name="connsiteX3-57" fmla="*/ 30475 w 34749"/>
                <a:gd name="connsiteY3-58" fmla="*/ 41 h 16065"/>
                <a:gd name="connsiteX4-59" fmla="*/ 0 w 34749"/>
                <a:gd name="connsiteY4-60" fmla="*/ 382 h 16065"/>
                <a:gd name="connsiteX0-61" fmla="*/ 34401 w 34422"/>
                <a:gd name="connsiteY0-62" fmla="*/ 16065 h 16065"/>
                <a:gd name="connsiteX1-63" fmla="*/ 34401 w 34422"/>
                <a:gd name="connsiteY1-64" fmla="*/ 8999 h 16065"/>
                <a:gd name="connsiteX2-65" fmla="*/ 33534 w 34422"/>
                <a:gd name="connsiteY2-66" fmla="*/ 2970 h 16065"/>
                <a:gd name="connsiteX3-67" fmla="*/ 30148 w 34422"/>
                <a:gd name="connsiteY3-68" fmla="*/ 41 h 16065"/>
                <a:gd name="connsiteX4-69" fmla="*/ 0 w 34422"/>
                <a:gd name="connsiteY4-70" fmla="*/ 42 h 16065"/>
                <a:gd name="connsiteX0-71" fmla="*/ 34401 w 34422"/>
                <a:gd name="connsiteY0-72" fmla="*/ 23043 h 23043"/>
                <a:gd name="connsiteX1-73" fmla="*/ 34401 w 34422"/>
                <a:gd name="connsiteY1-74" fmla="*/ 8999 h 23043"/>
                <a:gd name="connsiteX2-75" fmla="*/ 33534 w 34422"/>
                <a:gd name="connsiteY2-76" fmla="*/ 2970 h 23043"/>
                <a:gd name="connsiteX3-77" fmla="*/ 30148 w 34422"/>
                <a:gd name="connsiteY3-78" fmla="*/ 41 h 23043"/>
                <a:gd name="connsiteX4-79" fmla="*/ 0 w 34422"/>
                <a:gd name="connsiteY4-80" fmla="*/ 42 h 23043"/>
                <a:gd name="connsiteX0-81" fmla="*/ 47182 w 47203"/>
                <a:gd name="connsiteY0-82" fmla="*/ 23043 h 23043"/>
                <a:gd name="connsiteX1-83" fmla="*/ 47182 w 47203"/>
                <a:gd name="connsiteY1-84" fmla="*/ 8999 h 23043"/>
                <a:gd name="connsiteX2-85" fmla="*/ 46315 w 47203"/>
                <a:gd name="connsiteY2-86" fmla="*/ 2970 h 23043"/>
                <a:gd name="connsiteX3-87" fmla="*/ 42929 w 47203"/>
                <a:gd name="connsiteY3-88" fmla="*/ 41 h 23043"/>
                <a:gd name="connsiteX4-89" fmla="*/ 0 w 47203"/>
                <a:gd name="connsiteY4-90" fmla="*/ 42 h 23043"/>
                <a:gd name="connsiteX0-91" fmla="*/ 39338 w 39359"/>
                <a:gd name="connsiteY0-92" fmla="*/ 23043 h 23043"/>
                <a:gd name="connsiteX1-93" fmla="*/ 39338 w 39359"/>
                <a:gd name="connsiteY1-94" fmla="*/ 8999 h 23043"/>
                <a:gd name="connsiteX2-95" fmla="*/ 38471 w 39359"/>
                <a:gd name="connsiteY2-96" fmla="*/ 2970 h 23043"/>
                <a:gd name="connsiteX3-97" fmla="*/ 35085 w 39359"/>
                <a:gd name="connsiteY3-98" fmla="*/ 41 h 23043"/>
                <a:gd name="connsiteX4-99" fmla="*/ 0 w 39359"/>
                <a:gd name="connsiteY4-100" fmla="*/ 42 h 23043"/>
                <a:gd name="connsiteX0-101" fmla="*/ 14579 w 14600"/>
                <a:gd name="connsiteY0-102" fmla="*/ 23171 h 23171"/>
                <a:gd name="connsiteX1-103" fmla="*/ 14579 w 14600"/>
                <a:gd name="connsiteY1-104" fmla="*/ 9127 h 23171"/>
                <a:gd name="connsiteX2-105" fmla="*/ 13712 w 14600"/>
                <a:gd name="connsiteY2-106" fmla="*/ 3098 h 23171"/>
                <a:gd name="connsiteX3-107" fmla="*/ 10326 w 14600"/>
                <a:gd name="connsiteY3-108" fmla="*/ 169 h 23171"/>
                <a:gd name="connsiteX4-109" fmla="*/ 0 w 14600"/>
                <a:gd name="connsiteY4-110" fmla="*/ 0 h 23171"/>
                <a:gd name="connsiteX0-111" fmla="*/ 14579 w 14600"/>
                <a:gd name="connsiteY0-112" fmla="*/ 13129 h 13129"/>
                <a:gd name="connsiteX1-113" fmla="*/ 14579 w 14600"/>
                <a:gd name="connsiteY1-114" fmla="*/ 9127 h 13129"/>
                <a:gd name="connsiteX2-115" fmla="*/ 13712 w 14600"/>
                <a:gd name="connsiteY2-116" fmla="*/ 3098 h 13129"/>
                <a:gd name="connsiteX3-117" fmla="*/ 10326 w 14600"/>
                <a:gd name="connsiteY3-118" fmla="*/ 169 h 13129"/>
                <a:gd name="connsiteX4-119" fmla="*/ 0 w 14600"/>
                <a:gd name="connsiteY4-120" fmla="*/ 0 h 1312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4600" h="13129" extrusionOk="0">
                  <a:moveTo>
                    <a:pt x="14579" y="13129"/>
                  </a:moveTo>
                  <a:lnTo>
                    <a:pt x="14579" y="9127"/>
                  </a:lnTo>
                  <a:cubicBezTo>
                    <a:pt x="14688" y="6953"/>
                    <a:pt x="14375" y="4779"/>
                    <a:pt x="13712" y="3098"/>
                  </a:cubicBezTo>
                  <a:cubicBezTo>
                    <a:pt x="12885" y="997"/>
                    <a:pt x="11616" y="-100"/>
                    <a:pt x="10326" y="169"/>
                  </a:cubicBezTo>
                  <a:lnTo>
                    <a:pt x="0" y="0"/>
                  </a:lnTo>
                </a:path>
              </a:pathLst>
            </a:custGeom>
            <a:ln w="6350" cmpd="sng">
              <a:solidFill>
                <a:schemeClr val="tx2"/>
              </a:solidFill>
              <a:prstDash val="dash"/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Oval 47"/>
            <p:cNvSpPr/>
            <p:nvPr/>
          </p:nvSpPr>
          <p:spPr>
            <a:xfrm>
              <a:off x="1985980" y="3666390"/>
              <a:ext cx="94942" cy="94940"/>
            </a:xfrm>
            <a:prstGeom prst="ellipse">
              <a:avLst/>
            </a:prstGeom>
            <a:solidFill>
              <a:schemeClr val="bg1"/>
            </a:solidFill>
            <a:ln w="6350" cmpd="sng"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9" name="Group 50"/>
          <p:cNvGrpSpPr/>
          <p:nvPr/>
        </p:nvGrpSpPr>
        <p:grpSpPr>
          <a:xfrm rot="16200000" flipH="1">
            <a:off x="7765772" y="3073452"/>
            <a:ext cx="999502" cy="854537"/>
            <a:chOff x="1985980" y="2906793"/>
            <a:chExt cx="999502" cy="854537"/>
          </a:xfrm>
        </p:grpSpPr>
        <p:sp>
          <p:nvSpPr>
            <p:cNvPr id="26" name="Freeform: Shape 51"/>
            <p:cNvSpPr/>
            <p:nvPr/>
          </p:nvSpPr>
          <p:spPr>
            <a:xfrm rot="16200000">
              <a:off x="2485716" y="2974323"/>
              <a:ext cx="567296" cy="432236"/>
            </a:xfrm>
            <a:custGeom>
              <a:avLst/>
              <a:gdLst>
                <a:gd name="connsiteX0" fmla="*/ 21491 w 21512"/>
                <a:gd name="connsiteY0" fmla="*/ 18617 h 18617"/>
                <a:gd name="connsiteX1" fmla="*/ 21491 w 21512"/>
                <a:gd name="connsiteY1" fmla="*/ 8998 h 18617"/>
                <a:gd name="connsiteX2" fmla="*/ 20624 w 21512"/>
                <a:gd name="connsiteY2" fmla="*/ 2969 h 18617"/>
                <a:gd name="connsiteX3" fmla="*/ 17238 w 21512"/>
                <a:gd name="connsiteY3" fmla="*/ 40 h 18617"/>
                <a:gd name="connsiteX4" fmla="*/ 0 w 21512"/>
                <a:gd name="connsiteY4" fmla="*/ 40 h 18617"/>
                <a:gd name="connsiteX0-1" fmla="*/ 71254 w 71275"/>
                <a:gd name="connsiteY0-2" fmla="*/ 18749 h 18749"/>
                <a:gd name="connsiteX1-3" fmla="*/ 71254 w 71275"/>
                <a:gd name="connsiteY1-4" fmla="*/ 9130 h 18749"/>
                <a:gd name="connsiteX2-5" fmla="*/ 70387 w 71275"/>
                <a:gd name="connsiteY2-6" fmla="*/ 3101 h 18749"/>
                <a:gd name="connsiteX3-7" fmla="*/ 67001 w 71275"/>
                <a:gd name="connsiteY3-8" fmla="*/ 172 h 18749"/>
                <a:gd name="connsiteX4-9" fmla="*/ 0 w 71275"/>
                <a:gd name="connsiteY4-10" fmla="*/ 0 h 18749"/>
                <a:gd name="connsiteX0-11" fmla="*/ 11522 w 11543"/>
                <a:gd name="connsiteY0-12" fmla="*/ 18618 h 18618"/>
                <a:gd name="connsiteX1-13" fmla="*/ 11522 w 11543"/>
                <a:gd name="connsiteY1-14" fmla="*/ 8999 h 18618"/>
                <a:gd name="connsiteX2-15" fmla="*/ 10655 w 11543"/>
                <a:gd name="connsiteY2-16" fmla="*/ 2970 h 18618"/>
                <a:gd name="connsiteX3-17" fmla="*/ 7269 w 11543"/>
                <a:gd name="connsiteY3-18" fmla="*/ 41 h 18618"/>
                <a:gd name="connsiteX4-19" fmla="*/ 0 w 11543"/>
                <a:gd name="connsiteY4-20" fmla="*/ 41 h 18618"/>
                <a:gd name="connsiteX0-21" fmla="*/ 15199 w 15220"/>
                <a:gd name="connsiteY0-22" fmla="*/ 18618 h 18618"/>
                <a:gd name="connsiteX1-23" fmla="*/ 15199 w 15220"/>
                <a:gd name="connsiteY1-24" fmla="*/ 8999 h 18618"/>
                <a:gd name="connsiteX2-25" fmla="*/ 14332 w 15220"/>
                <a:gd name="connsiteY2-26" fmla="*/ 2970 h 18618"/>
                <a:gd name="connsiteX3-27" fmla="*/ 10946 w 15220"/>
                <a:gd name="connsiteY3-28" fmla="*/ 41 h 18618"/>
                <a:gd name="connsiteX4-29" fmla="*/ 0 w 15220"/>
                <a:gd name="connsiteY4-30" fmla="*/ 41 h 18618"/>
                <a:gd name="connsiteX0-31" fmla="*/ 15199 w 15220"/>
                <a:gd name="connsiteY0-32" fmla="*/ 16065 h 16065"/>
                <a:gd name="connsiteX1-33" fmla="*/ 15199 w 15220"/>
                <a:gd name="connsiteY1-34" fmla="*/ 8999 h 16065"/>
                <a:gd name="connsiteX2-35" fmla="*/ 14332 w 15220"/>
                <a:gd name="connsiteY2-36" fmla="*/ 2970 h 16065"/>
                <a:gd name="connsiteX3-37" fmla="*/ 10946 w 15220"/>
                <a:gd name="connsiteY3-38" fmla="*/ 41 h 16065"/>
                <a:gd name="connsiteX4-39" fmla="*/ 0 w 15220"/>
                <a:gd name="connsiteY4-40" fmla="*/ 41 h 16065"/>
                <a:gd name="connsiteX0-41" fmla="*/ 34728 w 34749"/>
                <a:gd name="connsiteY0-42" fmla="*/ 16194 h 16194"/>
                <a:gd name="connsiteX1-43" fmla="*/ 34728 w 34749"/>
                <a:gd name="connsiteY1-44" fmla="*/ 9128 h 16194"/>
                <a:gd name="connsiteX2-45" fmla="*/ 33861 w 34749"/>
                <a:gd name="connsiteY2-46" fmla="*/ 3099 h 16194"/>
                <a:gd name="connsiteX3-47" fmla="*/ 30475 w 34749"/>
                <a:gd name="connsiteY3-48" fmla="*/ 170 h 16194"/>
                <a:gd name="connsiteX4-49" fmla="*/ 0 w 34749"/>
                <a:gd name="connsiteY4-50" fmla="*/ 0 h 16194"/>
                <a:gd name="connsiteX0-51" fmla="*/ 34728 w 34749"/>
                <a:gd name="connsiteY0-52" fmla="*/ 16065 h 16065"/>
                <a:gd name="connsiteX1-53" fmla="*/ 34728 w 34749"/>
                <a:gd name="connsiteY1-54" fmla="*/ 8999 h 16065"/>
                <a:gd name="connsiteX2-55" fmla="*/ 33861 w 34749"/>
                <a:gd name="connsiteY2-56" fmla="*/ 2970 h 16065"/>
                <a:gd name="connsiteX3-57" fmla="*/ 30475 w 34749"/>
                <a:gd name="connsiteY3-58" fmla="*/ 41 h 16065"/>
                <a:gd name="connsiteX4-59" fmla="*/ 0 w 34749"/>
                <a:gd name="connsiteY4-60" fmla="*/ 382 h 16065"/>
                <a:gd name="connsiteX0-61" fmla="*/ 34401 w 34422"/>
                <a:gd name="connsiteY0-62" fmla="*/ 16065 h 16065"/>
                <a:gd name="connsiteX1-63" fmla="*/ 34401 w 34422"/>
                <a:gd name="connsiteY1-64" fmla="*/ 8999 h 16065"/>
                <a:gd name="connsiteX2-65" fmla="*/ 33534 w 34422"/>
                <a:gd name="connsiteY2-66" fmla="*/ 2970 h 16065"/>
                <a:gd name="connsiteX3-67" fmla="*/ 30148 w 34422"/>
                <a:gd name="connsiteY3-68" fmla="*/ 41 h 16065"/>
                <a:gd name="connsiteX4-69" fmla="*/ 0 w 34422"/>
                <a:gd name="connsiteY4-70" fmla="*/ 42 h 16065"/>
                <a:gd name="connsiteX0-71" fmla="*/ 34401 w 34422"/>
                <a:gd name="connsiteY0-72" fmla="*/ 23043 h 23043"/>
                <a:gd name="connsiteX1-73" fmla="*/ 34401 w 34422"/>
                <a:gd name="connsiteY1-74" fmla="*/ 8999 h 23043"/>
                <a:gd name="connsiteX2-75" fmla="*/ 33534 w 34422"/>
                <a:gd name="connsiteY2-76" fmla="*/ 2970 h 23043"/>
                <a:gd name="connsiteX3-77" fmla="*/ 30148 w 34422"/>
                <a:gd name="connsiteY3-78" fmla="*/ 41 h 23043"/>
                <a:gd name="connsiteX4-79" fmla="*/ 0 w 34422"/>
                <a:gd name="connsiteY4-80" fmla="*/ 42 h 23043"/>
                <a:gd name="connsiteX0-81" fmla="*/ 47182 w 47203"/>
                <a:gd name="connsiteY0-82" fmla="*/ 23043 h 23043"/>
                <a:gd name="connsiteX1-83" fmla="*/ 47182 w 47203"/>
                <a:gd name="connsiteY1-84" fmla="*/ 8999 h 23043"/>
                <a:gd name="connsiteX2-85" fmla="*/ 46315 w 47203"/>
                <a:gd name="connsiteY2-86" fmla="*/ 2970 h 23043"/>
                <a:gd name="connsiteX3-87" fmla="*/ 42929 w 47203"/>
                <a:gd name="connsiteY3-88" fmla="*/ 41 h 23043"/>
                <a:gd name="connsiteX4-89" fmla="*/ 0 w 47203"/>
                <a:gd name="connsiteY4-90" fmla="*/ 42 h 23043"/>
                <a:gd name="connsiteX0-91" fmla="*/ 39338 w 39359"/>
                <a:gd name="connsiteY0-92" fmla="*/ 23043 h 23043"/>
                <a:gd name="connsiteX1-93" fmla="*/ 39338 w 39359"/>
                <a:gd name="connsiteY1-94" fmla="*/ 8999 h 23043"/>
                <a:gd name="connsiteX2-95" fmla="*/ 38471 w 39359"/>
                <a:gd name="connsiteY2-96" fmla="*/ 2970 h 23043"/>
                <a:gd name="connsiteX3-97" fmla="*/ 35085 w 39359"/>
                <a:gd name="connsiteY3-98" fmla="*/ 41 h 23043"/>
                <a:gd name="connsiteX4-99" fmla="*/ 0 w 39359"/>
                <a:gd name="connsiteY4-100" fmla="*/ 42 h 23043"/>
                <a:gd name="connsiteX0-101" fmla="*/ 14579 w 14600"/>
                <a:gd name="connsiteY0-102" fmla="*/ 23171 h 23171"/>
                <a:gd name="connsiteX1-103" fmla="*/ 14579 w 14600"/>
                <a:gd name="connsiteY1-104" fmla="*/ 9127 h 23171"/>
                <a:gd name="connsiteX2-105" fmla="*/ 13712 w 14600"/>
                <a:gd name="connsiteY2-106" fmla="*/ 3098 h 23171"/>
                <a:gd name="connsiteX3-107" fmla="*/ 10326 w 14600"/>
                <a:gd name="connsiteY3-108" fmla="*/ 169 h 23171"/>
                <a:gd name="connsiteX4-109" fmla="*/ 0 w 14600"/>
                <a:gd name="connsiteY4-110" fmla="*/ 0 h 231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4600" h="23171" extrusionOk="0">
                  <a:moveTo>
                    <a:pt x="14579" y="23171"/>
                  </a:moveTo>
                  <a:lnTo>
                    <a:pt x="14579" y="9127"/>
                  </a:lnTo>
                  <a:cubicBezTo>
                    <a:pt x="14688" y="6953"/>
                    <a:pt x="14375" y="4779"/>
                    <a:pt x="13712" y="3098"/>
                  </a:cubicBezTo>
                  <a:cubicBezTo>
                    <a:pt x="12885" y="997"/>
                    <a:pt x="11616" y="-100"/>
                    <a:pt x="10326" y="169"/>
                  </a:cubicBezTo>
                  <a:lnTo>
                    <a:pt x="0" y="0"/>
                  </a:lnTo>
                </a:path>
              </a:pathLst>
            </a:custGeom>
            <a:ln w="6350" cmpd="sng">
              <a:solidFill>
                <a:schemeClr val="tx2"/>
              </a:solidFill>
              <a:prstDash val="dash"/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Freeform: Shape 52"/>
            <p:cNvSpPr/>
            <p:nvPr/>
          </p:nvSpPr>
          <p:spPr>
            <a:xfrm rot="10800000" flipH="1">
              <a:off x="1987241" y="3469623"/>
              <a:ext cx="567296" cy="244911"/>
            </a:xfrm>
            <a:custGeom>
              <a:avLst/>
              <a:gdLst>
                <a:gd name="connsiteX0" fmla="*/ 21491 w 21512"/>
                <a:gd name="connsiteY0" fmla="*/ 18617 h 18617"/>
                <a:gd name="connsiteX1" fmla="*/ 21491 w 21512"/>
                <a:gd name="connsiteY1" fmla="*/ 8998 h 18617"/>
                <a:gd name="connsiteX2" fmla="*/ 20624 w 21512"/>
                <a:gd name="connsiteY2" fmla="*/ 2969 h 18617"/>
                <a:gd name="connsiteX3" fmla="*/ 17238 w 21512"/>
                <a:gd name="connsiteY3" fmla="*/ 40 h 18617"/>
                <a:gd name="connsiteX4" fmla="*/ 0 w 21512"/>
                <a:gd name="connsiteY4" fmla="*/ 40 h 18617"/>
                <a:gd name="connsiteX0-1" fmla="*/ 71254 w 71275"/>
                <a:gd name="connsiteY0-2" fmla="*/ 18749 h 18749"/>
                <a:gd name="connsiteX1-3" fmla="*/ 71254 w 71275"/>
                <a:gd name="connsiteY1-4" fmla="*/ 9130 h 18749"/>
                <a:gd name="connsiteX2-5" fmla="*/ 70387 w 71275"/>
                <a:gd name="connsiteY2-6" fmla="*/ 3101 h 18749"/>
                <a:gd name="connsiteX3-7" fmla="*/ 67001 w 71275"/>
                <a:gd name="connsiteY3-8" fmla="*/ 172 h 18749"/>
                <a:gd name="connsiteX4-9" fmla="*/ 0 w 71275"/>
                <a:gd name="connsiteY4-10" fmla="*/ 0 h 18749"/>
                <a:gd name="connsiteX0-11" fmla="*/ 11522 w 11543"/>
                <a:gd name="connsiteY0-12" fmla="*/ 18618 h 18618"/>
                <a:gd name="connsiteX1-13" fmla="*/ 11522 w 11543"/>
                <a:gd name="connsiteY1-14" fmla="*/ 8999 h 18618"/>
                <a:gd name="connsiteX2-15" fmla="*/ 10655 w 11543"/>
                <a:gd name="connsiteY2-16" fmla="*/ 2970 h 18618"/>
                <a:gd name="connsiteX3-17" fmla="*/ 7269 w 11543"/>
                <a:gd name="connsiteY3-18" fmla="*/ 41 h 18618"/>
                <a:gd name="connsiteX4-19" fmla="*/ 0 w 11543"/>
                <a:gd name="connsiteY4-20" fmla="*/ 41 h 18618"/>
                <a:gd name="connsiteX0-21" fmla="*/ 15199 w 15220"/>
                <a:gd name="connsiteY0-22" fmla="*/ 18618 h 18618"/>
                <a:gd name="connsiteX1-23" fmla="*/ 15199 w 15220"/>
                <a:gd name="connsiteY1-24" fmla="*/ 8999 h 18618"/>
                <a:gd name="connsiteX2-25" fmla="*/ 14332 w 15220"/>
                <a:gd name="connsiteY2-26" fmla="*/ 2970 h 18618"/>
                <a:gd name="connsiteX3-27" fmla="*/ 10946 w 15220"/>
                <a:gd name="connsiteY3-28" fmla="*/ 41 h 18618"/>
                <a:gd name="connsiteX4-29" fmla="*/ 0 w 15220"/>
                <a:gd name="connsiteY4-30" fmla="*/ 41 h 18618"/>
                <a:gd name="connsiteX0-31" fmla="*/ 15199 w 15220"/>
                <a:gd name="connsiteY0-32" fmla="*/ 16065 h 16065"/>
                <a:gd name="connsiteX1-33" fmla="*/ 15199 w 15220"/>
                <a:gd name="connsiteY1-34" fmla="*/ 8999 h 16065"/>
                <a:gd name="connsiteX2-35" fmla="*/ 14332 w 15220"/>
                <a:gd name="connsiteY2-36" fmla="*/ 2970 h 16065"/>
                <a:gd name="connsiteX3-37" fmla="*/ 10946 w 15220"/>
                <a:gd name="connsiteY3-38" fmla="*/ 41 h 16065"/>
                <a:gd name="connsiteX4-39" fmla="*/ 0 w 15220"/>
                <a:gd name="connsiteY4-40" fmla="*/ 41 h 16065"/>
                <a:gd name="connsiteX0-41" fmla="*/ 34728 w 34749"/>
                <a:gd name="connsiteY0-42" fmla="*/ 16194 h 16194"/>
                <a:gd name="connsiteX1-43" fmla="*/ 34728 w 34749"/>
                <a:gd name="connsiteY1-44" fmla="*/ 9128 h 16194"/>
                <a:gd name="connsiteX2-45" fmla="*/ 33861 w 34749"/>
                <a:gd name="connsiteY2-46" fmla="*/ 3099 h 16194"/>
                <a:gd name="connsiteX3-47" fmla="*/ 30475 w 34749"/>
                <a:gd name="connsiteY3-48" fmla="*/ 170 h 16194"/>
                <a:gd name="connsiteX4-49" fmla="*/ 0 w 34749"/>
                <a:gd name="connsiteY4-50" fmla="*/ 0 h 16194"/>
                <a:gd name="connsiteX0-51" fmla="*/ 34728 w 34749"/>
                <a:gd name="connsiteY0-52" fmla="*/ 16065 h 16065"/>
                <a:gd name="connsiteX1-53" fmla="*/ 34728 w 34749"/>
                <a:gd name="connsiteY1-54" fmla="*/ 8999 h 16065"/>
                <a:gd name="connsiteX2-55" fmla="*/ 33861 w 34749"/>
                <a:gd name="connsiteY2-56" fmla="*/ 2970 h 16065"/>
                <a:gd name="connsiteX3-57" fmla="*/ 30475 w 34749"/>
                <a:gd name="connsiteY3-58" fmla="*/ 41 h 16065"/>
                <a:gd name="connsiteX4-59" fmla="*/ 0 w 34749"/>
                <a:gd name="connsiteY4-60" fmla="*/ 382 h 16065"/>
                <a:gd name="connsiteX0-61" fmla="*/ 34401 w 34422"/>
                <a:gd name="connsiteY0-62" fmla="*/ 16065 h 16065"/>
                <a:gd name="connsiteX1-63" fmla="*/ 34401 w 34422"/>
                <a:gd name="connsiteY1-64" fmla="*/ 8999 h 16065"/>
                <a:gd name="connsiteX2-65" fmla="*/ 33534 w 34422"/>
                <a:gd name="connsiteY2-66" fmla="*/ 2970 h 16065"/>
                <a:gd name="connsiteX3-67" fmla="*/ 30148 w 34422"/>
                <a:gd name="connsiteY3-68" fmla="*/ 41 h 16065"/>
                <a:gd name="connsiteX4-69" fmla="*/ 0 w 34422"/>
                <a:gd name="connsiteY4-70" fmla="*/ 42 h 16065"/>
                <a:gd name="connsiteX0-71" fmla="*/ 34401 w 34422"/>
                <a:gd name="connsiteY0-72" fmla="*/ 23043 h 23043"/>
                <a:gd name="connsiteX1-73" fmla="*/ 34401 w 34422"/>
                <a:gd name="connsiteY1-74" fmla="*/ 8999 h 23043"/>
                <a:gd name="connsiteX2-75" fmla="*/ 33534 w 34422"/>
                <a:gd name="connsiteY2-76" fmla="*/ 2970 h 23043"/>
                <a:gd name="connsiteX3-77" fmla="*/ 30148 w 34422"/>
                <a:gd name="connsiteY3-78" fmla="*/ 41 h 23043"/>
                <a:gd name="connsiteX4-79" fmla="*/ 0 w 34422"/>
                <a:gd name="connsiteY4-80" fmla="*/ 42 h 23043"/>
                <a:gd name="connsiteX0-81" fmla="*/ 47182 w 47203"/>
                <a:gd name="connsiteY0-82" fmla="*/ 23043 h 23043"/>
                <a:gd name="connsiteX1-83" fmla="*/ 47182 w 47203"/>
                <a:gd name="connsiteY1-84" fmla="*/ 8999 h 23043"/>
                <a:gd name="connsiteX2-85" fmla="*/ 46315 w 47203"/>
                <a:gd name="connsiteY2-86" fmla="*/ 2970 h 23043"/>
                <a:gd name="connsiteX3-87" fmla="*/ 42929 w 47203"/>
                <a:gd name="connsiteY3-88" fmla="*/ 41 h 23043"/>
                <a:gd name="connsiteX4-89" fmla="*/ 0 w 47203"/>
                <a:gd name="connsiteY4-90" fmla="*/ 42 h 23043"/>
                <a:gd name="connsiteX0-91" fmla="*/ 39338 w 39359"/>
                <a:gd name="connsiteY0-92" fmla="*/ 23043 h 23043"/>
                <a:gd name="connsiteX1-93" fmla="*/ 39338 w 39359"/>
                <a:gd name="connsiteY1-94" fmla="*/ 8999 h 23043"/>
                <a:gd name="connsiteX2-95" fmla="*/ 38471 w 39359"/>
                <a:gd name="connsiteY2-96" fmla="*/ 2970 h 23043"/>
                <a:gd name="connsiteX3-97" fmla="*/ 35085 w 39359"/>
                <a:gd name="connsiteY3-98" fmla="*/ 41 h 23043"/>
                <a:gd name="connsiteX4-99" fmla="*/ 0 w 39359"/>
                <a:gd name="connsiteY4-100" fmla="*/ 42 h 23043"/>
                <a:gd name="connsiteX0-101" fmla="*/ 14579 w 14600"/>
                <a:gd name="connsiteY0-102" fmla="*/ 23171 h 23171"/>
                <a:gd name="connsiteX1-103" fmla="*/ 14579 w 14600"/>
                <a:gd name="connsiteY1-104" fmla="*/ 9127 h 23171"/>
                <a:gd name="connsiteX2-105" fmla="*/ 13712 w 14600"/>
                <a:gd name="connsiteY2-106" fmla="*/ 3098 h 23171"/>
                <a:gd name="connsiteX3-107" fmla="*/ 10326 w 14600"/>
                <a:gd name="connsiteY3-108" fmla="*/ 169 h 23171"/>
                <a:gd name="connsiteX4-109" fmla="*/ 0 w 14600"/>
                <a:gd name="connsiteY4-110" fmla="*/ 0 h 23171"/>
                <a:gd name="connsiteX0-111" fmla="*/ 14579 w 14600"/>
                <a:gd name="connsiteY0-112" fmla="*/ 13129 h 13129"/>
                <a:gd name="connsiteX1-113" fmla="*/ 14579 w 14600"/>
                <a:gd name="connsiteY1-114" fmla="*/ 9127 h 13129"/>
                <a:gd name="connsiteX2-115" fmla="*/ 13712 w 14600"/>
                <a:gd name="connsiteY2-116" fmla="*/ 3098 h 13129"/>
                <a:gd name="connsiteX3-117" fmla="*/ 10326 w 14600"/>
                <a:gd name="connsiteY3-118" fmla="*/ 169 h 13129"/>
                <a:gd name="connsiteX4-119" fmla="*/ 0 w 14600"/>
                <a:gd name="connsiteY4-120" fmla="*/ 0 h 1312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4600" h="13129" extrusionOk="0">
                  <a:moveTo>
                    <a:pt x="14579" y="13129"/>
                  </a:moveTo>
                  <a:lnTo>
                    <a:pt x="14579" y="9127"/>
                  </a:lnTo>
                  <a:cubicBezTo>
                    <a:pt x="14688" y="6953"/>
                    <a:pt x="14375" y="4779"/>
                    <a:pt x="13712" y="3098"/>
                  </a:cubicBezTo>
                  <a:cubicBezTo>
                    <a:pt x="12885" y="997"/>
                    <a:pt x="11616" y="-100"/>
                    <a:pt x="10326" y="169"/>
                  </a:cubicBezTo>
                  <a:lnTo>
                    <a:pt x="0" y="0"/>
                  </a:lnTo>
                </a:path>
              </a:pathLst>
            </a:custGeom>
            <a:ln w="6350" cmpd="sng">
              <a:solidFill>
                <a:schemeClr val="tx2"/>
              </a:solidFill>
              <a:prstDash val="dash"/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Oval 53"/>
            <p:cNvSpPr/>
            <p:nvPr/>
          </p:nvSpPr>
          <p:spPr>
            <a:xfrm>
              <a:off x="1985980" y="3666390"/>
              <a:ext cx="94942" cy="94940"/>
            </a:xfrm>
            <a:prstGeom prst="ellipse">
              <a:avLst/>
            </a:prstGeom>
            <a:solidFill>
              <a:schemeClr val="bg1"/>
            </a:solidFill>
            <a:ln w="6350" cmpd="sng"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0" name="Group 54"/>
          <p:cNvGrpSpPr/>
          <p:nvPr/>
        </p:nvGrpSpPr>
        <p:grpSpPr>
          <a:xfrm rot="16200000" flipH="1">
            <a:off x="9003159" y="3648488"/>
            <a:ext cx="999502" cy="854537"/>
            <a:chOff x="1985980" y="2906793"/>
            <a:chExt cx="999502" cy="854537"/>
          </a:xfrm>
        </p:grpSpPr>
        <p:sp>
          <p:nvSpPr>
            <p:cNvPr id="23" name="Freeform: Shape 55"/>
            <p:cNvSpPr/>
            <p:nvPr/>
          </p:nvSpPr>
          <p:spPr>
            <a:xfrm rot="16200000">
              <a:off x="2485716" y="2974323"/>
              <a:ext cx="567296" cy="432236"/>
            </a:xfrm>
            <a:custGeom>
              <a:avLst/>
              <a:gdLst>
                <a:gd name="connsiteX0" fmla="*/ 21491 w 21512"/>
                <a:gd name="connsiteY0" fmla="*/ 18617 h 18617"/>
                <a:gd name="connsiteX1" fmla="*/ 21491 w 21512"/>
                <a:gd name="connsiteY1" fmla="*/ 8998 h 18617"/>
                <a:gd name="connsiteX2" fmla="*/ 20624 w 21512"/>
                <a:gd name="connsiteY2" fmla="*/ 2969 h 18617"/>
                <a:gd name="connsiteX3" fmla="*/ 17238 w 21512"/>
                <a:gd name="connsiteY3" fmla="*/ 40 h 18617"/>
                <a:gd name="connsiteX4" fmla="*/ 0 w 21512"/>
                <a:gd name="connsiteY4" fmla="*/ 40 h 18617"/>
                <a:gd name="connsiteX0-1" fmla="*/ 71254 w 71275"/>
                <a:gd name="connsiteY0-2" fmla="*/ 18749 h 18749"/>
                <a:gd name="connsiteX1-3" fmla="*/ 71254 w 71275"/>
                <a:gd name="connsiteY1-4" fmla="*/ 9130 h 18749"/>
                <a:gd name="connsiteX2-5" fmla="*/ 70387 w 71275"/>
                <a:gd name="connsiteY2-6" fmla="*/ 3101 h 18749"/>
                <a:gd name="connsiteX3-7" fmla="*/ 67001 w 71275"/>
                <a:gd name="connsiteY3-8" fmla="*/ 172 h 18749"/>
                <a:gd name="connsiteX4-9" fmla="*/ 0 w 71275"/>
                <a:gd name="connsiteY4-10" fmla="*/ 0 h 18749"/>
                <a:gd name="connsiteX0-11" fmla="*/ 11522 w 11543"/>
                <a:gd name="connsiteY0-12" fmla="*/ 18618 h 18618"/>
                <a:gd name="connsiteX1-13" fmla="*/ 11522 w 11543"/>
                <a:gd name="connsiteY1-14" fmla="*/ 8999 h 18618"/>
                <a:gd name="connsiteX2-15" fmla="*/ 10655 w 11543"/>
                <a:gd name="connsiteY2-16" fmla="*/ 2970 h 18618"/>
                <a:gd name="connsiteX3-17" fmla="*/ 7269 w 11543"/>
                <a:gd name="connsiteY3-18" fmla="*/ 41 h 18618"/>
                <a:gd name="connsiteX4-19" fmla="*/ 0 w 11543"/>
                <a:gd name="connsiteY4-20" fmla="*/ 41 h 18618"/>
                <a:gd name="connsiteX0-21" fmla="*/ 15199 w 15220"/>
                <a:gd name="connsiteY0-22" fmla="*/ 18618 h 18618"/>
                <a:gd name="connsiteX1-23" fmla="*/ 15199 w 15220"/>
                <a:gd name="connsiteY1-24" fmla="*/ 8999 h 18618"/>
                <a:gd name="connsiteX2-25" fmla="*/ 14332 w 15220"/>
                <a:gd name="connsiteY2-26" fmla="*/ 2970 h 18618"/>
                <a:gd name="connsiteX3-27" fmla="*/ 10946 w 15220"/>
                <a:gd name="connsiteY3-28" fmla="*/ 41 h 18618"/>
                <a:gd name="connsiteX4-29" fmla="*/ 0 w 15220"/>
                <a:gd name="connsiteY4-30" fmla="*/ 41 h 18618"/>
                <a:gd name="connsiteX0-31" fmla="*/ 15199 w 15220"/>
                <a:gd name="connsiteY0-32" fmla="*/ 16065 h 16065"/>
                <a:gd name="connsiteX1-33" fmla="*/ 15199 w 15220"/>
                <a:gd name="connsiteY1-34" fmla="*/ 8999 h 16065"/>
                <a:gd name="connsiteX2-35" fmla="*/ 14332 w 15220"/>
                <a:gd name="connsiteY2-36" fmla="*/ 2970 h 16065"/>
                <a:gd name="connsiteX3-37" fmla="*/ 10946 w 15220"/>
                <a:gd name="connsiteY3-38" fmla="*/ 41 h 16065"/>
                <a:gd name="connsiteX4-39" fmla="*/ 0 w 15220"/>
                <a:gd name="connsiteY4-40" fmla="*/ 41 h 16065"/>
                <a:gd name="connsiteX0-41" fmla="*/ 34728 w 34749"/>
                <a:gd name="connsiteY0-42" fmla="*/ 16194 h 16194"/>
                <a:gd name="connsiteX1-43" fmla="*/ 34728 w 34749"/>
                <a:gd name="connsiteY1-44" fmla="*/ 9128 h 16194"/>
                <a:gd name="connsiteX2-45" fmla="*/ 33861 w 34749"/>
                <a:gd name="connsiteY2-46" fmla="*/ 3099 h 16194"/>
                <a:gd name="connsiteX3-47" fmla="*/ 30475 w 34749"/>
                <a:gd name="connsiteY3-48" fmla="*/ 170 h 16194"/>
                <a:gd name="connsiteX4-49" fmla="*/ 0 w 34749"/>
                <a:gd name="connsiteY4-50" fmla="*/ 0 h 16194"/>
                <a:gd name="connsiteX0-51" fmla="*/ 34728 w 34749"/>
                <a:gd name="connsiteY0-52" fmla="*/ 16065 h 16065"/>
                <a:gd name="connsiteX1-53" fmla="*/ 34728 w 34749"/>
                <a:gd name="connsiteY1-54" fmla="*/ 8999 h 16065"/>
                <a:gd name="connsiteX2-55" fmla="*/ 33861 w 34749"/>
                <a:gd name="connsiteY2-56" fmla="*/ 2970 h 16065"/>
                <a:gd name="connsiteX3-57" fmla="*/ 30475 w 34749"/>
                <a:gd name="connsiteY3-58" fmla="*/ 41 h 16065"/>
                <a:gd name="connsiteX4-59" fmla="*/ 0 w 34749"/>
                <a:gd name="connsiteY4-60" fmla="*/ 382 h 16065"/>
                <a:gd name="connsiteX0-61" fmla="*/ 34401 w 34422"/>
                <a:gd name="connsiteY0-62" fmla="*/ 16065 h 16065"/>
                <a:gd name="connsiteX1-63" fmla="*/ 34401 w 34422"/>
                <a:gd name="connsiteY1-64" fmla="*/ 8999 h 16065"/>
                <a:gd name="connsiteX2-65" fmla="*/ 33534 w 34422"/>
                <a:gd name="connsiteY2-66" fmla="*/ 2970 h 16065"/>
                <a:gd name="connsiteX3-67" fmla="*/ 30148 w 34422"/>
                <a:gd name="connsiteY3-68" fmla="*/ 41 h 16065"/>
                <a:gd name="connsiteX4-69" fmla="*/ 0 w 34422"/>
                <a:gd name="connsiteY4-70" fmla="*/ 42 h 16065"/>
                <a:gd name="connsiteX0-71" fmla="*/ 34401 w 34422"/>
                <a:gd name="connsiteY0-72" fmla="*/ 23043 h 23043"/>
                <a:gd name="connsiteX1-73" fmla="*/ 34401 w 34422"/>
                <a:gd name="connsiteY1-74" fmla="*/ 8999 h 23043"/>
                <a:gd name="connsiteX2-75" fmla="*/ 33534 w 34422"/>
                <a:gd name="connsiteY2-76" fmla="*/ 2970 h 23043"/>
                <a:gd name="connsiteX3-77" fmla="*/ 30148 w 34422"/>
                <a:gd name="connsiteY3-78" fmla="*/ 41 h 23043"/>
                <a:gd name="connsiteX4-79" fmla="*/ 0 w 34422"/>
                <a:gd name="connsiteY4-80" fmla="*/ 42 h 23043"/>
                <a:gd name="connsiteX0-81" fmla="*/ 47182 w 47203"/>
                <a:gd name="connsiteY0-82" fmla="*/ 23043 h 23043"/>
                <a:gd name="connsiteX1-83" fmla="*/ 47182 w 47203"/>
                <a:gd name="connsiteY1-84" fmla="*/ 8999 h 23043"/>
                <a:gd name="connsiteX2-85" fmla="*/ 46315 w 47203"/>
                <a:gd name="connsiteY2-86" fmla="*/ 2970 h 23043"/>
                <a:gd name="connsiteX3-87" fmla="*/ 42929 w 47203"/>
                <a:gd name="connsiteY3-88" fmla="*/ 41 h 23043"/>
                <a:gd name="connsiteX4-89" fmla="*/ 0 w 47203"/>
                <a:gd name="connsiteY4-90" fmla="*/ 42 h 23043"/>
                <a:gd name="connsiteX0-91" fmla="*/ 39338 w 39359"/>
                <a:gd name="connsiteY0-92" fmla="*/ 23043 h 23043"/>
                <a:gd name="connsiteX1-93" fmla="*/ 39338 w 39359"/>
                <a:gd name="connsiteY1-94" fmla="*/ 8999 h 23043"/>
                <a:gd name="connsiteX2-95" fmla="*/ 38471 w 39359"/>
                <a:gd name="connsiteY2-96" fmla="*/ 2970 h 23043"/>
                <a:gd name="connsiteX3-97" fmla="*/ 35085 w 39359"/>
                <a:gd name="connsiteY3-98" fmla="*/ 41 h 23043"/>
                <a:gd name="connsiteX4-99" fmla="*/ 0 w 39359"/>
                <a:gd name="connsiteY4-100" fmla="*/ 42 h 23043"/>
                <a:gd name="connsiteX0-101" fmla="*/ 14579 w 14600"/>
                <a:gd name="connsiteY0-102" fmla="*/ 23171 h 23171"/>
                <a:gd name="connsiteX1-103" fmla="*/ 14579 w 14600"/>
                <a:gd name="connsiteY1-104" fmla="*/ 9127 h 23171"/>
                <a:gd name="connsiteX2-105" fmla="*/ 13712 w 14600"/>
                <a:gd name="connsiteY2-106" fmla="*/ 3098 h 23171"/>
                <a:gd name="connsiteX3-107" fmla="*/ 10326 w 14600"/>
                <a:gd name="connsiteY3-108" fmla="*/ 169 h 23171"/>
                <a:gd name="connsiteX4-109" fmla="*/ 0 w 14600"/>
                <a:gd name="connsiteY4-110" fmla="*/ 0 h 231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4600" h="23171" extrusionOk="0">
                  <a:moveTo>
                    <a:pt x="14579" y="23171"/>
                  </a:moveTo>
                  <a:lnTo>
                    <a:pt x="14579" y="9127"/>
                  </a:lnTo>
                  <a:cubicBezTo>
                    <a:pt x="14688" y="6953"/>
                    <a:pt x="14375" y="4779"/>
                    <a:pt x="13712" y="3098"/>
                  </a:cubicBezTo>
                  <a:cubicBezTo>
                    <a:pt x="12885" y="997"/>
                    <a:pt x="11616" y="-100"/>
                    <a:pt x="10326" y="169"/>
                  </a:cubicBezTo>
                  <a:lnTo>
                    <a:pt x="0" y="0"/>
                  </a:lnTo>
                </a:path>
              </a:pathLst>
            </a:custGeom>
            <a:ln w="6350" cmpd="sng">
              <a:solidFill>
                <a:schemeClr val="tx2"/>
              </a:solidFill>
              <a:prstDash val="dash"/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Freeform: Shape 56"/>
            <p:cNvSpPr/>
            <p:nvPr/>
          </p:nvSpPr>
          <p:spPr>
            <a:xfrm rot="10800000" flipH="1">
              <a:off x="1987241" y="3469623"/>
              <a:ext cx="567296" cy="244911"/>
            </a:xfrm>
            <a:custGeom>
              <a:avLst/>
              <a:gdLst>
                <a:gd name="connsiteX0" fmla="*/ 21491 w 21512"/>
                <a:gd name="connsiteY0" fmla="*/ 18617 h 18617"/>
                <a:gd name="connsiteX1" fmla="*/ 21491 w 21512"/>
                <a:gd name="connsiteY1" fmla="*/ 8998 h 18617"/>
                <a:gd name="connsiteX2" fmla="*/ 20624 w 21512"/>
                <a:gd name="connsiteY2" fmla="*/ 2969 h 18617"/>
                <a:gd name="connsiteX3" fmla="*/ 17238 w 21512"/>
                <a:gd name="connsiteY3" fmla="*/ 40 h 18617"/>
                <a:gd name="connsiteX4" fmla="*/ 0 w 21512"/>
                <a:gd name="connsiteY4" fmla="*/ 40 h 18617"/>
                <a:gd name="connsiteX0-1" fmla="*/ 71254 w 71275"/>
                <a:gd name="connsiteY0-2" fmla="*/ 18749 h 18749"/>
                <a:gd name="connsiteX1-3" fmla="*/ 71254 w 71275"/>
                <a:gd name="connsiteY1-4" fmla="*/ 9130 h 18749"/>
                <a:gd name="connsiteX2-5" fmla="*/ 70387 w 71275"/>
                <a:gd name="connsiteY2-6" fmla="*/ 3101 h 18749"/>
                <a:gd name="connsiteX3-7" fmla="*/ 67001 w 71275"/>
                <a:gd name="connsiteY3-8" fmla="*/ 172 h 18749"/>
                <a:gd name="connsiteX4-9" fmla="*/ 0 w 71275"/>
                <a:gd name="connsiteY4-10" fmla="*/ 0 h 18749"/>
                <a:gd name="connsiteX0-11" fmla="*/ 11522 w 11543"/>
                <a:gd name="connsiteY0-12" fmla="*/ 18618 h 18618"/>
                <a:gd name="connsiteX1-13" fmla="*/ 11522 w 11543"/>
                <a:gd name="connsiteY1-14" fmla="*/ 8999 h 18618"/>
                <a:gd name="connsiteX2-15" fmla="*/ 10655 w 11543"/>
                <a:gd name="connsiteY2-16" fmla="*/ 2970 h 18618"/>
                <a:gd name="connsiteX3-17" fmla="*/ 7269 w 11543"/>
                <a:gd name="connsiteY3-18" fmla="*/ 41 h 18618"/>
                <a:gd name="connsiteX4-19" fmla="*/ 0 w 11543"/>
                <a:gd name="connsiteY4-20" fmla="*/ 41 h 18618"/>
                <a:gd name="connsiteX0-21" fmla="*/ 15199 w 15220"/>
                <a:gd name="connsiteY0-22" fmla="*/ 18618 h 18618"/>
                <a:gd name="connsiteX1-23" fmla="*/ 15199 w 15220"/>
                <a:gd name="connsiteY1-24" fmla="*/ 8999 h 18618"/>
                <a:gd name="connsiteX2-25" fmla="*/ 14332 w 15220"/>
                <a:gd name="connsiteY2-26" fmla="*/ 2970 h 18618"/>
                <a:gd name="connsiteX3-27" fmla="*/ 10946 w 15220"/>
                <a:gd name="connsiteY3-28" fmla="*/ 41 h 18618"/>
                <a:gd name="connsiteX4-29" fmla="*/ 0 w 15220"/>
                <a:gd name="connsiteY4-30" fmla="*/ 41 h 18618"/>
                <a:gd name="connsiteX0-31" fmla="*/ 15199 w 15220"/>
                <a:gd name="connsiteY0-32" fmla="*/ 16065 h 16065"/>
                <a:gd name="connsiteX1-33" fmla="*/ 15199 w 15220"/>
                <a:gd name="connsiteY1-34" fmla="*/ 8999 h 16065"/>
                <a:gd name="connsiteX2-35" fmla="*/ 14332 w 15220"/>
                <a:gd name="connsiteY2-36" fmla="*/ 2970 h 16065"/>
                <a:gd name="connsiteX3-37" fmla="*/ 10946 w 15220"/>
                <a:gd name="connsiteY3-38" fmla="*/ 41 h 16065"/>
                <a:gd name="connsiteX4-39" fmla="*/ 0 w 15220"/>
                <a:gd name="connsiteY4-40" fmla="*/ 41 h 16065"/>
                <a:gd name="connsiteX0-41" fmla="*/ 34728 w 34749"/>
                <a:gd name="connsiteY0-42" fmla="*/ 16194 h 16194"/>
                <a:gd name="connsiteX1-43" fmla="*/ 34728 w 34749"/>
                <a:gd name="connsiteY1-44" fmla="*/ 9128 h 16194"/>
                <a:gd name="connsiteX2-45" fmla="*/ 33861 w 34749"/>
                <a:gd name="connsiteY2-46" fmla="*/ 3099 h 16194"/>
                <a:gd name="connsiteX3-47" fmla="*/ 30475 w 34749"/>
                <a:gd name="connsiteY3-48" fmla="*/ 170 h 16194"/>
                <a:gd name="connsiteX4-49" fmla="*/ 0 w 34749"/>
                <a:gd name="connsiteY4-50" fmla="*/ 0 h 16194"/>
                <a:gd name="connsiteX0-51" fmla="*/ 34728 w 34749"/>
                <a:gd name="connsiteY0-52" fmla="*/ 16065 h 16065"/>
                <a:gd name="connsiteX1-53" fmla="*/ 34728 w 34749"/>
                <a:gd name="connsiteY1-54" fmla="*/ 8999 h 16065"/>
                <a:gd name="connsiteX2-55" fmla="*/ 33861 w 34749"/>
                <a:gd name="connsiteY2-56" fmla="*/ 2970 h 16065"/>
                <a:gd name="connsiteX3-57" fmla="*/ 30475 w 34749"/>
                <a:gd name="connsiteY3-58" fmla="*/ 41 h 16065"/>
                <a:gd name="connsiteX4-59" fmla="*/ 0 w 34749"/>
                <a:gd name="connsiteY4-60" fmla="*/ 382 h 16065"/>
                <a:gd name="connsiteX0-61" fmla="*/ 34401 w 34422"/>
                <a:gd name="connsiteY0-62" fmla="*/ 16065 h 16065"/>
                <a:gd name="connsiteX1-63" fmla="*/ 34401 w 34422"/>
                <a:gd name="connsiteY1-64" fmla="*/ 8999 h 16065"/>
                <a:gd name="connsiteX2-65" fmla="*/ 33534 w 34422"/>
                <a:gd name="connsiteY2-66" fmla="*/ 2970 h 16065"/>
                <a:gd name="connsiteX3-67" fmla="*/ 30148 w 34422"/>
                <a:gd name="connsiteY3-68" fmla="*/ 41 h 16065"/>
                <a:gd name="connsiteX4-69" fmla="*/ 0 w 34422"/>
                <a:gd name="connsiteY4-70" fmla="*/ 42 h 16065"/>
                <a:gd name="connsiteX0-71" fmla="*/ 34401 w 34422"/>
                <a:gd name="connsiteY0-72" fmla="*/ 23043 h 23043"/>
                <a:gd name="connsiteX1-73" fmla="*/ 34401 w 34422"/>
                <a:gd name="connsiteY1-74" fmla="*/ 8999 h 23043"/>
                <a:gd name="connsiteX2-75" fmla="*/ 33534 w 34422"/>
                <a:gd name="connsiteY2-76" fmla="*/ 2970 h 23043"/>
                <a:gd name="connsiteX3-77" fmla="*/ 30148 w 34422"/>
                <a:gd name="connsiteY3-78" fmla="*/ 41 h 23043"/>
                <a:gd name="connsiteX4-79" fmla="*/ 0 w 34422"/>
                <a:gd name="connsiteY4-80" fmla="*/ 42 h 23043"/>
                <a:gd name="connsiteX0-81" fmla="*/ 47182 w 47203"/>
                <a:gd name="connsiteY0-82" fmla="*/ 23043 h 23043"/>
                <a:gd name="connsiteX1-83" fmla="*/ 47182 w 47203"/>
                <a:gd name="connsiteY1-84" fmla="*/ 8999 h 23043"/>
                <a:gd name="connsiteX2-85" fmla="*/ 46315 w 47203"/>
                <a:gd name="connsiteY2-86" fmla="*/ 2970 h 23043"/>
                <a:gd name="connsiteX3-87" fmla="*/ 42929 w 47203"/>
                <a:gd name="connsiteY3-88" fmla="*/ 41 h 23043"/>
                <a:gd name="connsiteX4-89" fmla="*/ 0 w 47203"/>
                <a:gd name="connsiteY4-90" fmla="*/ 42 h 23043"/>
                <a:gd name="connsiteX0-91" fmla="*/ 39338 w 39359"/>
                <a:gd name="connsiteY0-92" fmla="*/ 23043 h 23043"/>
                <a:gd name="connsiteX1-93" fmla="*/ 39338 w 39359"/>
                <a:gd name="connsiteY1-94" fmla="*/ 8999 h 23043"/>
                <a:gd name="connsiteX2-95" fmla="*/ 38471 w 39359"/>
                <a:gd name="connsiteY2-96" fmla="*/ 2970 h 23043"/>
                <a:gd name="connsiteX3-97" fmla="*/ 35085 w 39359"/>
                <a:gd name="connsiteY3-98" fmla="*/ 41 h 23043"/>
                <a:gd name="connsiteX4-99" fmla="*/ 0 w 39359"/>
                <a:gd name="connsiteY4-100" fmla="*/ 42 h 23043"/>
                <a:gd name="connsiteX0-101" fmla="*/ 14579 w 14600"/>
                <a:gd name="connsiteY0-102" fmla="*/ 23171 h 23171"/>
                <a:gd name="connsiteX1-103" fmla="*/ 14579 w 14600"/>
                <a:gd name="connsiteY1-104" fmla="*/ 9127 h 23171"/>
                <a:gd name="connsiteX2-105" fmla="*/ 13712 w 14600"/>
                <a:gd name="connsiteY2-106" fmla="*/ 3098 h 23171"/>
                <a:gd name="connsiteX3-107" fmla="*/ 10326 w 14600"/>
                <a:gd name="connsiteY3-108" fmla="*/ 169 h 23171"/>
                <a:gd name="connsiteX4-109" fmla="*/ 0 w 14600"/>
                <a:gd name="connsiteY4-110" fmla="*/ 0 h 23171"/>
                <a:gd name="connsiteX0-111" fmla="*/ 14579 w 14600"/>
                <a:gd name="connsiteY0-112" fmla="*/ 13129 h 13129"/>
                <a:gd name="connsiteX1-113" fmla="*/ 14579 w 14600"/>
                <a:gd name="connsiteY1-114" fmla="*/ 9127 h 13129"/>
                <a:gd name="connsiteX2-115" fmla="*/ 13712 w 14600"/>
                <a:gd name="connsiteY2-116" fmla="*/ 3098 h 13129"/>
                <a:gd name="connsiteX3-117" fmla="*/ 10326 w 14600"/>
                <a:gd name="connsiteY3-118" fmla="*/ 169 h 13129"/>
                <a:gd name="connsiteX4-119" fmla="*/ 0 w 14600"/>
                <a:gd name="connsiteY4-120" fmla="*/ 0 h 1312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4600" h="13129" extrusionOk="0">
                  <a:moveTo>
                    <a:pt x="14579" y="13129"/>
                  </a:moveTo>
                  <a:lnTo>
                    <a:pt x="14579" y="9127"/>
                  </a:lnTo>
                  <a:cubicBezTo>
                    <a:pt x="14688" y="6953"/>
                    <a:pt x="14375" y="4779"/>
                    <a:pt x="13712" y="3098"/>
                  </a:cubicBezTo>
                  <a:cubicBezTo>
                    <a:pt x="12885" y="997"/>
                    <a:pt x="11616" y="-100"/>
                    <a:pt x="10326" y="169"/>
                  </a:cubicBezTo>
                  <a:lnTo>
                    <a:pt x="0" y="0"/>
                  </a:lnTo>
                </a:path>
              </a:pathLst>
            </a:custGeom>
            <a:ln w="6350" cmpd="sng">
              <a:solidFill>
                <a:schemeClr val="tx2"/>
              </a:solidFill>
              <a:prstDash val="dash"/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Oval 57"/>
            <p:cNvSpPr/>
            <p:nvPr/>
          </p:nvSpPr>
          <p:spPr>
            <a:xfrm>
              <a:off x="1985980" y="3666390"/>
              <a:ext cx="94942" cy="94940"/>
            </a:xfrm>
            <a:prstGeom prst="ellipse">
              <a:avLst/>
            </a:prstGeom>
            <a:solidFill>
              <a:schemeClr val="bg1"/>
            </a:solidFill>
            <a:ln w="6350" cmpd="sng"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" name="Group 28"/>
          <p:cNvGrpSpPr/>
          <p:nvPr/>
        </p:nvGrpSpPr>
        <p:grpSpPr>
          <a:xfrm rot="16200000" flipV="1">
            <a:off x="2118822" y="3070402"/>
            <a:ext cx="999502" cy="854537"/>
            <a:chOff x="1985980" y="2906793"/>
            <a:chExt cx="999502" cy="854537"/>
          </a:xfrm>
        </p:grpSpPr>
        <p:sp>
          <p:nvSpPr>
            <p:cNvPr id="37" name="Freeform: Shape 29"/>
            <p:cNvSpPr/>
            <p:nvPr/>
          </p:nvSpPr>
          <p:spPr>
            <a:xfrm rot="16200000">
              <a:off x="2485716" y="2974323"/>
              <a:ext cx="567296" cy="432236"/>
            </a:xfrm>
            <a:custGeom>
              <a:avLst/>
              <a:gdLst>
                <a:gd name="connsiteX0" fmla="*/ 21491 w 21512"/>
                <a:gd name="connsiteY0" fmla="*/ 18617 h 18617"/>
                <a:gd name="connsiteX1" fmla="*/ 21491 w 21512"/>
                <a:gd name="connsiteY1" fmla="*/ 8998 h 18617"/>
                <a:gd name="connsiteX2" fmla="*/ 20624 w 21512"/>
                <a:gd name="connsiteY2" fmla="*/ 2969 h 18617"/>
                <a:gd name="connsiteX3" fmla="*/ 17238 w 21512"/>
                <a:gd name="connsiteY3" fmla="*/ 40 h 18617"/>
                <a:gd name="connsiteX4" fmla="*/ 0 w 21512"/>
                <a:gd name="connsiteY4" fmla="*/ 40 h 18617"/>
                <a:gd name="connsiteX0-1" fmla="*/ 71254 w 71275"/>
                <a:gd name="connsiteY0-2" fmla="*/ 18749 h 18749"/>
                <a:gd name="connsiteX1-3" fmla="*/ 71254 w 71275"/>
                <a:gd name="connsiteY1-4" fmla="*/ 9130 h 18749"/>
                <a:gd name="connsiteX2-5" fmla="*/ 70387 w 71275"/>
                <a:gd name="connsiteY2-6" fmla="*/ 3101 h 18749"/>
                <a:gd name="connsiteX3-7" fmla="*/ 67001 w 71275"/>
                <a:gd name="connsiteY3-8" fmla="*/ 172 h 18749"/>
                <a:gd name="connsiteX4-9" fmla="*/ 0 w 71275"/>
                <a:gd name="connsiteY4-10" fmla="*/ 0 h 18749"/>
                <a:gd name="connsiteX0-11" fmla="*/ 11522 w 11543"/>
                <a:gd name="connsiteY0-12" fmla="*/ 18618 h 18618"/>
                <a:gd name="connsiteX1-13" fmla="*/ 11522 w 11543"/>
                <a:gd name="connsiteY1-14" fmla="*/ 8999 h 18618"/>
                <a:gd name="connsiteX2-15" fmla="*/ 10655 w 11543"/>
                <a:gd name="connsiteY2-16" fmla="*/ 2970 h 18618"/>
                <a:gd name="connsiteX3-17" fmla="*/ 7269 w 11543"/>
                <a:gd name="connsiteY3-18" fmla="*/ 41 h 18618"/>
                <a:gd name="connsiteX4-19" fmla="*/ 0 w 11543"/>
                <a:gd name="connsiteY4-20" fmla="*/ 41 h 18618"/>
                <a:gd name="connsiteX0-21" fmla="*/ 15199 w 15220"/>
                <a:gd name="connsiteY0-22" fmla="*/ 18618 h 18618"/>
                <a:gd name="connsiteX1-23" fmla="*/ 15199 w 15220"/>
                <a:gd name="connsiteY1-24" fmla="*/ 8999 h 18618"/>
                <a:gd name="connsiteX2-25" fmla="*/ 14332 w 15220"/>
                <a:gd name="connsiteY2-26" fmla="*/ 2970 h 18618"/>
                <a:gd name="connsiteX3-27" fmla="*/ 10946 w 15220"/>
                <a:gd name="connsiteY3-28" fmla="*/ 41 h 18618"/>
                <a:gd name="connsiteX4-29" fmla="*/ 0 w 15220"/>
                <a:gd name="connsiteY4-30" fmla="*/ 41 h 18618"/>
                <a:gd name="connsiteX0-31" fmla="*/ 15199 w 15220"/>
                <a:gd name="connsiteY0-32" fmla="*/ 16065 h 16065"/>
                <a:gd name="connsiteX1-33" fmla="*/ 15199 w 15220"/>
                <a:gd name="connsiteY1-34" fmla="*/ 8999 h 16065"/>
                <a:gd name="connsiteX2-35" fmla="*/ 14332 w 15220"/>
                <a:gd name="connsiteY2-36" fmla="*/ 2970 h 16065"/>
                <a:gd name="connsiteX3-37" fmla="*/ 10946 w 15220"/>
                <a:gd name="connsiteY3-38" fmla="*/ 41 h 16065"/>
                <a:gd name="connsiteX4-39" fmla="*/ 0 w 15220"/>
                <a:gd name="connsiteY4-40" fmla="*/ 41 h 16065"/>
                <a:gd name="connsiteX0-41" fmla="*/ 34728 w 34749"/>
                <a:gd name="connsiteY0-42" fmla="*/ 16194 h 16194"/>
                <a:gd name="connsiteX1-43" fmla="*/ 34728 w 34749"/>
                <a:gd name="connsiteY1-44" fmla="*/ 9128 h 16194"/>
                <a:gd name="connsiteX2-45" fmla="*/ 33861 w 34749"/>
                <a:gd name="connsiteY2-46" fmla="*/ 3099 h 16194"/>
                <a:gd name="connsiteX3-47" fmla="*/ 30475 w 34749"/>
                <a:gd name="connsiteY3-48" fmla="*/ 170 h 16194"/>
                <a:gd name="connsiteX4-49" fmla="*/ 0 w 34749"/>
                <a:gd name="connsiteY4-50" fmla="*/ 0 h 16194"/>
                <a:gd name="connsiteX0-51" fmla="*/ 34728 w 34749"/>
                <a:gd name="connsiteY0-52" fmla="*/ 16065 h 16065"/>
                <a:gd name="connsiteX1-53" fmla="*/ 34728 w 34749"/>
                <a:gd name="connsiteY1-54" fmla="*/ 8999 h 16065"/>
                <a:gd name="connsiteX2-55" fmla="*/ 33861 w 34749"/>
                <a:gd name="connsiteY2-56" fmla="*/ 2970 h 16065"/>
                <a:gd name="connsiteX3-57" fmla="*/ 30475 w 34749"/>
                <a:gd name="connsiteY3-58" fmla="*/ 41 h 16065"/>
                <a:gd name="connsiteX4-59" fmla="*/ 0 w 34749"/>
                <a:gd name="connsiteY4-60" fmla="*/ 382 h 16065"/>
                <a:gd name="connsiteX0-61" fmla="*/ 34401 w 34422"/>
                <a:gd name="connsiteY0-62" fmla="*/ 16065 h 16065"/>
                <a:gd name="connsiteX1-63" fmla="*/ 34401 w 34422"/>
                <a:gd name="connsiteY1-64" fmla="*/ 8999 h 16065"/>
                <a:gd name="connsiteX2-65" fmla="*/ 33534 w 34422"/>
                <a:gd name="connsiteY2-66" fmla="*/ 2970 h 16065"/>
                <a:gd name="connsiteX3-67" fmla="*/ 30148 w 34422"/>
                <a:gd name="connsiteY3-68" fmla="*/ 41 h 16065"/>
                <a:gd name="connsiteX4-69" fmla="*/ 0 w 34422"/>
                <a:gd name="connsiteY4-70" fmla="*/ 42 h 16065"/>
                <a:gd name="connsiteX0-71" fmla="*/ 34401 w 34422"/>
                <a:gd name="connsiteY0-72" fmla="*/ 23043 h 23043"/>
                <a:gd name="connsiteX1-73" fmla="*/ 34401 w 34422"/>
                <a:gd name="connsiteY1-74" fmla="*/ 8999 h 23043"/>
                <a:gd name="connsiteX2-75" fmla="*/ 33534 w 34422"/>
                <a:gd name="connsiteY2-76" fmla="*/ 2970 h 23043"/>
                <a:gd name="connsiteX3-77" fmla="*/ 30148 w 34422"/>
                <a:gd name="connsiteY3-78" fmla="*/ 41 h 23043"/>
                <a:gd name="connsiteX4-79" fmla="*/ 0 w 34422"/>
                <a:gd name="connsiteY4-80" fmla="*/ 42 h 23043"/>
                <a:gd name="connsiteX0-81" fmla="*/ 47182 w 47203"/>
                <a:gd name="connsiteY0-82" fmla="*/ 23043 h 23043"/>
                <a:gd name="connsiteX1-83" fmla="*/ 47182 w 47203"/>
                <a:gd name="connsiteY1-84" fmla="*/ 8999 h 23043"/>
                <a:gd name="connsiteX2-85" fmla="*/ 46315 w 47203"/>
                <a:gd name="connsiteY2-86" fmla="*/ 2970 h 23043"/>
                <a:gd name="connsiteX3-87" fmla="*/ 42929 w 47203"/>
                <a:gd name="connsiteY3-88" fmla="*/ 41 h 23043"/>
                <a:gd name="connsiteX4-89" fmla="*/ 0 w 47203"/>
                <a:gd name="connsiteY4-90" fmla="*/ 42 h 23043"/>
                <a:gd name="connsiteX0-91" fmla="*/ 39338 w 39359"/>
                <a:gd name="connsiteY0-92" fmla="*/ 23043 h 23043"/>
                <a:gd name="connsiteX1-93" fmla="*/ 39338 w 39359"/>
                <a:gd name="connsiteY1-94" fmla="*/ 8999 h 23043"/>
                <a:gd name="connsiteX2-95" fmla="*/ 38471 w 39359"/>
                <a:gd name="connsiteY2-96" fmla="*/ 2970 h 23043"/>
                <a:gd name="connsiteX3-97" fmla="*/ 35085 w 39359"/>
                <a:gd name="connsiteY3-98" fmla="*/ 41 h 23043"/>
                <a:gd name="connsiteX4-99" fmla="*/ 0 w 39359"/>
                <a:gd name="connsiteY4-100" fmla="*/ 42 h 23043"/>
                <a:gd name="connsiteX0-101" fmla="*/ 14579 w 14600"/>
                <a:gd name="connsiteY0-102" fmla="*/ 23171 h 23171"/>
                <a:gd name="connsiteX1-103" fmla="*/ 14579 w 14600"/>
                <a:gd name="connsiteY1-104" fmla="*/ 9127 h 23171"/>
                <a:gd name="connsiteX2-105" fmla="*/ 13712 w 14600"/>
                <a:gd name="connsiteY2-106" fmla="*/ 3098 h 23171"/>
                <a:gd name="connsiteX3-107" fmla="*/ 10326 w 14600"/>
                <a:gd name="connsiteY3-108" fmla="*/ 169 h 23171"/>
                <a:gd name="connsiteX4-109" fmla="*/ 0 w 14600"/>
                <a:gd name="connsiteY4-110" fmla="*/ 0 h 231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4600" h="23171" extrusionOk="0">
                  <a:moveTo>
                    <a:pt x="14579" y="23171"/>
                  </a:moveTo>
                  <a:lnTo>
                    <a:pt x="14579" y="9127"/>
                  </a:lnTo>
                  <a:cubicBezTo>
                    <a:pt x="14688" y="6953"/>
                    <a:pt x="14375" y="4779"/>
                    <a:pt x="13712" y="3098"/>
                  </a:cubicBezTo>
                  <a:cubicBezTo>
                    <a:pt x="12885" y="997"/>
                    <a:pt x="11616" y="-100"/>
                    <a:pt x="10326" y="169"/>
                  </a:cubicBezTo>
                  <a:lnTo>
                    <a:pt x="0" y="0"/>
                  </a:lnTo>
                </a:path>
              </a:pathLst>
            </a:custGeom>
            <a:ln w="6350" cmpd="sng">
              <a:solidFill>
                <a:schemeClr val="tx2"/>
              </a:solidFill>
              <a:prstDash val="dash"/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Freeform: Shape 30"/>
            <p:cNvSpPr/>
            <p:nvPr/>
          </p:nvSpPr>
          <p:spPr>
            <a:xfrm rot="10800000" flipH="1">
              <a:off x="1987241" y="3469623"/>
              <a:ext cx="567296" cy="244911"/>
            </a:xfrm>
            <a:custGeom>
              <a:avLst/>
              <a:gdLst>
                <a:gd name="connsiteX0" fmla="*/ 21491 w 21512"/>
                <a:gd name="connsiteY0" fmla="*/ 18617 h 18617"/>
                <a:gd name="connsiteX1" fmla="*/ 21491 w 21512"/>
                <a:gd name="connsiteY1" fmla="*/ 8998 h 18617"/>
                <a:gd name="connsiteX2" fmla="*/ 20624 w 21512"/>
                <a:gd name="connsiteY2" fmla="*/ 2969 h 18617"/>
                <a:gd name="connsiteX3" fmla="*/ 17238 w 21512"/>
                <a:gd name="connsiteY3" fmla="*/ 40 h 18617"/>
                <a:gd name="connsiteX4" fmla="*/ 0 w 21512"/>
                <a:gd name="connsiteY4" fmla="*/ 40 h 18617"/>
                <a:gd name="connsiteX0-1" fmla="*/ 71254 w 71275"/>
                <a:gd name="connsiteY0-2" fmla="*/ 18749 h 18749"/>
                <a:gd name="connsiteX1-3" fmla="*/ 71254 w 71275"/>
                <a:gd name="connsiteY1-4" fmla="*/ 9130 h 18749"/>
                <a:gd name="connsiteX2-5" fmla="*/ 70387 w 71275"/>
                <a:gd name="connsiteY2-6" fmla="*/ 3101 h 18749"/>
                <a:gd name="connsiteX3-7" fmla="*/ 67001 w 71275"/>
                <a:gd name="connsiteY3-8" fmla="*/ 172 h 18749"/>
                <a:gd name="connsiteX4-9" fmla="*/ 0 w 71275"/>
                <a:gd name="connsiteY4-10" fmla="*/ 0 h 18749"/>
                <a:gd name="connsiteX0-11" fmla="*/ 11522 w 11543"/>
                <a:gd name="connsiteY0-12" fmla="*/ 18618 h 18618"/>
                <a:gd name="connsiteX1-13" fmla="*/ 11522 w 11543"/>
                <a:gd name="connsiteY1-14" fmla="*/ 8999 h 18618"/>
                <a:gd name="connsiteX2-15" fmla="*/ 10655 w 11543"/>
                <a:gd name="connsiteY2-16" fmla="*/ 2970 h 18618"/>
                <a:gd name="connsiteX3-17" fmla="*/ 7269 w 11543"/>
                <a:gd name="connsiteY3-18" fmla="*/ 41 h 18618"/>
                <a:gd name="connsiteX4-19" fmla="*/ 0 w 11543"/>
                <a:gd name="connsiteY4-20" fmla="*/ 41 h 18618"/>
                <a:gd name="connsiteX0-21" fmla="*/ 15199 w 15220"/>
                <a:gd name="connsiteY0-22" fmla="*/ 18618 h 18618"/>
                <a:gd name="connsiteX1-23" fmla="*/ 15199 w 15220"/>
                <a:gd name="connsiteY1-24" fmla="*/ 8999 h 18618"/>
                <a:gd name="connsiteX2-25" fmla="*/ 14332 w 15220"/>
                <a:gd name="connsiteY2-26" fmla="*/ 2970 h 18618"/>
                <a:gd name="connsiteX3-27" fmla="*/ 10946 w 15220"/>
                <a:gd name="connsiteY3-28" fmla="*/ 41 h 18618"/>
                <a:gd name="connsiteX4-29" fmla="*/ 0 w 15220"/>
                <a:gd name="connsiteY4-30" fmla="*/ 41 h 18618"/>
                <a:gd name="connsiteX0-31" fmla="*/ 15199 w 15220"/>
                <a:gd name="connsiteY0-32" fmla="*/ 16065 h 16065"/>
                <a:gd name="connsiteX1-33" fmla="*/ 15199 w 15220"/>
                <a:gd name="connsiteY1-34" fmla="*/ 8999 h 16065"/>
                <a:gd name="connsiteX2-35" fmla="*/ 14332 w 15220"/>
                <a:gd name="connsiteY2-36" fmla="*/ 2970 h 16065"/>
                <a:gd name="connsiteX3-37" fmla="*/ 10946 w 15220"/>
                <a:gd name="connsiteY3-38" fmla="*/ 41 h 16065"/>
                <a:gd name="connsiteX4-39" fmla="*/ 0 w 15220"/>
                <a:gd name="connsiteY4-40" fmla="*/ 41 h 16065"/>
                <a:gd name="connsiteX0-41" fmla="*/ 34728 w 34749"/>
                <a:gd name="connsiteY0-42" fmla="*/ 16194 h 16194"/>
                <a:gd name="connsiteX1-43" fmla="*/ 34728 w 34749"/>
                <a:gd name="connsiteY1-44" fmla="*/ 9128 h 16194"/>
                <a:gd name="connsiteX2-45" fmla="*/ 33861 w 34749"/>
                <a:gd name="connsiteY2-46" fmla="*/ 3099 h 16194"/>
                <a:gd name="connsiteX3-47" fmla="*/ 30475 w 34749"/>
                <a:gd name="connsiteY3-48" fmla="*/ 170 h 16194"/>
                <a:gd name="connsiteX4-49" fmla="*/ 0 w 34749"/>
                <a:gd name="connsiteY4-50" fmla="*/ 0 h 16194"/>
                <a:gd name="connsiteX0-51" fmla="*/ 34728 w 34749"/>
                <a:gd name="connsiteY0-52" fmla="*/ 16065 h 16065"/>
                <a:gd name="connsiteX1-53" fmla="*/ 34728 w 34749"/>
                <a:gd name="connsiteY1-54" fmla="*/ 8999 h 16065"/>
                <a:gd name="connsiteX2-55" fmla="*/ 33861 w 34749"/>
                <a:gd name="connsiteY2-56" fmla="*/ 2970 h 16065"/>
                <a:gd name="connsiteX3-57" fmla="*/ 30475 w 34749"/>
                <a:gd name="connsiteY3-58" fmla="*/ 41 h 16065"/>
                <a:gd name="connsiteX4-59" fmla="*/ 0 w 34749"/>
                <a:gd name="connsiteY4-60" fmla="*/ 382 h 16065"/>
                <a:gd name="connsiteX0-61" fmla="*/ 34401 w 34422"/>
                <a:gd name="connsiteY0-62" fmla="*/ 16065 h 16065"/>
                <a:gd name="connsiteX1-63" fmla="*/ 34401 w 34422"/>
                <a:gd name="connsiteY1-64" fmla="*/ 8999 h 16065"/>
                <a:gd name="connsiteX2-65" fmla="*/ 33534 w 34422"/>
                <a:gd name="connsiteY2-66" fmla="*/ 2970 h 16065"/>
                <a:gd name="connsiteX3-67" fmla="*/ 30148 w 34422"/>
                <a:gd name="connsiteY3-68" fmla="*/ 41 h 16065"/>
                <a:gd name="connsiteX4-69" fmla="*/ 0 w 34422"/>
                <a:gd name="connsiteY4-70" fmla="*/ 42 h 16065"/>
                <a:gd name="connsiteX0-71" fmla="*/ 34401 w 34422"/>
                <a:gd name="connsiteY0-72" fmla="*/ 23043 h 23043"/>
                <a:gd name="connsiteX1-73" fmla="*/ 34401 w 34422"/>
                <a:gd name="connsiteY1-74" fmla="*/ 8999 h 23043"/>
                <a:gd name="connsiteX2-75" fmla="*/ 33534 w 34422"/>
                <a:gd name="connsiteY2-76" fmla="*/ 2970 h 23043"/>
                <a:gd name="connsiteX3-77" fmla="*/ 30148 w 34422"/>
                <a:gd name="connsiteY3-78" fmla="*/ 41 h 23043"/>
                <a:gd name="connsiteX4-79" fmla="*/ 0 w 34422"/>
                <a:gd name="connsiteY4-80" fmla="*/ 42 h 23043"/>
                <a:gd name="connsiteX0-81" fmla="*/ 47182 w 47203"/>
                <a:gd name="connsiteY0-82" fmla="*/ 23043 h 23043"/>
                <a:gd name="connsiteX1-83" fmla="*/ 47182 w 47203"/>
                <a:gd name="connsiteY1-84" fmla="*/ 8999 h 23043"/>
                <a:gd name="connsiteX2-85" fmla="*/ 46315 w 47203"/>
                <a:gd name="connsiteY2-86" fmla="*/ 2970 h 23043"/>
                <a:gd name="connsiteX3-87" fmla="*/ 42929 w 47203"/>
                <a:gd name="connsiteY3-88" fmla="*/ 41 h 23043"/>
                <a:gd name="connsiteX4-89" fmla="*/ 0 w 47203"/>
                <a:gd name="connsiteY4-90" fmla="*/ 42 h 23043"/>
                <a:gd name="connsiteX0-91" fmla="*/ 39338 w 39359"/>
                <a:gd name="connsiteY0-92" fmla="*/ 23043 h 23043"/>
                <a:gd name="connsiteX1-93" fmla="*/ 39338 w 39359"/>
                <a:gd name="connsiteY1-94" fmla="*/ 8999 h 23043"/>
                <a:gd name="connsiteX2-95" fmla="*/ 38471 w 39359"/>
                <a:gd name="connsiteY2-96" fmla="*/ 2970 h 23043"/>
                <a:gd name="connsiteX3-97" fmla="*/ 35085 w 39359"/>
                <a:gd name="connsiteY3-98" fmla="*/ 41 h 23043"/>
                <a:gd name="connsiteX4-99" fmla="*/ 0 w 39359"/>
                <a:gd name="connsiteY4-100" fmla="*/ 42 h 23043"/>
                <a:gd name="connsiteX0-101" fmla="*/ 14579 w 14600"/>
                <a:gd name="connsiteY0-102" fmla="*/ 23171 h 23171"/>
                <a:gd name="connsiteX1-103" fmla="*/ 14579 w 14600"/>
                <a:gd name="connsiteY1-104" fmla="*/ 9127 h 23171"/>
                <a:gd name="connsiteX2-105" fmla="*/ 13712 w 14600"/>
                <a:gd name="connsiteY2-106" fmla="*/ 3098 h 23171"/>
                <a:gd name="connsiteX3-107" fmla="*/ 10326 w 14600"/>
                <a:gd name="connsiteY3-108" fmla="*/ 169 h 23171"/>
                <a:gd name="connsiteX4-109" fmla="*/ 0 w 14600"/>
                <a:gd name="connsiteY4-110" fmla="*/ 0 h 23171"/>
                <a:gd name="connsiteX0-111" fmla="*/ 14579 w 14600"/>
                <a:gd name="connsiteY0-112" fmla="*/ 13129 h 13129"/>
                <a:gd name="connsiteX1-113" fmla="*/ 14579 w 14600"/>
                <a:gd name="connsiteY1-114" fmla="*/ 9127 h 13129"/>
                <a:gd name="connsiteX2-115" fmla="*/ 13712 w 14600"/>
                <a:gd name="connsiteY2-116" fmla="*/ 3098 h 13129"/>
                <a:gd name="connsiteX3-117" fmla="*/ 10326 w 14600"/>
                <a:gd name="connsiteY3-118" fmla="*/ 169 h 13129"/>
                <a:gd name="connsiteX4-119" fmla="*/ 0 w 14600"/>
                <a:gd name="connsiteY4-120" fmla="*/ 0 h 1312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4600" h="13129" extrusionOk="0">
                  <a:moveTo>
                    <a:pt x="14579" y="13129"/>
                  </a:moveTo>
                  <a:lnTo>
                    <a:pt x="14579" y="9127"/>
                  </a:lnTo>
                  <a:cubicBezTo>
                    <a:pt x="14688" y="6953"/>
                    <a:pt x="14375" y="4779"/>
                    <a:pt x="13712" y="3098"/>
                  </a:cubicBezTo>
                  <a:cubicBezTo>
                    <a:pt x="12885" y="997"/>
                    <a:pt x="11616" y="-100"/>
                    <a:pt x="10326" y="169"/>
                  </a:cubicBezTo>
                  <a:lnTo>
                    <a:pt x="0" y="0"/>
                  </a:lnTo>
                </a:path>
              </a:pathLst>
            </a:custGeom>
            <a:ln w="6350" cmpd="sng">
              <a:solidFill>
                <a:schemeClr val="tx2"/>
              </a:solidFill>
              <a:prstDash val="dash"/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Oval 31"/>
            <p:cNvSpPr/>
            <p:nvPr/>
          </p:nvSpPr>
          <p:spPr>
            <a:xfrm>
              <a:off x="1985980" y="3666390"/>
              <a:ext cx="94942" cy="94940"/>
            </a:xfrm>
            <a:prstGeom prst="ellipse">
              <a:avLst/>
            </a:prstGeom>
            <a:solidFill>
              <a:schemeClr val="bg1"/>
            </a:solidFill>
            <a:ln w="6350" cmpd="sng"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" name="Group 32"/>
          <p:cNvGrpSpPr/>
          <p:nvPr/>
        </p:nvGrpSpPr>
        <p:grpSpPr>
          <a:xfrm rot="16200000" flipV="1">
            <a:off x="3441655" y="3642252"/>
            <a:ext cx="999502" cy="854537"/>
            <a:chOff x="1985980" y="2906793"/>
            <a:chExt cx="999502" cy="854537"/>
          </a:xfrm>
        </p:grpSpPr>
        <p:sp>
          <p:nvSpPr>
            <p:cNvPr id="34" name="Freeform: Shape 33"/>
            <p:cNvSpPr/>
            <p:nvPr/>
          </p:nvSpPr>
          <p:spPr>
            <a:xfrm rot="16200000">
              <a:off x="2485716" y="2974323"/>
              <a:ext cx="567296" cy="432236"/>
            </a:xfrm>
            <a:custGeom>
              <a:avLst/>
              <a:gdLst>
                <a:gd name="connsiteX0" fmla="*/ 21491 w 21512"/>
                <a:gd name="connsiteY0" fmla="*/ 18617 h 18617"/>
                <a:gd name="connsiteX1" fmla="*/ 21491 w 21512"/>
                <a:gd name="connsiteY1" fmla="*/ 8998 h 18617"/>
                <a:gd name="connsiteX2" fmla="*/ 20624 w 21512"/>
                <a:gd name="connsiteY2" fmla="*/ 2969 h 18617"/>
                <a:gd name="connsiteX3" fmla="*/ 17238 w 21512"/>
                <a:gd name="connsiteY3" fmla="*/ 40 h 18617"/>
                <a:gd name="connsiteX4" fmla="*/ 0 w 21512"/>
                <a:gd name="connsiteY4" fmla="*/ 40 h 18617"/>
                <a:gd name="connsiteX0-1" fmla="*/ 71254 w 71275"/>
                <a:gd name="connsiteY0-2" fmla="*/ 18749 h 18749"/>
                <a:gd name="connsiteX1-3" fmla="*/ 71254 w 71275"/>
                <a:gd name="connsiteY1-4" fmla="*/ 9130 h 18749"/>
                <a:gd name="connsiteX2-5" fmla="*/ 70387 w 71275"/>
                <a:gd name="connsiteY2-6" fmla="*/ 3101 h 18749"/>
                <a:gd name="connsiteX3-7" fmla="*/ 67001 w 71275"/>
                <a:gd name="connsiteY3-8" fmla="*/ 172 h 18749"/>
                <a:gd name="connsiteX4-9" fmla="*/ 0 w 71275"/>
                <a:gd name="connsiteY4-10" fmla="*/ 0 h 18749"/>
                <a:gd name="connsiteX0-11" fmla="*/ 11522 w 11543"/>
                <a:gd name="connsiteY0-12" fmla="*/ 18618 h 18618"/>
                <a:gd name="connsiteX1-13" fmla="*/ 11522 w 11543"/>
                <a:gd name="connsiteY1-14" fmla="*/ 8999 h 18618"/>
                <a:gd name="connsiteX2-15" fmla="*/ 10655 w 11543"/>
                <a:gd name="connsiteY2-16" fmla="*/ 2970 h 18618"/>
                <a:gd name="connsiteX3-17" fmla="*/ 7269 w 11543"/>
                <a:gd name="connsiteY3-18" fmla="*/ 41 h 18618"/>
                <a:gd name="connsiteX4-19" fmla="*/ 0 w 11543"/>
                <a:gd name="connsiteY4-20" fmla="*/ 41 h 18618"/>
                <a:gd name="connsiteX0-21" fmla="*/ 15199 w 15220"/>
                <a:gd name="connsiteY0-22" fmla="*/ 18618 h 18618"/>
                <a:gd name="connsiteX1-23" fmla="*/ 15199 w 15220"/>
                <a:gd name="connsiteY1-24" fmla="*/ 8999 h 18618"/>
                <a:gd name="connsiteX2-25" fmla="*/ 14332 w 15220"/>
                <a:gd name="connsiteY2-26" fmla="*/ 2970 h 18618"/>
                <a:gd name="connsiteX3-27" fmla="*/ 10946 w 15220"/>
                <a:gd name="connsiteY3-28" fmla="*/ 41 h 18618"/>
                <a:gd name="connsiteX4-29" fmla="*/ 0 w 15220"/>
                <a:gd name="connsiteY4-30" fmla="*/ 41 h 18618"/>
                <a:gd name="connsiteX0-31" fmla="*/ 15199 w 15220"/>
                <a:gd name="connsiteY0-32" fmla="*/ 16065 h 16065"/>
                <a:gd name="connsiteX1-33" fmla="*/ 15199 w 15220"/>
                <a:gd name="connsiteY1-34" fmla="*/ 8999 h 16065"/>
                <a:gd name="connsiteX2-35" fmla="*/ 14332 w 15220"/>
                <a:gd name="connsiteY2-36" fmla="*/ 2970 h 16065"/>
                <a:gd name="connsiteX3-37" fmla="*/ 10946 w 15220"/>
                <a:gd name="connsiteY3-38" fmla="*/ 41 h 16065"/>
                <a:gd name="connsiteX4-39" fmla="*/ 0 w 15220"/>
                <a:gd name="connsiteY4-40" fmla="*/ 41 h 16065"/>
                <a:gd name="connsiteX0-41" fmla="*/ 34728 w 34749"/>
                <a:gd name="connsiteY0-42" fmla="*/ 16194 h 16194"/>
                <a:gd name="connsiteX1-43" fmla="*/ 34728 w 34749"/>
                <a:gd name="connsiteY1-44" fmla="*/ 9128 h 16194"/>
                <a:gd name="connsiteX2-45" fmla="*/ 33861 w 34749"/>
                <a:gd name="connsiteY2-46" fmla="*/ 3099 h 16194"/>
                <a:gd name="connsiteX3-47" fmla="*/ 30475 w 34749"/>
                <a:gd name="connsiteY3-48" fmla="*/ 170 h 16194"/>
                <a:gd name="connsiteX4-49" fmla="*/ 0 w 34749"/>
                <a:gd name="connsiteY4-50" fmla="*/ 0 h 16194"/>
                <a:gd name="connsiteX0-51" fmla="*/ 34728 w 34749"/>
                <a:gd name="connsiteY0-52" fmla="*/ 16065 h 16065"/>
                <a:gd name="connsiteX1-53" fmla="*/ 34728 w 34749"/>
                <a:gd name="connsiteY1-54" fmla="*/ 8999 h 16065"/>
                <a:gd name="connsiteX2-55" fmla="*/ 33861 w 34749"/>
                <a:gd name="connsiteY2-56" fmla="*/ 2970 h 16065"/>
                <a:gd name="connsiteX3-57" fmla="*/ 30475 w 34749"/>
                <a:gd name="connsiteY3-58" fmla="*/ 41 h 16065"/>
                <a:gd name="connsiteX4-59" fmla="*/ 0 w 34749"/>
                <a:gd name="connsiteY4-60" fmla="*/ 382 h 16065"/>
                <a:gd name="connsiteX0-61" fmla="*/ 34401 w 34422"/>
                <a:gd name="connsiteY0-62" fmla="*/ 16065 h 16065"/>
                <a:gd name="connsiteX1-63" fmla="*/ 34401 w 34422"/>
                <a:gd name="connsiteY1-64" fmla="*/ 8999 h 16065"/>
                <a:gd name="connsiteX2-65" fmla="*/ 33534 w 34422"/>
                <a:gd name="connsiteY2-66" fmla="*/ 2970 h 16065"/>
                <a:gd name="connsiteX3-67" fmla="*/ 30148 w 34422"/>
                <a:gd name="connsiteY3-68" fmla="*/ 41 h 16065"/>
                <a:gd name="connsiteX4-69" fmla="*/ 0 w 34422"/>
                <a:gd name="connsiteY4-70" fmla="*/ 42 h 16065"/>
                <a:gd name="connsiteX0-71" fmla="*/ 34401 w 34422"/>
                <a:gd name="connsiteY0-72" fmla="*/ 23043 h 23043"/>
                <a:gd name="connsiteX1-73" fmla="*/ 34401 w 34422"/>
                <a:gd name="connsiteY1-74" fmla="*/ 8999 h 23043"/>
                <a:gd name="connsiteX2-75" fmla="*/ 33534 w 34422"/>
                <a:gd name="connsiteY2-76" fmla="*/ 2970 h 23043"/>
                <a:gd name="connsiteX3-77" fmla="*/ 30148 w 34422"/>
                <a:gd name="connsiteY3-78" fmla="*/ 41 h 23043"/>
                <a:gd name="connsiteX4-79" fmla="*/ 0 w 34422"/>
                <a:gd name="connsiteY4-80" fmla="*/ 42 h 23043"/>
                <a:gd name="connsiteX0-81" fmla="*/ 47182 w 47203"/>
                <a:gd name="connsiteY0-82" fmla="*/ 23043 h 23043"/>
                <a:gd name="connsiteX1-83" fmla="*/ 47182 w 47203"/>
                <a:gd name="connsiteY1-84" fmla="*/ 8999 h 23043"/>
                <a:gd name="connsiteX2-85" fmla="*/ 46315 w 47203"/>
                <a:gd name="connsiteY2-86" fmla="*/ 2970 h 23043"/>
                <a:gd name="connsiteX3-87" fmla="*/ 42929 w 47203"/>
                <a:gd name="connsiteY3-88" fmla="*/ 41 h 23043"/>
                <a:gd name="connsiteX4-89" fmla="*/ 0 w 47203"/>
                <a:gd name="connsiteY4-90" fmla="*/ 42 h 23043"/>
                <a:gd name="connsiteX0-91" fmla="*/ 39338 w 39359"/>
                <a:gd name="connsiteY0-92" fmla="*/ 23043 h 23043"/>
                <a:gd name="connsiteX1-93" fmla="*/ 39338 w 39359"/>
                <a:gd name="connsiteY1-94" fmla="*/ 8999 h 23043"/>
                <a:gd name="connsiteX2-95" fmla="*/ 38471 w 39359"/>
                <a:gd name="connsiteY2-96" fmla="*/ 2970 h 23043"/>
                <a:gd name="connsiteX3-97" fmla="*/ 35085 w 39359"/>
                <a:gd name="connsiteY3-98" fmla="*/ 41 h 23043"/>
                <a:gd name="connsiteX4-99" fmla="*/ 0 w 39359"/>
                <a:gd name="connsiteY4-100" fmla="*/ 42 h 23043"/>
                <a:gd name="connsiteX0-101" fmla="*/ 14579 w 14600"/>
                <a:gd name="connsiteY0-102" fmla="*/ 23171 h 23171"/>
                <a:gd name="connsiteX1-103" fmla="*/ 14579 w 14600"/>
                <a:gd name="connsiteY1-104" fmla="*/ 9127 h 23171"/>
                <a:gd name="connsiteX2-105" fmla="*/ 13712 w 14600"/>
                <a:gd name="connsiteY2-106" fmla="*/ 3098 h 23171"/>
                <a:gd name="connsiteX3-107" fmla="*/ 10326 w 14600"/>
                <a:gd name="connsiteY3-108" fmla="*/ 169 h 23171"/>
                <a:gd name="connsiteX4-109" fmla="*/ 0 w 14600"/>
                <a:gd name="connsiteY4-110" fmla="*/ 0 h 231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4600" h="23171" extrusionOk="0">
                  <a:moveTo>
                    <a:pt x="14579" y="23171"/>
                  </a:moveTo>
                  <a:lnTo>
                    <a:pt x="14579" y="9127"/>
                  </a:lnTo>
                  <a:cubicBezTo>
                    <a:pt x="14688" y="6953"/>
                    <a:pt x="14375" y="4779"/>
                    <a:pt x="13712" y="3098"/>
                  </a:cubicBezTo>
                  <a:cubicBezTo>
                    <a:pt x="12885" y="997"/>
                    <a:pt x="11616" y="-100"/>
                    <a:pt x="10326" y="169"/>
                  </a:cubicBezTo>
                  <a:lnTo>
                    <a:pt x="0" y="0"/>
                  </a:lnTo>
                </a:path>
              </a:pathLst>
            </a:custGeom>
            <a:ln w="6350" cmpd="sng">
              <a:solidFill>
                <a:schemeClr val="tx2"/>
              </a:solidFill>
              <a:prstDash val="dash"/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Freeform: Shape 34"/>
            <p:cNvSpPr/>
            <p:nvPr/>
          </p:nvSpPr>
          <p:spPr>
            <a:xfrm rot="10800000" flipH="1">
              <a:off x="1987241" y="3469623"/>
              <a:ext cx="567296" cy="244911"/>
            </a:xfrm>
            <a:custGeom>
              <a:avLst/>
              <a:gdLst>
                <a:gd name="connsiteX0" fmla="*/ 21491 w 21512"/>
                <a:gd name="connsiteY0" fmla="*/ 18617 h 18617"/>
                <a:gd name="connsiteX1" fmla="*/ 21491 w 21512"/>
                <a:gd name="connsiteY1" fmla="*/ 8998 h 18617"/>
                <a:gd name="connsiteX2" fmla="*/ 20624 w 21512"/>
                <a:gd name="connsiteY2" fmla="*/ 2969 h 18617"/>
                <a:gd name="connsiteX3" fmla="*/ 17238 w 21512"/>
                <a:gd name="connsiteY3" fmla="*/ 40 h 18617"/>
                <a:gd name="connsiteX4" fmla="*/ 0 w 21512"/>
                <a:gd name="connsiteY4" fmla="*/ 40 h 18617"/>
                <a:gd name="connsiteX0-1" fmla="*/ 71254 w 71275"/>
                <a:gd name="connsiteY0-2" fmla="*/ 18749 h 18749"/>
                <a:gd name="connsiteX1-3" fmla="*/ 71254 w 71275"/>
                <a:gd name="connsiteY1-4" fmla="*/ 9130 h 18749"/>
                <a:gd name="connsiteX2-5" fmla="*/ 70387 w 71275"/>
                <a:gd name="connsiteY2-6" fmla="*/ 3101 h 18749"/>
                <a:gd name="connsiteX3-7" fmla="*/ 67001 w 71275"/>
                <a:gd name="connsiteY3-8" fmla="*/ 172 h 18749"/>
                <a:gd name="connsiteX4-9" fmla="*/ 0 w 71275"/>
                <a:gd name="connsiteY4-10" fmla="*/ 0 h 18749"/>
                <a:gd name="connsiteX0-11" fmla="*/ 11522 w 11543"/>
                <a:gd name="connsiteY0-12" fmla="*/ 18618 h 18618"/>
                <a:gd name="connsiteX1-13" fmla="*/ 11522 w 11543"/>
                <a:gd name="connsiteY1-14" fmla="*/ 8999 h 18618"/>
                <a:gd name="connsiteX2-15" fmla="*/ 10655 w 11543"/>
                <a:gd name="connsiteY2-16" fmla="*/ 2970 h 18618"/>
                <a:gd name="connsiteX3-17" fmla="*/ 7269 w 11543"/>
                <a:gd name="connsiteY3-18" fmla="*/ 41 h 18618"/>
                <a:gd name="connsiteX4-19" fmla="*/ 0 w 11543"/>
                <a:gd name="connsiteY4-20" fmla="*/ 41 h 18618"/>
                <a:gd name="connsiteX0-21" fmla="*/ 15199 w 15220"/>
                <a:gd name="connsiteY0-22" fmla="*/ 18618 h 18618"/>
                <a:gd name="connsiteX1-23" fmla="*/ 15199 w 15220"/>
                <a:gd name="connsiteY1-24" fmla="*/ 8999 h 18618"/>
                <a:gd name="connsiteX2-25" fmla="*/ 14332 w 15220"/>
                <a:gd name="connsiteY2-26" fmla="*/ 2970 h 18618"/>
                <a:gd name="connsiteX3-27" fmla="*/ 10946 w 15220"/>
                <a:gd name="connsiteY3-28" fmla="*/ 41 h 18618"/>
                <a:gd name="connsiteX4-29" fmla="*/ 0 w 15220"/>
                <a:gd name="connsiteY4-30" fmla="*/ 41 h 18618"/>
                <a:gd name="connsiteX0-31" fmla="*/ 15199 w 15220"/>
                <a:gd name="connsiteY0-32" fmla="*/ 16065 h 16065"/>
                <a:gd name="connsiteX1-33" fmla="*/ 15199 w 15220"/>
                <a:gd name="connsiteY1-34" fmla="*/ 8999 h 16065"/>
                <a:gd name="connsiteX2-35" fmla="*/ 14332 w 15220"/>
                <a:gd name="connsiteY2-36" fmla="*/ 2970 h 16065"/>
                <a:gd name="connsiteX3-37" fmla="*/ 10946 w 15220"/>
                <a:gd name="connsiteY3-38" fmla="*/ 41 h 16065"/>
                <a:gd name="connsiteX4-39" fmla="*/ 0 w 15220"/>
                <a:gd name="connsiteY4-40" fmla="*/ 41 h 16065"/>
                <a:gd name="connsiteX0-41" fmla="*/ 34728 w 34749"/>
                <a:gd name="connsiteY0-42" fmla="*/ 16194 h 16194"/>
                <a:gd name="connsiteX1-43" fmla="*/ 34728 w 34749"/>
                <a:gd name="connsiteY1-44" fmla="*/ 9128 h 16194"/>
                <a:gd name="connsiteX2-45" fmla="*/ 33861 w 34749"/>
                <a:gd name="connsiteY2-46" fmla="*/ 3099 h 16194"/>
                <a:gd name="connsiteX3-47" fmla="*/ 30475 w 34749"/>
                <a:gd name="connsiteY3-48" fmla="*/ 170 h 16194"/>
                <a:gd name="connsiteX4-49" fmla="*/ 0 w 34749"/>
                <a:gd name="connsiteY4-50" fmla="*/ 0 h 16194"/>
                <a:gd name="connsiteX0-51" fmla="*/ 34728 w 34749"/>
                <a:gd name="connsiteY0-52" fmla="*/ 16065 h 16065"/>
                <a:gd name="connsiteX1-53" fmla="*/ 34728 w 34749"/>
                <a:gd name="connsiteY1-54" fmla="*/ 8999 h 16065"/>
                <a:gd name="connsiteX2-55" fmla="*/ 33861 w 34749"/>
                <a:gd name="connsiteY2-56" fmla="*/ 2970 h 16065"/>
                <a:gd name="connsiteX3-57" fmla="*/ 30475 w 34749"/>
                <a:gd name="connsiteY3-58" fmla="*/ 41 h 16065"/>
                <a:gd name="connsiteX4-59" fmla="*/ 0 w 34749"/>
                <a:gd name="connsiteY4-60" fmla="*/ 382 h 16065"/>
                <a:gd name="connsiteX0-61" fmla="*/ 34401 w 34422"/>
                <a:gd name="connsiteY0-62" fmla="*/ 16065 h 16065"/>
                <a:gd name="connsiteX1-63" fmla="*/ 34401 w 34422"/>
                <a:gd name="connsiteY1-64" fmla="*/ 8999 h 16065"/>
                <a:gd name="connsiteX2-65" fmla="*/ 33534 w 34422"/>
                <a:gd name="connsiteY2-66" fmla="*/ 2970 h 16065"/>
                <a:gd name="connsiteX3-67" fmla="*/ 30148 w 34422"/>
                <a:gd name="connsiteY3-68" fmla="*/ 41 h 16065"/>
                <a:gd name="connsiteX4-69" fmla="*/ 0 w 34422"/>
                <a:gd name="connsiteY4-70" fmla="*/ 42 h 16065"/>
                <a:gd name="connsiteX0-71" fmla="*/ 34401 w 34422"/>
                <a:gd name="connsiteY0-72" fmla="*/ 23043 h 23043"/>
                <a:gd name="connsiteX1-73" fmla="*/ 34401 w 34422"/>
                <a:gd name="connsiteY1-74" fmla="*/ 8999 h 23043"/>
                <a:gd name="connsiteX2-75" fmla="*/ 33534 w 34422"/>
                <a:gd name="connsiteY2-76" fmla="*/ 2970 h 23043"/>
                <a:gd name="connsiteX3-77" fmla="*/ 30148 w 34422"/>
                <a:gd name="connsiteY3-78" fmla="*/ 41 h 23043"/>
                <a:gd name="connsiteX4-79" fmla="*/ 0 w 34422"/>
                <a:gd name="connsiteY4-80" fmla="*/ 42 h 23043"/>
                <a:gd name="connsiteX0-81" fmla="*/ 47182 w 47203"/>
                <a:gd name="connsiteY0-82" fmla="*/ 23043 h 23043"/>
                <a:gd name="connsiteX1-83" fmla="*/ 47182 w 47203"/>
                <a:gd name="connsiteY1-84" fmla="*/ 8999 h 23043"/>
                <a:gd name="connsiteX2-85" fmla="*/ 46315 w 47203"/>
                <a:gd name="connsiteY2-86" fmla="*/ 2970 h 23043"/>
                <a:gd name="connsiteX3-87" fmla="*/ 42929 w 47203"/>
                <a:gd name="connsiteY3-88" fmla="*/ 41 h 23043"/>
                <a:gd name="connsiteX4-89" fmla="*/ 0 w 47203"/>
                <a:gd name="connsiteY4-90" fmla="*/ 42 h 23043"/>
                <a:gd name="connsiteX0-91" fmla="*/ 39338 w 39359"/>
                <a:gd name="connsiteY0-92" fmla="*/ 23043 h 23043"/>
                <a:gd name="connsiteX1-93" fmla="*/ 39338 w 39359"/>
                <a:gd name="connsiteY1-94" fmla="*/ 8999 h 23043"/>
                <a:gd name="connsiteX2-95" fmla="*/ 38471 w 39359"/>
                <a:gd name="connsiteY2-96" fmla="*/ 2970 h 23043"/>
                <a:gd name="connsiteX3-97" fmla="*/ 35085 w 39359"/>
                <a:gd name="connsiteY3-98" fmla="*/ 41 h 23043"/>
                <a:gd name="connsiteX4-99" fmla="*/ 0 w 39359"/>
                <a:gd name="connsiteY4-100" fmla="*/ 42 h 23043"/>
                <a:gd name="connsiteX0-101" fmla="*/ 14579 w 14600"/>
                <a:gd name="connsiteY0-102" fmla="*/ 23171 h 23171"/>
                <a:gd name="connsiteX1-103" fmla="*/ 14579 w 14600"/>
                <a:gd name="connsiteY1-104" fmla="*/ 9127 h 23171"/>
                <a:gd name="connsiteX2-105" fmla="*/ 13712 w 14600"/>
                <a:gd name="connsiteY2-106" fmla="*/ 3098 h 23171"/>
                <a:gd name="connsiteX3-107" fmla="*/ 10326 w 14600"/>
                <a:gd name="connsiteY3-108" fmla="*/ 169 h 23171"/>
                <a:gd name="connsiteX4-109" fmla="*/ 0 w 14600"/>
                <a:gd name="connsiteY4-110" fmla="*/ 0 h 23171"/>
                <a:gd name="connsiteX0-111" fmla="*/ 14579 w 14600"/>
                <a:gd name="connsiteY0-112" fmla="*/ 13129 h 13129"/>
                <a:gd name="connsiteX1-113" fmla="*/ 14579 w 14600"/>
                <a:gd name="connsiteY1-114" fmla="*/ 9127 h 13129"/>
                <a:gd name="connsiteX2-115" fmla="*/ 13712 w 14600"/>
                <a:gd name="connsiteY2-116" fmla="*/ 3098 h 13129"/>
                <a:gd name="connsiteX3-117" fmla="*/ 10326 w 14600"/>
                <a:gd name="connsiteY3-118" fmla="*/ 169 h 13129"/>
                <a:gd name="connsiteX4-119" fmla="*/ 0 w 14600"/>
                <a:gd name="connsiteY4-120" fmla="*/ 0 h 1312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4600" h="13129" extrusionOk="0">
                  <a:moveTo>
                    <a:pt x="14579" y="13129"/>
                  </a:moveTo>
                  <a:lnTo>
                    <a:pt x="14579" y="9127"/>
                  </a:lnTo>
                  <a:cubicBezTo>
                    <a:pt x="14688" y="6953"/>
                    <a:pt x="14375" y="4779"/>
                    <a:pt x="13712" y="3098"/>
                  </a:cubicBezTo>
                  <a:cubicBezTo>
                    <a:pt x="12885" y="997"/>
                    <a:pt x="11616" y="-100"/>
                    <a:pt x="10326" y="169"/>
                  </a:cubicBezTo>
                  <a:lnTo>
                    <a:pt x="0" y="0"/>
                  </a:lnTo>
                </a:path>
              </a:pathLst>
            </a:custGeom>
            <a:ln w="6350" cmpd="sng">
              <a:solidFill>
                <a:schemeClr val="tx2"/>
              </a:solidFill>
              <a:prstDash val="dash"/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Oval 35"/>
            <p:cNvSpPr/>
            <p:nvPr/>
          </p:nvSpPr>
          <p:spPr>
            <a:xfrm>
              <a:off x="1985980" y="3666390"/>
              <a:ext cx="94942" cy="94940"/>
            </a:xfrm>
            <a:prstGeom prst="ellipse">
              <a:avLst/>
            </a:prstGeom>
            <a:solidFill>
              <a:schemeClr val="bg1"/>
            </a:solidFill>
            <a:ln w="6350" cmpd="sng"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67" name="išľíďè"/>
          <p:cNvSpPr/>
          <p:nvPr/>
        </p:nvSpPr>
        <p:spPr bwMode="auto">
          <a:xfrm>
            <a:off x="706920" y="4501180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rgbClr val="3B3D41"/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  <a:sym typeface="阿里巴巴普惠体 L" panose="00020600040101010101" charset="-122"/>
              </a:rPr>
              <a:t>请在此输入内容请在此输入内容请在此输入内容请在此输入内容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68" name="iSlíďè"/>
          <p:cNvSpPr txBox="1"/>
          <p:nvPr/>
        </p:nvSpPr>
        <p:spPr bwMode="auto">
          <a:xfrm>
            <a:off x="1148011" y="4166808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</a:p>
        </p:txBody>
      </p:sp>
      <p:sp>
        <p:nvSpPr>
          <p:cNvPr id="69" name="išľíďè"/>
          <p:cNvSpPr/>
          <p:nvPr/>
        </p:nvSpPr>
        <p:spPr bwMode="auto">
          <a:xfrm>
            <a:off x="2758800" y="5099856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rgbClr val="3B3D41"/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  <a:sym typeface="阿里巴巴普惠体 L" panose="00020600040101010101" charset="-122"/>
              </a:rPr>
              <a:t>请在此输入内容请在此输入内容请在此输入内容请在此输入内容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70" name="iSlíďè"/>
          <p:cNvSpPr txBox="1"/>
          <p:nvPr/>
        </p:nvSpPr>
        <p:spPr bwMode="auto">
          <a:xfrm>
            <a:off x="3199891" y="4765484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</a:p>
        </p:txBody>
      </p:sp>
      <p:sp>
        <p:nvSpPr>
          <p:cNvPr id="71" name="išľíďè"/>
          <p:cNvSpPr/>
          <p:nvPr/>
        </p:nvSpPr>
        <p:spPr bwMode="auto">
          <a:xfrm>
            <a:off x="4791817" y="1524524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rgbClr val="3B3D41"/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  <a:sym typeface="阿里巴巴普惠体 L" panose="00020600040101010101" charset="-122"/>
              </a:rPr>
              <a:t>请在此输入内容请在此输入内容请在此输入内容请在此输入内容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72" name="iSlíďè"/>
          <p:cNvSpPr txBox="1"/>
          <p:nvPr/>
        </p:nvSpPr>
        <p:spPr bwMode="auto">
          <a:xfrm>
            <a:off x="5232908" y="1190152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</a:p>
        </p:txBody>
      </p:sp>
      <p:sp>
        <p:nvSpPr>
          <p:cNvPr id="73" name="išľíďè"/>
          <p:cNvSpPr/>
          <p:nvPr/>
        </p:nvSpPr>
        <p:spPr bwMode="auto">
          <a:xfrm>
            <a:off x="7248703" y="2142260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rgbClr val="3B3D41"/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  <a:sym typeface="阿里巴巴普惠体 L" panose="00020600040101010101" charset="-122"/>
              </a:rPr>
              <a:t>请在此输入内容请在此输入内容请在此输入内容请在此输入内容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74" name="iSlíďè"/>
          <p:cNvSpPr txBox="1"/>
          <p:nvPr/>
        </p:nvSpPr>
        <p:spPr bwMode="auto">
          <a:xfrm>
            <a:off x="7689794" y="1807888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</a:p>
        </p:txBody>
      </p:sp>
      <p:sp>
        <p:nvSpPr>
          <p:cNvPr id="75" name="išľíďè"/>
          <p:cNvSpPr/>
          <p:nvPr/>
        </p:nvSpPr>
        <p:spPr bwMode="auto">
          <a:xfrm>
            <a:off x="9348095" y="2788707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rgbClr val="3B3D41"/>
                </a:solidFill>
                <a:latin typeface="阿里巴巴普惠体 L" panose="00020600040101010101" charset="-122"/>
                <a:ea typeface="阿里巴巴普惠体 L" panose="00020600040101010101" charset="-122"/>
                <a:cs typeface="阿里巴巴普惠体 L" panose="00020600040101010101" charset="-122"/>
                <a:sym typeface="阿里巴巴普惠体 L" panose="00020600040101010101" charset="-122"/>
              </a:rPr>
              <a:t>请在此输入内容请在此输入内容请在此输入内容请在此输入内容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76" name="iSlíďè"/>
          <p:cNvSpPr txBox="1"/>
          <p:nvPr/>
        </p:nvSpPr>
        <p:spPr bwMode="auto">
          <a:xfrm>
            <a:off x="9789186" y="2454335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标题文本预设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自定义 9">
      <a:majorFont>
        <a:latin typeface="阿里巴巴普惠体 L"/>
        <a:ea typeface="阿里巴巴普惠体 L"/>
        <a:cs typeface=""/>
      </a:majorFont>
      <a:minorFont>
        <a:latin typeface="阿里巴巴普惠体 L"/>
        <a:ea typeface="阿里巴巴普惠体 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阿里巴巴普惠体 L"/>
        <a:ea typeface=""/>
        <a:cs typeface=""/>
        <a:font script="Jpan" typeface="游ゴシック Light"/>
        <a:font script="Hang" typeface="맑은 고딕"/>
        <a:font script="Hans" typeface="阿里巴巴普惠体 L"/>
        <a:font script="Hant" typeface="新細明體"/>
        <a:font script="Arab" typeface="阿里巴巴普惠体 L"/>
        <a:font script="Hebr" typeface="阿里巴巴普惠体 L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 L"/>
        <a:font script="Uigh" typeface="Microsoft Uighur"/>
        <a:font script="Geor" typeface="Sylfaen"/>
      </a:majorFont>
      <a:minorFont>
        <a:latin typeface="阿里巴巴普惠体 L"/>
        <a:ea typeface=""/>
        <a:cs typeface=""/>
        <a:font script="Jpan" typeface="游ゴシック"/>
        <a:font script="Hang" typeface="맑은 고딕"/>
        <a:font script="Hans" typeface="阿里巴巴普惠体 L"/>
        <a:font script="Hant" typeface="新細明體"/>
        <a:font script="Arab" typeface="阿里巴巴普惠体 L"/>
        <a:font script="Hebr" typeface="阿里巴巴普惠体 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 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阿里巴巴普惠体 L"/>
        <a:font script="Hant" typeface="新細明體"/>
        <a:font script="Arab" typeface="阿里巴巴普惠体 L"/>
        <a:font script="Hebr" typeface="阿里巴巴普惠体 L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 L"/>
        <a:font script="Uigh" typeface="Microsoft Uighur"/>
        <a:font script="Geor" typeface="Sylfaen"/>
      </a:majorFont>
      <a:minorFont>
        <a:latin typeface="阿里巴巴普惠体 L"/>
        <a:ea typeface=""/>
        <a:cs typeface=""/>
        <a:font script="Jpan" typeface="ＭＳ Ｐゴシック"/>
        <a:font script="Hang" typeface="맑은 고딕"/>
        <a:font script="Hans" typeface="阿里巴巴普惠体 L"/>
        <a:font script="Hant" typeface="新細明體"/>
        <a:font script="Arab" typeface="阿里巴巴普惠体 L"/>
        <a:font script="Hebr" typeface="阿里巴巴普惠体 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 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1888</Words>
  <Application>Microsoft Office PowerPoint</Application>
  <PresentationFormat>宽屏</PresentationFormat>
  <Paragraphs>164</Paragraphs>
  <Slides>25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阿里巴巴普惠体 L</vt:lpstr>
      <vt:lpstr>阿里巴巴普惠体 R</vt:lpstr>
      <vt:lpstr>宋体</vt:lpstr>
      <vt:lpstr>微软雅黑</vt:lpstr>
      <vt:lpstr>Arial</vt:lpstr>
      <vt:lpstr>Calibri</vt:lpstr>
      <vt:lpstr>Wingdings</vt:lpstr>
      <vt:lpstr>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2021-06-25T00:37:57Z</dcterms:created>
  <dcterms:modified xsi:type="dcterms:W3CDTF">2023-01-10T05:36:48Z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E72CEEC940C54CF990F03860ECB15AA7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