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62" r:id="rId5"/>
    <p:sldId id="263" r:id="rId6"/>
    <p:sldId id="267" r:id="rId7"/>
    <p:sldId id="270" r:id="rId8"/>
    <p:sldId id="269" r:id="rId9"/>
    <p:sldId id="271" r:id="rId10"/>
    <p:sldId id="265" r:id="rId11"/>
    <p:sldId id="268" r:id="rId12"/>
    <p:sldId id="275" r:id="rId13"/>
    <p:sldId id="274" r:id="rId14"/>
    <p:sldId id="273" r:id="rId15"/>
    <p:sldId id="266" r:id="rId16"/>
    <p:sldId id="272" r:id="rId17"/>
    <p:sldId id="278" r:id="rId18"/>
    <p:sldId id="277" r:id="rId19"/>
    <p:sldId id="276" r:id="rId20"/>
    <p:sldId id="264" r:id="rId21"/>
    <p:sldId id="279" r:id="rId22"/>
    <p:sldId id="282" r:id="rId23"/>
    <p:sldId id="281" r:id="rId24"/>
    <p:sldId id="283" r:id="rId25"/>
    <p:sldId id="280" r:id="rId26"/>
    <p:sldId id="259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5E78"/>
    <a:srgbClr val="234777"/>
    <a:srgbClr val="CBCBCD"/>
    <a:srgbClr val="2A558E"/>
    <a:srgbClr val="4117C7"/>
    <a:srgbClr val="4D8AC1"/>
    <a:srgbClr val="0D264F"/>
    <a:srgbClr val="091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6" y="96"/>
      </p:cViewPr>
      <p:guideLst>
        <p:guide orient="horz" pos="2232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'1.0' encoding='UTF-8' standalone='yes'?>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'1.0' encoding='UTF-8' standalone='yes'?>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'1.0' encoding='UTF-8' standalone='yes'?>
<Relationships xmlns="http://schemas.openxmlformats.org/package/2006/relationships"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CBCBCD"/>
              </a:solidFill>
            </c:spPr>
          </c:dPt>
          <c:dPt>
            <c:idx val="1"/>
            <c:bubble3D val="0"/>
            <c:spPr>
              <a:solidFill>
                <a:srgbClr val="234777"/>
              </a:solidFill>
            </c:spPr>
          </c:dPt>
          <c:dPt>
            <c:idx val="2"/>
            <c:bubble3D val="0"/>
            <c:spPr>
              <a:solidFill>
                <a:srgbClr val="B9D51F"/>
              </a:solidFill>
            </c:spPr>
          </c:dPt>
          <c:dPt>
            <c:idx val="3"/>
            <c:bubble3D val="0"/>
            <c:spPr>
              <a:solidFill>
                <a:srgbClr val="45C1A4"/>
              </a:solidFill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CBCBCD"/>
              </a:solidFill>
            </c:spPr>
          </c:dPt>
          <c:dPt>
            <c:idx val="1"/>
            <c:bubble3D val="0"/>
            <c:spPr>
              <a:solidFill>
                <a:srgbClr val="234777"/>
              </a:solidFill>
            </c:spPr>
          </c:dPt>
          <c:dPt>
            <c:idx val="2"/>
            <c:bubble3D val="0"/>
            <c:spPr>
              <a:solidFill>
                <a:srgbClr val="B9D51F"/>
              </a:solidFill>
            </c:spPr>
          </c:dPt>
          <c:dPt>
            <c:idx val="3"/>
            <c:bubble3D val="0"/>
            <c:spPr>
              <a:solidFill>
                <a:srgbClr val="45C1A4"/>
              </a:solidFill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7.5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explosion val="0"/>
          <c:dPt>
            <c:idx val="0"/>
            <c:bubble3D val="0"/>
            <c:spPr>
              <a:solidFill>
                <a:srgbClr val="CBCBCD"/>
              </a:solidFill>
            </c:spPr>
          </c:dPt>
          <c:dPt>
            <c:idx val="1"/>
            <c:bubble3D val="0"/>
            <c:spPr>
              <a:solidFill>
                <a:srgbClr val="234777"/>
              </a:solidFill>
            </c:spPr>
          </c:dPt>
          <c:dPt>
            <c:idx val="2"/>
            <c:bubble3D val="0"/>
            <c:spPr>
              <a:solidFill>
                <a:schemeClr val="bg1"/>
              </a:solidFill>
            </c:spPr>
          </c:dPt>
          <c:dPt>
            <c:idx val="3"/>
            <c:bubble3D val="0"/>
            <c:spPr>
              <a:solidFill>
                <a:schemeClr val="bg1"/>
              </a:solidFill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产品一</c:v>
                </c:pt>
              </c:strCache>
            </c:strRef>
          </c:tx>
          <c:spPr>
            <a:solidFill>
              <a:srgbClr val="234777"/>
            </a:solidFill>
            <a:ln>
              <a:noFill/>
            </a:ln>
            <a:effectLst/>
          </c:spPr>
          <c:dLbls>
            <c:delete val="1"/>
          </c:dLbls>
          <c:cat>
            <c:strRef>
              <c:f>Sheet1!$A$2:$A$8</c:f>
              <c:strCache>
                <c:ptCount val="7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62</c:v>
                </c:pt>
                <c:pt idx="1">
                  <c:v>67</c:v>
                </c:pt>
                <c:pt idx="2">
                  <c:v>84</c:v>
                </c:pt>
                <c:pt idx="3">
                  <c:v>61</c:v>
                </c:pt>
                <c:pt idx="4">
                  <c:v>59</c:v>
                </c:pt>
                <c:pt idx="5">
                  <c:v>89</c:v>
                </c:pt>
                <c:pt idx="6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产品二</c:v>
                </c:pt>
              </c:strCache>
            </c:strRef>
          </c:tx>
          <c:spPr>
            <a:solidFill>
              <a:srgbClr val="CBCBCD"/>
            </a:solidFill>
            <a:ln>
              <a:noFill/>
            </a:ln>
            <a:effectLst/>
          </c:spPr>
          <c:dLbls>
            <c:delete val="1"/>
          </c:dLbls>
          <c:cat>
            <c:strRef>
              <c:f>Sheet1!$A$2:$A$8</c:f>
              <c:strCache>
                <c:ptCount val="7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56</c:v>
                </c:pt>
                <c:pt idx="1">
                  <c:v>48</c:v>
                </c:pt>
                <c:pt idx="2">
                  <c:v>55</c:v>
                </c:pt>
                <c:pt idx="3">
                  <c:v>77</c:v>
                </c:pt>
                <c:pt idx="4">
                  <c:v>63</c:v>
                </c:pt>
                <c:pt idx="5">
                  <c:v>68</c:v>
                </c:pt>
                <c:pt idx="6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415888"/>
        <c:axId val="247416448"/>
      </c:areaChart>
      <c:lineChart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总计</c:v>
                </c:pt>
              </c:strCache>
            </c:strRef>
          </c:tx>
          <c:spPr>
            <a:ln w="57150" cap="flat" cmpd="sng" algn="ctr">
              <a:solidFill>
                <a:srgbClr val="091A36">
                  <a:alpha val="50000"/>
                </a:srgbClr>
              </a:solidFill>
              <a:prstDash val="solid"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762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118</c:v>
                </c:pt>
                <c:pt idx="1">
                  <c:v>115</c:v>
                </c:pt>
                <c:pt idx="2">
                  <c:v>139</c:v>
                </c:pt>
                <c:pt idx="3">
                  <c:v>138</c:v>
                </c:pt>
                <c:pt idx="4">
                  <c:v>122</c:v>
                </c:pt>
                <c:pt idx="5">
                  <c:v>157</c:v>
                </c:pt>
                <c:pt idx="6">
                  <c:v>180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7415888"/>
        <c:axId val="247416448"/>
      </c:lineChart>
      <c:catAx>
        <c:axId val="2474158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47416448"/>
        <c:crosses val="autoZero"/>
        <c:auto val="1"/>
        <c:lblAlgn val="ctr"/>
        <c:lblOffset val="100"/>
        <c:noMultiLvlLbl val="0"/>
      </c:catAx>
      <c:valAx>
        <c:axId val="247416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474158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8D492-C5AF-4748-AE24-BBD3D818BF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D3E1C-7163-4E1C-B6CF-E5C89AFEF8D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D3E1C-7163-4E1C-B6CF-E5C89AFEF8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71DA9-F0FF-44B5-BF2C-AABD5EDDCC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95D04-C6F2-4CC0-AD4B-B544DEF8813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4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4.xml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9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rapidesign.cn/" TargetMode="External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8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 flipV="1">
            <a:off x="0" y="2174240"/>
            <a:ext cx="12192000" cy="4683760"/>
          </a:xfrm>
          <a:prstGeom prst="rect">
            <a:avLst/>
          </a:prstGeom>
          <a:gradFill>
            <a:gsLst>
              <a:gs pos="0">
                <a:schemeClr val="tx1">
                  <a:alpha val="62000"/>
                </a:schemeClr>
              </a:gs>
              <a:gs pos="26000">
                <a:schemeClr val="tx1">
                  <a:alpha val="58000"/>
                </a:schemeClr>
              </a:gs>
              <a:gs pos="57000">
                <a:schemeClr val="tx1">
                  <a:alpha val="50000"/>
                </a:schemeClr>
              </a:gs>
              <a:gs pos="43000">
                <a:schemeClr val="tx1">
                  <a:alpha val="52000"/>
                </a:schemeClr>
              </a:gs>
              <a:gs pos="35000">
                <a:schemeClr val="tx1">
                  <a:alpha val="55000"/>
                </a:schemeClr>
              </a:gs>
              <a:gs pos="14000">
                <a:schemeClr val="tx1">
                  <a:alpha val="60000"/>
                </a:schemeClr>
              </a:gs>
              <a:gs pos="87000">
                <a:schemeClr val="tx1">
                  <a:alpha val="20000"/>
                </a:schemeClr>
              </a:gs>
              <a:gs pos="73000">
                <a:schemeClr val="tx1">
                  <a:alpha val="30000"/>
                </a:schemeClr>
              </a:gs>
              <a:gs pos="63000">
                <a:schemeClr val="tx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直角三角形 17"/>
          <p:cNvSpPr/>
          <p:nvPr/>
        </p:nvSpPr>
        <p:spPr>
          <a:xfrm>
            <a:off x="0" y="0"/>
            <a:ext cx="6096000" cy="6858000"/>
          </a:xfrm>
          <a:prstGeom prst="rtTriangle">
            <a:avLst/>
          </a:prstGeom>
          <a:solidFill>
            <a:srgbClr val="091A3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直角三角形 18"/>
          <p:cNvSpPr/>
          <p:nvPr/>
        </p:nvSpPr>
        <p:spPr>
          <a:xfrm>
            <a:off x="0" y="2661920"/>
            <a:ext cx="3729849" cy="4196080"/>
          </a:xfrm>
          <a:prstGeom prst="rtTriangle">
            <a:avLst/>
          </a:prstGeom>
          <a:solidFill>
            <a:srgbClr val="091A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flipH="1">
            <a:off x="9058203" y="3332480"/>
            <a:ext cx="3133796" cy="3525520"/>
          </a:xfrm>
          <a:prstGeom prst="rtTriangle">
            <a:avLst/>
          </a:prstGeom>
          <a:solidFill>
            <a:srgbClr val="CBCB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直角三角形 20"/>
          <p:cNvSpPr/>
          <p:nvPr/>
        </p:nvSpPr>
        <p:spPr>
          <a:xfrm flipH="1">
            <a:off x="10342879" y="4777740"/>
            <a:ext cx="1849120" cy="2080260"/>
          </a:xfrm>
          <a:prstGeom prst="rtTriangle">
            <a:avLst/>
          </a:prstGeom>
          <a:solidFill>
            <a:srgbClr val="CBCBC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376420" y="1038225"/>
            <a:ext cx="61683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234777"/>
                </a:solidFill>
                <a:latin typeface="Agency FB" panose="020B0503020202020204" pitchFamily="34" charset="0"/>
                <a:ea typeface="锐字云字库细黑体1.0" panose="02010604000000000000" pitchFamily="2" charset="-122"/>
              </a:rPr>
              <a:t>BUSINESS REPORT</a:t>
            </a:r>
            <a:endParaRPr lang="zh-CN" altLang="en-US" sz="5400" dirty="0">
              <a:solidFill>
                <a:srgbClr val="234777"/>
              </a:solidFill>
              <a:latin typeface="Agency FB" panose="020B0503020202020204" pitchFamily="34" charset="0"/>
              <a:ea typeface="锐字云字库细黑体1.0" panose="02010604000000000000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76420" y="2139320"/>
            <a:ext cx="7266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spc="600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述职报告模板</a:t>
            </a:r>
            <a:endParaRPr lang="zh-CN" altLang="en-US" sz="6000" b="1" spc="600" dirty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376420" y="3823145"/>
            <a:ext cx="34391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Designed by xxxx</a:t>
            </a:r>
            <a:endParaRPr lang="zh-CN" altLang="en-US" sz="2000" dirty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376420" y="3288538"/>
            <a:ext cx="616775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ADD YOUR TITLE HERE.ADD YOUR TITLE HERE.</a:t>
            </a:r>
            <a:endParaRPr lang="zh-CN" altLang="en-US" sz="2000" b="1" dirty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511040" y="2032000"/>
            <a:ext cx="5862320" cy="0"/>
          </a:xfrm>
          <a:prstGeom prst="line">
            <a:avLst/>
          </a:prstGeom>
          <a:ln w="19050">
            <a:solidFill>
              <a:srgbClr val="091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338623" y="3824088"/>
            <a:ext cx="197894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201x</a:t>
            </a:r>
            <a:r>
              <a:rPr lang="zh-CN" altLang="en-US" sz="2000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年</a:t>
            </a:r>
            <a:r>
              <a:rPr lang="en-US" altLang="zh-CN" sz="2000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X</a:t>
            </a:r>
            <a:r>
              <a:rPr lang="zh-CN" altLang="en-US" sz="2000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月</a:t>
            </a:r>
            <a:r>
              <a:rPr lang="en-US" altLang="zh-CN" sz="2000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X</a:t>
            </a:r>
            <a:r>
              <a:rPr lang="zh-CN" altLang="en-US" sz="2000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日</a:t>
            </a:r>
            <a:endParaRPr lang="zh-CN" altLang="en-US" sz="2000" dirty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1171" y="278071"/>
            <a:ext cx="4577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自 我 评 价 </a:t>
            </a:r>
            <a:r>
              <a:rPr lang="en-US" altLang="zh-CN" sz="2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/</a:t>
            </a:r>
            <a:r>
              <a:rPr lang="en-US" altLang="zh-CN" sz="20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Self-evaluation</a:t>
            </a:r>
            <a:endParaRPr lang="zh-CN" altLang="en-US" sz="20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7" name="Chart 3"/>
          <p:cNvGraphicFramePr/>
          <p:nvPr/>
        </p:nvGraphicFramePr>
        <p:xfrm>
          <a:off x="1802298" y="1786559"/>
          <a:ext cx="2133600" cy="1791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8" name="Rounded Rectangle 6"/>
          <p:cNvSpPr/>
          <p:nvPr/>
        </p:nvSpPr>
        <p:spPr>
          <a:xfrm>
            <a:off x="1802298" y="3615359"/>
            <a:ext cx="2209800" cy="2705928"/>
          </a:xfrm>
          <a:prstGeom prst="roundRect">
            <a:avLst>
              <a:gd name="adj" fmla="val 744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10"/>
          <p:cNvSpPr/>
          <p:nvPr/>
        </p:nvSpPr>
        <p:spPr>
          <a:xfrm>
            <a:off x="2335698" y="2396159"/>
            <a:ext cx="11048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234777"/>
                </a:solidFill>
                <a:latin typeface="Agency FB" panose="020B0503020202020204" pitchFamily="34" charset="0"/>
                <a:ea typeface="Open Sans" pitchFamily="34" charset="0"/>
                <a:cs typeface="Open Sans" pitchFamily="34" charset="0"/>
              </a:rPr>
              <a:t>80%</a:t>
            </a:r>
            <a:endParaRPr lang="en-US" sz="2000" dirty="0">
              <a:solidFill>
                <a:srgbClr val="234777"/>
              </a:solidFill>
              <a:latin typeface="Agency FB" panose="020B0503020202020204" pitchFamily="34" charset="0"/>
              <a:ea typeface="Open Sans" pitchFamily="34" charset="0"/>
              <a:cs typeface="Open Sans" pitchFamily="34" charset="0"/>
            </a:endParaRPr>
          </a:p>
        </p:txBody>
      </p:sp>
      <p:graphicFrame>
        <p:nvGraphicFramePr>
          <p:cNvPr id="10" name="Chart 11"/>
          <p:cNvGraphicFramePr/>
          <p:nvPr/>
        </p:nvGraphicFramePr>
        <p:xfrm>
          <a:off x="8266045" y="1786559"/>
          <a:ext cx="2133600" cy="1791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ounded Rectangle 12"/>
          <p:cNvSpPr/>
          <p:nvPr/>
        </p:nvSpPr>
        <p:spPr>
          <a:xfrm>
            <a:off x="8266045" y="3615359"/>
            <a:ext cx="2209800" cy="2705928"/>
          </a:xfrm>
          <a:prstGeom prst="roundRect">
            <a:avLst>
              <a:gd name="adj" fmla="val 744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3"/>
          <p:cNvSpPr/>
          <p:nvPr/>
        </p:nvSpPr>
        <p:spPr>
          <a:xfrm>
            <a:off x="8799445" y="2396159"/>
            <a:ext cx="11048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234777"/>
                </a:solidFill>
                <a:latin typeface="Agency FB" panose="020B0503020202020204" pitchFamily="34" charset="0"/>
                <a:ea typeface="Open Sans" pitchFamily="34" charset="0"/>
                <a:cs typeface="Open Sans" pitchFamily="34" charset="0"/>
              </a:rPr>
              <a:t>75%</a:t>
            </a:r>
            <a:endParaRPr lang="en-US" sz="2000" dirty="0">
              <a:solidFill>
                <a:srgbClr val="234777"/>
              </a:solidFill>
              <a:latin typeface="Agency FB" panose="020B0503020202020204" pitchFamily="34" charset="0"/>
              <a:ea typeface="Open Sans" pitchFamily="34" charset="0"/>
              <a:cs typeface="Open Sans" pitchFamily="34" charset="0"/>
            </a:endParaRPr>
          </a:p>
        </p:txBody>
      </p:sp>
      <p:graphicFrame>
        <p:nvGraphicFramePr>
          <p:cNvPr id="13" name="Chart 14"/>
          <p:cNvGraphicFramePr/>
          <p:nvPr/>
        </p:nvGraphicFramePr>
        <p:xfrm>
          <a:off x="5029200" y="1786559"/>
          <a:ext cx="2133600" cy="1791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ounded Rectangle 15"/>
          <p:cNvSpPr/>
          <p:nvPr/>
        </p:nvSpPr>
        <p:spPr>
          <a:xfrm>
            <a:off x="5029200" y="3615359"/>
            <a:ext cx="2209800" cy="2705928"/>
          </a:xfrm>
          <a:prstGeom prst="roundRect">
            <a:avLst>
              <a:gd name="adj" fmla="val 744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ctangle 16"/>
          <p:cNvSpPr/>
          <p:nvPr/>
        </p:nvSpPr>
        <p:spPr>
          <a:xfrm>
            <a:off x="5562600" y="2396159"/>
            <a:ext cx="11048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234777"/>
                </a:solidFill>
                <a:latin typeface="Agency FB" panose="020B0503020202020204" pitchFamily="34" charset="0"/>
                <a:ea typeface="Open Sans" pitchFamily="34" charset="0"/>
                <a:cs typeface="Open Sans" pitchFamily="34" charset="0"/>
              </a:rPr>
              <a:t>60%</a:t>
            </a:r>
            <a:endParaRPr lang="en-US" sz="2000" dirty="0">
              <a:solidFill>
                <a:srgbClr val="234777"/>
              </a:solidFill>
              <a:latin typeface="Agency FB" panose="020B0503020202020204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46478" y="3835096"/>
            <a:ext cx="18452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11480" y="3835096"/>
            <a:ext cx="18452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10225" y="3835096"/>
            <a:ext cx="18452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Graphic spid="10" grpId="0">
        <p:bldAsOne/>
      </p:bldGraphic>
      <p:bldP spid="12" grpId="0"/>
      <p:bldGraphic spid="13" grpId="0">
        <p:bldAsOne/>
      </p:bldGraphic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1171" y="278071"/>
            <a:ext cx="4577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自 我 评 价 </a:t>
            </a:r>
            <a:r>
              <a:rPr lang="en-US" altLang="zh-CN" sz="2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/</a:t>
            </a:r>
            <a:r>
              <a:rPr lang="en-US" altLang="zh-CN" sz="20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Self-evaluation</a:t>
            </a:r>
            <a:endParaRPr lang="zh-CN" altLang="en-US" sz="20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Rectangle 3"/>
          <p:cNvSpPr/>
          <p:nvPr/>
        </p:nvSpPr>
        <p:spPr>
          <a:xfrm>
            <a:off x="876242" y="1960850"/>
            <a:ext cx="2474852" cy="4057649"/>
          </a:xfrm>
          <a:prstGeom prst="rect">
            <a:avLst/>
          </a:prstGeom>
          <a:noFill/>
          <a:ln w="38100">
            <a:solidFill>
              <a:srgbClr val="CBC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3516571" y="1960850"/>
            <a:ext cx="2474852" cy="4057649"/>
          </a:xfrm>
          <a:prstGeom prst="rect">
            <a:avLst/>
          </a:prstGeom>
          <a:noFill/>
          <a:ln w="38100">
            <a:solidFill>
              <a:srgbClr val="CBC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6164188" y="1960850"/>
            <a:ext cx="2474852" cy="4057649"/>
          </a:xfrm>
          <a:prstGeom prst="rect">
            <a:avLst/>
          </a:prstGeom>
          <a:noFill/>
          <a:ln w="38100">
            <a:solidFill>
              <a:srgbClr val="CBC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8840903" y="1960849"/>
            <a:ext cx="2474852" cy="4057649"/>
          </a:xfrm>
          <a:prstGeom prst="rect">
            <a:avLst/>
          </a:prstGeom>
          <a:noFill/>
          <a:ln w="38100">
            <a:solidFill>
              <a:srgbClr val="CBC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3"/>
          <p:cNvSpPr/>
          <p:nvPr/>
        </p:nvSpPr>
        <p:spPr>
          <a:xfrm>
            <a:off x="1326449" y="2366614"/>
            <a:ext cx="1574437" cy="1521619"/>
          </a:xfrm>
          <a:prstGeom prst="roundRect">
            <a:avLst>
              <a:gd name="adj" fmla="val 7442"/>
            </a:avLst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14"/>
          <p:cNvSpPr/>
          <p:nvPr/>
        </p:nvSpPr>
        <p:spPr>
          <a:xfrm>
            <a:off x="3966779" y="2366614"/>
            <a:ext cx="1574437" cy="1521619"/>
          </a:xfrm>
          <a:prstGeom prst="roundRect">
            <a:avLst>
              <a:gd name="adj" fmla="val 7442"/>
            </a:avLst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ounded Rectangle 15"/>
          <p:cNvSpPr/>
          <p:nvPr/>
        </p:nvSpPr>
        <p:spPr>
          <a:xfrm>
            <a:off x="6614395" y="2366614"/>
            <a:ext cx="1574437" cy="1521619"/>
          </a:xfrm>
          <a:prstGeom prst="roundRect">
            <a:avLst>
              <a:gd name="adj" fmla="val 7442"/>
            </a:avLst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6"/>
          <p:cNvSpPr/>
          <p:nvPr/>
        </p:nvSpPr>
        <p:spPr>
          <a:xfrm>
            <a:off x="9291110" y="2366614"/>
            <a:ext cx="1574437" cy="1521619"/>
          </a:xfrm>
          <a:prstGeom prst="roundRect">
            <a:avLst>
              <a:gd name="adj" fmla="val 7442"/>
            </a:avLst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ed Rectangle 18"/>
          <p:cNvSpPr/>
          <p:nvPr/>
        </p:nvSpPr>
        <p:spPr>
          <a:xfrm>
            <a:off x="1340605" y="5263607"/>
            <a:ext cx="1574437" cy="495370"/>
          </a:xfrm>
          <a:prstGeom prst="roundRect">
            <a:avLst>
              <a:gd name="adj" fmla="val 744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  <a:cs typeface="Open Sans" pitchFamily="34" charset="0"/>
              </a:rPr>
              <a:t>标 题</a:t>
            </a:r>
            <a:endParaRPr lang="en-US" sz="2400" dirty="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  <a:cs typeface="Open Sans" pitchFamily="34" charset="0"/>
            </a:endParaRPr>
          </a:p>
        </p:txBody>
      </p:sp>
      <p:sp>
        <p:nvSpPr>
          <p:cNvPr id="17" name="Rounded Rectangle 21"/>
          <p:cNvSpPr/>
          <p:nvPr/>
        </p:nvSpPr>
        <p:spPr>
          <a:xfrm>
            <a:off x="3966779" y="5263607"/>
            <a:ext cx="1574437" cy="495370"/>
          </a:xfrm>
          <a:prstGeom prst="roundRect">
            <a:avLst>
              <a:gd name="adj" fmla="val 744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  <a:cs typeface="Open Sans" pitchFamily="34" charset="0"/>
              </a:rPr>
              <a:t>标 题</a:t>
            </a:r>
            <a:endParaRPr lang="en-US" sz="2400" dirty="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  <a:cs typeface="Open Sans" pitchFamily="34" charset="0"/>
            </a:endParaRPr>
          </a:p>
        </p:txBody>
      </p:sp>
      <p:sp>
        <p:nvSpPr>
          <p:cNvPr id="18" name="Rounded Rectangle 23"/>
          <p:cNvSpPr/>
          <p:nvPr/>
        </p:nvSpPr>
        <p:spPr>
          <a:xfrm>
            <a:off x="6614395" y="5263607"/>
            <a:ext cx="1574437" cy="495370"/>
          </a:xfrm>
          <a:prstGeom prst="roundRect">
            <a:avLst>
              <a:gd name="adj" fmla="val 744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  <a:cs typeface="Open Sans" pitchFamily="34" charset="0"/>
              </a:rPr>
              <a:t>标 题</a:t>
            </a:r>
            <a:endParaRPr lang="en-US" sz="2400" dirty="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  <a:cs typeface="Open Sans" pitchFamily="34" charset="0"/>
            </a:endParaRPr>
          </a:p>
        </p:txBody>
      </p:sp>
      <p:sp>
        <p:nvSpPr>
          <p:cNvPr id="19" name="Rounded Rectangle 25"/>
          <p:cNvSpPr/>
          <p:nvPr/>
        </p:nvSpPr>
        <p:spPr>
          <a:xfrm>
            <a:off x="9126793" y="5263607"/>
            <a:ext cx="1903072" cy="495370"/>
          </a:xfrm>
          <a:prstGeom prst="roundRect">
            <a:avLst>
              <a:gd name="adj" fmla="val 744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  <a:cs typeface="Open Sans" pitchFamily="34" charset="0"/>
              </a:rPr>
              <a:t>标 题</a:t>
            </a:r>
            <a:endParaRPr lang="en-US" sz="2400" dirty="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  <a:cs typeface="Open Sans" pitchFamily="34" charset="0"/>
            </a:endParaRPr>
          </a:p>
        </p:txBody>
      </p:sp>
      <p:grpSp>
        <p:nvGrpSpPr>
          <p:cNvPr id="20" name="Group 26"/>
          <p:cNvGrpSpPr/>
          <p:nvPr/>
        </p:nvGrpSpPr>
        <p:grpSpPr>
          <a:xfrm>
            <a:off x="6868840" y="2868487"/>
            <a:ext cx="1065548" cy="580421"/>
            <a:chOff x="6750050" y="3321051"/>
            <a:chExt cx="195263" cy="10636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6750050" y="3321051"/>
              <a:ext cx="141288" cy="106363"/>
            </a:xfrm>
            <a:custGeom>
              <a:avLst/>
              <a:gdLst>
                <a:gd name="T0" fmla="*/ 26 w 87"/>
                <a:gd name="T1" fmla="*/ 23 h 65"/>
                <a:gd name="T2" fmla="*/ 26 w 87"/>
                <a:gd name="T3" fmla="*/ 33 h 65"/>
                <a:gd name="T4" fmla="*/ 8 w 87"/>
                <a:gd name="T5" fmla="*/ 17 h 65"/>
                <a:gd name="T6" fmla="*/ 8 w 87"/>
                <a:gd name="T7" fmla="*/ 0 h 65"/>
                <a:gd name="T8" fmla="*/ 0 w 87"/>
                <a:gd name="T9" fmla="*/ 0 h 65"/>
                <a:gd name="T10" fmla="*/ 0 w 87"/>
                <a:gd name="T11" fmla="*/ 17 h 65"/>
                <a:gd name="T12" fmla="*/ 26 w 87"/>
                <a:gd name="T13" fmla="*/ 42 h 65"/>
                <a:gd name="T14" fmla="*/ 26 w 87"/>
                <a:gd name="T15" fmla="*/ 42 h 65"/>
                <a:gd name="T16" fmla="*/ 26 w 87"/>
                <a:gd name="T17" fmla="*/ 49 h 65"/>
                <a:gd name="T18" fmla="*/ 41 w 87"/>
                <a:gd name="T19" fmla="*/ 65 h 65"/>
                <a:gd name="T20" fmla="*/ 87 w 87"/>
                <a:gd name="T21" fmla="*/ 65 h 65"/>
                <a:gd name="T22" fmla="*/ 87 w 87"/>
                <a:gd name="T23" fmla="*/ 9 h 65"/>
                <a:gd name="T24" fmla="*/ 41 w 87"/>
                <a:gd name="T25" fmla="*/ 9 h 65"/>
                <a:gd name="T26" fmla="*/ 26 w 87"/>
                <a:gd name="T27" fmla="*/ 23 h 65"/>
                <a:gd name="T28" fmla="*/ 73 w 87"/>
                <a:gd name="T29" fmla="*/ 19 h 65"/>
                <a:gd name="T30" fmla="*/ 80 w 87"/>
                <a:gd name="T31" fmla="*/ 19 h 65"/>
                <a:gd name="T32" fmla="*/ 80 w 87"/>
                <a:gd name="T33" fmla="*/ 56 h 65"/>
                <a:gd name="T34" fmla="*/ 73 w 87"/>
                <a:gd name="T35" fmla="*/ 56 h 65"/>
                <a:gd name="T36" fmla="*/ 73 w 87"/>
                <a:gd name="T37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65">
                  <a:moveTo>
                    <a:pt x="26" y="2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7" y="33"/>
                    <a:pt x="8" y="17"/>
                    <a:pt x="8" y="1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43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5" y="65"/>
                    <a:pt x="41" y="65"/>
                  </a:cubicBezTo>
                  <a:cubicBezTo>
                    <a:pt x="61" y="65"/>
                    <a:pt x="87" y="65"/>
                    <a:pt x="87" y="6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60" y="9"/>
                    <a:pt x="41" y="9"/>
                  </a:cubicBezTo>
                  <a:cubicBezTo>
                    <a:pt x="26" y="9"/>
                    <a:pt x="26" y="23"/>
                    <a:pt x="26" y="23"/>
                  </a:cubicBezTo>
                  <a:close/>
                  <a:moveTo>
                    <a:pt x="73" y="19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3" y="56"/>
                    <a:pt x="73" y="56"/>
                    <a:pt x="73" y="56"/>
                  </a:cubicBezTo>
                  <a:lnTo>
                    <a:pt x="73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31"/>
            <p:cNvSpPr>
              <a:spLocks noEditPoints="1"/>
            </p:cNvSpPr>
            <p:nvPr/>
          </p:nvSpPr>
          <p:spPr bwMode="auto">
            <a:xfrm>
              <a:off x="6897688" y="3397251"/>
              <a:ext cx="47625" cy="17463"/>
            </a:xfrm>
            <a:custGeom>
              <a:avLst/>
              <a:gdLst>
                <a:gd name="T0" fmla="*/ 0 w 29"/>
                <a:gd name="T1" fmla="*/ 10 h 10"/>
                <a:gd name="T2" fmla="*/ 29 w 29"/>
                <a:gd name="T3" fmla="*/ 10 h 10"/>
                <a:gd name="T4" fmla="*/ 29 w 29"/>
                <a:gd name="T5" fmla="*/ 0 h 10"/>
                <a:gd name="T6" fmla="*/ 0 w 29"/>
                <a:gd name="T7" fmla="*/ 0 h 10"/>
                <a:gd name="T8" fmla="*/ 0 w 29"/>
                <a:gd name="T9" fmla="*/ 10 h 10"/>
                <a:gd name="T10" fmla="*/ 24 w 29"/>
                <a:gd name="T11" fmla="*/ 2 h 10"/>
                <a:gd name="T12" fmla="*/ 27 w 29"/>
                <a:gd name="T13" fmla="*/ 5 h 10"/>
                <a:gd name="T14" fmla="*/ 24 w 29"/>
                <a:gd name="T15" fmla="*/ 8 h 10"/>
                <a:gd name="T16" fmla="*/ 21 w 29"/>
                <a:gd name="T17" fmla="*/ 5 h 10"/>
                <a:gd name="T18" fmla="*/ 24 w 29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0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  <a:moveTo>
                    <a:pt x="24" y="2"/>
                  </a:moveTo>
                  <a:cubicBezTo>
                    <a:pt x="26" y="2"/>
                    <a:pt x="27" y="4"/>
                    <a:pt x="27" y="5"/>
                  </a:cubicBezTo>
                  <a:cubicBezTo>
                    <a:pt x="27" y="7"/>
                    <a:pt x="26" y="8"/>
                    <a:pt x="24" y="8"/>
                  </a:cubicBezTo>
                  <a:cubicBezTo>
                    <a:pt x="23" y="8"/>
                    <a:pt x="21" y="7"/>
                    <a:pt x="21" y="5"/>
                  </a:cubicBezTo>
                  <a:cubicBezTo>
                    <a:pt x="21" y="4"/>
                    <a:pt x="23" y="2"/>
                    <a:pt x="2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32"/>
            <p:cNvSpPr>
              <a:spLocks noEditPoints="1"/>
            </p:cNvSpPr>
            <p:nvPr/>
          </p:nvSpPr>
          <p:spPr bwMode="auto">
            <a:xfrm>
              <a:off x="6897688" y="3352801"/>
              <a:ext cx="47625" cy="15875"/>
            </a:xfrm>
            <a:custGeom>
              <a:avLst/>
              <a:gdLst>
                <a:gd name="T0" fmla="*/ 0 w 29"/>
                <a:gd name="T1" fmla="*/ 0 h 10"/>
                <a:gd name="T2" fmla="*/ 0 w 29"/>
                <a:gd name="T3" fmla="*/ 10 h 10"/>
                <a:gd name="T4" fmla="*/ 29 w 29"/>
                <a:gd name="T5" fmla="*/ 10 h 10"/>
                <a:gd name="T6" fmla="*/ 29 w 29"/>
                <a:gd name="T7" fmla="*/ 0 h 10"/>
                <a:gd name="T8" fmla="*/ 0 w 29"/>
                <a:gd name="T9" fmla="*/ 0 h 10"/>
                <a:gd name="T10" fmla="*/ 24 w 29"/>
                <a:gd name="T11" fmla="*/ 8 h 10"/>
                <a:gd name="T12" fmla="*/ 21 w 29"/>
                <a:gd name="T13" fmla="*/ 5 h 10"/>
                <a:gd name="T14" fmla="*/ 24 w 29"/>
                <a:gd name="T15" fmla="*/ 2 h 10"/>
                <a:gd name="T16" fmla="*/ 27 w 29"/>
                <a:gd name="T17" fmla="*/ 5 h 10"/>
                <a:gd name="T18" fmla="*/ 24 w 29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0"/>
                  </a:lnTo>
                  <a:close/>
                  <a:moveTo>
                    <a:pt x="24" y="8"/>
                  </a:moveTo>
                  <a:cubicBezTo>
                    <a:pt x="23" y="8"/>
                    <a:pt x="21" y="7"/>
                    <a:pt x="21" y="5"/>
                  </a:cubicBezTo>
                  <a:cubicBezTo>
                    <a:pt x="21" y="4"/>
                    <a:pt x="23" y="2"/>
                    <a:pt x="24" y="2"/>
                  </a:cubicBezTo>
                  <a:cubicBezTo>
                    <a:pt x="26" y="2"/>
                    <a:pt x="27" y="4"/>
                    <a:pt x="27" y="5"/>
                  </a:cubicBezTo>
                  <a:cubicBezTo>
                    <a:pt x="27" y="7"/>
                    <a:pt x="26" y="8"/>
                    <a:pt x="2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1" name="Group 30"/>
          <p:cNvGrpSpPr/>
          <p:nvPr/>
        </p:nvGrpSpPr>
        <p:grpSpPr>
          <a:xfrm>
            <a:off x="4289395" y="2700646"/>
            <a:ext cx="929203" cy="923286"/>
            <a:chOff x="744538" y="3198813"/>
            <a:chExt cx="249237" cy="24765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0" name="Freeform 8"/>
            <p:cNvSpPr/>
            <p:nvPr/>
          </p:nvSpPr>
          <p:spPr bwMode="auto">
            <a:xfrm>
              <a:off x="744538" y="3379788"/>
              <a:ext cx="66675" cy="66675"/>
            </a:xfrm>
            <a:custGeom>
              <a:avLst/>
              <a:gdLst>
                <a:gd name="T0" fmla="*/ 19 w 42"/>
                <a:gd name="T1" fmla="*/ 1 h 42"/>
                <a:gd name="T2" fmla="*/ 0 w 42"/>
                <a:gd name="T3" fmla="*/ 42 h 42"/>
                <a:gd name="T4" fmla="*/ 42 w 42"/>
                <a:gd name="T5" fmla="*/ 24 h 42"/>
                <a:gd name="T6" fmla="*/ 42 w 42"/>
                <a:gd name="T7" fmla="*/ 24 h 42"/>
                <a:gd name="T8" fmla="*/ 19 w 42"/>
                <a:gd name="T9" fmla="*/ 0 h 42"/>
                <a:gd name="T10" fmla="*/ 19 w 42"/>
                <a:gd name="T1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2">
                  <a:moveTo>
                    <a:pt x="19" y="1"/>
                  </a:moveTo>
                  <a:lnTo>
                    <a:pt x="0" y="4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19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9"/>
            <p:cNvSpPr/>
            <p:nvPr/>
          </p:nvSpPr>
          <p:spPr bwMode="auto">
            <a:xfrm>
              <a:off x="782638" y="3219451"/>
              <a:ext cx="165100" cy="168275"/>
            </a:xfrm>
            <a:custGeom>
              <a:avLst/>
              <a:gdLst>
                <a:gd name="T0" fmla="*/ 94 w 104"/>
                <a:gd name="T1" fmla="*/ 0 h 106"/>
                <a:gd name="T2" fmla="*/ 0 w 104"/>
                <a:gd name="T3" fmla="*/ 96 h 106"/>
                <a:gd name="T4" fmla="*/ 9 w 104"/>
                <a:gd name="T5" fmla="*/ 106 h 106"/>
                <a:gd name="T6" fmla="*/ 104 w 104"/>
                <a:gd name="T7" fmla="*/ 10 h 106"/>
                <a:gd name="T8" fmla="*/ 94 w 10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94" y="0"/>
                  </a:moveTo>
                  <a:lnTo>
                    <a:pt x="0" y="96"/>
                  </a:lnTo>
                  <a:lnTo>
                    <a:pt x="9" y="106"/>
                  </a:lnTo>
                  <a:lnTo>
                    <a:pt x="104" y="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10"/>
            <p:cNvSpPr/>
            <p:nvPr/>
          </p:nvSpPr>
          <p:spPr bwMode="auto">
            <a:xfrm>
              <a:off x="804863" y="3244851"/>
              <a:ext cx="165100" cy="165100"/>
            </a:xfrm>
            <a:custGeom>
              <a:avLst/>
              <a:gdLst>
                <a:gd name="T0" fmla="*/ 95 w 104"/>
                <a:gd name="T1" fmla="*/ 0 h 104"/>
                <a:gd name="T2" fmla="*/ 0 w 104"/>
                <a:gd name="T3" fmla="*/ 94 h 104"/>
                <a:gd name="T4" fmla="*/ 10 w 104"/>
                <a:gd name="T5" fmla="*/ 104 h 104"/>
                <a:gd name="T6" fmla="*/ 104 w 104"/>
                <a:gd name="T7" fmla="*/ 9 h 104"/>
                <a:gd name="T8" fmla="*/ 95 w 104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95" y="0"/>
                  </a:moveTo>
                  <a:lnTo>
                    <a:pt x="0" y="94"/>
                  </a:lnTo>
                  <a:lnTo>
                    <a:pt x="10" y="104"/>
                  </a:lnTo>
                  <a:lnTo>
                    <a:pt x="104" y="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11"/>
            <p:cNvSpPr/>
            <p:nvPr/>
          </p:nvSpPr>
          <p:spPr bwMode="auto">
            <a:xfrm>
              <a:off x="942975" y="3198813"/>
              <a:ext cx="50800" cy="49213"/>
            </a:xfrm>
            <a:custGeom>
              <a:avLst/>
              <a:gdLst>
                <a:gd name="T0" fmla="*/ 17 w 26"/>
                <a:gd name="T1" fmla="*/ 8 h 26"/>
                <a:gd name="T2" fmla="*/ 0 w 26"/>
                <a:gd name="T3" fmla="*/ 7 h 26"/>
                <a:gd name="T4" fmla="*/ 19 w 26"/>
                <a:gd name="T5" fmla="*/ 26 h 26"/>
                <a:gd name="T6" fmla="*/ 17 w 26"/>
                <a:gd name="T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7" y="8"/>
                  </a:moveTo>
                  <a:cubicBezTo>
                    <a:pt x="9" y="0"/>
                    <a:pt x="0" y="7"/>
                    <a:pt x="0" y="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6" y="17"/>
                    <a:pt x="1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1681616" y="2698330"/>
            <a:ext cx="864104" cy="858186"/>
            <a:chOff x="1979613" y="3067051"/>
            <a:chExt cx="231775" cy="23018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7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3" name="Group 39"/>
          <p:cNvGrpSpPr/>
          <p:nvPr/>
        </p:nvGrpSpPr>
        <p:grpSpPr>
          <a:xfrm>
            <a:off x="9672909" y="2747362"/>
            <a:ext cx="810842" cy="822670"/>
            <a:chOff x="2360613" y="2686051"/>
            <a:chExt cx="217488" cy="22066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427288" y="2686051"/>
              <a:ext cx="150813" cy="150813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2 w 79"/>
                <a:gd name="T5" fmla="*/ 63 h 79"/>
                <a:gd name="T6" fmla="*/ 12 w 79"/>
                <a:gd name="T7" fmla="*/ 63 h 79"/>
                <a:gd name="T8" fmla="*/ 17 w 79"/>
                <a:gd name="T9" fmla="*/ 68 h 79"/>
                <a:gd name="T10" fmla="*/ 65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9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1" y="27"/>
                    <a:pt x="0" y="48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5"/>
                    <a:pt x="15" y="66"/>
                    <a:pt x="17" y="68"/>
                  </a:cubicBezTo>
                  <a:cubicBezTo>
                    <a:pt x="31" y="79"/>
                    <a:pt x="52" y="78"/>
                    <a:pt x="65" y="65"/>
                  </a:cubicBezTo>
                  <a:cubicBezTo>
                    <a:pt x="79" y="51"/>
                    <a:pt x="79" y="28"/>
                    <a:pt x="65" y="14"/>
                  </a:cubicBezTo>
                  <a:close/>
                  <a:moveTo>
                    <a:pt x="58" y="59"/>
                  </a:moveTo>
                  <a:cubicBezTo>
                    <a:pt x="48" y="69"/>
                    <a:pt x="31" y="69"/>
                    <a:pt x="20" y="59"/>
                  </a:cubicBezTo>
                  <a:cubicBezTo>
                    <a:pt x="10" y="48"/>
                    <a:pt x="10" y="31"/>
                    <a:pt x="20" y="21"/>
                  </a:cubicBezTo>
                  <a:cubicBezTo>
                    <a:pt x="31" y="10"/>
                    <a:pt x="48" y="10"/>
                    <a:pt x="59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35"/>
            <p:cNvSpPr/>
            <p:nvPr/>
          </p:nvSpPr>
          <p:spPr bwMode="auto">
            <a:xfrm>
              <a:off x="2360613" y="2814638"/>
              <a:ext cx="92075" cy="92075"/>
            </a:xfrm>
            <a:custGeom>
              <a:avLst/>
              <a:gdLst>
                <a:gd name="T0" fmla="*/ 0 w 58"/>
                <a:gd name="T1" fmla="*/ 46 h 58"/>
                <a:gd name="T2" fmla="*/ 11 w 58"/>
                <a:gd name="T3" fmla="*/ 58 h 58"/>
                <a:gd name="T4" fmla="*/ 58 w 58"/>
                <a:gd name="T5" fmla="*/ 7 h 58"/>
                <a:gd name="T6" fmla="*/ 50 w 58"/>
                <a:gd name="T7" fmla="*/ 0 h 58"/>
                <a:gd name="T8" fmla="*/ 0 w 58"/>
                <a:gd name="T9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0" y="46"/>
                  </a:moveTo>
                  <a:lnTo>
                    <a:pt x="11" y="58"/>
                  </a:lnTo>
                  <a:lnTo>
                    <a:pt x="58" y="7"/>
                  </a:lnTo>
                  <a:lnTo>
                    <a:pt x="5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36"/>
            <p:cNvSpPr/>
            <p:nvPr/>
          </p:nvSpPr>
          <p:spPr bwMode="auto">
            <a:xfrm>
              <a:off x="2505075" y="2736851"/>
              <a:ext cx="57150" cy="68263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1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7" name="矩形 36"/>
          <p:cNvSpPr/>
          <p:nvPr/>
        </p:nvSpPr>
        <p:spPr>
          <a:xfrm>
            <a:off x="1157504" y="4054187"/>
            <a:ext cx="1940638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点击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文本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768692" y="4054187"/>
            <a:ext cx="1940638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点击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文本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427527" y="4054187"/>
            <a:ext cx="1940638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点击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文本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126793" y="4054187"/>
            <a:ext cx="1940638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点击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文本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37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1171" y="278071"/>
            <a:ext cx="4577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自 我 评 价 </a:t>
            </a:r>
            <a:r>
              <a:rPr lang="en-US" altLang="zh-CN" sz="2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/</a:t>
            </a:r>
            <a:r>
              <a:rPr lang="en-US" altLang="zh-CN" sz="20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Self-evaluation</a:t>
            </a:r>
            <a:endParaRPr lang="zh-CN" altLang="en-US" sz="20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Rounded Rectangle 27"/>
          <p:cNvSpPr/>
          <p:nvPr/>
        </p:nvSpPr>
        <p:spPr>
          <a:xfrm>
            <a:off x="6892234" y="1495034"/>
            <a:ext cx="1154294" cy="1115571"/>
          </a:xfrm>
          <a:prstGeom prst="roundRect">
            <a:avLst/>
          </a:prstGeom>
          <a:solidFill>
            <a:srgbClr val="CBC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28"/>
          <p:cNvSpPr/>
          <p:nvPr/>
        </p:nvSpPr>
        <p:spPr>
          <a:xfrm>
            <a:off x="6892234" y="2810662"/>
            <a:ext cx="1154294" cy="111557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29"/>
          <p:cNvSpPr/>
          <p:nvPr/>
        </p:nvSpPr>
        <p:spPr>
          <a:xfrm>
            <a:off x="6892234" y="4120758"/>
            <a:ext cx="1154294" cy="1115571"/>
          </a:xfrm>
          <a:prstGeom prst="roundRect">
            <a:avLst/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30"/>
          <p:cNvSpPr/>
          <p:nvPr/>
        </p:nvSpPr>
        <p:spPr>
          <a:xfrm>
            <a:off x="6892234" y="5433984"/>
            <a:ext cx="1154294" cy="1115571"/>
          </a:xfrm>
          <a:prstGeom prst="roundRect">
            <a:avLst/>
          </a:prstGeom>
          <a:solidFill>
            <a:srgbClr val="091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77075" y="2139528"/>
            <a:ext cx="5257792" cy="3852241"/>
            <a:chOff x="762000" y="1733550"/>
            <a:chExt cx="3848103" cy="28194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2" name="Freeform 9"/>
            <p:cNvSpPr/>
            <p:nvPr/>
          </p:nvSpPr>
          <p:spPr bwMode="auto">
            <a:xfrm>
              <a:off x="762000" y="1733550"/>
              <a:ext cx="655181" cy="704850"/>
            </a:xfrm>
            <a:custGeom>
              <a:avLst/>
              <a:gdLst>
                <a:gd name="T0" fmla="*/ 0 w 379"/>
                <a:gd name="T1" fmla="*/ 194 h 314"/>
                <a:gd name="T2" fmla="*/ 379 w 379"/>
                <a:gd name="T3" fmla="*/ 0 h 314"/>
                <a:gd name="T4" fmla="*/ 379 w 379"/>
                <a:gd name="T5" fmla="*/ 314 h 314"/>
                <a:gd name="T6" fmla="*/ 0 w 379"/>
                <a:gd name="T7" fmla="*/ 314 h 314"/>
                <a:gd name="T8" fmla="*/ 0 w 379"/>
                <a:gd name="T9" fmla="*/ 1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14">
                  <a:moveTo>
                    <a:pt x="0" y="194"/>
                  </a:moveTo>
                  <a:lnTo>
                    <a:pt x="379" y="0"/>
                  </a:lnTo>
                  <a:lnTo>
                    <a:pt x="379" y="314"/>
                  </a:lnTo>
                  <a:lnTo>
                    <a:pt x="0" y="31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234777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762000" y="3143250"/>
              <a:ext cx="655181" cy="704850"/>
            </a:xfrm>
            <a:prstGeom prst="rect">
              <a:avLst/>
            </a:prstGeom>
            <a:solidFill>
              <a:srgbClr val="234777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762000" y="2438400"/>
              <a:ext cx="655181" cy="704850"/>
            </a:xfrm>
            <a:prstGeom prst="rect">
              <a:avLst/>
            </a:prstGeom>
            <a:solidFill>
              <a:srgbClr val="234777">
                <a:alpha val="5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762000" y="3848100"/>
              <a:ext cx="655181" cy="704850"/>
            </a:xfrm>
            <a:custGeom>
              <a:avLst/>
              <a:gdLst>
                <a:gd name="T0" fmla="*/ 0 w 379"/>
                <a:gd name="T1" fmla="*/ 120 h 314"/>
                <a:gd name="T2" fmla="*/ 379 w 379"/>
                <a:gd name="T3" fmla="*/ 314 h 314"/>
                <a:gd name="T4" fmla="*/ 379 w 379"/>
                <a:gd name="T5" fmla="*/ 0 h 314"/>
                <a:gd name="T6" fmla="*/ 0 w 379"/>
                <a:gd name="T7" fmla="*/ 0 h 314"/>
                <a:gd name="T8" fmla="*/ 0 w 379"/>
                <a:gd name="T9" fmla="*/ 12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14">
                  <a:moveTo>
                    <a:pt x="0" y="120"/>
                  </a:moveTo>
                  <a:lnTo>
                    <a:pt x="379" y="314"/>
                  </a:lnTo>
                  <a:lnTo>
                    <a:pt x="379" y="0"/>
                  </a:lnTo>
                  <a:lnTo>
                    <a:pt x="0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234777">
                <a:alpha val="8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Rectangle 46"/>
            <p:cNvSpPr/>
            <p:nvPr/>
          </p:nvSpPr>
          <p:spPr>
            <a:xfrm>
              <a:off x="1417181" y="1733550"/>
              <a:ext cx="3192922" cy="704850"/>
            </a:xfrm>
            <a:prstGeom prst="rect">
              <a:avLst/>
            </a:prstGeom>
            <a:solidFill>
              <a:srgbClr val="23477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锐字云字库细黑体1.0" panose="02010604000000000000" pitchFamily="2" charset="-122"/>
                  <a:ea typeface="锐字云字库细黑体1.0" panose="02010604000000000000" pitchFamily="2" charset="-122"/>
                  <a:cs typeface="Open Sans" pitchFamily="34" charset="0"/>
                </a:rPr>
                <a:t>点击输入标题</a:t>
              </a:r>
              <a:endParaRPr lang="en-US" sz="2000" dirty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  <a:cs typeface="Open Sans" pitchFamily="34" charset="0"/>
              </a:endParaRPr>
            </a:p>
          </p:txBody>
        </p:sp>
        <p:sp>
          <p:nvSpPr>
            <p:cNvPr id="17" name="Rectangle 47"/>
            <p:cNvSpPr/>
            <p:nvPr/>
          </p:nvSpPr>
          <p:spPr>
            <a:xfrm>
              <a:off x="1417181" y="2438400"/>
              <a:ext cx="3192922" cy="704850"/>
            </a:xfrm>
            <a:prstGeom prst="rect">
              <a:avLst/>
            </a:prstGeom>
            <a:solidFill>
              <a:srgbClr val="234777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锐字云字库细黑体1.0" panose="02010604000000000000" pitchFamily="2" charset="-122"/>
                  <a:ea typeface="锐字云字库细黑体1.0" panose="02010604000000000000" pitchFamily="2" charset="-122"/>
                  <a:cs typeface="Open Sans" pitchFamily="34" charset="0"/>
                </a:rPr>
                <a:t>点击输入标题</a:t>
              </a:r>
              <a:endParaRPr lang="en-US" sz="2000" dirty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  <a:cs typeface="Open Sans" pitchFamily="34" charset="0"/>
              </a:endParaRPr>
            </a:p>
          </p:txBody>
        </p:sp>
        <p:sp>
          <p:nvSpPr>
            <p:cNvPr id="18" name="Rectangle 48"/>
            <p:cNvSpPr/>
            <p:nvPr/>
          </p:nvSpPr>
          <p:spPr>
            <a:xfrm>
              <a:off x="1417181" y="3143250"/>
              <a:ext cx="3192922" cy="704850"/>
            </a:xfrm>
            <a:prstGeom prst="rect">
              <a:avLst/>
            </a:prstGeom>
            <a:solidFill>
              <a:srgbClr val="23477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锐字云字库细黑体1.0" panose="02010604000000000000" pitchFamily="2" charset="-122"/>
                  <a:ea typeface="锐字云字库细黑体1.0" panose="02010604000000000000" pitchFamily="2" charset="-122"/>
                  <a:cs typeface="Open Sans" pitchFamily="34" charset="0"/>
                </a:rPr>
                <a:t>点击输入标题</a:t>
              </a:r>
              <a:endParaRPr lang="en-US" sz="2000" dirty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  <a:cs typeface="Open Sans" pitchFamily="34" charset="0"/>
              </a:endParaRPr>
            </a:p>
          </p:txBody>
        </p:sp>
        <p:sp>
          <p:nvSpPr>
            <p:cNvPr id="19" name="Rectangle 49"/>
            <p:cNvSpPr/>
            <p:nvPr/>
          </p:nvSpPr>
          <p:spPr>
            <a:xfrm>
              <a:off x="1417181" y="3848100"/>
              <a:ext cx="3192922" cy="704850"/>
            </a:xfrm>
            <a:prstGeom prst="rect">
              <a:avLst/>
            </a:prstGeom>
            <a:solidFill>
              <a:srgbClr val="234777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锐字云字库细黑体1.0" panose="02010604000000000000" pitchFamily="2" charset="-122"/>
                  <a:ea typeface="锐字云字库细黑体1.0" panose="02010604000000000000" pitchFamily="2" charset="-122"/>
                  <a:cs typeface="Open Sans" pitchFamily="34" charset="0"/>
                </a:rPr>
                <a:t>点击输入标题</a:t>
              </a:r>
              <a:endParaRPr lang="en-US" sz="2000" dirty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  <a:cs typeface="Open Sans" pitchFamily="34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8308441" y="1634126"/>
            <a:ext cx="357318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点击此处更换文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本编辑文字点击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此处更换文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本编辑文字 ，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点击此处更换文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本编辑文字</a:t>
            </a:r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308441" y="2929286"/>
            <a:ext cx="357318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点击此处更换文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本编辑文字点击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此处更换文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本编辑文字 ，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点击此处更换文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本编辑文字</a:t>
            </a:r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08441" y="4263044"/>
            <a:ext cx="357318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点击此处更换文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本编辑文字点击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此处更换文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本编辑文字 ，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点击此处更换文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本编辑文字</a:t>
            </a:r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308441" y="5607525"/>
            <a:ext cx="357318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点击此处更换文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本编辑文字点击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此处更换文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本编辑文字 ，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点击此处更换文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本编辑文字</a:t>
            </a:r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4" name="Group 65"/>
          <p:cNvGrpSpPr/>
          <p:nvPr/>
        </p:nvGrpSpPr>
        <p:grpSpPr>
          <a:xfrm>
            <a:off x="7082456" y="2987278"/>
            <a:ext cx="767594" cy="762337"/>
            <a:chOff x="1979613" y="3067051"/>
            <a:chExt cx="231775" cy="230188"/>
          </a:xfrm>
          <a:solidFill>
            <a:schemeClr val="bg1"/>
          </a:solidFill>
        </p:grpSpPr>
        <p:sp>
          <p:nvSpPr>
            <p:cNvPr id="25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8" name="Group 69"/>
          <p:cNvGrpSpPr/>
          <p:nvPr/>
        </p:nvGrpSpPr>
        <p:grpSpPr>
          <a:xfrm>
            <a:off x="7144625" y="4373804"/>
            <a:ext cx="632741" cy="609478"/>
            <a:chOff x="4616450" y="1549401"/>
            <a:chExt cx="215900" cy="207963"/>
          </a:xfrm>
          <a:solidFill>
            <a:schemeClr val="bg1"/>
          </a:solidFill>
        </p:grpSpPr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4616450" y="1549401"/>
              <a:ext cx="215900" cy="207963"/>
            </a:xfrm>
            <a:custGeom>
              <a:avLst/>
              <a:gdLst>
                <a:gd name="T0" fmla="*/ 124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39 w 133"/>
                <a:gd name="T13" fmla="*/ 118 h 127"/>
                <a:gd name="T14" fmla="*/ 39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3 w 133"/>
                <a:gd name="T21" fmla="*/ 127 h 127"/>
                <a:gd name="T22" fmla="*/ 93 w 133"/>
                <a:gd name="T23" fmla="*/ 118 h 127"/>
                <a:gd name="T24" fmla="*/ 80 w 133"/>
                <a:gd name="T25" fmla="*/ 100 h 127"/>
                <a:gd name="T26" fmla="*/ 124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4 w 133"/>
                <a:gd name="T33" fmla="*/ 0 h 127"/>
                <a:gd name="T34" fmla="*/ 59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59 w 133"/>
                <a:gd name="T43" fmla="*/ 89 h 127"/>
                <a:gd name="T44" fmla="*/ 123 w 133"/>
                <a:gd name="T45" fmla="*/ 79 h 127"/>
                <a:gd name="T46" fmla="*/ 9 w 133"/>
                <a:gd name="T47" fmla="*/ 79 h 127"/>
                <a:gd name="T48" fmla="*/ 9 w 133"/>
                <a:gd name="T49" fmla="*/ 10 h 127"/>
                <a:gd name="T50" fmla="*/ 123 w 133"/>
                <a:gd name="T51" fmla="*/ 10 h 127"/>
                <a:gd name="T52" fmla="*/ 123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39" y="11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77" y="118"/>
                    <a:pt x="80" y="100"/>
                    <a:pt x="80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lose/>
                  <a:moveTo>
                    <a:pt x="59" y="89"/>
                  </a:moveTo>
                  <a:cubicBezTo>
                    <a:pt x="59" y="85"/>
                    <a:pt x="63" y="82"/>
                    <a:pt x="67" y="82"/>
                  </a:cubicBezTo>
                  <a:cubicBezTo>
                    <a:pt x="71" y="82"/>
                    <a:pt x="75" y="85"/>
                    <a:pt x="75" y="89"/>
                  </a:cubicBezTo>
                  <a:cubicBezTo>
                    <a:pt x="75" y="93"/>
                    <a:pt x="71" y="97"/>
                    <a:pt x="67" y="97"/>
                  </a:cubicBezTo>
                  <a:cubicBezTo>
                    <a:pt x="63" y="97"/>
                    <a:pt x="59" y="93"/>
                    <a:pt x="59" y="89"/>
                  </a:cubicBezTo>
                  <a:close/>
                  <a:moveTo>
                    <a:pt x="123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3" y="10"/>
                    <a:pt x="123" y="10"/>
                    <a:pt x="123" y="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Oval 7"/>
            <p:cNvSpPr>
              <a:spLocks noChangeArrowheads="1"/>
            </p:cNvSpPr>
            <p:nvPr/>
          </p:nvSpPr>
          <p:spPr bwMode="auto">
            <a:xfrm>
              <a:off x="4718050" y="1685926"/>
              <a:ext cx="15875" cy="174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1" name="Group 72"/>
          <p:cNvGrpSpPr/>
          <p:nvPr/>
        </p:nvGrpSpPr>
        <p:grpSpPr>
          <a:xfrm>
            <a:off x="7034077" y="1772776"/>
            <a:ext cx="815973" cy="558553"/>
            <a:chOff x="2324100" y="1814513"/>
            <a:chExt cx="266700" cy="182563"/>
          </a:xfrm>
          <a:solidFill>
            <a:schemeClr val="bg1"/>
          </a:solidFill>
        </p:grpSpPr>
        <p:sp>
          <p:nvSpPr>
            <p:cNvPr id="32" name="Freeform 73"/>
            <p:cNvSpPr>
              <a:spLocks noEditPoints="1"/>
            </p:cNvSpPr>
            <p:nvPr/>
          </p:nvSpPr>
          <p:spPr bwMode="auto">
            <a:xfrm>
              <a:off x="2324100" y="1814513"/>
              <a:ext cx="188913" cy="182563"/>
            </a:xfrm>
            <a:custGeom>
              <a:avLst/>
              <a:gdLst>
                <a:gd name="T0" fmla="*/ 86 w 99"/>
                <a:gd name="T1" fmla="*/ 60 h 97"/>
                <a:gd name="T2" fmla="*/ 99 w 99"/>
                <a:gd name="T3" fmla="*/ 54 h 97"/>
                <a:gd name="T4" fmla="*/ 99 w 99"/>
                <a:gd name="T5" fmla="*/ 43 h 97"/>
                <a:gd name="T6" fmla="*/ 86 w 99"/>
                <a:gd name="T7" fmla="*/ 37 h 97"/>
                <a:gd name="T8" fmla="*/ 83 w 99"/>
                <a:gd name="T9" fmla="*/ 31 h 97"/>
                <a:gd name="T10" fmla="*/ 88 w 99"/>
                <a:gd name="T11" fmla="*/ 18 h 97"/>
                <a:gd name="T12" fmla="*/ 81 w 99"/>
                <a:gd name="T13" fmla="*/ 10 h 97"/>
                <a:gd name="T14" fmla="*/ 67 w 99"/>
                <a:gd name="T15" fmla="*/ 16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8 w 99"/>
                <a:gd name="T23" fmla="*/ 13 h 97"/>
                <a:gd name="T24" fmla="*/ 32 w 99"/>
                <a:gd name="T25" fmla="*/ 16 h 97"/>
                <a:gd name="T26" fmla="*/ 18 w 99"/>
                <a:gd name="T27" fmla="*/ 11 h 97"/>
                <a:gd name="T28" fmla="*/ 11 w 99"/>
                <a:gd name="T29" fmla="*/ 18 h 97"/>
                <a:gd name="T30" fmla="*/ 16 w 99"/>
                <a:gd name="T31" fmla="*/ 32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60 h 97"/>
                <a:gd name="T40" fmla="*/ 16 w 99"/>
                <a:gd name="T41" fmla="*/ 66 h 97"/>
                <a:gd name="T42" fmla="*/ 11 w 99"/>
                <a:gd name="T43" fmla="*/ 79 h 97"/>
                <a:gd name="T44" fmla="*/ 19 w 99"/>
                <a:gd name="T45" fmla="*/ 87 h 97"/>
                <a:gd name="T46" fmla="*/ 32 w 99"/>
                <a:gd name="T47" fmla="*/ 81 h 97"/>
                <a:gd name="T48" fmla="*/ 38 w 99"/>
                <a:gd name="T49" fmla="*/ 84 h 97"/>
                <a:gd name="T50" fmla="*/ 45 w 99"/>
                <a:gd name="T51" fmla="*/ 97 h 97"/>
                <a:gd name="T52" fmla="*/ 55 w 99"/>
                <a:gd name="T53" fmla="*/ 97 h 97"/>
                <a:gd name="T54" fmla="*/ 61 w 99"/>
                <a:gd name="T55" fmla="*/ 84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9 h 97"/>
                <a:gd name="T62" fmla="*/ 83 w 99"/>
                <a:gd name="T63" fmla="*/ 66 h 97"/>
                <a:gd name="T64" fmla="*/ 86 w 99"/>
                <a:gd name="T65" fmla="*/ 60 h 97"/>
                <a:gd name="T66" fmla="*/ 50 w 99"/>
                <a:gd name="T67" fmla="*/ 64 h 97"/>
                <a:gd name="T68" fmla="*/ 34 w 99"/>
                <a:gd name="T69" fmla="*/ 49 h 97"/>
                <a:gd name="T70" fmla="*/ 50 w 99"/>
                <a:gd name="T71" fmla="*/ 33 h 97"/>
                <a:gd name="T72" fmla="*/ 66 w 99"/>
                <a:gd name="T73" fmla="*/ 49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60"/>
                  </a:moveTo>
                  <a:cubicBezTo>
                    <a:pt x="86" y="60"/>
                    <a:pt x="99" y="54"/>
                    <a:pt x="99" y="54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8" y="18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8" y="13"/>
                    <a:pt x="38" y="13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19" y="10"/>
                    <a:pt x="18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9"/>
                    <a:pt x="16" y="32"/>
                    <a:pt x="16" y="32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3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0" y="79"/>
                    <a:pt x="11" y="79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32" y="81"/>
                    <a:pt x="32" y="81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44" y="97"/>
                    <a:pt x="45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7"/>
                    <a:pt x="81" y="86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9" y="78"/>
                    <a:pt x="83" y="66"/>
                    <a:pt x="83" y="66"/>
                  </a:cubicBezTo>
                  <a:lnTo>
                    <a:pt x="86" y="60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50" y="33"/>
                  </a:cubicBezTo>
                  <a:cubicBezTo>
                    <a:pt x="58" y="33"/>
                    <a:pt x="66" y="40"/>
                    <a:pt x="66" y="49"/>
                  </a:cubicBezTo>
                  <a:cubicBezTo>
                    <a:pt x="66" y="57"/>
                    <a:pt x="58" y="64"/>
                    <a:pt x="50" y="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74"/>
            <p:cNvSpPr>
              <a:spLocks noEditPoints="1"/>
            </p:cNvSpPr>
            <p:nvPr/>
          </p:nvSpPr>
          <p:spPr bwMode="auto">
            <a:xfrm>
              <a:off x="2501900" y="1905001"/>
              <a:ext cx="88900" cy="90488"/>
            </a:xfrm>
            <a:custGeom>
              <a:avLst/>
              <a:gdLst>
                <a:gd name="T0" fmla="*/ 41 w 47"/>
                <a:gd name="T1" fmla="*/ 23 h 48"/>
                <a:gd name="T2" fmla="*/ 41 w 47"/>
                <a:gd name="T3" fmla="*/ 20 h 48"/>
                <a:gd name="T4" fmla="*/ 45 w 47"/>
                <a:gd name="T5" fmla="*/ 14 h 48"/>
                <a:gd name="T6" fmla="*/ 42 w 47"/>
                <a:gd name="T7" fmla="*/ 9 h 48"/>
                <a:gd name="T8" fmla="*/ 35 w 47"/>
                <a:gd name="T9" fmla="*/ 11 h 48"/>
                <a:gd name="T10" fmla="*/ 33 w 47"/>
                <a:gd name="T11" fmla="*/ 9 h 48"/>
                <a:gd name="T12" fmla="*/ 31 w 47"/>
                <a:gd name="T13" fmla="*/ 2 h 48"/>
                <a:gd name="T14" fmla="*/ 26 w 47"/>
                <a:gd name="T15" fmla="*/ 1 h 48"/>
                <a:gd name="T16" fmla="*/ 22 w 47"/>
                <a:gd name="T17" fmla="*/ 6 h 48"/>
                <a:gd name="T18" fmla="*/ 19 w 47"/>
                <a:gd name="T19" fmla="*/ 7 h 48"/>
                <a:gd name="T20" fmla="*/ 14 w 47"/>
                <a:gd name="T21" fmla="*/ 3 h 48"/>
                <a:gd name="T22" fmla="*/ 9 w 47"/>
                <a:gd name="T23" fmla="*/ 5 h 48"/>
                <a:gd name="T24" fmla="*/ 10 w 47"/>
                <a:gd name="T25" fmla="*/ 12 h 48"/>
                <a:gd name="T26" fmla="*/ 8 w 47"/>
                <a:gd name="T27" fmla="*/ 15 h 48"/>
                <a:gd name="T28" fmla="*/ 1 w 47"/>
                <a:gd name="T29" fmla="*/ 16 h 48"/>
                <a:gd name="T30" fmla="*/ 0 w 47"/>
                <a:gd name="T31" fmla="*/ 21 h 48"/>
                <a:gd name="T32" fmla="*/ 6 w 47"/>
                <a:gd name="T33" fmla="*/ 25 h 48"/>
                <a:gd name="T34" fmla="*/ 6 w 47"/>
                <a:gd name="T35" fmla="*/ 28 h 48"/>
                <a:gd name="T36" fmla="*/ 2 w 47"/>
                <a:gd name="T37" fmla="*/ 34 h 48"/>
                <a:gd name="T38" fmla="*/ 5 w 47"/>
                <a:gd name="T39" fmla="*/ 39 h 48"/>
                <a:gd name="T40" fmla="*/ 12 w 47"/>
                <a:gd name="T41" fmla="*/ 38 h 48"/>
                <a:gd name="T42" fmla="*/ 14 w 47"/>
                <a:gd name="T43" fmla="*/ 39 h 48"/>
                <a:gd name="T44" fmla="*/ 15 w 47"/>
                <a:gd name="T45" fmla="*/ 46 h 48"/>
                <a:gd name="T46" fmla="*/ 20 w 47"/>
                <a:gd name="T47" fmla="*/ 48 h 48"/>
                <a:gd name="T48" fmla="*/ 24 w 47"/>
                <a:gd name="T49" fmla="*/ 42 h 48"/>
                <a:gd name="T50" fmla="*/ 27 w 47"/>
                <a:gd name="T51" fmla="*/ 42 h 48"/>
                <a:gd name="T52" fmla="*/ 33 w 47"/>
                <a:gd name="T53" fmla="*/ 46 h 48"/>
                <a:gd name="T54" fmla="*/ 38 w 47"/>
                <a:gd name="T55" fmla="*/ 43 h 48"/>
                <a:gd name="T56" fmla="*/ 37 w 47"/>
                <a:gd name="T57" fmla="*/ 36 h 48"/>
                <a:gd name="T58" fmla="*/ 38 w 47"/>
                <a:gd name="T59" fmla="*/ 33 h 48"/>
                <a:gd name="T60" fmla="*/ 45 w 47"/>
                <a:gd name="T61" fmla="*/ 32 h 48"/>
                <a:gd name="T62" fmla="*/ 46 w 47"/>
                <a:gd name="T63" fmla="*/ 27 h 48"/>
                <a:gd name="T64" fmla="*/ 41 w 47"/>
                <a:gd name="T65" fmla="*/ 23 h 48"/>
                <a:gd name="T66" fmla="*/ 31 w 47"/>
                <a:gd name="T67" fmla="*/ 26 h 48"/>
                <a:gd name="T68" fmla="*/ 22 w 47"/>
                <a:gd name="T69" fmla="*/ 31 h 48"/>
                <a:gd name="T70" fmla="*/ 16 w 47"/>
                <a:gd name="T71" fmla="*/ 22 h 48"/>
                <a:gd name="T72" fmla="*/ 25 w 47"/>
                <a:gd name="T73" fmla="*/ 17 h 48"/>
                <a:gd name="T74" fmla="*/ 31 w 47"/>
                <a:gd name="T75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8">
                  <a:moveTo>
                    <a:pt x="41" y="23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5" y="14"/>
                    <a:pt x="45" y="14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1"/>
                    <a:pt x="35" y="11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2" y="2"/>
                    <a:pt x="31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4" y="2"/>
                    <a:pt x="14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12"/>
                    <a:pt x="10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2" y="16"/>
                    <a:pt x="1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12" y="38"/>
                    <a:pt x="12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5" y="46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1" y="48"/>
                    <a:pt x="24" y="42"/>
                    <a:pt x="24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33" y="46"/>
                    <a:pt x="33" y="46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7" y="36"/>
                    <a:pt x="37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45" y="32"/>
                    <a:pt x="45" y="32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1" y="23"/>
                    <a:pt x="41" y="23"/>
                  </a:cubicBezTo>
                  <a:close/>
                  <a:moveTo>
                    <a:pt x="31" y="26"/>
                  </a:moveTo>
                  <a:cubicBezTo>
                    <a:pt x="30" y="30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6"/>
                    <a:pt x="25" y="17"/>
                  </a:cubicBezTo>
                  <a:cubicBezTo>
                    <a:pt x="29" y="18"/>
                    <a:pt x="32" y="22"/>
                    <a:pt x="31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4" name="Group 75"/>
          <p:cNvGrpSpPr/>
          <p:nvPr/>
        </p:nvGrpSpPr>
        <p:grpSpPr>
          <a:xfrm>
            <a:off x="7047401" y="5679190"/>
            <a:ext cx="843960" cy="625157"/>
            <a:chOff x="4598988" y="3619501"/>
            <a:chExt cx="214313" cy="158750"/>
          </a:xfrm>
          <a:solidFill>
            <a:schemeClr val="bg1"/>
          </a:solidFill>
        </p:grpSpPr>
        <p:sp>
          <p:nvSpPr>
            <p:cNvPr id="35" name="Freeform 24"/>
            <p:cNvSpPr/>
            <p:nvPr/>
          </p:nvSpPr>
          <p:spPr bwMode="auto">
            <a:xfrm>
              <a:off x="4675188" y="3729038"/>
              <a:ext cx="61913" cy="49213"/>
            </a:xfrm>
            <a:custGeom>
              <a:avLst/>
              <a:gdLst>
                <a:gd name="T0" fmla="*/ 36 w 38"/>
                <a:gd name="T1" fmla="*/ 10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6 w 38"/>
                <a:gd name="T11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6" y="10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7" y="11"/>
                    <a:pt x="36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25"/>
            <p:cNvSpPr/>
            <p:nvPr/>
          </p:nvSpPr>
          <p:spPr bwMode="auto">
            <a:xfrm>
              <a:off x="4633913" y="3675063"/>
              <a:ext cx="142875" cy="63500"/>
            </a:xfrm>
            <a:custGeom>
              <a:avLst/>
              <a:gdLst>
                <a:gd name="T0" fmla="*/ 87 w 88"/>
                <a:gd name="T1" fmla="*/ 23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7 w 88"/>
                <a:gd name="T15" fmla="*/ 26 h 39"/>
                <a:gd name="T16" fmla="*/ 87 w 88"/>
                <a:gd name="T17" fmla="*/ 26 h 39"/>
                <a:gd name="T18" fmla="*/ 87 w 88"/>
                <a:gd name="T19" fmla="*/ 24 h 39"/>
                <a:gd name="T20" fmla="*/ 87 w 88"/>
                <a:gd name="T21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9">
                  <a:moveTo>
                    <a:pt x="87" y="23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3" y="39"/>
                    <a:pt x="74" y="39"/>
                    <a:pt x="75" y="3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8" y="25"/>
                    <a:pt x="88" y="24"/>
                    <a:pt x="87" y="24"/>
                  </a:cubicBezTo>
                  <a:lnTo>
                    <a:pt x="87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26"/>
            <p:cNvSpPr/>
            <p:nvPr/>
          </p:nvSpPr>
          <p:spPr bwMode="auto">
            <a:xfrm>
              <a:off x="4598988" y="3619501"/>
              <a:ext cx="214313" cy="82550"/>
            </a:xfrm>
            <a:custGeom>
              <a:avLst/>
              <a:gdLst>
                <a:gd name="T0" fmla="*/ 131 w 132"/>
                <a:gd name="T1" fmla="*/ 36 h 51"/>
                <a:gd name="T2" fmla="*/ 131 w 132"/>
                <a:gd name="T3" fmla="*/ 36 h 51"/>
                <a:gd name="T4" fmla="*/ 1 w 132"/>
                <a:gd name="T5" fmla="*/ 36 h 51"/>
                <a:gd name="T6" fmla="*/ 1 w 132"/>
                <a:gd name="T7" fmla="*/ 38 h 51"/>
                <a:gd name="T8" fmla="*/ 13 w 132"/>
                <a:gd name="T9" fmla="*/ 51 h 51"/>
                <a:gd name="T10" fmla="*/ 16 w 132"/>
                <a:gd name="T11" fmla="*/ 51 h 51"/>
                <a:gd name="T12" fmla="*/ 116 w 132"/>
                <a:gd name="T13" fmla="*/ 51 h 51"/>
                <a:gd name="T14" fmla="*/ 118 w 132"/>
                <a:gd name="T15" fmla="*/ 51 h 51"/>
                <a:gd name="T16" fmla="*/ 131 w 132"/>
                <a:gd name="T17" fmla="*/ 38 h 51"/>
                <a:gd name="T18" fmla="*/ 131 w 132"/>
                <a:gd name="T19" fmla="*/ 38 h 51"/>
                <a:gd name="T20" fmla="*/ 131 w 132"/>
                <a:gd name="T21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1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6" y="0"/>
                    <a:pt x="1" y="36"/>
                  </a:cubicBezTo>
                  <a:cubicBezTo>
                    <a:pt x="0" y="37"/>
                    <a:pt x="0" y="37"/>
                    <a:pt x="1" y="38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43" y="23"/>
                    <a:pt x="88" y="23"/>
                    <a:pt x="116" y="51"/>
                  </a:cubicBezTo>
                  <a:cubicBezTo>
                    <a:pt x="117" y="51"/>
                    <a:pt x="118" y="51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7"/>
                    <a:pt x="132" y="37"/>
                    <a:pt x="131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982720"/>
            <a:ext cx="12192000" cy="287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177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022282" y="5939873"/>
            <a:ext cx="616775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 smtClean="0">
                <a:solidFill>
                  <a:schemeClr val="accent1">
                    <a:lumMod val="50000"/>
                  </a:schemeClr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ADD YOUR TITLE HERE.ADD YOUR TITLE HERE.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8" name="文本框 38"/>
          <p:cNvSpPr txBox="1"/>
          <p:nvPr/>
        </p:nvSpPr>
        <p:spPr>
          <a:xfrm>
            <a:off x="4194989" y="4498526"/>
            <a:ext cx="3802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工 作 体 会</a:t>
            </a:r>
            <a:endParaRPr lang="en-US" altLang="zh-CN" sz="48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 algn="ctr"/>
            <a:r>
              <a:rPr lang="en-US" altLang="zh-CN" sz="2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Working Experience</a:t>
            </a:r>
            <a:endParaRPr lang="en-US" altLang="zh-CN" sz="24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86199" y="1336040"/>
            <a:ext cx="4439920" cy="441960"/>
          </a:xfrm>
          <a:prstGeom prst="rect">
            <a:avLst/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pc="300" dirty="0" smtClean="0">
                <a:latin typeface="Agency FB" panose="020B0503020202020204" pitchFamily="34" charset="0"/>
              </a:rPr>
              <a:t>PART THREE</a:t>
            </a:r>
            <a:endParaRPr lang="zh-CN" altLang="en-US" spc="300" dirty="0">
              <a:latin typeface="Agency FB" panose="020B0503020202020204" pitchFamily="34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5290820" y="2207247"/>
            <a:ext cx="1610360" cy="1610360"/>
          </a:xfrm>
          <a:custGeom>
            <a:avLst/>
            <a:gdLst>
              <a:gd name="connsiteX0" fmla="*/ 805180 w 1610360"/>
              <a:gd name="connsiteY0" fmla="*/ 0 h 1610360"/>
              <a:gd name="connsiteX1" fmla="*/ 1610360 w 1610360"/>
              <a:gd name="connsiteY1" fmla="*/ 805180 h 1610360"/>
              <a:gd name="connsiteX2" fmla="*/ 805180 w 1610360"/>
              <a:gd name="connsiteY2" fmla="*/ 1610360 h 1610360"/>
              <a:gd name="connsiteX3" fmla="*/ 0 w 1610360"/>
              <a:gd name="connsiteY3" fmla="*/ 805180 h 1610360"/>
              <a:gd name="connsiteX4" fmla="*/ 805180 w 1610360"/>
              <a:gd name="connsiteY4" fmla="*/ 0 h 161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360" h="1610360">
                <a:moveTo>
                  <a:pt x="805180" y="0"/>
                </a:moveTo>
                <a:cubicBezTo>
                  <a:pt x="1249869" y="0"/>
                  <a:pt x="1610360" y="360491"/>
                  <a:pt x="1610360" y="805180"/>
                </a:cubicBezTo>
                <a:cubicBezTo>
                  <a:pt x="1610360" y="1249869"/>
                  <a:pt x="1249869" y="1610360"/>
                  <a:pt x="805180" y="1610360"/>
                </a:cubicBezTo>
                <a:cubicBezTo>
                  <a:pt x="360491" y="1610360"/>
                  <a:pt x="0" y="1249869"/>
                  <a:pt x="0" y="805180"/>
                </a:cubicBezTo>
                <a:cubicBezTo>
                  <a:pt x="0" y="360491"/>
                  <a:pt x="360491" y="0"/>
                  <a:pt x="805180" y="0"/>
                </a:cubicBezTo>
                <a:close/>
              </a:path>
            </a:pathLst>
          </a:custGeom>
          <a:solidFill>
            <a:srgbClr val="CBCBC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latin typeface="Agency FB" panose="020B0503020202020204" pitchFamily="34" charset="0"/>
              </a:rPr>
              <a:t>03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1170" y="278071"/>
            <a:ext cx="507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体 会 </a:t>
            </a:r>
            <a:r>
              <a:rPr lang="en-US" altLang="zh-CN" sz="2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/</a:t>
            </a:r>
            <a:r>
              <a:rPr lang="en-US" altLang="zh-CN" sz="20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Working Experience</a:t>
            </a:r>
            <a:endParaRPr lang="en-US" altLang="zh-CN" sz="24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7" name="图表 6"/>
          <p:cNvGraphicFramePr/>
          <p:nvPr/>
        </p:nvGraphicFramePr>
        <p:xfrm>
          <a:off x="75753" y="2114560"/>
          <a:ext cx="6020247" cy="4267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8" name="矩形 7"/>
          <p:cNvSpPr/>
          <p:nvPr/>
        </p:nvSpPr>
        <p:spPr>
          <a:xfrm>
            <a:off x="6106020" y="3635755"/>
            <a:ext cx="467691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06020" y="5212689"/>
            <a:ext cx="467691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06020" y="2058821"/>
            <a:ext cx="467691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946280" y="2130218"/>
            <a:ext cx="7416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latin typeface="Agency FB" panose="020B0503020202020204" pitchFamily="34" charset="0"/>
                <a:ea typeface="锐字云字库细黑体1.0" panose="02010604000000000000" pitchFamily="2" charset="-122"/>
              </a:rPr>
              <a:t>01</a:t>
            </a:r>
            <a:endParaRPr lang="zh-CN" altLang="en-US" sz="3600" dirty="0">
              <a:latin typeface="Agency FB" panose="020B0503020202020204" pitchFamily="34" charset="0"/>
              <a:ea typeface="锐字云字库细黑体1.0" panose="02010604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946280" y="3707152"/>
            <a:ext cx="7416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latin typeface="Agency FB" panose="020B0503020202020204" pitchFamily="34" charset="0"/>
                <a:ea typeface="锐字云字库细黑体1.0" panose="02010604000000000000" pitchFamily="2" charset="-122"/>
              </a:rPr>
              <a:t>02</a:t>
            </a:r>
            <a:endParaRPr lang="zh-CN" altLang="en-US" sz="3600" dirty="0">
              <a:latin typeface="Agency FB" panose="020B0503020202020204" pitchFamily="34" charset="0"/>
              <a:ea typeface="锐字云字库细黑体1.0" panose="02010604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946280" y="5284086"/>
            <a:ext cx="7416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latin typeface="Agency FB" panose="020B0503020202020204" pitchFamily="34" charset="0"/>
                <a:ea typeface="锐字云字库细黑体1.0" panose="02010604000000000000" pitchFamily="2" charset="-122"/>
              </a:rPr>
              <a:t>03</a:t>
            </a:r>
            <a:endParaRPr lang="zh-CN" altLang="en-US" sz="3600" dirty="0">
              <a:latin typeface="Agency FB" panose="020B0503020202020204" pitchFamily="34" charset="0"/>
              <a:ea typeface="锐字云字库细黑体1.0" panose="02010604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1170" y="278071"/>
            <a:ext cx="507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体 会 </a:t>
            </a:r>
            <a:r>
              <a:rPr lang="en-US" altLang="zh-CN" sz="2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/</a:t>
            </a:r>
            <a:r>
              <a:rPr lang="en-US" altLang="zh-CN" sz="20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Working Experience</a:t>
            </a:r>
            <a:endParaRPr lang="en-US" altLang="zh-CN" sz="24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815080" y="1921173"/>
            <a:ext cx="4577080" cy="4556740"/>
            <a:chOff x="2971800" y="1453813"/>
            <a:chExt cx="3152683" cy="3138673"/>
          </a:xfrm>
          <a:solidFill>
            <a:srgbClr val="2A558E"/>
          </a:solidFill>
        </p:grpSpPr>
        <p:sp>
          <p:nvSpPr>
            <p:cNvPr id="13" name="Freeform 9"/>
            <p:cNvSpPr/>
            <p:nvPr/>
          </p:nvSpPr>
          <p:spPr bwMode="auto">
            <a:xfrm>
              <a:off x="4358978" y="1584591"/>
              <a:ext cx="976165" cy="957483"/>
            </a:xfrm>
            <a:custGeom>
              <a:avLst/>
              <a:gdLst>
                <a:gd name="T0" fmla="*/ 12 w 88"/>
                <a:gd name="T1" fmla="*/ 86 h 86"/>
                <a:gd name="T2" fmla="*/ 11 w 88"/>
                <a:gd name="T3" fmla="*/ 32 h 86"/>
                <a:gd name="T4" fmla="*/ 88 w 88"/>
                <a:gd name="T5" fmla="*/ 0 h 86"/>
                <a:gd name="T6" fmla="*/ 84 w 88"/>
                <a:gd name="T7" fmla="*/ 55 h 86"/>
                <a:gd name="T8" fmla="*/ 12 w 88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12" y="86"/>
                  </a:moveTo>
                  <a:cubicBezTo>
                    <a:pt x="12" y="86"/>
                    <a:pt x="0" y="63"/>
                    <a:pt x="11" y="32"/>
                  </a:cubicBezTo>
                  <a:cubicBezTo>
                    <a:pt x="43" y="15"/>
                    <a:pt x="69" y="4"/>
                    <a:pt x="88" y="0"/>
                  </a:cubicBezTo>
                  <a:cubicBezTo>
                    <a:pt x="78" y="19"/>
                    <a:pt x="76" y="36"/>
                    <a:pt x="84" y="55"/>
                  </a:cubicBezTo>
                  <a:cubicBezTo>
                    <a:pt x="52" y="64"/>
                    <a:pt x="33" y="73"/>
                    <a:pt x="12" y="86"/>
                  </a:cubicBezTo>
                  <a:close/>
                </a:path>
              </a:pathLst>
            </a:custGeom>
            <a:solidFill>
              <a:srgbClr val="CBCBC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3761137" y="3518236"/>
              <a:ext cx="976165" cy="938800"/>
            </a:xfrm>
            <a:custGeom>
              <a:avLst/>
              <a:gdLst>
                <a:gd name="T0" fmla="*/ 76 w 88"/>
                <a:gd name="T1" fmla="*/ 0 h 85"/>
                <a:gd name="T2" fmla="*/ 77 w 88"/>
                <a:gd name="T3" fmla="*/ 54 h 85"/>
                <a:gd name="T4" fmla="*/ 0 w 88"/>
                <a:gd name="T5" fmla="*/ 85 h 85"/>
                <a:gd name="T6" fmla="*/ 4 w 88"/>
                <a:gd name="T7" fmla="*/ 31 h 85"/>
                <a:gd name="T8" fmla="*/ 76 w 88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5">
                  <a:moveTo>
                    <a:pt x="76" y="0"/>
                  </a:moveTo>
                  <a:cubicBezTo>
                    <a:pt x="76" y="0"/>
                    <a:pt x="88" y="23"/>
                    <a:pt x="77" y="54"/>
                  </a:cubicBezTo>
                  <a:cubicBezTo>
                    <a:pt x="45" y="70"/>
                    <a:pt x="18" y="81"/>
                    <a:pt x="0" y="85"/>
                  </a:cubicBezTo>
                  <a:cubicBezTo>
                    <a:pt x="10" y="66"/>
                    <a:pt x="12" y="49"/>
                    <a:pt x="4" y="31"/>
                  </a:cubicBezTo>
                  <a:cubicBezTo>
                    <a:pt x="36" y="21"/>
                    <a:pt x="54" y="12"/>
                    <a:pt x="76" y="0"/>
                  </a:cubicBezTo>
                  <a:close/>
                </a:path>
              </a:pathLst>
            </a:custGeom>
            <a:solidFill>
              <a:srgbClr val="CBCBC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4858738" y="2205788"/>
              <a:ext cx="1265745" cy="756644"/>
            </a:xfrm>
            <a:custGeom>
              <a:avLst/>
              <a:gdLst>
                <a:gd name="T0" fmla="*/ 0 w 114"/>
                <a:gd name="T1" fmla="*/ 39 h 68"/>
                <a:gd name="T2" fmla="*/ 37 w 114"/>
                <a:gd name="T3" fmla="*/ 0 h 68"/>
                <a:gd name="T4" fmla="*/ 114 w 114"/>
                <a:gd name="T5" fmla="*/ 33 h 68"/>
                <a:gd name="T6" fmla="*/ 72 w 114"/>
                <a:gd name="T7" fmla="*/ 68 h 68"/>
                <a:gd name="T8" fmla="*/ 0 w 114"/>
                <a:gd name="T9" fmla="*/ 3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68">
                  <a:moveTo>
                    <a:pt x="0" y="39"/>
                  </a:moveTo>
                  <a:cubicBezTo>
                    <a:pt x="0" y="39"/>
                    <a:pt x="7" y="14"/>
                    <a:pt x="37" y="0"/>
                  </a:cubicBezTo>
                  <a:cubicBezTo>
                    <a:pt x="71" y="11"/>
                    <a:pt x="98" y="22"/>
                    <a:pt x="114" y="33"/>
                  </a:cubicBezTo>
                  <a:cubicBezTo>
                    <a:pt x="94" y="39"/>
                    <a:pt x="80" y="49"/>
                    <a:pt x="72" y="68"/>
                  </a:cubicBezTo>
                  <a:cubicBezTo>
                    <a:pt x="43" y="52"/>
                    <a:pt x="23" y="46"/>
                    <a:pt x="0" y="39"/>
                  </a:cubicBezTo>
                  <a:close/>
                </a:path>
              </a:pathLst>
            </a:custGeom>
            <a:grpFill/>
            <a:ln>
              <a:solidFill>
                <a:srgbClr val="2A558E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2971800" y="3093209"/>
              <a:ext cx="1265745" cy="742633"/>
            </a:xfrm>
            <a:custGeom>
              <a:avLst/>
              <a:gdLst>
                <a:gd name="T0" fmla="*/ 114 w 114"/>
                <a:gd name="T1" fmla="*/ 28 h 67"/>
                <a:gd name="T2" fmla="*/ 77 w 114"/>
                <a:gd name="T3" fmla="*/ 67 h 67"/>
                <a:gd name="T4" fmla="*/ 0 w 114"/>
                <a:gd name="T5" fmla="*/ 35 h 67"/>
                <a:gd name="T6" fmla="*/ 42 w 114"/>
                <a:gd name="T7" fmla="*/ 0 h 67"/>
                <a:gd name="T8" fmla="*/ 114 w 114"/>
                <a:gd name="T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67">
                  <a:moveTo>
                    <a:pt x="114" y="28"/>
                  </a:moveTo>
                  <a:cubicBezTo>
                    <a:pt x="114" y="28"/>
                    <a:pt x="107" y="53"/>
                    <a:pt x="77" y="67"/>
                  </a:cubicBezTo>
                  <a:cubicBezTo>
                    <a:pt x="43" y="57"/>
                    <a:pt x="16" y="45"/>
                    <a:pt x="0" y="35"/>
                  </a:cubicBezTo>
                  <a:cubicBezTo>
                    <a:pt x="20" y="29"/>
                    <a:pt x="34" y="18"/>
                    <a:pt x="42" y="0"/>
                  </a:cubicBezTo>
                  <a:cubicBezTo>
                    <a:pt x="71" y="16"/>
                    <a:pt x="91" y="22"/>
                    <a:pt x="114" y="28"/>
                  </a:cubicBezTo>
                  <a:close/>
                </a:path>
              </a:pathLst>
            </a:custGeom>
            <a:grpFill/>
            <a:ln>
              <a:solidFill>
                <a:srgbClr val="2A558E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3116588" y="2229139"/>
              <a:ext cx="943469" cy="985507"/>
            </a:xfrm>
            <a:custGeom>
              <a:avLst/>
              <a:gdLst>
                <a:gd name="T0" fmla="*/ 85 w 85"/>
                <a:gd name="T1" fmla="*/ 76 h 89"/>
                <a:gd name="T2" fmla="*/ 31 w 85"/>
                <a:gd name="T3" fmla="*/ 77 h 89"/>
                <a:gd name="T4" fmla="*/ 0 w 85"/>
                <a:gd name="T5" fmla="*/ 0 h 89"/>
                <a:gd name="T6" fmla="*/ 54 w 85"/>
                <a:gd name="T7" fmla="*/ 5 h 89"/>
                <a:gd name="T8" fmla="*/ 85 w 85"/>
                <a:gd name="T9" fmla="*/ 7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9">
                  <a:moveTo>
                    <a:pt x="85" y="76"/>
                  </a:moveTo>
                  <a:cubicBezTo>
                    <a:pt x="85" y="76"/>
                    <a:pt x="62" y="89"/>
                    <a:pt x="31" y="77"/>
                  </a:cubicBezTo>
                  <a:cubicBezTo>
                    <a:pt x="14" y="46"/>
                    <a:pt x="3" y="19"/>
                    <a:pt x="0" y="0"/>
                  </a:cubicBezTo>
                  <a:cubicBezTo>
                    <a:pt x="18" y="10"/>
                    <a:pt x="35" y="13"/>
                    <a:pt x="54" y="5"/>
                  </a:cubicBezTo>
                  <a:cubicBezTo>
                    <a:pt x="63" y="37"/>
                    <a:pt x="73" y="55"/>
                    <a:pt x="85" y="76"/>
                  </a:cubicBezTo>
                  <a:close/>
                </a:path>
              </a:pathLst>
            </a:custGeom>
            <a:solidFill>
              <a:srgbClr val="CBCBC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5036223" y="2826981"/>
              <a:ext cx="943469" cy="990176"/>
            </a:xfrm>
            <a:custGeom>
              <a:avLst/>
              <a:gdLst>
                <a:gd name="T0" fmla="*/ 0 w 85"/>
                <a:gd name="T1" fmla="*/ 13 h 89"/>
                <a:gd name="T2" fmla="*/ 54 w 85"/>
                <a:gd name="T3" fmla="*/ 12 h 89"/>
                <a:gd name="T4" fmla="*/ 85 w 85"/>
                <a:gd name="T5" fmla="*/ 89 h 89"/>
                <a:gd name="T6" fmla="*/ 31 w 85"/>
                <a:gd name="T7" fmla="*/ 84 h 89"/>
                <a:gd name="T8" fmla="*/ 0 w 85"/>
                <a:gd name="T9" fmla="*/ 1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9">
                  <a:moveTo>
                    <a:pt x="0" y="13"/>
                  </a:moveTo>
                  <a:cubicBezTo>
                    <a:pt x="0" y="13"/>
                    <a:pt x="23" y="0"/>
                    <a:pt x="54" y="12"/>
                  </a:cubicBezTo>
                  <a:cubicBezTo>
                    <a:pt x="71" y="43"/>
                    <a:pt x="81" y="70"/>
                    <a:pt x="85" y="89"/>
                  </a:cubicBezTo>
                  <a:cubicBezTo>
                    <a:pt x="67" y="79"/>
                    <a:pt x="49" y="76"/>
                    <a:pt x="31" y="84"/>
                  </a:cubicBezTo>
                  <a:cubicBezTo>
                    <a:pt x="22" y="52"/>
                    <a:pt x="12" y="34"/>
                    <a:pt x="0" y="13"/>
                  </a:cubicBezTo>
                  <a:close/>
                </a:path>
              </a:pathLst>
            </a:custGeom>
            <a:solidFill>
              <a:srgbClr val="CBCBC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3737785" y="1453813"/>
              <a:ext cx="742633" cy="1265745"/>
            </a:xfrm>
            <a:custGeom>
              <a:avLst/>
              <a:gdLst>
                <a:gd name="T0" fmla="*/ 39 w 67"/>
                <a:gd name="T1" fmla="*/ 114 h 114"/>
                <a:gd name="T2" fmla="*/ 0 w 67"/>
                <a:gd name="T3" fmla="*/ 76 h 114"/>
                <a:gd name="T4" fmla="*/ 32 w 67"/>
                <a:gd name="T5" fmla="*/ 0 h 114"/>
                <a:gd name="T6" fmla="*/ 67 w 67"/>
                <a:gd name="T7" fmla="*/ 41 h 114"/>
                <a:gd name="T8" fmla="*/ 39 w 67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4">
                  <a:moveTo>
                    <a:pt x="39" y="114"/>
                  </a:moveTo>
                  <a:cubicBezTo>
                    <a:pt x="39" y="114"/>
                    <a:pt x="13" y="106"/>
                    <a:pt x="0" y="76"/>
                  </a:cubicBezTo>
                  <a:cubicBezTo>
                    <a:pt x="10" y="42"/>
                    <a:pt x="21" y="16"/>
                    <a:pt x="32" y="0"/>
                  </a:cubicBezTo>
                  <a:cubicBezTo>
                    <a:pt x="38" y="20"/>
                    <a:pt x="48" y="34"/>
                    <a:pt x="67" y="41"/>
                  </a:cubicBezTo>
                  <a:cubicBezTo>
                    <a:pt x="51" y="71"/>
                    <a:pt x="45" y="90"/>
                    <a:pt x="39" y="114"/>
                  </a:cubicBezTo>
                  <a:close/>
                </a:path>
              </a:pathLst>
            </a:custGeom>
            <a:grpFill/>
            <a:ln>
              <a:solidFill>
                <a:srgbClr val="2A558E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4615865" y="3326741"/>
              <a:ext cx="742633" cy="1265745"/>
            </a:xfrm>
            <a:custGeom>
              <a:avLst/>
              <a:gdLst>
                <a:gd name="T0" fmla="*/ 28 w 67"/>
                <a:gd name="T1" fmla="*/ 0 h 114"/>
                <a:gd name="T2" fmla="*/ 67 w 67"/>
                <a:gd name="T3" fmla="*/ 38 h 114"/>
                <a:gd name="T4" fmla="*/ 35 w 67"/>
                <a:gd name="T5" fmla="*/ 114 h 114"/>
                <a:gd name="T6" fmla="*/ 0 w 67"/>
                <a:gd name="T7" fmla="*/ 73 h 114"/>
                <a:gd name="T8" fmla="*/ 28 w 67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4">
                  <a:moveTo>
                    <a:pt x="28" y="0"/>
                  </a:moveTo>
                  <a:cubicBezTo>
                    <a:pt x="28" y="0"/>
                    <a:pt x="53" y="8"/>
                    <a:pt x="67" y="38"/>
                  </a:cubicBezTo>
                  <a:cubicBezTo>
                    <a:pt x="57" y="72"/>
                    <a:pt x="46" y="98"/>
                    <a:pt x="35" y="114"/>
                  </a:cubicBezTo>
                  <a:cubicBezTo>
                    <a:pt x="29" y="94"/>
                    <a:pt x="19" y="80"/>
                    <a:pt x="0" y="73"/>
                  </a:cubicBezTo>
                  <a:cubicBezTo>
                    <a:pt x="16" y="44"/>
                    <a:pt x="22" y="24"/>
                    <a:pt x="28" y="0"/>
                  </a:cubicBezTo>
                  <a:close/>
                </a:path>
              </a:pathLst>
            </a:custGeom>
            <a:grpFill/>
            <a:ln>
              <a:solidFill>
                <a:srgbClr val="2A558E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cxnSp>
        <p:nvCxnSpPr>
          <p:cNvPr id="9" name="Straight Connector 97"/>
          <p:cNvCxnSpPr/>
          <p:nvPr/>
        </p:nvCxnSpPr>
        <p:spPr>
          <a:xfrm flipH="1" flipV="1">
            <a:off x="1783467" y="2693798"/>
            <a:ext cx="2259186" cy="0"/>
          </a:xfrm>
          <a:prstGeom prst="line">
            <a:avLst/>
          </a:prstGeom>
          <a:solidFill>
            <a:srgbClr val="2A558E"/>
          </a:solidFill>
          <a:ln w="19050">
            <a:solidFill>
              <a:srgbClr val="2A558E"/>
            </a:solidFill>
            <a:prstDash val="sysDash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8"/>
          <p:cNvCxnSpPr/>
          <p:nvPr/>
        </p:nvCxnSpPr>
        <p:spPr>
          <a:xfrm>
            <a:off x="4030352" y="2707706"/>
            <a:ext cx="0" cy="304799"/>
          </a:xfrm>
          <a:prstGeom prst="line">
            <a:avLst/>
          </a:prstGeom>
          <a:solidFill>
            <a:srgbClr val="2A558E"/>
          </a:solidFill>
          <a:ln w="19050">
            <a:solidFill>
              <a:srgbClr val="2A558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7"/>
          <p:cNvCxnSpPr/>
          <p:nvPr/>
        </p:nvCxnSpPr>
        <p:spPr>
          <a:xfrm flipV="1">
            <a:off x="8307942" y="3191638"/>
            <a:ext cx="2261401" cy="0"/>
          </a:xfrm>
          <a:prstGeom prst="line">
            <a:avLst/>
          </a:prstGeom>
          <a:solidFill>
            <a:srgbClr val="2A558E"/>
          </a:solidFill>
          <a:ln w="19050">
            <a:solidFill>
              <a:srgbClr val="2A558E"/>
            </a:solidFill>
            <a:prstDash val="sysDash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08"/>
          <p:cNvCxnSpPr/>
          <p:nvPr/>
        </p:nvCxnSpPr>
        <p:spPr>
          <a:xfrm flipH="1">
            <a:off x="8320255" y="3205546"/>
            <a:ext cx="0" cy="304799"/>
          </a:xfrm>
          <a:prstGeom prst="line">
            <a:avLst/>
          </a:prstGeom>
          <a:solidFill>
            <a:srgbClr val="2A558E"/>
          </a:solidFill>
          <a:ln w="19050">
            <a:solidFill>
              <a:srgbClr val="2A558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07"/>
          <p:cNvCxnSpPr/>
          <p:nvPr/>
        </p:nvCxnSpPr>
        <p:spPr>
          <a:xfrm flipV="1">
            <a:off x="8155542" y="4979798"/>
            <a:ext cx="2261401" cy="0"/>
          </a:xfrm>
          <a:prstGeom prst="line">
            <a:avLst/>
          </a:prstGeom>
          <a:ln w="19050">
            <a:solidFill>
              <a:srgbClr val="2A558E"/>
            </a:solidFill>
            <a:prstDash val="sysDash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08"/>
          <p:cNvCxnSpPr/>
          <p:nvPr/>
        </p:nvCxnSpPr>
        <p:spPr>
          <a:xfrm flipH="1">
            <a:off x="8167855" y="4993706"/>
            <a:ext cx="0" cy="304799"/>
          </a:xfrm>
          <a:prstGeom prst="line">
            <a:avLst/>
          </a:prstGeom>
          <a:ln w="19050">
            <a:solidFill>
              <a:srgbClr val="2A558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07"/>
          <p:cNvCxnSpPr/>
          <p:nvPr/>
        </p:nvCxnSpPr>
        <p:spPr>
          <a:xfrm flipV="1">
            <a:off x="7190342" y="1748918"/>
            <a:ext cx="2261401" cy="0"/>
          </a:xfrm>
          <a:prstGeom prst="line">
            <a:avLst/>
          </a:prstGeom>
          <a:ln w="19050">
            <a:solidFill>
              <a:srgbClr val="2A558E"/>
            </a:solidFill>
            <a:prstDash val="sysDash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08"/>
          <p:cNvCxnSpPr/>
          <p:nvPr/>
        </p:nvCxnSpPr>
        <p:spPr>
          <a:xfrm flipH="1">
            <a:off x="7202655" y="1762826"/>
            <a:ext cx="0" cy="304799"/>
          </a:xfrm>
          <a:prstGeom prst="line">
            <a:avLst/>
          </a:prstGeom>
          <a:ln w="19050">
            <a:solidFill>
              <a:srgbClr val="2A558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97"/>
          <p:cNvCxnSpPr/>
          <p:nvPr/>
        </p:nvCxnSpPr>
        <p:spPr>
          <a:xfrm flipH="1" flipV="1">
            <a:off x="1580267" y="4502278"/>
            <a:ext cx="2259186" cy="0"/>
          </a:xfrm>
          <a:prstGeom prst="line">
            <a:avLst/>
          </a:prstGeom>
          <a:ln w="19050">
            <a:solidFill>
              <a:srgbClr val="2A558E"/>
            </a:solidFill>
            <a:prstDash val="sysDash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98"/>
          <p:cNvCxnSpPr/>
          <p:nvPr/>
        </p:nvCxnSpPr>
        <p:spPr>
          <a:xfrm>
            <a:off x="3827152" y="4516186"/>
            <a:ext cx="0" cy="304799"/>
          </a:xfrm>
          <a:prstGeom prst="line">
            <a:avLst/>
          </a:prstGeom>
          <a:ln w="19050">
            <a:solidFill>
              <a:srgbClr val="2A558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405937" y="3012505"/>
            <a:ext cx="347469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11548" y="4852853"/>
            <a:ext cx="347469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280099" y="1836975"/>
            <a:ext cx="347469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420522" y="3361905"/>
            <a:ext cx="347469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392160" y="5164542"/>
            <a:ext cx="347469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1170" y="278071"/>
            <a:ext cx="507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体 会 </a:t>
            </a:r>
            <a:r>
              <a:rPr lang="en-US" altLang="zh-CN" sz="2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/</a:t>
            </a:r>
            <a:r>
              <a:rPr lang="en-US" altLang="zh-CN" sz="20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Working Experience</a:t>
            </a:r>
            <a:endParaRPr lang="en-US" altLang="zh-CN" sz="24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05584" y="1899614"/>
            <a:ext cx="5497980" cy="3942161"/>
            <a:chOff x="923744" y="2234894"/>
            <a:chExt cx="4591177" cy="3291966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8" name="Group 1"/>
            <p:cNvGrpSpPr/>
            <p:nvPr/>
          </p:nvGrpSpPr>
          <p:grpSpPr>
            <a:xfrm>
              <a:off x="934720" y="5157788"/>
              <a:ext cx="4551755" cy="369072"/>
              <a:chOff x="1330960" y="5147628"/>
              <a:chExt cx="4551755" cy="369072"/>
            </a:xfrm>
            <a:grpFill/>
          </p:grpSpPr>
          <p:cxnSp>
            <p:nvCxnSpPr>
              <p:cNvPr id="108" name="Straight Connector 37"/>
              <p:cNvCxnSpPr/>
              <p:nvPr/>
            </p:nvCxnSpPr>
            <p:spPr>
              <a:xfrm>
                <a:off x="1330960" y="5186479"/>
                <a:ext cx="4551755" cy="0"/>
              </a:xfrm>
              <a:prstGeom prst="line">
                <a:avLst/>
              </a:prstGeom>
              <a:grpFill/>
              <a:ln w="15875">
                <a:solidFill>
                  <a:schemeClr val="accent1">
                    <a:lumMod val="75000"/>
                  </a:schemeClr>
                </a:solidFill>
                <a:prstDash val="sys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Oval 38"/>
              <p:cNvSpPr/>
              <p:nvPr/>
            </p:nvSpPr>
            <p:spPr>
              <a:xfrm>
                <a:off x="1494297" y="5147628"/>
                <a:ext cx="91337" cy="91337"/>
              </a:xfrm>
              <a:prstGeom prst="ellipse">
                <a:avLst/>
              </a:prstGeom>
              <a:grpFill/>
              <a:ln>
                <a:solidFill>
                  <a:srgbClr val="23477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800">
                  <a:solidFill>
                    <a:schemeClr val="tx1"/>
                  </a:solidFill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10" name="Oval 39"/>
              <p:cNvSpPr/>
              <p:nvPr/>
            </p:nvSpPr>
            <p:spPr>
              <a:xfrm>
                <a:off x="2093309" y="5147628"/>
                <a:ext cx="91337" cy="91337"/>
              </a:xfrm>
              <a:prstGeom prst="ellipse">
                <a:avLst/>
              </a:prstGeom>
              <a:grpFill/>
              <a:ln>
                <a:solidFill>
                  <a:srgbClr val="23477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800">
                  <a:solidFill>
                    <a:schemeClr val="tx1"/>
                  </a:solidFill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11" name="Oval 40"/>
              <p:cNvSpPr/>
              <p:nvPr/>
            </p:nvSpPr>
            <p:spPr>
              <a:xfrm>
                <a:off x="2692324" y="5147628"/>
                <a:ext cx="91337" cy="91337"/>
              </a:xfrm>
              <a:prstGeom prst="ellipse">
                <a:avLst/>
              </a:prstGeom>
              <a:grpFill/>
              <a:ln>
                <a:solidFill>
                  <a:srgbClr val="23477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800">
                  <a:solidFill>
                    <a:schemeClr val="tx1"/>
                  </a:solidFill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12" name="Oval 41"/>
              <p:cNvSpPr/>
              <p:nvPr/>
            </p:nvSpPr>
            <p:spPr>
              <a:xfrm>
                <a:off x="3274585" y="5147628"/>
                <a:ext cx="91337" cy="91337"/>
              </a:xfrm>
              <a:prstGeom prst="ellipse">
                <a:avLst/>
              </a:prstGeom>
              <a:grpFill/>
              <a:ln>
                <a:solidFill>
                  <a:srgbClr val="2347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800">
                  <a:solidFill>
                    <a:schemeClr val="tx1"/>
                  </a:solidFill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13" name="Oval 42"/>
              <p:cNvSpPr/>
              <p:nvPr/>
            </p:nvSpPr>
            <p:spPr>
              <a:xfrm>
                <a:off x="3863067" y="5147628"/>
                <a:ext cx="91337" cy="91337"/>
              </a:xfrm>
              <a:prstGeom prst="ellipse">
                <a:avLst/>
              </a:prstGeom>
              <a:grpFill/>
              <a:ln>
                <a:solidFill>
                  <a:srgbClr val="23477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800">
                  <a:solidFill>
                    <a:schemeClr val="tx1"/>
                  </a:solidFill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14" name="Oval 43"/>
              <p:cNvSpPr/>
              <p:nvPr/>
            </p:nvSpPr>
            <p:spPr>
              <a:xfrm>
                <a:off x="4454424" y="5147628"/>
                <a:ext cx="91337" cy="91337"/>
              </a:xfrm>
              <a:prstGeom prst="ellipse">
                <a:avLst/>
              </a:prstGeom>
              <a:grpFill/>
              <a:ln>
                <a:solidFill>
                  <a:srgbClr val="23477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800">
                  <a:solidFill>
                    <a:schemeClr val="tx1"/>
                  </a:solidFill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15" name="Oval 44"/>
              <p:cNvSpPr/>
              <p:nvPr/>
            </p:nvSpPr>
            <p:spPr>
              <a:xfrm>
                <a:off x="5045780" y="5147628"/>
                <a:ext cx="91337" cy="91337"/>
              </a:xfrm>
              <a:prstGeom prst="ellipse">
                <a:avLst/>
              </a:prstGeom>
              <a:grpFill/>
              <a:ln>
                <a:solidFill>
                  <a:srgbClr val="23477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800">
                  <a:solidFill>
                    <a:schemeClr val="tx1"/>
                  </a:solidFill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16" name="Oval 45"/>
              <p:cNvSpPr/>
              <p:nvPr/>
            </p:nvSpPr>
            <p:spPr>
              <a:xfrm>
                <a:off x="5628041" y="5147628"/>
                <a:ext cx="91337" cy="91337"/>
              </a:xfrm>
              <a:prstGeom prst="ellipse">
                <a:avLst/>
              </a:prstGeom>
              <a:grpFill/>
              <a:ln>
                <a:solidFill>
                  <a:srgbClr val="23477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800">
                  <a:solidFill>
                    <a:schemeClr val="tx1"/>
                  </a:solidFill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17" name="TextBox 54"/>
              <p:cNvSpPr txBox="1"/>
              <p:nvPr/>
            </p:nvSpPr>
            <p:spPr>
              <a:xfrm>
                <a:off x="5483078" y="5233984"/>
                <a:ext cx="392481" cy="282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d-ID" sz="1600" dirty="0" smtClean="0">
                    <a:latin typeface="Agency FB" panose="020B0503020202020204" pitchFamily="34" charset="0"/>
                    <a:ea typeface="锐字云字库细黑体1.0" panose="02010604000000000000" pitchFamily="2" charset="-122"/>
                  </a:rPr>
                  <a:t>201</a:t>
                </a:r>
                <a:r>
                  <a:rPr lang="en-US" sz="1600" dirty="0" smtClean="0">
                    <a:latin typeface="Agency FB" panose="020B0503020202020204" pitchFamily="34" charset="0"/>
                    <a:ea typeface="锐字云字库细黑体1.0" panose="02010604000000000000" pitchFamily="2" charset="-122"/>
                  </a:rPr>
                  <a:t>7</a:t>
                </a:r>
                <a:endParaRPr lang="id-ID" sz="1600" dirty="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18" name="TextBox 55"/>
              <p:cNvSpPr txBox="1"/>
              <p:nvPr/>
            </p:nvSpPr>
            <p:spPr>
              <a:xfrm>
                <a:off x="4887963" y="5233984"/>
                <a:ext cx="403190" cy="282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d-ID" sz="1600" dirty="0" smtClean="0">
                    <a:latin typeface="Agency FB" panose="020B0503020202020204" pitchFamily="34" charset="0"/>
                    <a:ea typeface="锐字云字库细黑体1.0" panose="02010604000000000000" pitchFamily="2" charset="-122"/>
                  </a:rPr>
                  <a:t>201</a:t>
                </a:r>
                <a:r>
                  <a:rPr lang="en-US" sz="1600" dirty="0" smtClean="0">
                    <a:latin typeface="Agency FB" panose="020B0503020202020204" pitchFamily="34" charset="0"/>
                    <a:ea typeface="锐字云字库细黑体1.0" panose="02010604000000000000" pitchFamily="2" charset="-122"/>
                  </a:rPr>
                  <a:t>6</a:t>
                </a:r>
                <a:endParaRPr lang="id-ID" sz="1600" dirty="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19" name="TextBox 56"/>
              <p:cNvSpPr txBox="1"/>
              <p:nvPr/>
            </p:nvSpPr>
            <p:spPr>
              <a:xfrm>
                <a:off x="4313863" y="5233984"/>
                <a:ext cx="401852" cy="282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d-ID" sz="1600" dirty="0" smtClean="0">
                    <a:latin typeface="Agency FB" panose="020B0503020202020204" pitchFamily="34" charset="0"/>
                    <a:ea typeface="锐字云字库细黑体1.0" panose="02010604000000000000" pitchFamily="2" charset="-122"/>
                  </a:rPr>
                  <a:t>201</a:t>
                </a:r>
                <a:r>
                  <a:rPr lang="en-US" sz="1600" dirty="0" smtClean="0">
                    <a:latin typeface="Agency FB" panose="020B0503020202020204" pitchFamily="34" charset="0"/>
                    <a:ea typeface="锐字云字库细黑体1.0" panose="02010604000000000000" pitchFamily="2" charset="-122"/>
                  </a:rPr>
                  <a:t>5</a:t>
                </a:r>
                <a:endParaRPr lang="id-ID" sz="1600" dirty="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20" name="TextBox 57"/>
              <p:cNvSpPr txBox="1"/>
              <p:nvPr/>
            </p:nvSpPr>
            <p:spPr>
              <a:xfrm>
                <a:off x="3721849" y="5233984"/>
                <a:ext cx="396498" cy="282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d-ID" sz="1600" dirty="0" smtClean="0">
                    <a:latin typeface="Agency FB" panose="020B0503020202020204" pitchFamily="34" charset="0"/>
                    <a:ea typeface="锐字云字库细黑体1.0" panose="02010604000000000000" pitchFamily="2" charset="-122"/>
                  </a:rPr>
                  <a:t>201</a:t>
                </a:r>
                <a:r>
                  <a:rPr lang="en-US" sz="1600" dirty="0" smtClean="0">
                    <a:latin typeface="Agency FB" panose="020B0503020202020204" pitchFamily="34" charset="0"/>
                    <a:ea typeface="锐字云字库细黑体1.0" panose="02010604000000000000" pitchFamily="2" charset="-122"/>
                  </a:rPr>
                  <a:t>4</a:t>
                </a:r>
                <a:endParaRPr lang="id-ID" sz="1600" dirty="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21" name="TextBox 58"/>
              <p:cNvSpPr txBox="1"/>
              <p:nvPr/>
            </p:nvSpPr>
            <p:spPr>
              <a:xfrm>
                <a:off x="3129835" y="5233984"/>
                <a:ext cx="403190" cy="282715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id-ID" sz="1600" dirty="0" smtClean="0">
                    <a:latin typeface="Agency FB" panose="020B0503020202020204" pitchFamily="34" charset="0"/>
                    <a:ea typeface="锐字云字库细黑体1.0" panose="02010604000000000000" pitchFamily="2" charset="-122"/>
                  </a:rPr>
                  <a:t>201</a:t>
                </a:r>
                <a:r>
                  <a:rPr lang="en-US" sz="1600" dirty="0">
                    <a:latin typeface="Agency FB" panose="020B0503020202020204" pitchFamily="34" charset="0"/>
                    <a:ea typeface="锐字云字库细黑体1.0" panose="02010604000000000000" pitchFamily="2" charset="-122"/>
                  </a:rPr>
                  <a:t>3</a:t>
                </a:r>
                <a:endParaRPr lang="id-ID" sz="1600" dirty="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22" name="TextBox 59"/>
              <p:cNvSpPr txBox="1"/>
              <p:nvPr/>
            </p:nvSpPr>
            <p:spPr>
              <a:xfrm>
                <a:off x="2545830" y="5233985"/>
                <a:ext cx="397836" cy="282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d-ID" sz="1600" dirty="0" smtClean="0">
                    <a:latin typeface="Agency FB" panose="020B0503020202020204" pitchFamily="34" charset="0"/>
                    <a:ea typeface="锐字云字库细黑体1.0" panose="02010604000000000000" pitchFamily="2" charset="-122"/>
                  </a:rPr>
                  <a:t>201</a:t>
                </a:r>
                <a:r>
                  <a:rPr lang="en-US" sz="1600" dirty="0" smtClean="0">
                    <a:latin typeface="Agency FB" panose="020B0503020202020204" pitchFamily="34" charset="0"/>
                    <a:ea typeface="锐字云字库细黑体1.0" panose="02010604000000000000" pitchFamily="2" charset="-122"/>
                  </a:rPr>
                  <a:t>2</a:t>
                </a:r>
                <a:endParaRPr lang="id-ID" sz="1600" dirty="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23" name="TextBox 60"/>
              <p:cNvSpPr txBox="1"/>
              <p:nvPr/>
            </p:nvSpPr>
            <p:spPr>
              <a:xfrm>
                <a:off x="1956163" y="5233977"/>
                <a:ext cx="365709" cy="282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d-ID" sz="1600" dirty="0" smtClean="0">
                    <a:latin typeface="Agency FB" panose="020B0503020202020204" pitchFamily="34" charset="0"/>
                    <a:ea typeface="锐字云字库细黑体1.0" panose="02010604000000000000" pitchFamily="2" charset="-122"/>
                  </a:rPr>
                  <a:t>20</a:t>
                </a:r>
                <a:r>
                  <a:rPr lang="en-US" sz="1600" dirty="0" smtClean="0">
                    <a:latin typeface="Agency FB" panose="020B0503020202020204" pitchFamily="34" charset="0"/>
                    <a:ea typeface="锐字云字库细黑体1.0" panose="02010604000000000000" pitchFamily="2" charset="-122"/>
                  </a:rPr>
                  <a:t>11</a:t>
                </a:r>
                <a:endParaRPr lang="id-ID" sz="1600" dirty="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24" name="TextBox 61"/>
              <p:cNvSpPr txBox="1"/>
              <p:nvPr/>
            </p:nvSpPr>
            <p:spPr>
              <a:xfrm>
                <a:off x="1360836" y="5233974"/>
                <a:ext cx="405867" cy="282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d-ID" sz="1600" dirty="0" smtClean="0">
                    <a:latin typeface="Agency FB" panose="020B0503020202020204" pitchFamily="34" charset="0"/>
                    <a:ea typeface="锐字云字库细黑体1.0" panose="02010604000000000000" pitchFamily="2" charset="-122"/>
                  </a:rPr>
                  <a:t>20</a:t>
                </a:r>
                <a:r>
                  <a:rPr lang="en-US" sz="1600" dirty="0" smtClean="0">
                    <a:latin typeface="Agency FB" panose="020B0503020202020204" pitchFamily="34" charset="0"/>
                    <a:ea typeface="锐字云字库细黑体1.0" panose="02010604000000000000" pitchFamily="2" charset="-122"/>
                  </a:rPr>
                  <a:t>10</a:t>
                </a:r>
                <a:endParaRPr lang="id-ID" sz="1600" dirty="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</p:grpSp>
        <p:grpSp>
          <p:nvGrpSpPr>
            <p:cNvPr id="9" name="Group 177"/>
            <p:cNvGrpSpPr/>
            <p:nvPr/>
          </p:nvGrpSpPr>
          <p:grpSpPr>
            <a:xfrm>
              <a:off x="1526420" y="2244068"/>
              <a:ext cx="421200" cy="2558333"/>
              <a:chOff x="2192160" y="2210578"/>
              <a:chExt cx="509757" cy="3119848"/>
            </a:xfrm>
            <a:grpFill/>
          </p:grpSpPr>
          <p:sp>
            <p:nvSpPr>
              <p:cNvPr id="104" name="Rectangle 178"/>
              <p:cNvSpPr>
                <a:spLocks noChangeArrowheads="1"/>
              </p:cNvSpPr>
              <p:nvPr/>
            </p:nvSpPr>
            <p:spPr bwMode="auto">
              <a:xfrm>
                <a:off x="2192160" y="3773130"/>
                <a:ext cx="509757" cy="700696"/>
              </a:xfrm>
              <a:prstGeom prst="rect">
                <a:avLst/>
              </a:pr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05" name="Rectangle 179"/>
              <p:cNvSpPr>
                <a:spLocks noChangeArrowheads="1"/>
              </p:cNvSpPr>
              <p:nvPr/>
            </p:nvSpPr>
            <p:spPr bwMode="auto">
              <a:xfrm>
                <a:off x="2192160" y="2974337"/>
                <a:ext cx="509757" cy="781276"/>
              </a:xfrm>
              <a:prstGeom prst="rect">
                <a:avLst/>
              </a:pr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06" name="Freeform 180"/>
              <p:cNvSpPr/>
              <p:nvPr/>
            </p:nvSpPr>
            <p:spPr bwMode="auto">
              <a:xfrm>
                <a:off x="2192160" y="4491343"/>
                <a:ext cx="509757" cy="839083"/>
              </a:xfrm>
              <a:custGeom>
                <a:avLst/>
                <a:gdLst>
                  <a:gd name="T0" fmla="*/ 0 w 120"/>
                  <a:gd name="T1" fmla="*/ 0 h 202"/>
                  <a:gd name="T2" fmla="*/ 0 w 120"/>
                  <a:gd name="T3" fmla="*/ 142 h 202"/>
                  <a:gd name="T4" fmla="*/ 60 w 120"/>
                  <a:gd name="T5" fmla="*/ 202 h 202"/>
                  <a:gd name="T6" fmla="*/ 120 w 120"/>
                  <a:gd name="T7" fmla="*/ 142 h 202"/>
                  <a:gd name="T8" fmla="*/ 120 w 120"/>
                  <a:gd name="T9" fmla="*/ 0 h 202"/>
                  <a:gd name="T10" fmla="*/ 0 w 120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202">
                    <a:moveTo>
                      <a:pt x="0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5"/>
                      <a:pt x="27" y="202"/>
                      <a:pt x="60" y="202"/>
                    </a:cubicBezTo>
                    <a:cubicBezTo>
                      <a:pt x="93" y="202"/>
                      <a:pt x="120" y="175"/>
                      <a:pt x="120" y="142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07" name="Freeform 181"/>
              <p:cNvSpPr/>
              <p:nvPr/>
            </p:nvSpPr>
            <p:spPr bwMode="auto">
              <a:xfrm>
                <a:off x="2192160" y="2210578"/>
                <a:ext cx="509757" cy="747991"/>
              </a:xfrm>
              <a:custGeom>
                <a:avLst/>
                <a:gdLst>
                  <a:gd name="T0" fmla="*/ 120 w 120"/>
                  <a:gd name="T1" fmla="*/ 180 h 180"/>
                  <a:gd name="T2" fmla="*/ 120 w 120"/>
                  <a:gd name="T3" fmla="*/ 60 h 180"/>
                  <a:gd name="T4" fmla="*/ 60 w 120"/>
                  <a:gd name="T5" fmla="*/ 0 h 180"/>
                  <a:gd name="T6" fmla="*/ 0 w 120"/>
                  <a:gd name="T7" fmla="*/ 60 h 180"/>
                  <a:gd name="T8" fmla="*/ 0 w 120"/>
                  <a:gd name="T9" fmla="*/ 180 h 180"/>
                  <a:gd name="T10" fmla="*/ 120 w 120"/>
                  <a:gd name="T11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80">
                    <a:moveTo>
                      <a:pt x="120" y="180"/>
                    </a:move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180"/>
                      <a:pt x="0" y="180"/>
                      <a:pt x="0" y="180"/>
                    </a:cubicBezTo>
                    <a:lnTo>
                      <a:pt x="120" y="180"/>
                    </a:lnTo>
                    <a:close/>
                  </a:path>
                </a:pathLst>
              </a:cu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</p:grpSp>
        <p:grpSp>
          <p:nvGrpSpPr>
            <p:cNvPr id="10" name="Group 182"/>
            <p:cNvGrpSpPr/>
            <p:nvPr/>
          </p:nvGrpSpPr>
          <p:grpSpPr>
            <a:xfrm>
              <a:off x="938614" y="2250220"/>
              <a:ext cx="418011" cy="2558333"/>
              <a:chOff x="2192160" y="2210578"/>
              <a:chExt cx="509757" cy="3119848"/>
            </a:xfrm>
            <a:grpFill/>
          </p:grpSpPr>
          <p:sp>
            <p:nvSpPr>
              <p:cNvPr id="100" name="Rectangle 183"/>
              <p:cNvSpPr>
                <a:spLocks noChangeArrowheads="1"/>
              </p:cNvSpPr>
              <p:nvPr/>
            </p:nvSpPr>
            <p:spPr bwMode="auto">
              <a:xfrm>
                <a:off x="2192160" y="3773130"/>
                <a:ext cx="509757" cy="700696"/>
              </a:xfrm>
              <a:prstGeom prst="rect">
                <a:avLst/>
              </a:pr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01" name="Rectangle 184"/>
              <p:cNvSpPr>
                <a:spLocks noChangeArrowheads="1"/>
              </p:cNvSpPr>
              <p:nvPr/>
            </p:nvSpPr>
            <p:spPr bwMode="auto">
              <a:xfrm>
                <a:off x="2192160" y="2974337"/>
                <a:ext cx="509757" cy="781276"/>
              </a:xfrm>
              <a:prstGeom prst="rect">
                <a:avLst/>
              </a:pr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02" name="Freeform 185"/>
              <p:cNvSpPr/>
              <p:nvPr/>
            </p:nvSpPr>
            <p:spPr bwMode="auto">
              <a:xfrm>
                <a:off x="2192160" y="4491343"/>
                <a:ext cx="509757" cy="839083"/>
              </a:xfrm>
              <a:custGeom>
                <a:avLst/>
                <a:gdLst>
                  <a:gd name="T0" fmla="*/ 0 w 120"/>
                  <a:gd name="T1" fmla="*/ 0 h 202"/>
                  <a:gd name="T2" fmla="*/ 0 w 120"/>
                  <a:gd name="T3" fmla="*/ 142 h 202"/>
                  <a:gd name="T4" fmla="*/ 60 w 120"/>
                  <a:gd name="T5" fmla="*/ 202 h 202"/>
                  <a:gd name="T6" fmla="*/ 120 w 120"/>
                  <a:gd name="T7" fmla="*/ 142 h 202"/>
                  <a:gd name="T8" fmla="*/ 120 w 120"/>
                  <a:gd name="T9" fmla="*/ 0 h 202"/>
                  <a:gd name="T10" fmla="*/ 0 w 120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202">
                    <a:moveTo>
                      <a:pt x="0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5"/>
                      <a:pt x="27" y="202"/>
                      <a:pt x="60" y="202"/>
                    </a:cubicBezTo>
                    <a:cubicBezTo>
                      <a:pt x="93" y="202"/>
                      <a:pt x="120" y="175"/>
                      <a:pt x="120" y="142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03" name="Freeform 186"/>
              <p:cNvSpPr/>
              <p:nvPr/>
            </p:nvSpPr>
            <p:spPr bwMode="auto">
              <a:xfrm>
                <a:off x="2192160" y="2210578"/>
                <a:ext cx="509757" cy="747991"/>
              </a:xfrm>
              <a:custGeom>
                <a:avLst/>
                <a:gdLst>
                  <a:gd name="T0" fmla="*/ 120 w 120"/>
                  <a:gd name="T1" fmla="*/ 180 h 180"/>
                  <a:gd name="T2" fmla="*/ 120 w 120"/>
                  <a:gd name="T3" fmla="*/ 60 h 180"/>
                  <a:gd name="T4" fmla="*/ 60 w 120"/>
                  <a:gd name="T5" fmla="*/ 0 h 180"/>
                  <a:gd name="T6" fmla="*/ 0 w 120"/>
                  <a:gd name="T7" fmla="*/ 60 h 180"/>
                  <a:gd name="T8" fmla="*/ 0 w 120"/>
                  <a:gd name="T9" fmla="*/ 180 h 180"/>
                  <a:gd name="T10" fmla="*/ 120 w 120"/>
                  <a:gd name="T11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80">
                    <a:moveTo>
                      <a:pt x="120" y="180"/>
                    </a:move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180"/>
                      <a:pt x="0" y="180"/>
                      <a:pt x="0" y="180"/>
                    </a:cubicBezTo>
                    <a:lnTo>
                      <a:pt x="120" y="180"/>
                    </a:lnTo>
                    <a:close/>
                  </a:path>
                </a:pathLst>
              </a:cu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</p:grpSp>
        <p:grpSp>
          <p:nvGrpSpPr>
            <p:cNvPr id="11" name="Group 187"/>
            <p:cNvGrpSpPr/>
            <p:nvPr/>
          </p:nvGrpSpPr>
          <p:grpSpPr>
            <a:xfrm>
              <a:off x="2121308" y="2243652"/>
              <a:ext cx="421200" cy="2558333"/>
              <a:chOff x="2192160" y="2210578"/>
              <a:chExt cx="509757" cy="3119848"/>
            </a:xfrm>
            <a:grpFill/>
          </p:grpSpPr>
          <p:sp>
            <p:nvSpPr>
              <p:cNvPr id="96" name="Rectangle 188"/>
              <p:cNvSpPr>
                <a:spLocks noChangeArrowheads="1"/>
              </p:cNvSpPr>
              <p:nvPr/>
            </p:nvSpPr>
            <p:spPr bwMode="auto">
              <a:xfrm>
                <a:off x="2192160" y="3773130"/>
                <a:ext cx="509757" cy="700696"/>
              </a:xfrm>
              <a:prstGeom prst="rect">
                <a:avLst/>
              </a:pr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97" name="Rectangle 189"/>
              <p:cNvSpPr>
                <a:spLocks noChangeArrowheads="1"/>
              </p:cNvSpPr>
              <p:nvPr/>
            </p:nvSpPr>
            <p:spPr bwMode="auto">
              <a:xfrm>
                <a:off x="2192160" y="2974337"/>
                <a:ext cx="509757" cy="781276"/>
              </a:xfrm>
              <a:prstGeom prst="rect">
                <a:avLst/>
              </a:pr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98" name="Freeform 190"/>
              <p:cNvSpPr/>
              <p:nvPr/>
            </p:nvSpPr>
            <p:spPr bwMode="auto">
              <a:xfrm>
                <a:off x="2192160" y="4491343"/>
                <a:ext cx="509757" cy="839083"/>
              </a:xfrm>
              <a:custGeom>
                <a:avLst/>
                <a:gdLst>
                  <a:gd name="T0" fmla="*/ 0 w 120"/>
                  <a:gd name="T1" fmla="*/ 0 h 202"/>
                  <a:gd name="T2" fmla="*/ 0 w 120"/>
                  <a:gd name="T3" fmla="*/ 142 h 202"/>
                  <a:gd name="T4" fmla="*/ 60 w 120"/>
                  <a:gd name="T5" fmla="*/ 202 h 202"/>
                  <a:gd name="T6" fmla="*/ 120 w 120"/>
                  <a:gd name="T7" fmla="*/ 142 h 202"/>
                  <a:gd name="T8" fmla="*/ 120 w 120"/>
                  <a:gd name="T9" fmla="*/ 0 h 202"/>
                  <a:gd name="T10" fmla="*/ 0 w 120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202">
                    <a:moveTo>
                      <a:pt x="0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5"/>
                      <a:pt x="27" y="202"/>
                      <a:pt x="60" y="202"/>
                    </a:cubicBezTo>
                    <a:cubicBezTo>
                      <a:pt x="93" y="202"/>
                      <a:pt x="120" y="175"/>
                      <a:pt x="120" y="142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99" name="Freeform 191"/>
              <p:cNvSpPr/>
              <p:nvPr/>
            </p:nvSpPr>
            <p:spPr bwMode="auto">
              <a:xfrm>
                <a:off x="2192160" y="2210578"/>
                <a:ext cx="509757" cy="747991"/>
              </a:xfrm>
              <a:custGeom>
                <a:avLst/>
                <a:gdLst>
                  <a:gd name="T0" fmla="*/ 120 w 120"/>
                  <a:gd name="T1" fmla="*/ 180 h 180"/>
                  <a:gd name="T2" fmla="*/ 120 w 120"/>
                  <a:gd name="T3" fmla="*/ 60 h 180"/>
                  <a:gd name="T4" fmla="*/ 60 w 120"/>
                  <a:gd name="T5" fmla="*/ 0 h 180"/>
                  <a:gd name="T6" fmla="*/ 0 w 120"/>
                  <a:gd name="T7" fmla="*/ 60 h 180"/>
                  <a:gd name="T8" fmla="*/ 0 w 120"/>
                  <a:gd name="T9" fmla="*/ 180 h 180"/>
                  <a:gd name="T10" fmla="*/ 120 w 120"/>
                  <a:gd name="T11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80">
                    <a:moveTo>
                      <a:pt x="120" y="180"/>
                    </a:move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180"/>
                      <a:pt x="0" y="180"/>
                      <a:pt x="0" y="180"/>
                    </a:cubicBezTo>
                    <a:lnTo>
                      <a:pt x="120" y="180"/>
                    </a:lnTo>
                    <a:close/>
                  </a:path>
                </a:pathLst>
              </a:cu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</p:grpSp>
        <p:grpSp>
          <p:nvGrpSpPr>
            <p:cNvPr id="12" name="Group 192"/>
            <p:cNvGrpSpPr/>
            <p:nvPr/>
          </p:nvGrpSpPr>
          <p:grpSpPr>
            <a:xfrm>
              <a:off x="2709899" y="2238010"/>
              <a:ext cx="421200" cy="2558333"/>
              <a:chOff x="2192160" y="2210578"/>
              <a:chExt cx="509757" cy="3119848"/>
            </a:xfrm>
            <a:grpFill/>
          </p:grpSpPr>
          <p:sp>
            <p:nvSpPr>
              <p:cNvPr id="92" name="Rectangle 193"/>
              <p:cNvSpPr>
                <a:spLocks noChangeArrowheads="1"/>
              </p:cNvSpPr>
              <p:nvPr/>
            </p:nvSpPr>
            <p:spPr bwMode="auto">
              <a:xfrm>
                <a:off x="2192160" y="3773130"/>
                <a:ext cx="509757" cy="70069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93" name="Rectangle 194"/>
              <p:cNvSpPr>
                <a:spLocks noChangeArrowheads="1"/>
              </p:cNvSpPr>
              <p:nvPr/>
            </p:nvSpPr>
            <p:spPr bwMode="auto">
              <a:xfrm>
                <a:off x="2192160" y="2974337"/>
                <a:ext cx="509757" cy="781276"/>
              </a:xfrm>
              <a:prstGeom prst="rect">
                <a:avLst/>
              </a:pr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94" name="Freeform 195"/>
              <p:cNvSpPr/>
              <p:nvPr/>
            </p:nvSpPr>
            <p:spPr bwMode="auto">
              <a:xfrm>
                <a:off x="2192160" y="4491343"/>
                <a:ext cx="509757" cy="839083"/>
              </a:xfrm>
              <a:custGeom>
                <a:avLst/>
                <a:gdLst>
                  <a:gd name="T0" fmla="*/ 0 w 120"/>
                  <a:gd name="T1" fmla="*/ 0 h 202"/>
                  <a:gd name="T2" fmla="*/ 0 w 120"/>
                  <a:gd name="T3" fmla="*/ 142 h 202"/>
                  <a:gd name="T4" fmla="*/ 60 w 120"/>
                  <a:gd name="T5" fmla="*/ 202 h 202"/>
                  <a:gd name="T6" fmla="*/ 120 w 120"/>
                  <a:gd name="T7" fmla="*/ 142 h 202"/>
                  <a:gd name="T8" fmla="*/ 120 w 120"/>
                  <a:gd name="T9" fmla="*/ 0 h 202"/>
                  <a:gd name="T10" fmla="*/ 0 w 120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202">
                    <a:moveTo>
                      <a:pt x="0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5"/>
                      <a:pt x="27" y="202"/>
                      <a:pt x="60" y="202"/>
                    </a:cubicBezTo>
                    <a:cubicBezTo>
                      <a:pt x="93" y="202"/>
                      <a:pt x="120" y="175"/>
                      <a:pt x="120" y="142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95" name="Freeform 196"/>
              <p:cNvSpPr/>
              <p:nvPr/>
            </p:nvSpPr>
            <p:spPr bwMode="auto">
              <a:xfrm>
                <a:off x="2192160" y="2210578"/>
                <a:ext cx="509757" cy="747991"/>
              </a:xfrm>
              <a:custGeom>
                <a:avLst/>
                <a:gdLst>
                  <a:gd name="T0" fmla="*/ 120 w 120"/>
                  <a:gd name="T1" fmla="*/ 180 h 180"/>
                  <a:gd name="T2" fmla="*/ 120 w 120"/>
                  <a:gd name="T3" fmla="*/ 60 h 180"/>
                  <a:gd name="T4" fmla="*/ 60 w 120"/>
                  <a:gd name="T5" fmla="*/ 0 h 180"/>
                  <a:gd name="T6" fmla="*/ 0 w 120"/>
                  <a:gd name="T7" fmla="*/ 60 h 180"/>
                  <a:gd name="T8" fmla="*/ 0 w 120"/>
                  <a:gd name="T9" fmla="*/ 180 h 180"/>
                  <a:gd name="T10" fmla="*/ 120 w 120"/>
                  <a:gd name="T11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80">
                    <a:moveTo>
                      <a:pt x="120" y="180"/>
                    </a:move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180"/>
                      <a:pt x="0" y="180"/>
                      <a:pt x="0" y="180"/>
                    </a:cubicBezTo>
                    <a:lnTo>
                      <a:pt x="120" y="180"/>
                    </a:lnTo>
                    <a:close/>
                  </a:path>
                </a:pathLst>
              </a:cu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</p:grpSp>
        <p:grpSp>
          <p:nvGrpSpPr>
            <p:cNvPr id="13" name="Group 197"/>
            <p:cNvGrpSpPr/>
            <p:nvPr/>
          </p:nvGrpSpPr>
          <p:grpSpPr>
            <a:xfrm>
              <a:off x="3303690" y="2234894"/>
              <a:ext cx="424800" cy="2558333"/>
              <a:chOff x="2192160" y="2210578"/>
              <a:chExt cx="509757" cy="3119848"/>
            </a:xfrm>
            <a:grpFill/>
          </p:grpSpPr>
          <p:sp>
            <p:nvSpPr>
              <p:cNvPr id="88" name="Rectangle 198"/>
              <p:cNvSpPr>
                <a:spLocks noChangeArrowheads="1"/>
              </p:cNvSpPr>
              <p:nvPr/>
            </p:nvSpPr>
            <p:spPr bwMode="auto">
              <a:xfrm>
                <a:off x="2192160" y="3773130"/>
                <a:ext cx="509757" cy="70069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89" name="Rectangle 199"/>
              <p:cNvSpPr>
                <a:spLocks noChangeArrowheads="1"/>
              </p:cNvSpPr>
              <p:nvPr/>
            </p:nvSpPr>
            <p:spPr bwMode="auto">
              <a:xfrm>
                <a:off x="2192160" y="2974337"/>
                <a:ext cx="509757" cy="781276"/>
              </a:xfrm>
              <a:prstGeom prst="rect">
                <a:avLst/>
              </a:pr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90" name="Freeform 200"/>
              <p:cNvSpPr/>
              <p:nvPr/>
            </p:nvSpPr>
            <p:spPr bwMode="auto">
              <a:xfrm>
                <a:off x="2192160" y="4491343"/>
                <a:ext cx="509757" cy="839083"/>
              </a:xfrm>
              <a:custGeom>
                <a:avLst/>
                <a:gdLst>
                  <a:gd name="T0" fmla="*/ 0 w 120"/>
                  <a:gd name="T1" fmla="*/ 0 h 202"/>
                  <a:gd name="T2" fmla="*/ 0 w 120"/>
                  <a:gd name="T3" fmla="*/ 142 h 202"/>
                  <a:gd name="T4" fmla="*/ 60 w 120"/>
                  <a:gd name="T5" fmla="*/ 202 h 202"/>
                  <a:gd name="T6" fmla="*/ 120 w 120"/>
                  <a:gd name="T7" fmla="*/ 142 h 202"/>
                  <a:gd name="T8" fmla="*/ 120 w 120"/>
                  <a:gd name="T9" fmla="*/ 0 h 202"/>
                  <a:gd name="T10" fmla="*/ 0 w 120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202">
                    <a:moveTo>
                      <a:pt x="0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5"/>
                      <a:pt x="27" y="202"/>
                      <a:pt x="60" y="202"/>
                    </a:cubicBezTo>
                    <a:cubicBezTo>
                      <a:pt x="93" y="202"/>
                      <a:pt x="120" y="175"/>
                      <a:pt x="120" y="142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91" name="Freeform 201"/>
              <p:cNvSpPr/>
              <p:nvPr/>
            </p:nvSpPr>
            <p:spPr bwMode="auto">
              <a:xfrm>
                <a:off x="2192160" y="2210578"/>
                <a:ext cx="509757" cy="747991"/>
              </a:xfrm>
              <a:custGeom>
                <a:avLst/>
                <a:gdLst>
                  <a:gd name="T0" fmla="*/ 120 w 120"/>
                  <a:gd name="T1" fmla="*/ 180 h 180"/>
                  <a:gd name="T2" fmla="*/ 120 w 120"/>
                  <a:gd name="T3" fmla="*/ 60 h 180"/>
                  <a:gd name="T4" fmla="*/ 60 w 120"/>
                  <a:gd name="T5" fmla="*/ 0 h 180"/>
                  <a:gd name="T6" fmla="*/ 0 w 120"/>
                  <a:gd name="T7" fmla="*/ 60 h 180"/>
                  <a:gd name="T8" fmla="*/ 0 w 120"/>
                  <a:gd name="T9" fmla="*/ 180 h 180"/>
                  <a:gd name="T10" fmla="*/ 120 w 120"/>
                  <a:gd name="T11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80">
                    <a:moveTo>
                      <a:pt x="120" y="180"/>
                    </a:move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180"/>
                      <a:pt x="0" y="180"/>
                      <a:pt x="0" y="180"/>
                    </a:cubicBezTo>
                    <a:lnTo>
                      <a:pt x="120" y="180"/>
                    </a:lnTo>
                    <a:close/>
                  </a:path>
                </a:pathLst>
              </a:cu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</p:grpSp>
        <p:grpSp>
          <p:nvGrpSpPr>
            <p:cNvPr id="14" name="Group 202"/>
            <p:cNvGrpSpPr/>
            <p:nvPr/>
          </p:nvGrpSpPr>
          <p:grpSpPr>
            <a:xfrm>
              <a:off x="3898833" y="2250220"/>
              <a:ext cx="421200" cy="2558333"/>
              <a:chOff x="2192160" y="2210578"/>
              <a:chExt cx="509757" cy="3119848"/>
            </a:xfrm>
            <a:grpFill/>
          </p:grpSpPr>
          <p:sp>
            <p:nvSpPr>
              <p:cNvPr id="84" name="Rectangle 203"/>
              <p:cNvSpPr>
                <a:spLocks noChangeArrowheads="1"/>
              </p:cNvSpPr>
              <p:nvPr/>
            </p:nvSpPr>
            <p:spPr bwMode="auto">
              <a:xfrm>
                <a:off x="2192160" y="3773130"/>
                <a:ext cx="509757" cy="70069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85" name="Rectangle 204"/>
              <p:cNvSpPr>
                <a:spLocks noChangeArrowheads="1"/>
              </p:cNvSpPr>
              <p:nvPr/>
            </p:nvSpPr>
            <p:spPr bwMode="auto">
              <a:xfrm>
                <a:off x="2192160" y="2974337"/>
                <a:ext cx="509757" cy="78127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86" name="Freeform 205"/>
              <p:cNvSpPr/>
              <p:nvPr/>
            </p:nvSpPr>
            <p:spPr bwMode="auto">
              <a:xfrm>
                <a:off x="2192160" y="4491343"/>
                <a:ext cx="509757" cy="839083"/>
              </a:xfrm>
              <a:custGeom>
                <a:avLst/>
                <a:gdLst>
                  <a:gd name="T0" fmla="*/ 0 w 120"/>
                  <a:gd name="T1" fmla="*/ 0 h 202"/>
                  <a:gd name="T2" fmla="*/ 0 w 120"/>
                  <a:gd name="T3" fmla="*/ 142 h 202"/>
                  <a:gd name="T4" fmla="*/ 60 w 120"/>
                  <a:gd name="T5" fmla="*/ 202 h 202"/>
                  <a:gd name="T6" fmla="*/ 120 w 120"/>
                  <a:gd name="T7" fmla="*/ 142 h 202"/>
                  <a:gd name="T8" fmla="*/ 120 w 120"/>
                  <a:gd name="T9" fmla="*/ 0 h 202"/>
                  <a:gd name="T10" fmla="*/ 0 w 120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202">
                    <a:moveTo>
                      <a:pt x="0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5"/>
                      <a:pt x="27" y="202"/>
                      <a:pt x="60" y="202"/>
                    </a:cubicBezTo>
                    <a:cubicBezTo>
                      <a:pt x="93" y="202"/>
                      <a:pt x="120" y="175"/>
                      <a:pt x="120" y="142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87" name="Freeform 206"/>
              <p:cNvSpPr/>
              <p:nvPr/>
            </p:nvSpPr>
            <p:spPr bwMode="auto">
              <a:xfrm>
                <a:off x="2192160" y="2210578"/>
                <a:ext cx="509757" cy="747991"/>
              </a:xfrm>
              <a:custGeom>
                <a:avLst/>
                <a:gdLst>
                  <a:gd name="T0" fmla="*/ 120 w 120"/>
                  <a:gd name="T1" fmla="*/ 180 h 180"/>
                  <a:gd name="T2" fmla="*/ 120 w 120"/>
                  <a:gd name="T3" fmla="*/ 60 h 180"/>
                  <a:gd name="T4" fmla="*/ 60 w 120"/>
                  <a:gd name="T5" fmla="*/ 0 h 180"/>
                  <a:gd name="T6" fmla="*/ 0 w 120"/>
                  <a:gd name="T7" fmla="*/ 60 h 180"/>
                  <a:gd name="T8" fmla="*/ 0 w 120"/>
                  <a:gd name="T9" fmla="*/ 180 h 180"/>
                  <a:gd name="T10" fmla="*/ 120 w 120"/>
                  <a:gd name="T11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80">
                    <a:moveTo>
                      <a:pt x="120" y="180"/>
                    </a:move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180"/>
                      <a:pt x="0" y="180"/>
                      <a:pt x="0" y="180"/>
                    </a:cubicBezTo>
                    <a:lnTo>
                      <a:pt x="120" y="180"/>
                    </a:lnTo>
                    <a:close/>
                  </a:path>
                </a:pathLst>
              </a:cu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</p:grpSp>
        <p:grpSp>
          <p:nvGrpSpPr>
            <p:cNvPr id="15" name="Group 207"/>
            <p:cNvGrpSpPr/>
            <p:nvPr/>
          </p:nvGrpSpPr>
          <p:grpSpPr>
            <a:xfrm>
              <a:off x="4493976" y="2250220"/>
              <a:ext cx="421200" cy="2558333"/>
              <a:chOff x="2192160" y="2210578"/>
              <a:chExt cx="509757" cy="3119848"/>
            </a:xfrm>
            <a:grpFill/>
          </p:grpSpPr>
          <p:sp>
            <p:nvSpPr>
              <p:cNvPr id="80" name="Rectangle 208"/>
              <p:cNvSpPr>
                <a:spLocks noChangeArrowheads="1"/>
              </p:cNvSpPr>
              <p:nvPr/>
            </p:nvSpPr>
            <p:spPr bwMode="auto">
              <a:xfrm>
                <a:off x="2192160" y="3773130"/>
                <a:ext cx="509757" cy="70069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81" name="Rectangle 209"/>
              <p:cNvSpPr>
                <a:spLocks noChangeArrowheads="1"/>
              </p:cNvSpPr>
              <p:nvPr/>
            </p:nvSpPr>
            <p:spPr bwMode="auto">
              <a:xfrm>
                <a:off x="2192160" y="2974337"/>
                <a:ext cx="509757" cy="781276"/>
              </a:xfrm>
              <a:prstGeom prst="rect">
                <a:avLst/>
              </a:pr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82" name="Freeform 210"/>
              <p:cNvSpPr/>
              <p:nvPr/>
            </p:nvSpPr>
            <p:spPr bwMode="auto">
              <a:xfrm>
                <a:off x="2192160" y="4491343"/>
                <a:ext cx="509757" cy="839083"/>
              </a:xfrm>
              <a:custGeom>
                <a:avLst/>
                <a:gdLst>
                  <a:gd name="T0" fmla="*/ 0 w 120"/>
                  <a:gd name="T1" fmla="*/ 0 h 202"/>
                  <a:gd name="T2" fmla="*/ 0 w 120"/>
                  <a:gd name="T3" fmla="*/ 142 h 202"/>
                  <a:gd name="T4" fmla="*/ 60 w 120"/>
                  <a:gd name="T5" fmla="*/ 202 h 202"/>
                  <a:gd name="T6" fmla="*/ 120 w 120"/>
                  <a:gd name="T7" fmla="*/ 142 h 202"/>
                  <a:gd name="T8" fmla="*/ 120 w 120"/>
                  <a:gd name="T9" fmla="*/ 0 h 202"/>
                  <a:gd name="T10" fmla="*/ 0 w 120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202">
                    <a:moveTo>
                      <a:pt x="0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5"/>
                      <a:pt x="27" y="202"/>
                      <a:pt x="60" y="202"/>
                    </a:cubicBezTo>
                    <a:cubicBezTo>
                      <a:pt x="93" y="202"/>
                      <a:pt x="120" y="175"/>
                      <a:pt x="120" y="142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83" name="Freeform 211"/>
              <p:cNvSpPr/>
              <p:nvPr/>
            </p:nvSpPr>
            <p:spPr bwMode="auto">
              <a:xfrm>
                <a:off x="2192160" y="2210578"/>
                <a:ext cx="509757" cy="747991"/>
              </a:xfrm>
              <a:custGeom>
                <a:avLst/>
                <a:gdLst>
                  <a:gd name="T0" fmla="*/ 120 w 120"/>
                  <a:gd name="T1" fmla="*/ 180 h 180"/>
                  <a:gd name="T2" fmla="*/ 120 w 120"/>
                  <a:gd name="T3" fmla="*/ 60 h 180"/>
                  <a:gd name="T4" fmla="*/ 60 w 120"/>
                  <a:gd name="T5" fmla="*/ 0 h 180"/>
                  <a:gd name="T6" fmla="*/ 0 w 120"/>
                  <a:gd name="T7" fmla="*/ 60 h 180"/>
                  <a:gd name="T8" fmla="*/ 0 w 120"/>
                  <a:gd name="T9" fmla="*/ 180 h 180"/>
                  <a:gd name="T10" fmla="*/ 120 w 120"/>
                  <a:gd name="T11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80">
                    <a:moveTo>
                      <a:pt x="120" y="180"/>
                    </a:move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180"/>
                      <a:pt x="0" y="180"/>
                      <a:pt x="0" y="180"/>
                    </a:cubicBezTo>
                    <a:lnTo>
                      <a:pt x="120" y="180"/>
                    </a:lnTo>
                    <a:close/>
                  </a:path>
                </a:pathLst>
              </a:cu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</p:grpSp>
        <p:grpSp>
          <p:nvGrpSpPr>
            <p:cNvPr id="16" name="Group 212"/>
            <p:cNvGrpSpPr/>
            <p:nvPr/>
          </p:nvGrpSpPr>
          <p:grpSpPr>
            <a:xfrm>
              <a:off x="5073883" y="2234894"/>
              <a:ext cx="421201" cy="2558333"/>
              <a:chOff x="2192160" y="2210578"/>
              <a:chExt cx="509758" cy="3119848"/>
            </a:xfrm>
            <a:grpFill/>
          </p:grpSpPr>
          <p:sp>
            <p:nvSpPr>
              <p:cNvPr id="76" name="Rectangle 213"/>
              <p:cNvSpPr>
                <a:spLocks noChangeArrowheads="1"/>
              </p:cNvSpPr>
              <p:nvPr/>
            </p:nvSpPr>
            <p:spPr bwMode="auto">
              <a:xfrm>
                <a:off x="2192160" y="3773131"/>
                <a:ext cx="509757" cy="70069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77" name="Rectangle 214"/>
              <p:cNvSpPr>
                <a:spLocks noChangeArrowheads="1"/>
              </p:cNvSpPr>
              <p:nvPr/>
            </p:nvSpPr>
            <p:spPr bwMode="auto">
              <a:xfrm>
                <a:off x="2192161" y="2974336"/>
                <a:ext cx="509757" cy="781276"/>
              </a:xfrm>
              <a:prstGeom prst="rect">
                <a:avLst/>
              </a:pr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78" name="Freeform 215"/>
              <p:cNvSpPr/>
              <p:nvPr/>
            </p:nvSpPr>
            <p:spPr bwMode="auto">
              <a:xfrm>
                <a:off x="2192160" y="4491343"/>
                <a:ext cx="509757" cy="839083"/>
              </a:xfrm>
              <a:custGeom>
                <a:avLst/>
                <a:gdLst>
                  <a:gd name="T0" fmla="*/ 0 w 120"/>
                  <a:gd name="T1" fmla="*/ 0 h 202"/>
                  <a:gd name="T2" fmla="*/ 0 w 120"/>
                  <a:gd name="T3" fmla="*/ 142 h 202"/>
                  <a:gd name="T4" fmla="*/ 60 w 120"/>
                  <a:gd name="T5" fmla="*/ 202 h 202"/>
                  <a:gd name="T6" fmla="*/ 120 w 120"/>
                  <a:gd name="T7" fmla="*/ 142 h 202"/>
                  <a:gd name="T8" fmla="*/ 120 w 120"/>
                  <a:gd name="T9" fmla="*/ 0 h 202"/>
                  <a:gd name="T10" fmla="*/ 0 w 120"/>
                  <a:gd name="T1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202">
                    <a:moveTo>
                      <a:pt x="0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75"/>
                      <a:pt x="27" y="202"/>
                      <a:pt x="60" y="202"/>
                    </a:cubicBezTo>
                    <a:cubicBezTo>
                      <a:pt x="93" y="202"/>
                      <a:pt x="120" y="175"/>
                      <a:pt x="120" y="142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79" name="Freeform 216"/>
              <p:cNvSpPr/>
              <p:nvPr/>
            </p:nvSpPr>
            <p:spPr bwMode="auto">
              <a:xfrm>
                <a:off x="2192160" y="2210578"/>
                <a:ext cx="509757" cy="747990"/>
              </a:xfrm>
              <a:custGeom>
                <a:avLst/>
                <a:gdLst>
                  <a:gd name="T0" fmla="*/ 120 w 120"/>
                  <a:gd name="T1" fmla="*/ 180 h 180"/>
                  <a:gd name="T2" fmla="*/ 120 w 120"/>
                  <a:gd name="T3" fmla="*/ 60 h 180"/>
                  <a:gd name="T4" fmla="*/ 60 w 120"/>
                  <a:gd name="T5" fmla="*/ 0 h 180"/>
                  <a:gd name="T6" fmla="*/ 0 w 120"/>
                  <a:gd name="T7" fmla="*/ 60 h 180"/>
                  <a:gd name="T8" fmla="*/ 0 w 120"/>
                  <a:gd name="T9" fmla="*/ 180 h 180"/>
                  <a:gd name="T10" fmla="*/ 120 w 120"/>
                  <a:gd name="T11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80">
                    <a:moveTo>
                      <a:pt x="120" y="180"/>
                    </a:move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180"/>
                      <a:pt x="0" y="180"/>
                      <a:pt x="0" y="180"/>
                    </a:cubicBezTo>
                    <a:lnTo>
                      <a:pt x="120" y="180"/>
                    </a:lnTo>
                    <a:close/>
                  </a:path>
                </a:pathLst>
              </a:custGeom>
              <a:solidFill>
                <a:srgbClr val="CBCBCD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</p:grpSp>
        <p:grpSp>
          <p:nvGrpSpPr>
            <p:cNvPr id="17" name="Group 217"/>
            <p:cNvGrpSpPr/>
            <p:nvPr/>
          </p:nvGrpSpPr>
          <p:grpSpPr>
            <a:xfrm>
              <a:off x="937113" y="3993382"/>
              <a:ext cx="522634" cy="946626"/>
              <a:chOff x="806257" y="3985529"/>
              <a:chExt cx="637344" cy="1154395"/>
            </a:xfrm>
            <a:grpFill/>
          </p:grpSpPr>
          <p:grpSp>
            <p:nvGrpSpPr>
              <p:cNvPr id="71" name="Group 218"/>
              <p:cNvGrpSpPr/>
              <p:nvPr/>
            </p:nvGrpSpPr>
            <p:grpSpPr>
              <a:xfrm>
                <a:off x="808009" y="4819356"/>
                <a:ext cx="635592" cy="320568"/>
                <a:chOff x="5311610" y="4117494"/>
                <a:chExt cx="576000" cy="290513"/>
              </a:xfrm>
              <a:grpFill/>
            </p:grpSpPr>
            <p:sp>
              <p:nvSpPr>
                <p:cNvPr id="74" name="Freeform 221"/>
                <p:cNvSpPr/>
                <p:nvPr/>
              </p:nvSpPr>
              <p:spPr bwMode="auto">
                <a:xfrm>
                  <a:off x="5538360" y="4117494"/>
                  <a:ext cx="349250" cy="290513"/>
                </a:xfrm>
                <a:custGeom>
                  <a:avLst/>
                  <a:gdLst>
                    <a:gd name="T0" fmla="*/ 60 w 90"/>
                    <a:gd name="T1" fmla="*/ 45 h 75"/>
                    <a:gd name="T2" fmla="*/ 60 w 90"/>
                    <a:gd name="T3" fmla="*/ 0 h 75"/>
                    <a:gd name="T4" fmla="*/ 0 w 90"/>
                    <a:gd name="T5" fmla="*/ 0 h 75"/>
                    <a:gd name="T6" fmla="*/ 0 w 90"/>
                    <a:gd name="T7" fmla="*/ 75 h 75"/>
                    <a:gd name="T8" fmla="*/ 90 w 90"/>
                    <a:gd name="T9" fmla="*/ 75 h 75"/>
                    <a:gd name="T10" fmla="*/ 60 w 90"/>
                    <a:gd name="T11" fmla="*/ 4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75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  <p:sp>
              <p:nvSpPr>
                <p:cNvPr id="75" name="Freeform 222"/>
                <p:cNvSpPr/>
                <p:nvPr/>
              </p:nvSpPr>
              <p:spPr bwMode="auto">
                <a:xfrm>
                  <a:off x="5311610" y="4134957"/>
                  <a:ext cx="460375" cy="273050"/>
                </a:xfrm>
                <a:custGeom>
                  <a:avLst/>
                  <a:gdLst>
                    <a:gd name="T0" fmla="*/ 0 w 120"/>
                    <a:gd name="T1" fmla="*/ 0 h 70"/>
                    <a:gd name="T2" fmla="*/ 0 w 120"/>
                    <a:gd name="T3" fmla="*/ 10 h 70"/>
                    <a:gd name="T4" fmla="*/ 60 w 120"/>
                    <a:gd name="T5" fmla="*/ 70 h 70"/>
                    <a:gd name="T6" fmla="*/ 120 w 120"/>
                    <a:gd name="T7" fmla="*/ 10 h 70"/>
                    <a:gd name="T8" fmla="*/ 120 w 120"/>
                    <a:gd name="T9" fmla="*/ 0 h 70"/>
                    <a:gd name="T10" fmla="*/ 0 w 120"/>
                    <a:gd name="T11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" h="70">
                      <a:moveTo>
                        <a:pt x="0" y="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3"/>
                        <a:pt x="27" y="70"/>
                        <a:pt x="60" y="70"/>
                      </a:cubicBezTo>
                      <a:cubicBezTo>
                        <a:pt x="93" y="70"/>
                        <a:pt x="120" y="43"/>
                        <a:pt x="120" y="10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</p:grpSp>
          <p:sp>
            <p:nvSpPr>
              <p:cNvPr id="72" name="Rectangle 219"/>
              <p:cNvSpPr>
                <a:spLocks noChangeArrowheads="1"/>
              </p:cNvSpPr>
              <p:nvPr/>
            </p:nvSpPr>
            <p:spPr bwMode="auto">
              <a:xfrm>
                <a:off x="806257" y="4283326"/>
                <a:ext cx="509757" cy="586154"/>
              </a:xfrm>
              <a:prstGeom prst="rect">
                <a:avLst/>
              </a:prstGeom>
              <a:solidFill>
                <a:srgbClr val="23477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dirty="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73" name="Freeform 220"/>
              <p:cNvSpPr/>
              <p:nvPr/>
            </p:nvSpPr>
            <p:spPr bwMode="auto">
              <a:xfrm>
                <a:off x="806258" y="3985529"/>
                <a:ext cx="509755" cy="297796"/>
              </a:xfrm>
              <a:custGeom>
                <a:avLst/>
                <a:gdLst>
                  <a:gd name="T0" fmla="*/ 120 w 120"/>
                  <a:gd name="T1" fmla="*/ 60 h 69"/>
                  <a:gd name="T2" fmla="*/ 60 w 120"/>
                  <a:gd name="T3" fmla="*/ 0 h 69"/>
                  <a:gd name="T4" fmla="*/ 0 w 120"/>
                  <a:gd name="T5" fmla="*/ 60 h 69"/>
                  <a:gd name="T6" fmla="*/ 0 w 120"/>
                  <a:gd name="T7" fmla="*/ 69 h 69"/>
                  <a:gd name="T8" fmla="*/ 120 w 120"/>
                  <a:gd name="T9" fmla="*/ 69 h 69"/>
                  <a:gd name="T10" fmla="*/ 120 w 120"/>
                  <a:gd name="T11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69">
                    <a:moveTo>
                      <a:pt x="120" y="60"/>
                    </a:move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20" y="60"/>
                    </a:lnTo>
                    <a:close/>
                  </a:path>
                </a:pathLst>
              </a:custGeom>
              <a:solidFill>
                <a:srgbClr val="234777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</p:grpSp>
        <p:grpSp>
          <p:nvGrpSpPr>
            <p:cNvPr id="18" name="Group 223"/>
            <p:cNvGrpSpPr/>
            <p:nvPr/>
          </p:nvGrpSpPr>
          <p:grpSpPr>
            <a:xfrm>
              <a:off x="1431501" y="3732010"/>
              <a:ext cx="627258" cy="1207996"/>
              <a:chOff x="1409156" y="3666793"/>
              <a:chExt cx="764932" cy="1473131"/>
            </a:xfrm>
            <a:grpFill/>
          </p:grpSpPr>
          <p:sp>
            <p:nvSpPr>
              <p:cNvPr id="66" name="Rectangle 224"/>
              <p:cNvSpPr>
                <a:spLocks noChangeArrowheads="1"/>
              </p:cNvSpPr>
              <p:nvPr/>
            </p:nvSpPr>
            <p:spPr bwMode="auto">
              <a:xfrm>
                <a:off x="1536745" y="3965229"/>
                <a:ext cx="509757" cy="904250"/>
              </a:xfrm>
              <a:prstGeom prst="rect">
                <a:avLst/>
              </a:prstGeom>
              <a:solidFill>
                <a:srgbClr val="23477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67" name="Freeform 225"/>
              <p:cNvSpPr/>
              <p:nvPr/>
            </p:nvSpPr>
            <p:spPr bwMode="auto">
              <a:xfrm>
                <a:off x="1536746" y="3666793"/>
                <a:ext cx="509756" cy="297795"/>
              </a:xfrm>
              <a:custGeom>
                <a:avLst/>
                <a:gdLst>
                  <a:gd name="T0" fmla="*/ 120 w 120"/>
                  <a:gd name="T1" fmla="*/ 60 h 69"/>
                  <a:gd name="T2" fmla="*/ 60 w 120"/>
                  <a:gd name="T3" fmla="*/ 0 h 69"/>
                  <a:gd name="T4" fmla="*/ 0 w 120"/>
                  <a:gd name="T5" fmla="*/ 60 h 69"/>
                  <a:gd name="T6" fmla="*/ 0 w 120"/>
                  <a:gd name="T7" fmla="*/ 69 h 69"/>
                  <a:gd name="T8" fmla="*/ 120 w 120"/>
                  <a:gd name="T9" fmla="*/ 69 h 69"/>
                  <a:gd name="T10" fmla="*/ 120 w 120"/>
                  <a:gd name="T11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69">
                    <a:moveTo>
                      <a:pt x="120" y="60"/>
                    </a:move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20" y="60"/>
                    </a:lnTo>
                    <a:close/>
                  </a:path>
                </a:pathLst>
              </a:custGeom>
              <a:solidFill>
                <a:srgbClr val="23477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grpSp>
            <p:nvGrpSpPr>
              <p:cNvPr id="68" name="Group 226"/>
              <p:cNvGrpSpPr/>
              <p:nvPr/>
            </p:nvGrpSpPr>
            <p:grpSpPr>
              <a:xfrm>
                <a:off x="1409156" y="4819356"/>
                <a:ext cx="764932" cy="320568"/>
                <a:chOff x="5856396" y="4117494"/>
                <a:chExt cx="693213" cy="290513"/>
              </a:xfrm>
              <a:grpFill/>
            </p:grpSpPr>
            <p:sp>
              <p:nvSpPr>
                <p:cNvPr id="69" name="Freeform 227"/>
                <p:cNvSpPr/>
                <p:nvPr/>
              </p:nvSpPr>
              <p:spPr bwMode="auto">
                <a:xfrm>
                  <a:off x="6200359" y="4117494"/>
                  <a:ext cx="349250" cy="290513"/>
                </a:xfrm>
                <a:custGeom>
                  <a:avLst/>
                  <a:gdLst>
                    <a:gd name="T0" fmla="*/ 60 w 90"/>
                    <a:gd name="T1" fmla="*/ 45 h 75"/>
                    <a:gd name="T2" fmla="*/ 60 w 90"/>
                    <a:gd name="T3" fmla="*/ 0 h 75"/>
                    <a:gd name="T4" fmla="*/ 0 w 90"/>
                    <a:gd name="T5" fmla="*/ 0 h 75"/>
                    <a:gd name="T6" fmla="*/ 0 w 90"/>
                    <a:gd name="T7" fmla="*/ 75 h 75"/>
                    <a:gd name="T8" fmla="*/ 90 w 90"/>
                    <a:gd name="T9" fmla="*/ 75 h 75"/>
                    <a:gd name="T10" fmla="*/ 60 w 90"/>
                    <a:gd name="T11" fmla="*/ 4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75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  <p:sp>
              <p:nvSpPr>
                <p:cNvPr id="70" name="Freeform 229"/>
                <p:cNvSpPr/>
                <p:nvPr/>
              </p:nvSpPr>
              <p:spPr bwMode="auto">
                <a:xfrm flipH="1">
                  <a:off x="5856396" y="4117494"/>
                  <a:ext cx="349250" cy="290513"/>
                </a:xfrm>
                <a:custGeom>
                  <a:avLst/>
                  <a:gdLst>
                    <a:gd name="T0" fmla="*/ 60 w 90"/>
                    <a:gd name="T1" fmla="*/ 45 h 75"/>
                    <a:gd name="T2" fmla="*/ 60 w 90"/>
                    <a:gd name="T3" fmla="*/ 0 h 75"/>
                    <a:gd name="T4" fmla="*/ 0 w 90"/>
                    <a:gd name="T5" fmla="*/ 0 h 75"/>
                    <a:gd name="T6" fmla="*/ 0 w 90"/>
                    <a:gd name="T7" fmla="*/ 75 h 75"/>
                    <a:gd name="T8" fmla="*/ 90 w 90"/>
                    <a:gd name="T9" fmla="*/ 75 h 75"/>
                    <a:gd name="T10" fmla="*/ 60 w 90"/>
                    <a:gd name="T11" fmla="*/ 4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75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</p:grpSp>
        </p:grpSp>
        <p:grpSp>
          <p:nvGrpSpPr>
            <p:cNvPr id="19" name="Group 230"/>
            <p:cNvGrpSpPr/>
            <p:nvPr/>
          </p:nvGrpSpPr>
          <p:grpSpPr>
            <a:xfrm>
              <a:off x="2022858" y="3501099"/>
              <a:ext cx="627258" cy="1438886"/>
              <a:chOff x="2130307" y="3385220"/>
              <a:chExt cx="764932" cy="1754704"/>
            </a:xfrm>
            <a:grpFill/>
          </p:grpSpPr>
          <p:sp>
            <p:nvSpPr>
              <p:cNvPr id="60" name="Rectangle 231"/>
              <p:cNvSpPr>
                <a:spLocks noChangeArrowheads="1"/>
              </p:cNvSpPr>
              <p:nvPr/>
            </p:nvSpPr>
            <p:spPr bwMode="auto">
              <a:xfrm>
                <a:off x="2257894" y="3683016"/>
                <a:ext cx="509757" cy="1186473"/>
              </a:xfrm>
              <a:prstGeom prst="rect">
                <a:avLst/>
              </a:prstGeom>
              <a:solidFill>
                <a:srgbClr val="23477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10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61" name="Freeform 232"/>
              <p:cNvSpPr/>
              <p:nvPr/>
            </p:nvSpPr>
            <p:spPr bwMode="auto">
              <a:xfrm>
                <a:off x="2257894" y="3385220"/>
                <a:ext cx="509756" cy="297796"/>
              </a:xfrm>
              <a:custGeom>
                <a:avLst/>
                <a:gdLst>
                  <a:gd name="T0" fmla="*/ 120 w 120"/>
                  <a:gd name="T1" fmla="*/ 60 h 69"/>
                  <a:gd name="T2" fmla="*/ 60 w 120"/>
                  <a:gd name="T3" fmla="*/ 0 h 69"/>
                  <a:gd name="T4" fmla="*/ 0 w 120"/>
                  <a:gd name="T5" fmla="*/ 60 h 69"/>
                  <a:gd name="T6" fmla="*/ 0 w 120"/>
                  <a:gd name="T7" fmla="*/ 69 h 69"/>
                  <a:gd name="T8" fmla="*/ 120 w 120"/>
                  <a:gd name="T9" fmla="*/ 69 h 69"/>
                  <a:gd name="T10" fmla="*/ 120 w 120"/>
                  <a:gd name="T11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69">
                    <a:moveTo>
                      <a:pt x="120" y="60"/>
                    </a:move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20" y="60"/>
                    </a:lnTo>
                    <a:close/>
                  </a:path>
                </a:pathLst>
              </a:custGeom>
              <a:solidFill>
                <a:srgbClr val="23477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10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grpSp>
            <p:nvGrpSpPr>
              <p:cNvPr id="62" name="Group 233"/>
              <p:cNvGrpSpPr/>
              <p:nvPr/>
            </p:nvGrpSpPr>
            <p:grpSpPr>
              <a:xfrm>
                <a:off x="2130307" y="4819356"/>
                <a:ext cx="764932" cy="320568"/>
                <a:chOff x="6509932" y="4117494"/>
                <a:chExt cx="693213" cy="290513"/>
              </a:xfrm>
              <a:grpFill/>
            </p:grpSpPr>
            <p:sp>
              <p:nvSpPr>
                <p:cNvPr id="63" name="Freeform 234"/>
                <p:cNvSpPr/>
                <p:nvPr/>
              </p:nvSpPr>
              <p:spPr bwMode="auto">
                <a:xfrm>
                  <a:off x="6853895" y="4117494"/>
                  <a:ext cx="349250" cy="290513"/>
                </a:xfrm>
                <a:custGeom>
                  <a:avLst/>
                  <a:gdLst>
                    <a:gd name="T0" fmla="*/ 60 w 90"/>
                    <a:gd name="T1" fmla="*/ 45 h 75"/>
                    <a:gd name="T2" fmla="*/ 60 w 90"/>
                    <a:gd name="T3" fmla="*/ 0 h 75"/>
                    <a:gd name="T4" fmla="*/ 0 w 90"/>
                    <a:gd name="T5" fmla="*/ 0 h 75"/>
                    <a:gd name="T6" fmla="*/ 0 w 90"/>
                    <a:gd name="T7" fmla="*/ 75 h 75"/>
                    <a:gd name="T8" fmla="*/ 90 w 90"/>
                    <a:gd name="T9" fmla="*/ 75 h 75"/>
                    <a:gd name="T10" fmla="*/ 60 w 90"/>
                    <a:gd name="T11" fmla="*/ 4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75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10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  <p:sp>
              <p:nvSpPr>
                <p:cNvPr id="64" name="Freeform 235"/>
                <p:cNvSpPr/>
                <p:nvPr/>
              </p:nvSpPr>
              <p:spPr bwMode="auto">
                <a:xfrm>
                  <a:off x="6627145" y="4134957"/>
                  <a:ext cx="460375" cy="273050"/>
                </a:xfrm>
                <a:custGeom>
                  <a:avLst/>
                  <a:gdLst>
                    <a:gd name="T0" fmla="*/ 0 w 120"/>
                    <a:gd name="T1" fmla="*/ 0 h 70"/>
                    <a:gd name="T2" fmla="*/ 0 w 120"/>
                    <a:gd name="T3" fmla="*/ 10 h 70"/>
                    <a:gd name="T4" fmla="*/ 60 w 120"/>
                    <a:gd name="T5" fmla="*/ 70 h 70"/>
                    <a:gd name="T6" fmla="*/ 120 w 120"/>
                    <a:gd name="T7" fmla="*/ 10 h 70"/>
                    <a:gd name="T8" fmla="*/ 120 w 120"/>
                    <a:gd name="T9" fmla="*/ 0 h 70"/>
                    <a:gd name="T10" fmla="*/ 0 w 120"/>
                    <a:gd name="T11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" h="70">
                      <a:moveTo>
                        <a:pt x="0" y="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3"/>
                        <a:pt x="27" y="70"/>
                        <a:pt x="60" y="70"/>
                      </a:cubicBezTo>
                      <a:cubicBezTo>
                        <a:pt x="93" y="70"/>
                        <a:pt x="120" y="43"/>
                        <a:pt x="120" y="10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10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  <p:sp>
              <p:nvSpPr>
                <p:cNvPr id="65" name="Freeform 236"/>
                <p:cNvSpPr/>
                <p:nvPr/>
              </p:nvSpPr>
              <p:spPr bwMode="auto">
                <a:xfrm flipH="1">
                  <a:off x="6509932" y="4117494"/>
                  <a:ext cx="349250" cy="290513"/>
                </a:xfrm>
                <a:custGeom>
                  <a:avLst/>
                  <a:gdLst>
                    <a:gd name="T0" fmla="*/ 60 w 90"/>
                    <a:gd name="T1" fmla="*/ 45 h 75"/>
                    <a:gd name="T2" fmla="*/ 60 w 90"/>
                    <a:gd name="T3" fmla="*/ 0 h 75"/>
                    <a:gd name="T4" fmla="*/ 0 w 90"/>
                    <a:gd name="T5" fmla="*/ 0 h 75"/>
                    <a:gd name="T6" fmla="*/ 0 w 90"/>
                    <a:gd name="T7" fmla="*/ 75 h 75"/>
                    <a:gd name="T8" fmla="*/ 90 w 90"/>
                    <a:gd name="T9" fmla="*/ 75 h 75"/>
                    <a:gd name="T10" fmla="*/ 60 w 90"/>
                    <a:gd name="T11" fmla="*/ 4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75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10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</p:grpSp>
        </p:grpSp>
        <p:grpSp>
          <p:nvGrpSpPr>
            <p:cNvPr id="20" name="Group 237"/>
            <p:cNvGrpSpPr/>
            <p:nvPr/>
          </p:nvGrpSpPr>
          <p:grpSpPr>
            <a:xfrm>
              <a:off x="2612774" y="3055460"/>
              <a:ext cx="627257" cy="1884549"/>
              <a:chOff x="2849704" y="2841749"/>
              <a:chExt cx="764932" cy="2298175"/>
            </a:xfrm>
            <a:grpFill/>
          </p:grpSpPr>
          <p:sp>
            <p:nvSpPr>
              <p:cNvPr id="55" name="Rectangle 238"/>
              <p:cNvSpPr>
                <a:spLocks noChangeArrowheads="1"/>
              </p:cNvSpPr>
              <p:nvPr/>
            </p:nvSpPr>
            <p:spPr bwMode="auto">
              <a:xfrm>
                <a:off x="2966945" y="3125917"/>
                <a:ext cx="509757" cy="1681484"/>
              </a:xfrm>
              <a:prstGeom prst="rect">
                <a:avLst/>
              </a:prstGeom>
              <a:solidFill>
                <a:srgbClr val="23477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56" name="Freeform 239"/>
              <p:cNvSpPr/>
              <p:nvPr/>
            </p:nvSpPr>
            <p:spPr bwMode="auto">
              <a:xfrm>
                <a:off x="2966947" y="2841749"/>
                <a:ext cx="509756" cy="297795"/>
              </a:xfrm>
              <a:custGeom>
                <a:avLst/>
                <a:gdLst>
                  <a:gd name="T0" fmla="*/ 120 w 120"/>
                  <a:gd name="T1" fmla="*/ 60 h 69"/>
                  <a:gd name="T2" fmla="*/ 60 w 120"/>
                  <a:gd name="T3" fmla="*/ 0 h 69"/>
                  <a:gd name="T4" fmla="*/ 0 w 120"/>
                  <a:gd name="T5" fmla="*/ 60 h 69"/>
                  <a:gd name="T6" fmla="*/ 0 w 120"/>
                  <a:gd name="T7" fmla="*/ 69 h 69"/>
                  <a:gd name="T8" fmla="*/ 120 w 120"/>
                  <a:gd name="T9" fmla="*/ 69 h 69"/>
                  <a:gd name="T10" fmla="*/ 120 w 120"/>
                  <a:gd name="T11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69">
                    <a:moveTo>
                      <a:pt x="120" y="60"/>
                    </a:move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20" y="60"/>
                    </a:lnTo>
                    <a:close/>
                  </a:path>
                </a:pathLst>
              </a:custGeom>
              <a:solidFill>
                <a:srgbClr val="23477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grpSp>
            <p:nvGrpSpPr>
              <p:cNvPr id="57" name="Group 240"/>
              <p:cNvGrpSpPr/>
              <p:nvPr/>
            </p:nvGrpSpPr>
            <p:grpSpPr>
              <a:xfrm>
                <a:off x="2849704" y="4819356"/>
                <a:ext cx="764932" cy="320568"/>
                <a:chOff x="7161880" y="4117494"/>
                <a:chExt cx="693213" cy="290513"/>
              </a:xfrm>
              <a:grpFill/>
            </p:grpSpPr>
            <p:sp>
              <p:nvSpPr>
                <p:cNvPr id="58" name="Freeform 241"/>
                <p:cNvSpPr/>
                <p:nvPr/>
              </p:nvSpPr>
              <p:spPr bwMode="auto">
                <a:xfrm>
                  <a:off x="7505843" y="4117494"/>
                  <a:ext cx="349250" cy="290513"/>
                </a:xfrm>
                <a:custGeom>
                  <a:avLst/>
                  <a:gdLst>
                    <a:gd name="T0" fmla="*/ 60 w 90"/>
                    <a:gd name="T1" fmla="*/ 45 h 75"/>
                    <a:gd name="T2" fmla="*/ 60 w 90"/>
                    <a:gd name="T3" fmla="*/ 0 h 75"/>
                    <a:gd name="T4" fmla="*/ 0 w 90"/>
                    <a:gd name="T5" fmla="*/ 0 h 75"/>
                    <a:gd name="T6" fmla="*/ 0 w 90"/>
                    <a:gd name="T7" fmla="*/ 75 h 75"/>
                    <a:gd name="T8" fmla="*/ 90 w 90"/>
                    <a:gd name="T9" fmla="*/ 75 h 75"/>
                    <a:gd name="T10" fmla="*/ 60 w 90"/>
                    <a:gd name="T11" fmla="*/ 4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75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  <p:sp>
              <p:nvSpPr>
                <p:cNvPr id="59" name="Freeform 243"/>
                <p:cNvSpPr/>
                <p:nvPr/>
              </p:nvSpPr>
              <p:spPr bwMode="auto">
                <a:xfrm flipH="1">
                  <a:off x="7161880" y="4117494"/>
                  <a:ext cx="349250" cy="290513"/>
                </a:xfrm>
                <a:custGeom>
                  <a:avLst/>
                  <a:gdLst>
                    <a:gd name="T0" fmla="*/ 60 w 90"/>
                    <a:gd name="T1" fmla="*/ 45 h 75"/>
                    <a:gd name="T2" fmla="*/ 60 w 90"/>
                    <a:gd name="T3" fmla="*/ 0 h 75"/>
                    <a:gd name="T4" fmla="*/ 0 w 90"/>
                    <a:gd name="T5" fmla="*/ 0 h 75"/>
                    <a:gd name="T6" fmla="*/ 0 w 90"/>
                    <a:gd name="T7" fmla="*/ 75 h 75"/>
                    <a:gd name="T8" fmla="*/ 90 w 90"/>
                    <a:gd name="T9" fmla="*/ 75 h 75"/>
                    <a:gd name="T10" fmla="*/ 60 w 90"/>
                    <a:gd name="T11" fmla="*/ 4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75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</p:grpSp>
        </p:grpSp>
        <p:grpSp>
          <p:nvGrpSpPr>
            <p:cNvPr id="21" name="Group 244"/>
            <p:cNvGrpSpPr/>
            <p:nvPr/>
          </p:nvGrpSpPr>
          <p:grpSpPr>
            <a:xfrm>
              <a:off x="3201259" y="2860643"/>
              <a:ext cx="627258" cy="2079360"/>
              <a:chOff x="4221011" y="2794677"/>
              <a:chExt cx="764932" cy="2535747"/>
            </a:xfrm>
            <a:grpFill/>
          </p:grpSpPr>
          <p:sp>
            <p:nvSpPr>
              <p:cNvPr id="49" name="Rectangle 245"/>
              <p:cNvSpPr>
                <a:spLocks noChangeArrowheads="1"/>
              </p:cNvSpPr>
              <p:nvPr/>
            </p:nvSpPr>
            <p:spPr bwMode="auto">
              <a:xfrm>
                <a:off x="4348600" y="3091775"/>
                <a:ext cx="509757" cy="1968205"/>
              </a:xfrm>
              <a:prstGeom prst="rect">
                <a:avLst/>
              </a:prstGeom>
              <a:solidFill>
                <a:srgbClr val="23477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50" name="Freeform 246"/>
              <p:cNvSpPr/>
              <p:nvPr/>
            </p:nvSpPr>
            <p:spPr bwMode="auto">
              <a:xfrm>
                <a:off x="4348601" y="2794677"/>
                <a:ext cx="509756" cy="297796"/>
              </a:xfrm>
              <a:custGeom>
                <a:avLst/>
                <a:gdLst>
                  <a:gd name="T0" fmla="*/ 120 w 120"/>
                  <a:gd name="T1" fmla="*/ 60 h 69"/>
                  <a:gd name="T2" fmla="*/ 60 w 120"/>
                  <a:gd name="T3" fmla="*/ 0 h 69"/>
                  <a:gd name="T4" fmla="*/ 0 w 120"/>
                  <a:gd name="T5" fmla="*/ 60 h 69"/>
                  <a:gd name="T6" fmla="*/ 0 w 120"/>
                  <a:gd name="T7" fmla="*/ 69 h 69"/>
                  <a:gd name="T8" fmla="*/ 120 w 120"/>
                  <a:gd name="T9" fmla="*/ 69 h 69"/>
                  <a:gd name="T10" fmla="*/ 120 w 120"/>
                  <a:gd name="T11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69">
                    <a:moveTo>
                      <a:pt x="120" y="60"/>
                    </a:move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20" y="60"/>
                    </a:lnTo>
                    <a:close/>
                  </a:path>
                </a:pathLst>
              </a:custGeom>
              <a:solidFill>
                <a:srgbClr val="23477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grpSp>
            <p:nvGrpSpPr>
              <p:cNvPr id="51" name="Group 247"/>
              <p:cNvGrpSpPr/>
              <p:nvPr/>
            </p:nvGrpSpPr>
            <p:grpSpPr>
              <a:xfrm>
                <a:off x="4221011" y="5009856"/>
                <a:ext cx="764932" cy="320568"/>
                <a:chOff x="7812240" y="4117494"/>
                <a:chExt cx="693213" cy="290513"/>
              </a:xfrm>
              <a:grpFill/>
            </p:grpSpPr>
            <p:sp>
              <p:nvSpPr>
                <p:cNvPr id="52" name="Freeform 248"/>
                <p:cNvSpPr/>
                <p:nvPr/>
              </p:nvSpPr>
              <p:spPr bwMode="auto">
                <a:xfrm>
                  <a:off x="8156203" y="4117494"/>
                  <a:ext cx="349250" cy="290513"/>
                </a:xfrm>
                <a:custGeom>
                  <a:avLst/>
                  <a:gdLst>
                    <a:gd name="T0" fmla="*/ 60 w 90"/>
                    <a:gd name="T1" fmla="*/ 45 h 75"/>
                    <a:gd name="T2" fmla="*/ 60 w 90"/>
                    <a:gd name="T3" fmla="*/ 0 h 75"/>
                    <a:gd name="T4" fmla="*/ 0 w 90"/>
                    <a:gd name="T5" fmla="*/ 0 h 75"/>
                    <a:gd name="T6" fmla="*/ 0 w 90"/>
                    <a:gd name="T7" fmla="*/ 75 h 75"/>
                    <a:gd name="T8" fmla="*/ 90 w 90"/>
                    <a:gd name="T9" fmla="*/ 75 h 75"/>
                    <a:gd name="T10" fmla="*/ 60 w 90"/>
                    <a:gd name="T11" fmla="*/ 4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75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  <p:sp>
              <p:nvSpPr>
                <p:cNvPr id="53" name="Freeform 249"/>
                <p:cNvSpPr/>
                <p:nvPr/>
              </p:nvSpPr>
              <p:spPr bwMode="auto">
                <a:xfrm>
                  <a:off x="7929453" y="4134957"/>
                  <a:ext cx="460375" cy="273050"/>
                </a:xfrm>
                <a:custGeom>
                  <a:avLst/>
                  <a:gdLst>
                    <a:gd name="T0" fmla="*/ 0 w 120"/>
                    <a:gd name="T1" fmla="*/ 0 h 70"/>
                    <a:gd name="T2" fmla="*/ 0 w 120"/>
                    <a:gd name="T3" fmla="*/ 10 h 70"/>
                    <a:gd name="T4" fmla="*/ 60 w 120"/>
                    <a:gd name="T5" fmla="*/ 70 h 70"/>
                    <a:gd name="T6" fmla="*/ 120 w 120"/>
                    <a:gd name="T7" fmla="*/ 10 h 70"/>
                    <a:gd name="T8" fmla="*/ 120 w 120"/>
                    <a:gd name="T9" fmla="*/ 0 h 70"/>
                    <a:gd name="T10" fmla="*/ 0 w 120"/>
                    <a:gd name="T11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" h="70">
                      <a:moveTo>
                        <a:pt x="0" y="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3"/>
                        <a:pt x="27" y="70"/>
                        <a:pt x="60" y="70"/>
                      </a:cubicBezTo>
                      <a:cubicBezTo>
                        <a:pt x="93" y="70"/>
                        <a:pt x="120" y="43"/>
                        <a:pt x="120" y="10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  <p:sp>
              <p:nvSpPr>
                <p:cNvPr id="54" name="Freeform 250"/>
                <p:cNvSpPr/>
                <p:nvPr/>
              </p:nvSpPr>
              <p:spPr bwMode="auto">
                <a:xfrm flipH="1">
                  <a:off x="7812240" y="4117494"/>
                  <a:ext cx="349250" cy="290513"/>
                </a:xfrm>
                <a:custGeom>
                  <a:avLst/>
                  <a:gdLst>
                    <a:gd name="T0" fmla="*/ 60 w 90"/>
                    <a:gd name="T1" fmla="*/ 45 h 75"/>
                    <a:gd name="T2" fmla="*/ 60 w 90"/>
                    <a:gd name="T3" fmla="*/ 0 h 75"/>
                    <a:gd name="T4" fmla="*/ 0 w 90"/>
                    <a:gd name="T5" fmla="*/ 0 h 75"/>
                    <a:gd name="T6" fmla="*/ 0 w 90"/>
                    <a:gd name="T7" fmla="*/ 75 h 75"/>
                    <a:gd name="T8" fmla="*/ 90 w 90"/>
                    <a:gd name="T9" fmla="*/ 75 h 75"/>
                    <a:gd name="T10" fmla="*/ 60 w 90"/>
                    <a:gd name="T11" fmla="*/ 4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75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</p:grpSp>
        </p:grpSp>
        <p:grpSp>
          <p:nvGrpSpPr>
            <p:cNvPr id="22" name="Group 251"/>
            <p:cNvGrpSpPr/>
            <p:nvPr/>
          </p:nvGrpSpPr>
          <p:grpSpPr>
            <a:xfrm>
              <a:off x="3792622" y="2576133"/>
              <a:ext cx="627259" cy="2363865"/>
              <a:chOff x="4288499" y="2257226"/>
              <a:chExt cx="764932" cy="2882698"/>
            </a:xfrm>
            <a:grpFill/>
          </p:grpSpPr>
          <p:sp>
            <p:nvSpPr>
              <p:cNvPr id="44" name="Rectangle 252"/>
              <p:cNvSpPr>
                <a:spLocks noChangeArrowheads="1"/>
              </p:cNvSpPr>
              <p:nvPr/>
            </p:nvSpPr>
            <p:spPr bwMode="auto">
              <a:xfrm>
                <a:off x="4416086" y="2552181"/>
                <a:ext cx="509757" cy="2317298"/>
              </a:xfrm>
              <a:prstGeom prst="rect">
                <a:avLst/>
              </a:prstGeom>
              <a:solidFill>
                <a:srgbClr val="23477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45" name="Freeform 253"/>
              <p:cNvSpPr/>
              <p:nvPr/>
            </p:nvSpPr>
            <p:spPr bwMode="auto">
              <a:xfrm>
                <a:off x="4416086" y="2257226"/>
                <a:ext cx="509756" cy="297796"/>
              </a:xfrm>
              <a:custGeom>
                <a:avLst/>
                <a:gdLst>
                  <a:gd name="T0" fmla="*/ 120 w 120"/>
                  <a:gd name="T1" fmla="*/ 60 h 69"/>
                  <a:gd name="T2" fmla="*/ 60 w 120"/>
                  <a:gd name="T3" fmla="*/ 0 h 69"/>
                  <a:gd name="T4" fmla="*/ 0 w 120"/>
                  <a:gd name="T5" fmla="*/ 60 h 69"/>
                  <a:gd name="T6" fmla="*/ 0 w 120"/>
                  <a:gd name="T7" fmla="*/ 69 h 69"/>
                  <a:gd name="T8" fmla="*/ 120 w 120"/>
                  <a:gd name="T9" fmla="*/ 69 h 69"/>
                  <a:gd name="T10" fmla="*/ 120 w 120"/>
                  <a:gd name="T11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69">
                    <a:moveTo>
                      <a:pt x="120" y="60"/>
                    </a:move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20" y="60"/>
                    </a:lnTo>
                    <a:close/>
                  </a:path>
                </a:pathLst>
              </a:custGeom>
              <a:solidFill>
                <a:srgbClr val="23477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grpSp>
            <p:nvGrpSpPr>
              <p:cNvPr id="46" name="Group 254"/>
              <p:cNvGrpSpPr/>
              <p:nvPr/>
            </p:nvGrpSpPr>
            <p:grpSpPr>
              <a:xfrm>
                <a:off x="4288499" y="4819356"/>
                <a:ext cx="764932" cy="320568"/>
                <a:chOff x="8465776" y="4117494"/>
                <a:chExt cx="693213" cy="290513"/>
              </a:xfrm>
              <a:grpFill/>
            </p:grpSpPr>
            <p:sp>
              <p:nvSpPr>
                <p:cNvPr id="47" name="Freeform 255"/>
                <p:cNvSpPr/>
                <p:nvPr/>
              </p:nvSpPr>
              <p:spPr bwMode="auto">
                <a:xfrm>
                  <a:off x="8809739" y="4117494"/>
                  <a:ext cx="349250" cy="290513"/>
                </a:xfrm>
                <a:custGeom>
                  <a:avLst/>
                  <a:gdLst>
                    <a:gd name="T0" fmla="*/ 60 w 90"/>
                    <a:gd name="T1" fmla="*/ 45 h 75"/>
                    <a:gd name="T2" fmla="*/ 60 w 90"/>
                    <a:gd name="T3" fmla="*/ 0 h 75"/>
                    <a:gd name="T4" fmla="*/ 0 w 90"/>
                    <a:gd name="T5" fmla="*/ 0 h 75"/>
                    <a:gd name="T6" fmla="*/ 0 w 90"/>
                    <a:gd name="T7" fmla="*/ 75 h 75"/>
                    <a:gd name="T8" fmla="*/ 90 w 90"/>
                    <a:gd name="T9" fmla="*/ 75 h 75"/>
                    <a:gd name="T10" fmla="*/ 60 w 90"/>
                    <a:gd name="T11" fmla="*/ 4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75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  <p:sp>
              <p:nvSpPr>
                <p:cNvPr id="48" name="Freeform 257"/>
                <p:cNvSpPr/>
                <p:nvPr/>
              </p:nvSpPr>
              <p:spPr bwMode="auto">
                <a:xfrm flipH="1">
                  <a:off x="8465776" y="4117494"/>
                  <a:ext cx="349250" cy="290513"/>
                </a:xfrm>
                <a:custGeom>
                  <a:avLst/>
                  <a:gdLst>
                    <a:gd name="T0" fmla="*/ 60 w 90"/>
                    <a:gd name="T1" fmla="*/ 45 h 75"/>
                    <a:gd name="T2" fmla="*/ 60 w 90"/>
                    <a:gd name="T3" fmla="*/ 0 h 75"/>
                    <a:gd name="T4" fmla="*/ 0 w 90"/>
                    <a:gd name="T5" fmla="*/ 0 h 75"/>
                    <a:gd name="T6" fmla="*/ 0 w 90"/>
                    <a:gd name="T7" fmla="*/ 75 h 75"/>
                    <a:gd name="T8" fmla="*/ 90 w 90"/>
                    <a:gd name="T9" fmla="*/ 75 h 75"/>
                    <a:gd name="T10" fmla="*/ 60 w 90"/>
                    <a:gd name="T11" fmla="*/ 4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75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</p:grpSp>
        </p:grpSp>
        <p:grpSp>
          <p:nvGrpSpPr>
            <p:cNvPr id="23" name="Group 258"/>
            <p:cNvGrpSpPr/>
            <p:nvPr/>
          </p:nvGrpSpPr>
          <p:grpSpPr>
            <a:xfrm>
              <a:off x="4382535" y="2772117"/>
              <a:ext cx="627258" cy="2167887"/>
              <a:chOff x="5007896" y="2496220"/>
              <a:chExt cx="764932" cy="2643704"/>
            </a:xfrm>
            <a:grpFill/>
          </p:grpSpPr>
          <p:sp>
            <p:nvSpPr>
              <p:cNvPr id="38" name="Rectangle 259"/>
              <p:cNvSpPr>
                <a:spLocks noChangeArrowheads="1"/>
              </p:cNvSpPr>
              <p:nvPr/>
            </p:nvSpPr>
            <p:spPr bwMode="auto">
              <a:xfrm>
                <a:off x="5135484" y="2768069"/>
                <a:ext cx="509757" cy="2101409"/>
              </a:xfrm>
              <a:prstGeom prst="rect">
                <a:avLst/>
              </a:prstGeom>
              <a:solidFill>
                <a:srgbClr val="23477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39" name="Freeform 260"/>
              <p:cNvSpPr/>
              <p:nvPr/>
            </p:nvSpPr>
            <p:spPr bwMode="auto">
              <a:xfrm>
                <a:off x="5135485" y="2496220"/>
                <a:ext cx="509756" cy="297796"/>
              </a:xfrm>
              <a:custGeom>
                <a:avLst/>
                <a:gdLst>
                  <a:gd name="T0" fmla="*/ 120 w 120"/>
                  <a:gd name="T1" fmla="*/ 60 h 69"/>
                  <a:gd name="T2" fmla="*/ 60 w 120"/>
                  <a:gd name="T3" fmla="*/ 0 h 69"/>
                  <a:gd name="T4" fmla="*/ 0 w 120"/>
                  <a:gd name="T5" fmla="*/ 60 h 69"/>
                  <a:gd name="T6" fmla="*/ 0 w 120"/>
                  <a:gd name="T7" fmla="*/ 69 h 69"/>
                  <a:gd name="T8" fmla="*/ 120 w 120"/>
                  <a:gd name="T9" fmla="*/ 69 h 69"/>
                  <a:gd name="T10" fmla="*/ 120 w 120"/>
                  <a:gd name="T11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69">
                    <a:moveTo>
                      <a:pt x="120" y="60"/>
                    </a:move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20" y="60"/>
                    </a:lnTo>
                    <a:close/>
                  </a:path>
                </a:pathLst>
              </a:custGeom>
              <a:solidFill>
                <a:srgbClr val="23477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grpSp>
            <p:nvGrpSpPr>
              <p:cNvPr id="40" name="Group 261"/>
              <p:cNvGrpSpPr/>
              <p:nvPr/>
            </p:nvGrpSpPr>
            <p:grpSpPr>
              <a:xfrm>
                <a:off x="5007896" y="4819356"/>
                <a:ext cx="764932" cy="320568"/>
                <a:chOff x="9117724" y="4117494"/>
                <a:chExt cx="693213" cy="290513"/>
              </a:xfrm>
              <a:grpFill/>
            </p:grpSpPr>
            <p:sp>
              <p:nvSpPr>
                <p:cNvPr id="41" name="Freeform 262"/>
                <p:cNvSpPr/>
                <p:nvPr/>
              </p:nvSpPr>
              <p:spPr bwMode="auto">
                <a:xfrm>
                  <a:off x="9461687" y="4117494"/>
                  <a:ext cx="349250" cy="290513"/>
                </a:xfrm>
                <a:custGeom>
                  <a:avLst/>
                  <a:gdLst>
                    <a:gd name="T0" fmla="*/ 60 w 90"/>
                    <a:gd name="T1" fmla="*/ 45 h 75"/>
                    <a:gd name="T2" fmla="*/ 60 w 90"/>
                    <a:gd name="T3" fmla="*/ 0 h 75"/>
                    <a:gd name="T4" fmla="*/ 0 w 90"/>
                    <a:gd name="T5" fmla="*/ 0 h 75"/>
                    <a:gd name="T6" fmla="*/ 0 w 90"/>
                    <a:gd name="T7" fmla="*/ 75 h 75"/>
                    <a:gd name="T8" fmla="*/ 90 w 90"/>
                    <a:gd name="T9" fmla="*/ 75 h 75"/>
                    <a:gd name="T10" fmla="*/ 60 w 90"/>
                    <a:gd name="T11" fmla="*/ 4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75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  <p:sp>
              <p:nvSpPr>
                <p:cNvPr id="42" name="Freeform 263"/>
                <p:cNvSpPr/>
                <p:nvPr/>
              </p:nvSpPr>
              <p:spPr bwMode="auto">
                <a:xfrm>
                  <a:off x="9234937" y="4134957"/>
                  <a:ext cx="460375" cy="273050"/>
                </a:xfrm>
                <a:custGeom>
                  <a:avLst/>
                  <a:gdLst>
                    <a:gd name="T0" fmla="*/ 0 w 120"/>
                    <a:gd name="T1" fmla="*/ 0 h 70"/>
                    <a:gd name="T2" fmla="*/ 0 w 120"/>
                    <a:gd name="T3" fmla="*/ 10 h 70"/>
                    <a:gd name="T4" fmla="*/ 60 w 120"/>
                    <a:gd name="T5" fmla="*/ 70 h 70"/>
                    <a:gd name="T6" fmla="*/ 120 w 120"/>
                    <a:gd name="T7" fmla="*/ 10 h 70"/>
                    <a:gd name="T8" fmla="*/ 120 w 120"/>
                    <a:gd name="T9" fmla="*/ 0 h 70"/>
                    <a:gd name="T10" fmla="*/ 0 w 120"/>
                    <a:gd name="T11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" h="70">
                      <a:moveTo>
                        <a:pt x="0" y="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3"/>
                        <a:pt x="27" y="70"/>
                        <a:pt x="60" y="70"/>
                      </a:cubicBezTo>
                      <a:cubicBezTo>
                        <a:pt x="93" y="70"/>
                        <a:pt x="120" y="43"/>
                        <a:pt x="120" y="10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  <p:sp>
              <p:nvSpPr>
                <p:cNvPr id="43" name="Freeform 264"/>
                <p:cNvSpPr/>
                <p:nvPr/>
              </p:nvSpPr>
              <p:spPr bwMode="auto">
                <a:xfrm flipH="1">
                  <a:off x="9117724" y="4117494"/>
                  <a:ext cx="349250" cy="290513"/>
                </a:xfrm>
                <a:custGeom>
                  <a:avLst/>
                  <a:gdLst>
                    <a:gd name="T0" fmla="*/ 60 w 90"/>
                    <a:gd name="T1" fmla="*/ 45 h 75"/>
                    <a:gd name="T2" fmla="*/ 60 w 90"/>
                    <a:gd name="T3" fmla="*/ 0 h 75"/>
                    <a:gd name="T4" fmla="*/ 0 w 90"/>
                    <a:gd name="T5" fmla="*/ 0 h 75"/>
                    <a:gd name="T6" fmla="*/ 0 w 90"/>
                    <a:gd name="T7" fmla="*/ 75 h 75"/>
                    <a:gd name="T8" fmla="*/ 90 w 90"/>
                    <a:gd name="T9" fmla="*/ 75 h 75"/>
                    <a:gd name="T10" fmla="*/ 60 w 90"/>
                    <a:gd name="T11" fmla="*/ 4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75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</p:grpSp>
        </p:grpSp>
        <p:grpSp>
          <p:nvGrpSpPr>
            <p:cNvPr id="24" name="Group 265"/>
            <p:cNvGrpSpPr/>
            <p:nvPr/>
          </p:nvGrpSpPr>
          <p:grpSpPr>
            <a:xfrm>
              <a:off x="4966248" y="2832302"/>
              <a:ext cx="522635" cy="2107698"/>
              <a:chOff x="5719724" y="2569618"/>
              <a:chExt cx="637345" cy="2570306"/>
            </a:xfrm>
            <a:grpFill/>
          </p:grpSpPr>
          <p:sp>
            <p:nvSpPr>
              <p:cNvPr id="33" name="Rectangle 266"/>
              <p:cNvSpPr>
                <a:spLocks noChangeArrowheads="1"/>
              </p:cNvSpPr>
              <p:nvPr/>
            </p:nvSpPr>
            <p:spPr bwMode="auto">
              <a:xfrm>
                <a:off x="5847296" y="2854666"/>
                <a:ext cx="509756" cy="2014816"/>
              </a:xfrm>
              <a:prstGeom prst="rect">
                <a:avLst/>
              </a:prstGeom>
              <a:solidFill>
                <a:srgbClr val="23477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34" name="Freeform 267"/>
              <p:cNvSpPr/>
              <p:nvPr/>
            </p:nvSpPr>
            <p:spPr bwMode="auto">
              <a:xfrm>
                <a:off x="5847296" y="2569618"/>
                <a:ext cx="509756" cy="297796"/>
              </a:xfrm>
              <a:custGeom>
                <a:avLst/>
                <a:gdLst>
                  <a:gd name="T0" fmla="*/ 120 w 120"/>
                  <a:gd name="T1" fmla="*/ 60 h 69"/>
                  <a:gd name="T2" fmla="*/ 60 w 120"/>
                  <a:gd name="T3" fmla="*/ 0 h 69"/>
                  <a:gd name="T4" fmla="*/ 0 w 120"/>
                  <a:gd name="T5" fmla="*/ 60 h 69"/>
                  <a:gd name="T6" fmla="*/ 0 w 120"/>
                  <a:gd name="T7" fmla="*/ 69 h 69"/>
                  <a:gd name="T8" fmla="*/ 120 w 120"/>
                  <a:gd name="T9" fmla="*/ 69 h 69"/>
                  <a:gd name="T10" fmla="*/ 120 w 120"/>
                  <a:gd name="T11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69">
                    <a:moveTo>
                      <a:pt x="120" y="60"/>
                    </a:moveTo>
                    <a:cubicBezTo>
                      <a:pt x="120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20" y="60"/>
                    </a:lnTo>
                    <a:close/>
                  </a:path>
                </a:pathLst>
              </a:custGeom>
              <a:solidFill>
                <a:srgbClr val="234777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Agency FB" panose="020B0503020202020204" pitchFamily="34" charset="0"/>
                  <a:ea typeface="锐字云字库细黑体1.0" panose="02010604000000000000" pitchFamily="2" charset="-122"/>
                </a:endParaRPr>
              </a:p>
            </p:txBody>
          </p:sp>
          <p:grpSp>
            <p:nvGrpSpPr>
              <p:cNvPr id="35" name="Group 268"/>
              <p:cNvGrpSpPr/>
              <p:nvPr/>
            </p:nvGrpSpPr>
            <p:grpSpPr>
              <a:xfrm>
                <a:off x="5719724" y="4819356"/>
                <a:ext cx="637345" cy="320568"/>
                <a:chOff x="9762797" y="4117494"/>
                <a:chExt cx="577588" cy="290513"/>
              </a:xfrm>
              <a:grpFill/>
            </p:grpSpPr>
            <p:sp>
              <p:nvSpPr>
                <p:cNvPr id="36" name="Freeform 314"/>
                <p:cNvSpPr/>
                <p:nvPr/>
              </p:nvSpPr>
              <p:spPr bwMode="auto">
                <a:xfrm>
                  <a:off x="9880010" y="4134957"/>
                  <a:ext cx="460375" cy="273050"/>
                </a:xfrm>
                <a:custGeom>
                  <a:avLst/>
                  <a:gdLst>
                    <a:gd name="T0" fmla="*/ 0 w 120"/>
                    <a:gd name="T1" fmla="*/ 0 h 70"/>
                    <a:gd name="T2" fmla="*/ 0 w 120"/>
                    <a:gd name="T3" fmla="*/ 10 h 70"/>
                    <a:gd name="T4" fmla="*/ 60 w 120"/>
                    <a:gd name="T5" fmla="*/ 70 h 70"/>
                    <a:gd name="T6" fmla="*/ 120 w 120"/>
                    <a:gd name="T7" fmla="*/ 10 h 70"/>
                    <a:gd name="T8" fmla="*/ 120 w 120"/>
                    <a:gd name="T9" fmla="*/ 0 h 70"/>
                    <a:gd name="T10" fmla="*/ 0 w 120"/>
                    <a:gd name="T11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" h="70">
                      <a:moveTo>
                        <a:pt x="0" y="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3"/>
                        <a:pt x="27" y="70"/>
                        <a:pt x="60" y="70"/>
                      </a:cubicBezTo>
                      <a:cubicBezTo>
                        <a:pt x="93" y="70"/>
                        <a:pt x="120" y="43"/>
                        <a:pt x="120" y="10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  <p:sp>
              <p:nvSpPr>
                <p:cNvPr id="37" name="Freeform 316"/>
                <p:cNvSpPr/>
                <p:nvPr/>
              </p:nvSpPr>
              <p:spPr bwMode="auto">
                <a:xfrm flipH="1">
                  <a:off x="9762797" y="4117494"/>
                  <a:ext cx="349250" cy="290513"/>
                </a:xfrm>
                <a:custGeom>
                  <a:avLst/>
                  <a:gdLst>
                    <a:gd name="T0" fmla="*/ 60 w 90"/>
                    <a:gd name="T1" fmla="*/ 45 h 75"/>
                    <a:gd name="T2" fmla="*/ 60 w 90"/>
                    <a:gd name="T3" fmla="*/ 0 h 75"/>
                    <a:gd name="T4" fmla="*/ 0 w 90"/>
                    <a:gd name="T5" fmla="*/ 0 h 75"/>
                    <a:gd name="T6" fmla="*/ 0 w 90"/>
                    <a:gd name="T7" fmla="*/ 75 h 75"/>
                    <a:gd name="T8" fmla="*/ 90 w 90"/>
                    <a:gd name="T9" fmla="*/ 75 h 75"/>
                    <a:gd name="T10" fmla="*/ 60 w 90"/>
                    <a:gd name="T11" fmla="*/ 4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75">
                      <a:moveTo>
                        <a:pt x="60" y="45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73" y="75"/>
                        <a:pt x="60" y="61"/>
                        <a:pt x="60" y="45"/>
                      </a:cubicBezTo>
                      <a:close/>
                    </a:path>
                  </a:pathLst>
                </a:custGeom>
                <a:solidFill>
                  <a:srgbClr val="091A36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id-ID" sz="1350">
                    <a:latin typeface="Agency FB" panose="020B0503020202020204" pitchFamily="34" charset="0"/>
                    <a:ea typeface="锐字云字库细黑体1.0" panose="02010604000000000000" pitchFamily="2" charset="-122"/>
                  </a:endParaRPr>
                </a:p>
              </p:txBody>
            </p:sp>
          </p:grpSp>
        </p:grpSp>
        <p:sp>
          <p:nvSpPr>
            <p:cNvPr id="25" name="TextBox 317"/>
            <p:cNvSpPr txBox="1"/>
            <p:nvPr/>
          </p:nvSpPr>
          <p:spPr>
            <a:xfrm>
              <a:off x="923744" y="4221710"/>
              <a:ext cx="435503" cy="2570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锐字云字库细黑体1.0" panose="02010604000000000000" pitchFamily="2" charset="-122"/>
                </a:rPr>
                <a:t>30 %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锐字云字库细黑体1.0" panose="02010604000000000000" pitchFamily="2" charset="-122"/>
              </a:endParaRPr>
            </a:p>
          </p:txBody>
        </p:sp>
        <p:sp>
          <p:nvSpPr>
            <p:cNvPr id="26" name="TextBox 318"/>
            <p:cNvSpPr txBox="1"/>
            <p:nvPr/>
          </p:nvSpPr>
          <p:spPr>
            <a:xfrm>
              <a:off x="1510471" y="4041686"/>
              <a:ext cx="435503" cy="2570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锐字云字库细黑体1.0" panose="02010604000000000000" pitchFamily="2" charset="-122"/>
                </a:rPr>
                <a:t>40 %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锐字云字库细黑体1.0" panose="02010604000000000000" pitchFamily="2" charset="-122"/>
              </a:endParaRPr>
            </a:p>
          </p:txBody>
        </p:sp>
        <p:sp>
          <p:nvSpPr>
            <p:cNvPr id="27" name="TextBox 319"/>
            <p:cNvSpPr txBox="1"/>
            <p:nvPr/>
          </p:nvSpPr>
          <p:spPr>
            <a:xfrm>
              <a:off x="2110559" y="3750356"/>
              <a:ext cx="435503" cy="2570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锐字云字库细黑体1.0" panose="02010604000000000000" pitchFamily="2" charset="-122"/>
                </a:rPr>
                <a:t>50%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锐字云字库细黑体1.0" panose="02010604000000000000" pitchFamily="2" charset="-122"/>
              </a:endParaRPr>
            </a:p>
          </p:txBody>
        </p:sp>
        <p:sp>
          <p:nvSpPr>
            <p:cNvPr id="28" name="TextBox 320"/>
            <p:cNvSpPr txBox="1"/>
            <p:nvPr/>
          </p:nvSpPr>
          <p:spPr>
            <a:xfrm>
              <a:off x="2704366" y="3371456"/>
              <a:ext cx="435503" cy="2570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锐字云字库细黑体1.0" panose="02010604000000000000" pitchFamily="2" charset="-122"/>
                </a:rPr>
                <a:t>63 %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锐字云字库细黑体1.0" panose="02010604000000000000" pitchFamily="2" charset="-122"/>
              </a:endParaRPr>
            </a:p>
          </p:txBody>
        </p:sp>
        <p:sp>
          <p:nvSpPr>
            <p:cNvPr id="29" name="TextBox 321"/>
            <p:cNvSpPr txBox="1"/>
            <p:nvPr/>
          </p:nvSpPr>
          <p:spPr>
            <a:xfrm>
              <a:off x="3296980" y="3127459"/>
              <a:ext cx="435503" cy="2570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锐字云字库细黑体1.0" panose="02010604000000000000" pitchFamily="2" charset="-122"/>
                </a:rPr>
                <a:t>75 %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锐字云字库细黑体1.0" panose="02010604000000000000" pitchFamily="2" charset="-122"/>
              </a:endParaRPr>
            </a:p>
          </p:txBody>
        </p:sp>
        <p:sp>
          <p:nvSpPr>
            <p:cNvPr id="30" name="TextBox 322"/>
            <p:cNvSpPr txBox="1"/>
            <p:nvPr/>
          </p:nvSpPr>
          <p:spPr>
            <a:xfrm>
              <a:off x="3880656" y="2850423"/>
              <a:ext cx="435503" cy="2570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锐字云字库细黑体1.0" panose="02010604000000000000" pitchFamily="2" charset="-122"/>
                </a:rPr>
                <a:t>83 %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锐字云字库细黑体1.0" panose="02010604000000000000" pitchFamily="2" charset="-122"/>
              </a:endParaRPr>
            </a:p>
          </p:txBody>
        </p:sp>
        <p:sp>
          <p:nvSpPr>
            <p:cNvPr id="31" name="TextBox 323"/>
            <p:cNvSpPr txBox="1"/>
            <p:nvPr/>
          </p:nvSpPr>
          <p:spPr>
            <a:xfrm>
              <a:off x="4487564" y="3023322"/>
              <a:ext cx="435503" cy="2570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锐字云字库细黑体1.0" panose="02010604000000000000" pitchFamily="2" charset="-122"/>
                </a:rPr>
                <a:t>78 %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锐字云字库细黑体1.0" panose="02010604000000000000" pitchFamily="2" charset="-122"/>
              </a:endParaRPr>
            </a:p>
          </p:txBody>
        </p:sp>
        <p:sp>
          <p:nvSpPr>
            <p:cNvPr id="32" name="TextBox 324"/>
            <p:cNvSpPr txBox="1"/>
            <p:nvPr/>
          </p:nvSpPr>
          <p:spPr>
            <a:xfrm>
              <a:off x="5079418" y="3096872"/>
              <a:ext cx="435503" cy="2570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锐字云字库细黑体1.0" panose="02010604000000000000" pitchFamily="2" charset="-122"/>
                </a:rPr>
                <a:t>75%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锐字云字库细黑体1.0" panose="02010604000000000000" pitchFamily="2" charset="-122"/>
              </a:endParaRPr>
            </a:p>
          </p:txBody>
        </p:sp>
      </p:grpSp>
      <p:sp>
        <p:nvSpPr>
          <p:cNvPr id="125" name="文本框 124"/>
          <p:cNvSpPr txBox="1"/>
          <p:nvPr/>
        </p:nvSpPr>
        <p:spPr>
          <a:xfrm>
            <a:off x="6461760" y="2338010"/>
            <a:ext cx="256969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输入你</a:t>
            </a:r>
            <a:r>
              <a:rPr lang="zh-CN" altLang="en-US" sz="2000" b="1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的文本</a:t>
            </a:r>
            <a:endParaRPr lang="zh-CN" altLang="en-US" sz="2000" b="1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6476671" y="2880313"/>
            <a:ext cx="255478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本编辑文字。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6476671" y="3853503"/>
            <a:ext cx="2893003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1.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</a:t>
            </a:r>
            <a:r>
              <a:rPr lang="zh-CN" altLang="en-US" sz="1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en-US" altLang="zh-CN" sz="14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2.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</a:t>
            </a:r>
            <a:r>
              <a:rPr lang="zh-CN" altLang="en-US" sz="1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</a:t>
            </a:r>
            <a:endParaRPr lang="en-US" altLang="zh-CN" sz="14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3.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</a:t>
            </a:r>
            <a:r>
              <a:rPr lang="zh-CN" altLang="en-US" sz="1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en-US" altLang="zh-CN" sz="14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4.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</a:t>
            </a:r>
            <a:r>
              <a:rPr lang="zh-CN" altLang="en-US" sz="1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4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9369674" y="2338010"/>
            <a:ext cx="256969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输入你</a:t>
            </a:r>
            <a:r>
              <a:rPr lang="zh-CN" altLang="en-US" sz="2000" b="1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的文本</a:t>
            </a:r>
            <a:endParaRPr lang="zh-CN" altLang="en-US" sz="2000" b="1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9384585" y="2880313"/>
            <a:ext cx="255478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本编辑文字。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9384585" y="3853503"/>
            <a:ext cx="2893003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1.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</a:t>
            </a:r>
            <a:r>
              <a:rPr lang="zh-CN" altLang="en-US" sz="1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en-US" altLang="zh-CN" sz="14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2.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</a:t>
            </a:r>
            <a:r>
              <a:rPr lang="zh-CN" altLang="en-US" sz="1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</a:t>
            </a:r>
            <a:endParaRPr lang="en-US" altLang="zh-CN" sz="14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3.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</a:t>
            </a:r>
            <a:r>
              <a:rPr lang="zh-CN" altLang="en-US" sz="1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en-US" altLang="zh-CN" sz="14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4.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</a:t>
            </a:r>
            <a:r>
              <a:rPr lang="zh-CN" altLang="en-US" sz="1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4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  <p:bldP spid="127" grpId="0"/>
      <p:bldP spid="128" grpId="0"/>
      <p:bldP spid="129" grpId="0"/>
      <p:bldP spid="1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1170" y="278071"/>
            <a:ext cx="507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体 会 </a:t>
            </a:r>
            <a:r>
              <a:rPr lang="en-US" altLang="zh-CN" sz="2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/</a:t>
            </a:r>
            <a:r>
              <a:rPr lang="en-US" altLang="zh-CN" sz="20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Working Experience</a:t>
            </a:r>
            <a:endParaRPr lang="en-US" altLang="zh-CN" sz="24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162982" y="1936115"/>
            <a:ext cx="3866036" cy="3859530"/>
            <a:chOff x="2819400" y="1200150"/>
            <a:chExt cx="3505200" cy="3499301"/>
          </a:xfrm>
          <a:solidFill>
            <a:srgbClr val="2A558E"/>
          </a:solidFill>
        </p:grpSpPr>
        <p:sp>
          <p:nvSpPr>
            <p:cNvPr id="8" name="Freeform 179"/>
            <p:cNvSpPr>
              <a:spLocks noEditPoints="1"/>
            </p:cNvSpPr>
            <p:nvPr/>
          </p:nvSpPr>
          <p:spPr bwMode="auto">
            <a:xfrm>
              <a:off x="2819400" y="2321342"/>
              <a:ext cx="3505200" cy="1274618"/>
            </a:xfrm>
            <a:custGeom>
              <a:avLst/>
              <a:gdLst>
                <a:gd name="T0" fmla="*/ 0 w 250"/>
                <a:gd name="T1" fmla="*/ 47 h 91"/>
                <a:gd name="T2" fmla="*/ 125 w 250"/>
                <a:gd name="T3" fmla="*/ 90 h 91"/>
                <a:gd name="T4" fmla="*/ 250 w 250"/>
                <a:gd name="T5" fmla="*/ 44 h 91"/>
                <a:gd name="T6" fmla="*/ 125 w 250"/>
                <a:gd name="T7" fmla="*/ 0 h 91"/>
                <a:gd name="T8" fmla="*/ 0 w 250"/>
                <a:gd name="T9" fmla="*/ 47 h 91"/>
                <a:gd name="T10" fmla="*/ 220 w 250"/>
                <a:gd name="T11" fmla="*/ 53 h 91"/>
                <a:gd name="T12" fmla="*/ 123 w 250"/>
                <a:gd name="T13" fmla="*/ 89 h 91"/>
                <a:gd name="T14" fmla="*/ 26 w 250"/>
                <a:gd name="T15" fmla="*/ 55 h 91"/>
                <a:gd name="T16" fmla="*/ 123 w 250"/>
                <a:gd name="T17" fmla="*/ 19 h 91"/>
                <a:gd name="T18" fmla="*/ 220 w 250"/>
                <a:gd name="T19" fmla="*/ 5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91">
                  <a:moveTo>
                    <a:pt x="0" y="47"/>
                  </a:moveTo>
                  <a:cubicBezTo>
                    <a:pt x="1" y="71"/>
                    <a:pt x="57" y="91"/>
                    <a:pt x="125" y="90"/>
                  </a:cubicBezTo>
                  <a:cubicBezTo>
                    <a:pt x="194" y="90"/>
                    <a:pt x="250" y="69"/>
                    <a:pt x="250" y="44"/>
                  </a:cubicBezTo>
                  <a:cubicBezTo>
                    <a:pt x="250" y="19"/>
                    <a:pt x="194" y="0"/>
                    <a:pt x="125" y="0"/>
                  </a:cubicBezTo>
                  <a:cubicBezTo>
                    <a:pt x="56" y="1"/>
                    <a:pt x="0" y="22"/>
                    <a:pt x="0" y="47"/>
                  </a:cubicBezTo>
                  <a:close/>
                  <a:moveTo>
                    <a:pt x="220" y="53"/>
                  </a:moveTo>
                  <a:cubicBezTo>
                    <a:pt x="220" y="72"/>
                    <a:pt x="177" y="89"/>
                    <a:pt x="123" y="89"/>
                  </a:cubicBezTo>
                  <a:cubicBezTo>
                    <a:pt x="70" y="90"/>
                    <a:pt x="26" y="74"/>
                    <a:pt x="26" y="55"/>
                  </a:cubicBezTo>
                  <a:cubicBezTo>
                    <a:pt x="26" y="35"/>
                    <a:pt x="69" y="19"/>
                    <a:pt x="123" y="19"/>
                  </a:cubicBezTo>
                  <a:cubicBezTo>
                    <a:pt x="176" y="18"/>
                    <a:pt x="220" y="34"/>
                    <a:pt x="220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9" name="Freeform 180"/>
            <p:cNvSpPr>
              <a:spLocks noEditPoints="1"/>
            </p:cNvSpPr>
            <p:nvPr/>
          </p:nvSpPr>
          <p:spPr bwMode="auto">
            <a:xfrm>
              <a:off x="3928790" y="1200150"/>
              <a:ext cx="1292323" cy="3499301"/>
            </a:xfrm>
            <a:custGeom>
              <a:avLst/>
              <a:gdLst>
                <a:gd name="T0" fmla="*/ 45 w 92"/>
                <a:gd name="T1" fmla="*/ 1 h 250"/>
                <a:gd name="T2" fmla="*/ 1 w 92"/>
                <a:gd name="T3" fmla="*/ 126 h 250"/>
                <a:gd name="T4" fmla="*/ 47 w 92"/>
                <a:gd name="T5" fmla="*/ 250 h 250"/>
                <a:gd name="T6" fmla="*/ 91 w 92"/>
                <a:gd name="T7" fmla="*/ 125 h 250"/>
                <a:gd name="T8" fmla="*/ 45 w 92"/>
                <a:gd name="T9" fmla="*/ 1 h 250"/>
                <a:gd name="T10" fmla="*/ 38 w 92"/>
                <a:gd name="T11" fmla="*/ 220 h 250"/>
                <a:gd name="T12" fmla="*/ 2 w 92"/>
                <a:gd name="T13" fmla="*/ 124 h 250"/>
                <a:gd name="T14" fmla="*/ 37 w 92"/>
                <a:gd name="T15" fmla="*/ 26 h 250"/>
                <a:gd name="T16" fmla="*/ 73 w 92"/>
                <a:gd name="T17" fmla="*/ 123 h 250"/>
                <a:gd name="T18" fmla="*/ 38 w 92"/>
                <a:gd name="T19" fmla="*/ 22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250">
                  <a:moveTo>
                    <a:pt x="45" y="1"/>
                  </a:moveTo>
                  <a:cubicBezTo>
                    <a:pt x="20" y="1"/>
                    <a:pt x="0" y="57"/>
                    <a:pt x="1" y="126"/>
                  </a:cubicBezTo>
                  <a:cubicBezTo>
                    <a:pt x="2" y="195"/>
                    <a:pt x="22" y="250"/>
                    <a:pt x="47" y="250"/>
                  </a:cubicBezTo>
                  <a:cubicBezTo>
                    <a:pt x="72" y="250"/>
                    <a:pt x="92" y="194"/>
                    <a:pt x="91" y="125"/>
                  </a:cubicBezTo>
                  <a:cubicBezTo>
                    <a:pt x="90" y="56"/>
                    <a:pt x="70" y="0"/>
                    <a:pt x="45" y="1"/>
                  </a:cubicBezTo>
                  <a:close/>
                  <a:moveTo>
                    <a:pt x="38" y="220"/>
                  </a:moveTo>
                  <a:cubicBezTo>
                    <a:pt x="19" y="221"/>
                    <a:pt x="3" y="177"/>
                    <a:pt x="2" y="124"/>
                  </a:cubicBezTo>
                  <a:cubicBezTo>
                    <a:pt x="2" y="70"/>
                    <a:pt x="17" y="26"/>
                    <a:pt x="37" y="26"/>
                  </a:cubicBezTo>
                  <a:cubicBezTo>
                    <a:pt x="56" y="26"/>
                    <a:pt x="72" y="69"/>
                    <a:pt x="73" y="123"/>
                  </a:cubicBezTo>
                  <a:cubicBezTo>
                    <a:pt x="73" y="177"/>
                    <a:pt x="58" y="220"/>
                    <a:pt x="38" y="220"/>
                  </a:cubicBezTo>
                  <a:close/>
                </a:path>
              </a:pathLst>
            </a:custGeom>
            <a:solidFill>
              <a:srgbClr val="2A55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0" name="Freeform 181"/>
            <p:cNvSpPr>
              <a:spLocks noEditPoints="1"/>
            </p:cNvSpPr>
            <p:nvPr/>
          </p:nvSpPr>
          <p:spPr bwMode="auto">
            <a:xfrm>
              <a:off x="3090846" y="1477496"/>
              <a:ext cx="2968210" cy="2956408"/>
            </a:xfrm>
            <a:custGeom>
              <a:avLst/>
              <a:gdLst>
                <a:gd name="T0" fmla="*/ 17 w 212"/>
                <a:gd name="T1" fmla="*/ 18 h 211"/>
                <a:gd name="T2" fmla="*/ 74 w 212"/>
                <a:gd name="T3" fmla="*/ 137 h 211"/>
                <a:gd name="T4" fmla="*/ 195 w 212"/>
                <a:gd name="T5" fmla="*/ 193 h 211"/>
                <a:gd name="T6" fmla="*/ 138 w 212"/>
                <a:gd name="T7" fmla="*/ 73 h 211"/>
                <a:gd name="T8" fmla="*/ 17 w 212"/>
                <a:gd name="T9" fmla="*/ 18 h 211"/>
                <a:gd name="T10" fmla="*/ 168 w 212"/>
                <a:gd name="T11" fmla="*/ 178 h 211"/>
                <a:gd name="T12" fmla="*/ 74 w 212"/>
                <a:gd name="T13" fmla="*/ 135 h 211"/>
                <a:gd name="T14" fmla="*/ 29 w 212"/>
                <a:gd name="T15" fmla="*/ 42 h 211"/>
                <a:gd name="T16" fmla="*/ 123 w 212"/>
                <a:gd name="T17" fmla="*/ 85 h 211"/>
                <a:gd name="T18" fmla="*/ 168 w 212"/>
                <a:gd name="T19" fmla="*/ 178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1">
                  <a:moveTo>
                    <a:pt x="17" y="18"/>
                  </a:moveTo>
                  <a:cubicBezTo>
                    <a:pt x="0" y="36"/>
                    <a:pt x="25" y="89"/>
                    <a:pt x="74" y="137"/>
                  </a:cubicBezTo>
                  <a:cubicBezTo>
                    <a:pt x="124" y="186"/>
                    <a:pt x="178" y="211"/>
                    <a:pt x="195" y="193"/>
                  </a:cubicBezTo>
                  <a:cubicBezTo>
                    <a:pt x="212" y="175"/>
                    <a:pt x="187" y="122"/>
                    <a:pt x="138" y="73"/>
                  </a:cubicBezTo>
                  <a:cubicBezTo>
                    <a:pt x="88" y="25"/>
                    <a:pt x="34" y="0"/>
                    <a:pt x="17" y="18"/>
                  </a:cubicBezTo>
                  <a:close/>
                  <a:moveTo>
                    <a:pt x="168" y="178"/>
                  </a:moveTo>
                  <a:cubicBezTo>
                    <a:pt x="154" y="192"/>
                    <a:pt x="112" y="173"/>
                    <a:pt x="74" y="135"/>
                  </a:cubicBezTo>
                  <a:cubicBezTo>
                    <a:pt x="36" y="97"/>
                    <a:pt x="16" y="56"/>
                    <a:pt x="29" y="42"/>
                  </a:cubicBezTo>
                  <a:cubicBezTo>
                    <a:pt x="43" y="28"/>
                    <a:pt x="85" y="47"/>
                    <a:pt x="123" y="85"/>
                  </a:cubicBezTo>
                  <a:cubicBezTo>
                    <a:pt x="161" y="123"/>
                    <a:pt x="181" y="164"/>
                    <a:pt x="168" y="178"/>
                  </a:cubicBezTo>
                  <a:close/>
                </a:path>
              </a:pathLst>
            </a:custGeom>
            <a:solidFill>
              <a:srgbClr val="CBCBC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1" name="Freeform 182"/>
            <p:cNvSpPr>
              <a:spLocks noEditPoints="1"/>
            </p:cNvSpPr>
            <p:nvPr/>
          </p:nvSpPr>
          <p:spPr bwMode="auto">
            <a:xfrm>
              <a:off x="3114451" y="1312267"/>
              <a:ext cx="2802982" cy="3109834"/>
            </a:xfrm>
            <a:custGeom>
              <a:avLst/>
              <a:gdLst>
                <a:gd name="T0" fmla="*/ 181 w 200"/>
                <a:gd name="T1" fmla="*/ 16 h 222"/>
                <a:gd name="T2" fmla="*/ 66 w 200"/>
                <a:gd name="T3" fmla="*/ 81 h 222"/>
                <a:gd name="T4" fmla="*/ 19 w 200"/>
                <a:gd name="T5" fmla="*/ 205 h 222"/>
                <a:gd name="T6" fmla="*/ 134 w 200"/>
                <a:gd name="T7" fmla="*/ 140 h 222"/>
                <a:gd name="T8" fmla="*/ 181 w 200"/>
                <a:gd name="T9" fmla="*/ 16 h 222"/>
                <a:gd name="T10" fmla="*/ 32 w 200"/>
                <a:gd name="T11" fmla="*/ 177 h 222"/>
                <a:gd name="T12" fmla="*/ 68 w 200"/>
                <a:gd name="T13" fmla="*/ 80 h 222"/>
                <a:gd name="T14" fmla="*/ 158 w 200"/>
                <a:gd name="T15" fmla="*/ 29 h 222"/>
                <a:gd name="T16" fmla="*/ 122 w 200"/>
                <a:gd name="T17" fmla="*/ 126 h 222"/>
                <a:gd name="T18" fmla="*/ 32 w 200"/>
                <a:gd name="T19" fmla="*/ 17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22">
                  <a:moveTo>
                    <a:pt x="181" y="16"/>
                  </a:moveTo>
                  <a:cubicBezTo>
                    <a:pt x="162" y="0"/>
                    <a:pt x="111" y="29"/>
                    <a:pt x="66" y="81"/>
                  </a:cubicBezTo>
                  <a:cubicBezTo>
                    <a:pt x="21" y="134"/>
                    <a:pt x="0" y="189"/>
                    <a:pt x="19" y="205"/>
                  </a:cubicBezTo>
                  <a:cubicBezTo>
                    <a:pt x="38" y="222"/>
                    <a:pt x="90" y="192"/>
                    <a:pt x="134" y="140"/>
                  </a:cubicBezTo>
                  <a:cubicBezTo>
                    <a:pt x="179" y="87"/>
                    <a:pt x="200" y="32"/>
                    <a:pt x="181" y="16"/>
                  </a:cubicBezTo>
                  <a:close/>
                  <a:moveTo>
                    <a:pt x="32" y="177"/>
                  </a:moveTo>
                  <a:cubicBezTo>
                    <a:pt x="17" y="165"/>
                    <a:pt x="34" y="121"/>
                    <a:pt x="68" y="80"/>
                  </a:cubicBezTo>
                  <a:cubicBezTo>
                    <a:pt x="103" y="40"/>
                    <a:pt x="144" y="17"/>
                    <a:pt x="158" y="29"/>
                  </a:cubicBezTo>
                  <a:cubicBezTo>
                    <a:pt x="173" y="42"/>
                    <a:pt x="157" y="85"/>
                    <a:pt x="122" y="126"/>
                  </a:cubicBezTo>
                  <a:cubicBezTo>
                    <a:pt x="87" y="167"/>
                    <a:pt x="47" y="190"/>
                    <a:pt x="32" y="177"/>
                  </a:cubicBezTo>
                  <a:close/>
                </a:path>
              </a:pathLst>
            </a:custGeom>
            <a:solidFill>
              <a:srgbClr val="CBCBC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cxnSp>
        <p:nvCxnSpPr>
          <p:cNvPr id="12" name="Straight Connector 76"/>
          <p:cNvCxnSpPr/>
          <p:nvPr/>
        </p:nvCxnSpPr>
        <p:spPr>
          <a:xfrm flipV="1">
            <a:off x="7330692" y="2257257"/>
            <a:ext cx="1017096" cy="4283"/>
          </a:xfrm>
          <a:prstGeom prst="line">
            <a:avLst/>
          </a:prstGeom>
          <a:ln w="19050">
            <a:solidFill>
              <a:srgbClr val="2A558E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80"/>
          <p:cNvCxnSpPr/>
          <p:nvPr/>
        </p:nvCxnSpPr>
        <p:spPr>
          <a:xfrm flipH="1">
            <a:off x="2859185" y="5011964"/>
            <a:ext cx="1703002" cy="0"/>
          </a:xfrm>
          <a:prstGeom prst="line">
            <a:avLst/>
          </a:prstGeom>
          <a:ln w="19050">
            <a:solidFill>
              <a:srgbClr val="2A558E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84"/>
          <p:cNvCxnSpPr/>
          <p:nvPr/>
        </p:nvCxnSpPr>
        <p:spPr>
          <a:xfrm rot="16200000" flipH="1" flipV="1">
            <a:off x="3917591" y="815849"/>
            <a:ext cx="8336" cy="2601135"/>
          </a:xfrm>
          <a:prstGeom prst="line">
            <a:avLst/>
          </a:prstGeom>
          <a:ln w="19050">
            <a:solidFill>
              <a:srgbClr val="2A558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5"/>
          <p:cNvCxnSpPr/>
          <p:nvPr/>
        </p:nvCxnSpPr>
        <p:spPr>
          <a:xfrm rot="16200000" flipH="1" flipV="1">
            <a:off x="2201640" y="2540137"/>
            <a:ext cx="839103" cy="0"/>
          </a:xfrm>
          <a:prstGeom prst="line">
            <a:avLst/>
          </a:prstGeom>
          <a:ln w="19050">
            <a:solidFill>
              <a:srgbClr val="2A558E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23"/>
          <p:cNvSpPr>
            <a:spLocks noEditPoints="1"/>
          </p:cNvSpPr>
          <p:nvPr/>
        </p:nvSpPr>
        <p:spPr bwMode="auto">
          <a:xfrm>
            <a:off x="5826298" y="3648623"/>
            <a:ext cx="539404" cy="447528"/>
          </a:xfrm>
          <a:custGeom>
            <a:avLst/>
            <a:gdLst/>
            <a:ahLst/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l="0" t="0" r="r" b="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rgbClr val="2A558E"/>
          </a:solidFill>
          <a:ln w="9525">
            <a:solidFill>
              <a:srgbClr val="2A558E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7277" y="2794730"/>
            <a:ext cx="213346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文本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78106" y="1972397"/>
            <a:ext cx="288077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文本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0866" y="4812114"/>
            <a:ext cx="213346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文本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982720"/>
            <a:ext cx="12192000" cy="287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177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022282" y="5939873"/>
            <a:ext cx="616775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 smtClean="0">
                <a:solidFill>
                  <a:schemeClr val="accent1">
                    <a:lumMod val="50000"/>
                  </a:schemeClr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ADD YOUR TITLE HERE.ADD YOUR TITLE HERE.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8" name="文本框 38"/>
          <p:cNvSpPr txBox="1"/>
          <p:nvPr/>
        </p:nvSpPr>
        <p:spPr>
          <a:xfrm>
            <a:off x="2711628" y="4498526"/>
            <a:ext cx="6777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工 作 规 划 和 展 望</a:t>
            </a:r>
            <a:endParaRPr lang="en-US" altLang="zh-CN" sz="48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 algn="ctr"/>
            <a:r>
              <a:rPr lang="en-US" altLang="zh-CN" sz="2400" dirty="0" err="1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Plan&amp;Outlook</a:t>
            </a:r>
            <a:endParaRPr lang="en-US" altLang="zh-CN" sz="24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86199" y="1336040"/>
            <a:ext cx="4439920" cy="441960"/>
          </a:xfrm>
          <a:prstGeom prst="rect">
            <a:avLst/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pc="300" dirty="0" smtClean="0">
                <a:latin typeface="Agency FB" panose="020B0503020202020204" pitchFamily="34" charset="0"/>
              </a:rPr>
              <a:t>PART FOUR</a:t>
            </a:r>
            <a:endParaRPr lang="zh-CN" altLang="en-US" spc="300" dirty="0">
              <a:latin typeface="Agency FB" panose="020B0503020202020204" pitchFamily="34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5290820" y="2207247"/>
            <a:ext cx="1610360" cy="1610360"/>
          </a:xfrm>
          <a:custGeom>
            <a:avLst/>
            <a:gdLst>
              <a:gd name="connsiteX0" fmla="*/ 805180 w 1610360"/>
              <a:gd name="connsiteY0" fmla="*/ 0 h 1610360"/>
              <a:gd name="connsiteX1" fmla="*/ 1610360 w 1610360"/>
              <a:gd name="connsiteY1" fmla="*/ 805180 h 1610360"/>
              <a:gd name="connsiteX2" fmla="*/ 805180 w 1610360"/>
              <a:gd name="connsiteY2" fmla="*/ 1610360 h 1610360"/>
              <a:gd name="connsiteX3" fmla="*/ 0 w 1610360"/>
              <a:gd name="connsiteY3" fmla="*/ 805180 h 1610360"/>
              <a:gd name="connsiteX4" fmla="*/ 805180 w 1610360"/>
              <a:gd name="connsiteY4" fmla="*/ 0 h 161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360" h="1610360">
                <a:moveTo>
                  <a:pt x="805180" y="0"/>
                </a:moveTo>
                <a:cubicBezTo>
                  <a:pt x="1249869" y="0"/>
                  <a:pt x="1610360" y="360491"/>
                  <a:pt x="1610360" y="805180"/>
                </a:cubicBezTo>
                <a:cubicBezTo>
                  <a:pt x="1610360" y="1249869"/>
                  <a:pt x="1249869" y="1610360"/>
                  <a:pt x="805180" y="1610360"/>
                </a:cubicBezTo>
                <a:cubicBezTo>
                  <a:pt x="360491" y="1610360"/>
                  <a:pt x="0" y="1249869"/>
                  <a:pt x="0" y="805180"/>
                </a:cubicBezTo>
                <a:cubicBezTo>
                  <a:pt x="0" y="360491"/>
                  <a:pt x="360491" y="0"/>
                  <a:pt x="805180" y="0"/>
                </a:cubicBezTo>
                <a:close/>
              </a:path>
            </a:pathLst>
          </a:custGeom>
          <a:solidFill>
            <a:srgbClr val="CBCBC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latin typeface="Agency FB" panose="020B0503020202020204" pitchFamily="34" charset="0"/>
              </a:rPr>
              <a:t>04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1170" y="278071"/>
            <a:ext cx="602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规 划 和 展 望</a:t>
            </a:r>
            <a:r>
              <a:rPr lang="en-US" altLang="zh-CN" sz="28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 </a:t>
            </a:r>
            <a:r>
              <a:rPr lang="en-US" altLang="zh-CN" sz="2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/</a:t>
            </a:r>
            <a:r>
              <a:rPr lang="en-US" altLang="zh-CN" sz="2000" dirty="0" err="1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Plan&amp;Outlook</a:t>
            </a:r>
            <a:endParaRPr lang="en-US" altLang="zh-CN" sz="20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156"/>
          <p:cNvGrpSpPr/>
          <p:nvPr/>
        </p:nvGrpSpPr>
        <p:grpSpPr bwMode="auto">
          <a:xfrm>
            <a:off x="274638" y="3811588"/>
            <a:ext cx="7110412" cy="1828800"/>
            <a:chOff x="387507" y="1833376"/>
            <a:chExt cx="6781433" cy="3806209"/>
          </a:xfrm>
          <a:solidFill>
            <a:srgbClr val="234777"/>
          </a:solidFill>
        </p:grpSpPr>
        <p:sp>
          <p:nvSpPr>
            <p:cNvPr id="8" name="Freeform 5"/>
            <p:cNvSpPr>
              <a:spLocks noChangeArrowheads="1"/>
            </p:cNvSpPr>
            <p:nvPr/>
          </p:nvSpPr>
          <p:spPr bwMode="auto">
            <a:xfrm>
              <a:off x="6548889" y="2442433"/>
              <a:ext cx="54179" cy="23979"/>
            </a:xfrm>
            <a:custGeom>
              <a:avLst/>
              <a:gdLst>
                <a:gd name="T0" fmla="*/ 2147483647 w 30"/>
                <a:gd name="T1" fmla="*/ 2147483647 h 12"/>
                <a:gd name="T2" fmla="*/ 2147483647 w 30"/>
                <a:gd name="T3" fmla="*/ 2147483647 h 12"/>
                <a:gd name="T4" fmla="*/ 2147483647 w 30"/>
                <a:gd name="T5" fmla="*/ 2147483647 h 12"/>
                <a:gd name="T6" fmla="*/ 2147483647 w 30"/>
                <a:gd name="T7" fmla="*/ 2147483647 h 12"/>
                <a:gd name="T8" fmla="*/ 2147483647 w 30"/>
                <a:gd name="T9" fmla="*/ 2147483647 h 12"/>
                <a:gd name="T10" fmla="*/ 2147483647 w 30"/>
                <a:gd name="T11" fmla="*/ 2147483647 h 12"/>
                <a:gd name="T12" fmla="*/ 2147483647 w 30"/>
                <a:gd name="T13" fmla="*/ 2147483647 h 12"/>
                <a:gd name="T14" fmla="*/ 2147483647 w 30"/>
                <a:gd name="T15" fmla="*/ 2147483647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12"/>
                <a:gd name="T26" fmla="*/ 30 w 30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12">
                  <a:moveTo>
                    <a:pt x="24" y="12"/>
                  </a:moveTo>
                  <a:cubicBezTo>
                    <a:pt x="19" y="12"/>
                    <a:pt x="12" y="6"/>
                    <a:pt x="11" y="6"/>
                  </a:cubicBezTo>
                  <a:cubicBezTo>
                    <a:pt x="9" y="6"/>
                    <a:pt x="8" y="9"/>
                    <a:pt x="5" y="7"/>
                  </a:cubicBezTo>
                  <a:cubicBezTo>
                    <a:pt x="3" y="6"/>
                    <a:pt x="0" y="1"/>
                    <a:pt x="3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3" y="3"/>
                    <a:pt x="15" y="0"/>
                    <a:pt x="18" y="1"/>
                  </a:cubicBezTo>
                  <a:cubicBezTo>
                    <a:pt x="21" y="3"/>
                    <a:pt x="30" y="9"/>
                    <a:pt x="30" y="9"/>
                  </a:cubicBezTo>
                  <a:cubicBezTo>
                    <a:pt x="29" y="10"/>
                    <a:pt x="26" y="12"/>
                    <a:pt x="24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9" name="Freeform 6"/>
            <p:cNvSpPr>
              <a:spLocks noChangeArrowheads="1"/>
            </p:cNvSpPr>
            <p:nvPr/>
          </p:nvSpPr>
          <p:spPr bwMode="auto">
            <a:xfrm>
              <a:off x="6548889" y="2442433"/>
              <a:ext cx="54179" cy="23979"/>
            </a:xfrm>
            <a:custGeom>
              <a:avLst/>
              <a:gdLst>
                <a:gd name="T0" fmla="*/ 2147483647 w 30"/>
                <a:gd name="T1" fmla="*/ 2147483647 h 12"/>
                <a:gd name="T2" fmla="*/ 2147483647 w 30"/>
                <a:gd name="T3" fmla="*/ 2147483647 h 12"/>
                <a:gd name="T4" fmla="*/ 2147483647 w 30"/>
                <a:gd name="T5" fmla="*/ 2147483647 h 12"/>
                <a:gd name="T6" fmla="*/ 2147483647 w 30"/>
                <a:gd name="T7" fmla="*/ 2147483647 h 12"/>
                <a:gd name="T8" fmla="*/ 2147483647 w 30"/>
                <a:gd name="T9" fmla="*/ 2147483647 h 12"/>
                <a:gd name="T10" fmla="*/ 2147483647 w 30"/>
                <a:gd name="T11" fmla="*/ 2147483647 h 12"/>
                <a:gd name="T12" fmla="*/ 2147483647 w 30"/>
                <a:gd name="T13" fmla="*/ 2147483647 h 12"/>
                <a:gd name="T14" fmla="*/ 2147483647 w 30"/>
                <a:gd name="T15" fmla="*/ 2147483647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12"/>
                <a:gd name="T26" fmla="*/ 30 w 30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12">
                  <a:moveTo>
                    <a:pt x="24" y="12"/>
                  </a:moveTo>
                  <a:cubicBezTo>
                    <a:pt x="19" y="12"/>
                    <a:pt x="12" y="6"/>
                    <a:pt x="11" y="6"/>
                  </a:cubicBezTo>
                  <a:cubicBezTo>
                    <a:pt x="9" y="6"/>
                    <a:pt x="8" y="9"/>
                    <a:pt x="5" y="7"/>
                  </a:cubicBezTo>
                  <a:cubicBezTo>
                    <a:pt x="3" y="6"/>
                    <a:pt x="0" y="1"/>
                    <a:pt x="3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3" y="3"/>
                    <a:pt x="15" y="0"/>
                    <a:pt x="18" y="1"/>
                  </a:cubicBezTo>
                  <a:cubicBezTo>
                    <a:pt x="21" y="3"/>
                    <a:pt x="30" y="9"/>
                    <a:pt x="30" y="9"/>
                  </a:cubicBezTo>
                  <a:cubicBezTo>
                    <a:pt x="29" y="10"/>
                    <a:pt x="26" y="12"/>
                    <a:pt x="24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860881" y="1945276"/>
              <a:ext cx="58695" cy="52753"/>
            </a:xfrm>
            <a:custGeom>
              <a:avLst/>
              <a:gdLst>
                <a:gd name="T0" fmla="*/ 2147483647 w 32"/>
                <a:gd name="T1" fmla="*/ 2147483647 h 27"/>
                <a:gd name="T2" fmla="*/ 2147483647 w 32"/>
                <a:gd name="T3" fmla="*/ 2147483647 h 27"/>
                <a:gd name="T4" fmla="*/ 2147483647 w 32"/>
                <a:gd name="T5" fmla="*/ 2147483647 h 27"/>
                <a:gd name="T6" fmla="*/ 2147483647 w 32"/>
                <a:gd name="T7" fmla="*/ 2147483647 h 27"/>
                <a:gd name="T8" fmla="*/ 2147483647 w 32"/>
                <a:gd name="T9" fmla="*/ 2147483647 h 27"/>
                <a:gd name="T10" fmla="*/ 2147483647 w 32"/>
                <a:gd name="T11" fmla="*/ 2147483647 h 27"/>
                <a:gd name="T12" fmla="*/ 2147483647 w 32"/>
                <a:gd name="T13" fmla="*/ 2147483647 h 27"/>
                <a:gd name="T14" fmla="*/ 2147483647 w 32"/>
                <a:gd name="T15" fmla="*/ 2147483647 h 27"/>
                <a:gd name="T16" fmla="*/ 2147483647 w 32"/>
                <a:gd name="T17" fmla="*/ 2147483647 h 27"/>
                <a:gd name="T18" fmla="*/ 2147483647 w 32"/>
                <a:gd name="T19" fmla="*/ 2147483647 h 27"/>
                <a:gd name="T20" fmla="*/ 2147483647 w 32"/>
                <a:gd name="T21" fmla="*/ 2147483647 h 27"/>
                <a:gd name="T22" fmla="*/ 2147483647 w 32"/>
                <a:gd name="T23" fmla="*/ 2147483647 h 27"/>
                <a:gd name="T24" fmla="*/ 2147483647 w 32"/>
                <a:gd name="T25" fmla="*/ 2147483647 h 27"/>
                <a:gd name="T26" fmla="*/ 2147483647 w 32"/>
                <a:gd name="T27" fmla="*/ 2147483647 h 27"/>
                <a:gd name="T28" fmla="*/ 2147483647 w 32"/>
                <a:gd name="T29" fmla="*/ 0 h 27"/>
                <a:gd name="T30" fmla="*/ 2147483647 w 32"/>
                <a:gd name="T31" fmla="*/ 0 h 27"/>
                <a:gd name="T32" fmla="*/ 2147483647 w 32"/>
                <a:gd name="T33" fmla="*/ 2147483647 h 27"/>
                <a:gd name="T34" fmla="*/ 2147483647 w 32"/>
                <a:gd name="T35" fmla="*/ 2147483647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"/>
                <a:gd name="T55" fmla="*/ 0 h 27"/>
                <a:gd name="T56" fmla="*/ 32 w 32"/>
                <a:gd name="T57" fmla="*/ 27 h 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" h="27">
                  <a:moveTo>
                    <a:pt x="5" y="7"/>
                  </a:moveTo>
                  <a:cubicBezTo>
                    <a:pt x="6" y="8"/>
                    <a:pt x="9" y="6"/>
                    <a:pt x="11" y="4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7" y="3"/>
                    <a:pt x="16" y="4"/>
                    <a:pt x="16" y="6"/>
                  </a:cubicBezTo>
                  <a:cubicBezTo>
                    <a:pt x="16" y="7"/>
                    <a:pt x="12" y="8"/>
                    <a:pt x="10" y="10"/>
                  </a:cubicBezTo>
                  <a:cubicBezTo>
                    <a:pt x="7" y="11"/>
                    <a:pt x="6" y="13"/>
                    <a:pt x="6" y="16"/>
                  </a:cubicBezTo>
                  <a:cubicBezTo>
                    <a:pt x="6" y="18"/>
                    <a:pt x="8" y="17"/>
                    <a:pt x="9" y="17"/>
                  </a:cubicBezTo>
                  <a:cubicBezTo>
                    <a:pt x="10" y="16"/>
                    <a:pt x="10" y="21"/>
                    <a:pt x="12" y="22"/>
                  </a:cubicBezTo>
                  <a:cubicBezTo>
                    <a:pt x="14" y="23"/>
                    <a:pt x="17" y="25"/>
                    <a:pt x="19" y="26"/>
                  </a:cubicBezTo>
                  <a:cubicBezTo>
                    <a:pt x="21" y="27"/>
                    <a:pt x="25" y="26"/>
                    <a:pt x="27" y="25"/>
                  </a:cubicBezTo>
                  <a:cubicBezTo>
                    <a:pt x="30" y="25"/>
                    <a:pt x="29" y="20"/>
                    <a:pt x="28" y="20"/>
                  </a:cubicBezTo>
                  <a:cubicBezTo>
                    <a:pt x="28" y="19"/>
                    <a:pt x="30" y="15"/>
                    <a:pt x="31" y="14"/>
                  </a:cubicBezTo>
                  <a:cubicBezTo>
                    <a:pt x="31" y="13"/>
                    <a:pt x="32" y="8"/>
                    <a:pt x="31" y="7"/>
                  </a:cubicBezTo>
                  <a:cubicBezTo>
                    <a:pt x="30" y="7"/>
                    <a:pt x="30" y="2"/>
                    <a:pt x="28" y="1"/>
                  </a:cubicBezTo>
                  <a:cubicBezTo>
                    <a:pt x="27" y="0"/>
                    <a:pt x="21" y="0"/>
                    <a:pt x="18" y="0"/>
                  </a:cubicBezTo>
                  <a:cubicBezTo>
                    <a:pt x="15" y="1"/>
                    <a:pt x="10" y="0"/>
                    <a:pt x="5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4" y="5"/>
                    <a:pt x="5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1" name="Freeform 8"/>
            <p:cNvSpPr>
              <a:spLocks noChangeArrowheads="1"/>
            </p:cNvSpPr>
            <p:nvPr/>
          </p:nvSpPr>
          <p:spPr bwMode="auto">
            <a:xfrm>
              <a:off x="1434972" y="3954686"/>
              <a:ext cx="24080" cy="23979"/>
            </a:xfrm>
            <a:custGeom>
              <a:avLst/>
              <a:gdLst>
                <a:gd name="T0" fmla="*/ 2147483647 w 13"/>
                <a:gd name="T1" fmla="*/ 2147483647 h 12"/>
                <a:gd name="T2" fmla="*/ 2147483647 w 13"/>
                <a:gd name="T3" fmla="*/ 2147483647 h 12"/>
                <a:gd name="T4" fmla="*/ 2147483647 w 13"/>
                <a:gd name="T5" fmla="*/ 2147483647 h 12"/>
                <a:gd name="T6" fmla="*/ 2147483647 w 13"/>
                <a:gd name="T7" fmla="*/ 2147483647 h 12"/>
                <a:gd name="T8" fmla="*/ 2147483647 w 13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2"/>
                <a:gd name="T17" fmla="*/ 13 w 13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2">
                  <a:moveTo>
                    <a:pt x="7" y="1"/>
                  </a:moveTo>
                  <a:cubicBezTo>
                    <a:pt x="5" y="0"/>
                    <a:pt x="5" y="4"/>
                    <a:pt x="6" y="6"/>
                  </a:cubicBezTo>
                  <a:cubicBezTo>
                    <a:pt x="7" y="9"/>
                    <a:pt x="0" y="12"/>
                    <a:pt x="4" y="12"/>
                  </a:cubicBezTo>
                  <a:cubicBezTo>
                    <a:pt x="6" y="12"/>
                    <a:pt x="11" y="9"/>
                    <a:pt x="12" y="8"/>
                  </a:cubicBezTo>
                  <a:cubicBezTo>
                    <a:pt x="13" y="7"/>
                    <a:pt x="9" y="2"/>
                    <a:pt x="7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2" name="Freeform 9"/>
            <p:cNvSpPr>
              <a:spLocks noChangeArrowheads="1"/>
            </p:cNvSpPr>
            <p:nvPr/>
          </p:nvSpPr>
          <p:spPr bwMode="auto">
            <a:xfrm>
              <a:off x="2979080" y="2356111"/>
              <a:ext cx="189627" cy="111900"/>
            </a:xfrm>
            <a:custGeom>
              <a:avLst/>
              <a:gdLst>
                <a:gd name="T0" fmla="*/ 2147483647 w 103"/>
                <a:gd name="T1" fmla="*/ 2147483647 h 57"/>
                <a:gd name="T2" fmla="*/ 2147483647 w 103"/>
                <a:gd name="T3" fmla="*/ 2147483647 h 57"/>
                <a:gd name="T4" fmla="*/ 2147483647 w 103"/>
                <a:gd name="T5" fmla="*/ 2147483647 h 57"/>
                <a:gd name="T6" fmla="*/ 2147483647 w 103"/>
                <a:gd name="T7" fmla="*/ 2147483647 h 57"/>
                <a:gd name="T8" fmla="*/ 2147483647 w 103"/>
                <a:gd name="T9" fmla="*/ 2147483647 h 57"/>
                <a:gd name="T10" fmla="*/ 2147483647 w 103"/>
                <a:gd name="T11" fmla="*/ 2147483647 h 57"/>
                <a:gd name="T12" fmla="*/ 2147483647 w 103"/>
                <a:gd name="T13" fmla="*/ 2147483647 h 57"/>
                <a:gd name="T14" fmla="*/ 2147483647 w 103"/>
                <a:gd name="T15" fmla="*/ 2147483647 h 57"/>
                <a:gd name="T16" fmla="*/ 2147483647 w 103"/>
                <a:gd name="T17" fmla="*/ 2147483647 h 57"/>
                <a:gd name="T18" fmla="*/ 2147483647 w 103"/>
                <a:gd name="T19" fmla="*/ 2147483647 h 57"/>
                <a:gd name="T20" fmla="*/ 2147483647 w 103"/>
                <a:gd name="T21" fmla="*/ 0 h 57"/>
                <a:gd name="T22" fmla="*/ 2147483647 w 103"/>
                <a:gd name="T23" fmla="*/ 2147483647 h 57"/>
                <a:gd name="T24" fmla="*/ 2147483647 w 103"/>
                <a:gd name="T25" fmla="*/ 2147483647 h 57"/>
                <a:gd name="T26" fmla="*/ 2147483647 w 103"/>
                <a:gd name="T27" fmla="*/ 2147483647 h 57"/>
                <a:gd name="T28" fmla="*/ 2147483647 w 103"/>
                <a:gd name="T29" fmla="*/ 2147483647 h 57"/>
                <a:gd name="T30" fmla="*/ 2147483647 w 103"/>
                <a:gd name="T31" fmla="*/ 2147483647 h 57"/>
                <a:gd name="T32" fmla="*/ 2147483647 w 103"/>
                <a:gd name="T33" fmla="*/ 2147483647 h 57"/>
                <a:gd name="T34" fmla="*/ 2147483647 w 103"/>
                <a:gd name="T35" fmla="*/ 2147483647 h 57"/>
                <a:gd name="T36" fmla="*/ 2147483647 w 103"/>
                <a:gd name="T37" fmla="*/ 2147483647 h 57"/>
                <a:gd name="T38" fmla="*/ 2147483647 w 103"/>
                <a:gd name="T39" fmla="*/ 2147483647 h 57"/>
                <a:gd name="T40" fmla="*/ 2147483647 w 103"/>
                <a:gd name="T41" fmla="*/ 2147483647 h 57"/>
                <a:gd name="T42" fmla="*/ 2147483647 w 103"/>
                <a:gd name="T43" fmla="*/ 2147483647 h 57"/>
                <a:gd name="T44" fmla="*/ 2147483647 w 103"/>
                <a:gd name="T45" fmla="*/ 2147483647 h 57"/>
                <a:gd name="T46" fmla="*/ 2147483647 w 103"/>
                <a:gd name="T47" fmla="*/ 2147483647 h 57"/>
                <a:gd name="T48" fmla="*/ 2147483647 w 103"/>
                <a:gd name="T49" fmla="*/ 2147483647 h 57"/>
                <a:gd name="T50" fmla="*/ 2147483647 w 103"/>
                <a:gd name="T51" fmla="*/ 2147483647 h 57"/>
                <a:gd name="T52" fmla="*/ 2147483647 w 103"/>
                <a:gd name="T53" fmla="*/ 2147483647 h 57"/>
                <a:gd name="T54" fmla="*/ 2147483647 w 103"/>
                <a:gd name="T55" fmla="*/ 2147483647 h 57"/>
                <a:gd name="T56" fmla="*/ 2147483647 w 103"/>
                <a:gd name="T57" fmla="*/ 2147483647 h 57"/>
                <a:gd name="T58" fmla="*/ 2147483647 w 103"/>
                <a:gd name="T59" fmla="*/ 2147483647 h 57"/>
                <a:gd name="T60" fmla="*/ 2147483647 w 103"/>
                <a:gd name="T61" fmla="*/ 2147483647 h 57"/>
                <a:gd name="T62" fmla="*/ 2147483647 w 103"/>
                <a:gd name="T63" fmla="*/ 2147483647 h 57"/>
                <a:gd name="T64" fmla="*/ 2147483647 w 103"/>
                <a:gd name="T65" fmla="*/ 2147483647 h 57"/>
                <a:gd name="T66" fmla="*/ 2147483647 w 103"/>
                <a:gd name="T67" fmla="*/ 2147483647 h 57"/>
                <a:gd name="T68" fmla="*/ 2147483647 w 103"/>
                <a:gd name="T69" fmla="*/ 2147483647 h 57"/>
                <a:gd name="T70" fmla="*/ 2147483647 w 103"/>
                <a:gd name="T71" fmla="*/ 2147483647 h 57"/>
                <a:gd name="T72" fmla="*/ 2147483647 w 103"/>
                <a:gd name="T73" fmla="*/ 2147483647 h 57"/>
                <a:gd name="T74" fmla="*/ 2147483647 w 103"/>
                <a:gd name="T75" fmla="*/ 2147483647 h 57"/>
                <a:gd name="T76" fmla="*/ 2147483647 w 103"/>
                <a:gd name="T77" fmla="*/ 2147483647 h 57"/>
                <a:gd name="T78" fmla="*/ 2147483647 w 103"/>
                <a:gd name="T79" fmla="*/ 2147483647 h 57"/>
                <a:gd name="T80" fmla="*/ 2147483647 w 103"/>
                <a:gd name="T81" fmla="*/ 2147483647 h 57"/>
                <a:gd name="T82" fmla="*/ 2147483647 w 103"/>
                <a:gd name="T83" fmla="*/ 2147483647 h 57"/>
                <a:gd name="T84" fmla="*/ 2147483647 w 103"/>
                <a:gd name="T85" fmla="*/ 2147483647 h 57"/>
                <a:gd name="T86" fmla="*/ 2147483647 w 103"/>
                <a:gd name="T87" fmla="*/ 2147483647 h 57"/>
                <a:gd name="T88" fmla="*/ 2147483647 w 103"/>
                <a:gd name="T89" fmla="*/ 2147483647 h 57"/>
                <a:gd name="T90" fmla="*/ 2147483647 w 103"/>
                <a:gd name="T91" fmla="*/ 2147483647 h 57"/>
                <a:gd name="T92" fmla="*/ 2147483647 w 103"/>
                <a:gd name="T93" fmla="*/ 2147483647 h 57"/>
                <a:gd name="T94" fmla="*/ 2147483647 w 103"/>
                <a:gd name="T95" fmla="*/ 2147483647 h 5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3"/>
                <a:gd name="T145" fmla="*/ 0 h 57"/>
                <a:gd name="T146" fmla="*/ 103 w 103"/>
                <a:gd name="T147" fmla="*/ 57 h 5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3" h="57">
                  <a:moveTo>
                    <a:pt x="75" y="43"/>
                  </a:moveTo>
                  <a:cubicBezTo>
                    <a:pt x="78" y="41"/>
                    <a:pt x="82" y="41"/>
                    <a:pt x="85" y="41"/>
                  </a:cubicBezTo>
                  <a:cubicBezTo>
                    <a:pt x="87" y="41"/>
                    <a:pt x="90" y="36"/>
                    <a:pt x="91" y="34"/>
                  </a:cubicBezTo>
                  <a:cubicBezTo>
                    <a:pt x="91" y="31"/>
                    <a:pt x="96" y="28"/>
                    <a:pt x="99" y="27"/>
                  </a:cubicBezTo>
                  <a:cubicBezTo>
                    <a:pt x="103" y="26"/>
                    <a:pt x="98" y="23"/>
                    <a:pt x="99" y="20"/>
                  </a:cubicBezTo>
                  <a:cubicBezTo>
                    <a:pt x="99" y="17"/>
                    <a:pt x="97" y="16"/>
                    <a:pt x="93" y="15"/>
                  </a:cubicBezTo>
                  <a:cubicBezTo>
                    <a:pt x="89" y="14"/>
                    <a:pt x="92" y="10"/>
                    <a:pt x="90" y="9"/>
                  </a:cubicBezTo>
                  <a:cubicBezTo>
                    <a:pt x="88" y="8"/>
                    <a:pt x="88" y="7"/>
                    <a:pt x="90" y="5"/>
                  </a:cubicBezTo>
                  <a:cubicBezTo>
                    <a:pt x="92" y="3"/>
                    <a:pt x="92" y="2"/>
                    <a:pt x="89" y="3"/>
                  </a:cubicBezTo>
                  <a:cubicBezTo>
                    <a:pt x="86" y="3"/>
                    <a:pt x="86" y="5"/>
                    <a:pt x="84" y="6"/>
                  </a:cubicBezTo>
                  <a:cubicBezTo>
                    <a:pt x="82" y="6"/>
                    <a:pt x="82" y="0"/>
                    <a:pt x="80" y="0"/>
                  </a:cubicBezTo>
                  <a:cubicBezTo>
                    <a:pt x="78" y="0"/>
                    <a:pt x="75" y="3"/>
                    <a:pt x="76" y="5"/>
                  </a:cubicBezTo>
                  <a:cubicBezTo>
                    <a:pt x="77" y="6"/>
                    <a:pt x="75" y="8"/>
                    <a:pt x="72" y="8"/>
                  </a:cubicBezTo>
                  <a:cubicBezTo>
                    <a:pt x="69" y="8"/>
                    <a:pt x="70" y="9"/>
                    <a:pt x="68" y="11"/>
                  </a:cubicBezTo>
                  <a:cubicBezTo>
                    <a:pt x="66" y="12"/>
                    <a:pt x="64" y="8"/>
                    <a:pt x="62" y="9"/>
                  </a:cubicBezTo>
                  <a:cubicBezTo>
                    <a:pt x="60" y="9"/>
                    <a:pt x="62" y="12"/>
                    <a:pt x="62" y="15"/>
                  </a:cubicBezTo>
                  <a:cubicBezTo>
                    <a:pt x="62" y="17"/>
                    <a:pt x="59" y="15"/>
                    <a:pt x="57" y="11"/>
                  </a:cubicBezTo>
                  <a:cubicBezTo>
                    <a:pt x="56" y="8"/>
                    <a:pt x="55" y="7"/>
                    <a:pt x="52" y="9"/>
                  </a:cubicBezTo>
                  <a:cubicBezTo>
                    <a:pt x="49" y="10"/>
                    <a:pt x="51" y="12"/>
                    <a:pt x="49" y="15"/>
                  </a:cubicBezTo>
                  <a:cubicBezTo>
                    <a:pt x="47" y="17"/>
                    <a:pt x="44" y="10"/>
                    <a:pt x="42" y="10"/>
                  </a:cubicBezTo>
                  <a:cubicBezTo>
                    <a:pt x="39" y="10"/>
                    <a:pt x="41" y="13"/>
                    <a:pt x="40" y="15"/>
                  </a:cubicBezTo>
                  <a:cubicBezTo>
                    <a:pt x="39" y="18"/>
                    <a:pt x="39" y="15"/>
                    <a:pt x="37" y="16"/>
                  </a:cubicBezTo>
                  <a:cubicBezTo>
                    <a:pt x="35" y="17"/>
                    <a:pt x="34" y="23"/>
                    <a:pt x="32" y="23"/>
                  </a:cubicBezTo>
                  <a:cubicBezTo>
                    <a:pt x="30" y="24"/>
                    <a:pt x="32" y="12"/>
                    <a:pt x="30" y="12"/>
                  </a:cubicBezTo>
                  <a:cubicBezTo>
                    <a:pt x="29" y="11"/>
                    <a:pt x="29" y="10"/>
                    <a:pt x="27" y="8"/>
                  </a:cubicBezTo>
                  <a:cubicBezTo>
                    <a:pt x="25" y="5"/>
                    <a:pt x="21" y="3"/>
                    <a:pt x="17" y="5"/>
                  </a:cubicBezTo>
                  <a:cubicBezTo>
                    <a:pt x="13" y="6"/>
                    <a:pt x="22" y="10"/>
                    <a:pt x="22" y="12"/>
                  </a:cubicBezTo>
                  <a:cubicBezTo>
                    <a:pt x="21" y="15"/>
                    <a:pt x="15" y="8"/>
                    <a:pt x="13" y="9"/>
                  </a:cubicBezTo>
                  <a:cubicBezTo>
                    <a:pt x="11" y="10"/>
                    <a:pt x="14" y="13"/>
                    <a:pt x="14" y="15"/>
                  </a:cubicBezTo>
                  <a:cubicBezTo>
                    <a:pt x="13" y="17"/>
                    <a:pt x="10" y="14"/>
                    <a:pt x="7" y="14"/>
                  </a:cubicBezTo>
                  <a:cubicBezTo>
                    <a:pt x="3" y="15"/>
                    <a:pt x="8" y="15"/>
                    <a:pt x="9" y="17"/>
                  </a:cubicBezTo>
                  <a:cubicBezTo>
                    <a:pt x="10" y="18"/>
                    <a:pt x="5" y="17"/>
                    <a:pt x="3" y="19"/>
                  </a:cubicBezTo>
                  <a:cubicBezTo>
                    <a:pt x="0" y="21"/>
                    <a:pt x="5" y="21"/>
                    <a:pt x="8" y="21"/>
                  </a:cubicBezTo>
                  <a:cubicBezTo>
                    <a:pt x="12" y="20"/>
                    <a:pt x="21" y="20"/>
                    <a:pt x="24" y="21"/>
                  </a:cubicBezTo>
                  <a:cubicBezTo>
                    <a:pt x="27" y="22"/>
                    <a:pt x="26" y="22"/>
                    <a:pt x="22" y="24"/>
                  </a:cubicBezTo>
                  <a:cubicBezTo>
                    <a:pt x="18" y="25"/>
                    <a:pt x="21" y="26"/>
                    <a:pt x="22" y="25"/>
                  </a:cubicBezTo>
                  <a:cubicBezTo>
                    <a:pt x="24" y="25"/>
                    <a:pt x="25" y="25"/>
                    <a:pt x="26" y="28"/>
                  </a:cubicBezTo>
                  <a:cubicBezTo>
                    <a:pt x="27" y="30"/>
                    <a:pt x="10" y="28"/>
                    <a:pt x="6" y="30"/>
                  </a:cubicBezTo>
                  <a:cubicBezTo>
                    <a:pt x="2" y="33"/>
                    <a:pt x="13" y="32"/>
                    <a:pt x="16" y="32"/>
                  </a:cubicBezTo>
                  <a:cubicBezTo>
                    <a:pt x="19" y="32"/>
                    <a:pt x="19" y="37"/>
                    <a:pt x="22" y="37"/>
                  </a:cubicBezTo>
                  <a:cubicBezTo>
                    <a:pt x="24" y="37"/>
                    <a:pt x="23" y="37"/>
                    <a:pt x="24" y="42"/>
                  </a:cubicBezTo>
                  <a:cubicBezTo>
                    <a:pt x="25" y="47"/>
                    <a:pt x="17" y="45"/>
                    <a:pt x="14" y="46"/>
                  </a:cubicBezTo>
                  <a:cubicBezTo>
                    <a:pt x="10" y="47"/>
                    <a:pt x="16" y="49"/>
                    <a:pt x="20" y="50"/>
                  </a:cubicBezTo>
                  <a:cubicBezTo>
                    <a:pt x="24" y="50"/>
                    <a:pt x="31" y="51"/>
                    <a:pt x="33" y="53"/>
                  </a:cubicBezTo>
                  <a:cubicBezTo>
                    <a:pt x="35" y="55"/>
                    <a:pt x="44" y="57"/>
                    <a:pt x="49" y="56"/>
                  </a:cubicBezTo>
                  <a:cubicBezTo>
                    <a:pt x="52" y="56"/>
                    <a:pt x="54" y="52"/>
                    <a:pt x="56" y="51"/>
                  </a:cubicBezTo>
                  <a:cubicBezTo>
                    <a:pt x="58" y="49"/>
                    <a:pt x="63" y="50"/>
                    <a:pt x="66" y="49"/>
                  </a:cubicBezTo>
                  <a:cubicBezTo>
                    <a:pt x="69" y="49"/>
                    <a:pt x="73" y="45"/>
                    <a:pt x="75" y="4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3" name="Freeform 10"/>
            <p:cNvSpPr>
              <a:spLocks noChangeArrowheads="1"/>
            </p:cNvSpPr>
            <p:nvPr/>
          </p:nvSpPr>
          <p:spPr bwMode="auto">
            <a:xfrm>
              <a:off x="3257501" y="2613481"/>
              <a:ext cx="145983" cy="246181"/>
            </a:xfrm>
            <a:custGeom>
              <a:avLst/>
              <a:gdLst>
                <a:gd name="T0" fmla="*/ 2147483647 w 80"/>
                <a:gd name="T1" fmla="*/ 2147483647 h 126"/>
                <a:gd name="T2" fmla="*/ 2147483647 w 80"/>
                <a:gd name="T3" fmla="*/ 2147483647 h 126"/>
                <a:gd name="T4" fmla="*/ 2147483647 w 80"/>
                <a:gd name="T5" fmla="*/ 2147483647 h 126"/>
                <a:gd name="T6" fmla="*/ 2147483647 w 80"/>
                <a:gd name="T7" fmla="*/ 2147483647 h 126"/>
                <a:gd name="T8" fmla="*/ 2147483647 w 80"/>
                <a:gd name="T9" fmla="*/ 2147483647 h 126"/>
                <a:gd name="T10" fmla="*/ 2147483647 w 80"/>
                <a:gd name="T11" fmla="*/ 2147483647 h 126"/>
                <a:gd name="T12" fmla="*/ 2147483647 w 80"/>
                <a:gd name="T13" fmla="*/ 2147483647 h 126"/>
                <a:gd name="T14" fmla="*/ 2147483647 w 80"/>
                <a:gd name="T15" fmla="*/ 2147483647 h 126"/>
                <a:gd name="T16" fmla="*/ 2147483647 w 80"/>
                <a:gd name="T17" fmla="*/ 2147483647 h 126"/>
                <a:gd name="T18" fmla="*/ 2147483647 w 80"/>
                <a:gd name="T19" fmla="*/ 2147483647 h 126"/>
                <a:gd name="T20" fmla="*/ 2147483647 w 80"/>
                <a:gd name="T21" fmla="*/ 2147483647 h 126"/>
                <a:gd name="T22" fmla="*/ 2147483647 w 80"/>
                <a:gd name="T23" fmla="*/ 2147483647 h 126"/>
                <a:gd name="T24" fmla="*/ 2147483647 w 80"/>
                <a:gd name="T25" fmla="*/ 2147483647 h 126"/>
                <a:gd name="T26" fmla="*/ 2147483647 w 80"/>
                <a:gd name="T27" fmla="*/ 2147483647 h 126"/>
                <a:gd name="T28" fmla="*/ 2147483647 w 80"/>
                <a:gd name="T29" fmla="*/ 2147483647 h 126"/>
                <a:gd name="T30" fmla="*/ 2147483647 w 80"/>
                <a:gd name="T31" fmla="*/ 2147483647 h 126"/>
                <a:gd name="T32" fmla="*/ 2147483647 w 80"/>
                <a:gd name="T33" fmla="*/ 2147483647 h 126"/>
                <a:gd name="T34" fmla="*/ 2147483647 w 80"/>
                <a:gd name="T35" fmla="*/ 2147483647 h 126"/>
                <a:gd name="T36" fmla="*/ 2147483647 w 80"/>
                <a:gd name="T37" fmla="*/ 2147483647 h 126"/>
                <a:gd name="T38" fmla="*/ 2147483647 w 80"/>
                <a:gd name="T39" fmla="*/ 2147483647 h 126"/>
                <a:gd name="T40" fmla="*/ 2147483647 w 80"/>
                <a:gd name="T41" fmla="*/ 2147483647 h 126"/>
                <a:gd name="T42" fmla="*/ 2147483647 w 80"/>
                <a:gd name="T43" fmla="*/ 2147483647 h 126"/>
                <a:gd name="T44" fmla="*/ 2147483647 w 80"/>
                <a:gd name="T45" fmla="*/ 2147483647 h 126"/>
                <a:gd name="T46" fmla="*/ 2147483647 w 80"/>
                <a:gd name="T47" fmla="*/ 2147483647 h 126"/>
                <a:gd name="T48" fmla="*/ 2147483647 w 80"/>
                <a:gd name="T49" fmla="*/ 2147483647 h 126"/>
                <a:gd name="T50" fmla="*/ 2147483647 w 80"/>
                <a:gd name="T51" fmla="*/ 2147483647 h 126"/>
                <a:gd name="T52" fmla="*/ 2147483647 w 80"/>
                <a:gd name="T53" fmla="*/ 2147483647 h 126"/>
                <a:gd name="T54" fmla="*/ 2147483647 w 80"/>
                <a:gd name="T55" fmla="*/ 2147483647 h 126"/>
                <a:gd name="T56" fmla="*/ 2147483647 w 80"/>
                <a:gd name="T57" fmla="*/ 2147483647 h 126"/>
                <a:gd name="T58" fmla="*/ 2147483647 w 80"/>
                <a:gd name="T59" fmla="*/ 2147483647 h 126"/>
                <a:gd name="T60" fmla="*/ 2147483647 w 80"/>
                <a:gd name="T61" fmla="*/ 2147483647 h 126"/>
                <a:gd name="T62" fmla="*/ 2147483647 w 80"/>
                <a:gd name="T63" fmla="*/ 2147483647 h 126"/>
                <a:gd name="T64" fmla="*/ 2147483647 w 80"/>
                <a:gd name="T65" fmla="*/ 2147483647 h 126"/>
                <a:gd name="T66" fmla="*/ 2147483647 w 80"/>
                <a:gd name="T67" fmla="*/ 2147483647 h 126"/>
                <a:gd name="T68" fmla="*/ 2147483647 w 80"/>
                <a:gd name="T69" fmla="*/ 2147483647 h 126"/>
                <a:gd name="T70" fmla="*/ 2147483647 w 80"/>
                <a:gd name="T71" fmla="*/ 2147483647 h 126"/>
                <a:gd name="T72" fmla="*/ 2147483647 w 80"/>
                <a:gd name="T73" fmla="*/ 2147483647 h 126"/>
                <a:gd name="T74" fmla="*/ 2147483647 w 80"/>
                <a:gd name="T75" fmla="*/ 2147483647 h 126"/>
                <a:gd name="T76" fmla="*/ 2147483647 w 80"/>
                <a:gd name="T77" fmla="*/ 2147483647 h 126"/>
                <a:gd name="T78" fmla="*/ 2147483647 w 80"/>
                <a:gd name="T79" fmla="*/ 2147483647 h 126"/>
                <a:gd name="T80" fmla="*/ 2147483647 w 80"/>
                <a:gd name="T81" fmla="*/ 2147483647 h 126"/>
                <a:gd name="T82" fmla="*/ 2147483647 w 80"/>
                <a:gd name="T83" fmla="*/ 2147483647 h 126"/>
                <a:gd name="T84" fmla="*/ 2147483647 w 80"/>
                <a:gd name="T85" fmla="*/ 2147483647 h 126"/>
                <a:gd name="T86" fmla="*/ 2147483647 w 80"/>
                <a:gd name="T87" fmla="*/ 2147483647 h 126"/>
                <a:gd name="T88" fmla="*/ 2147483647 w 80"/>
                <a:gd name="T89" fmla="*/ 2147483647 h 126"/>
                <a:gd name="T90" fmla="*/ 2147483647 w 80"/>
                <a:gd name="T91" fmla="*/ 2147483647 h 126"/>
                <a:gd name="T92" fmla="*/ 2147483647 w 80"/>
                <a:gd name="T93" fmla="*/ 2147483647 h 126"/>
                <a:gd name="T94" fmla="*/ 2147483647 w 80"/>
                <a:gd name="T95" fmla="*/ 2147483647 h 126"/>
                <a:gd name="T96" fmla="*/ 2147483647 w 80"/>
                <a:gd name="T97" fmla="*/ 2147483647 h 126"/>
                <a:gd name="T98" fmla="*/ 2147483647 w 80"/>
                <a:gd name="T99" fmla="*/ 2147483647 h 126"/>
                <a:gd name="T100" fmla="*/ 2147483647 w 80"/>
                <a:gd name="T101" fmla="*/ 2147483647 h 126"/>
                <a:gd name="T102" fmla="*/ 2147483647 w 80"/>
                <a:gd name="T103" fmla="*/ 2147483647 h 12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0"/>
                <a:gd name="T157" fmla="*/ 0 h 126"/>
                <a:gd name="T158" fmla="*/ 80 w 80"/>
                <a:gd name="T159" fmla="*/ 126 h 12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0" h="126">
                  <a:moveTo>
                    <a:pt x="4" y="21"/>
                  </a:moveTo>
                  <a:cubicBezTo>
                    <a:pt x="4" y="22"/>
                    <a:pt x="0" y="24"/>
                    <a:pt x="1" y="25"/>
                  </a:cubicBezTo>
                  <a:cubicBezTo>
                    <a:pt x="2" y="27"/>
                    <a:pt x="4" y="30"/>
                    <a:pt x="7" y="30"/>
                  </a:cubicBezTo>
                  <a:cubicBezTo>
                    <a:pt x="9" y="29"/>
                    <a:pt x="12" y="28"/>
                    <a:pt x="11" y="29"/>
                  </a:cubicBezTo>
                  <a:cubicBezTo>
                    <a:pt x="11" y="31"/>
                    <a:pt x="11" y="32"/>
                    <a:pt x="9" y="33"/>
                  </a:cubicBezTo>
                  <a:cubicBezTo>
                    <a:pt x="7" y="34"/>
                    <a:pt x="4" y="37"/>
                    <a:pt x="6" y="38"/>
                  </a:cubicBezTo>
                  <a:cubicBezTo>
                    <a:pt x="7" y="38"/>
                    <a:pt x="14" y="34"/>
                    <a:pt x="13" y="35"/>
                  </a:cubicBezTo>
                  <a:cubicBezTo>
                    <a:pt x="13" y="37"/>
                    <a:pt x="14" y="39"/>
                    <a:pt x="15" y="40"/>
                  </a:cubicBezTo>
                  <a:cubicBezTo>
                    <a:pt x="16" y="41"/>
                    <a:pt x="16" y="44"/>
                    <a:pt x="16" y="46"/>
                  </a:cubicBezTo>
                  <a:cubicBezTo>
                    <a:pt x="15" y="48"/>
                    <a:pt x="15" y="53"/>
                    <a:pt x="14" y="54"/>
                  </a:cubicBezTo>
                  <a:cubicBezTo>
                    <a:pt x="13" y="55"/>
                    <a:pt x="14" y="60"/>
                    <a:pt x="18" y="60"/>
                  </a:cubicBezTo>
                  <a:cubicBezTo>
                    <a:pt x="21" y="60"/>
                    <a:pt x="26" y="57"/>
                    <a:pt x="27" y="58"/>
                  </a:cubicBezTo>
                  <a:cubicBezTo>
                    <a:pt x="28" y="60"/>
                    <a:pt x="27" y="66"/>
                    <a:pt x="29" y="68"/>
                  </a:cubicBezTo>
                  <a:cubicBezTo>
                    <a:pt x="32" y="70"/>
                    <a:pt x="33" y="72"/>
                    <a:pt x="32" y="74"/>
                  </a:cubicBezTo>
                  <a:cubicBezTo>
                    <a:pt x="31" y="76"/>
                    <a:pt x="25" y="81"/>
                    <a:pt x="23" y="81"/>
                  </a:cubicBezTo>
                  <a:cubicBezTo>
                    <a:pt x="22" y="81"/>
                    <a:pt x="17" y="80"/>
                    <a:pt x="16" y="83"/>
                  </a:cubicBezTo>
                  <a:cubicBezTo>
                    <a:pt x="15" y="85"/>
                    <a:pt x="16" y="89"/>
                    <a:pt x="18" y="88"/>
                  </a:cubicBezTo>
                  <a:cubicBezTo>
                    <a:pt x="20" y="87"/>
                    <a:pt x="23" y="88"/>
                    <a:pt x="20" y="92"/>
                  </a:cubicBezTo>
                  <a:cubicBezTo>
                    <a:pt x="16" y="95"/>
                    <a:pt x="9" y="98"/>
                    <a:pt x="9" y="100"/>
                  </a:cubicBezTo>
                  <a:cubicBezTo>
                    <a:pt x="9" y="101"/>
                    <a:pt x="15" y="103"/>
                    <a:pt x="19" y="104"/>
                  </a:cubicBezTo>
                  <a:cubicBezTo>
                    <a:pt x="22" y="105"/>
                    <a:pt x="29" y="106"/>
                    <a:pt x="28" y="107"/>
                  </a:cubicBezTo>
                  <a:cubicBezTo>
                    <a:pt x="27" y="108"/>
                    <a:pt x="19" y="109"/>
                    <a:pt x="17" y="111"/>
                  </a:cubicBezTo>
                  <a:cubicBezTo>
                    <a:pt x="15" y="112"/>
                    <a:pt x="13" y="117"/>
                    <a:pt x="12" y="118"/>
                  </a:cubicBezTo>
                  <a:cubicBezTo>
                    <a:pt x="10" y="120"/>
                    <a:pt x="3" y="124"/>
                    <a:pt x="6" y="125"/>
                  </a:cubicBezTo>
                  <a:cubicBezTo>
                    <a:pt x="9" y="126"/>
                    <a:pt x="15" y="121"/>
                    <a:pt x="18" y="121"/>
                  </a:cubicBezTo>
                  <a:cubicBezTo>
                    <a:pt x="20" y="121"/>
                    <a:pt x="23" y="123"/>
                    <a:pt x="26" y="120"/>
                  </a:cubicBezTo>
                  <a:cubicBezTo>
                    <a:pt x="29" y="117"/>
                    <a:pt x="30" y="114"/>
                    <a:pt x="32" y="115"/>
                  </a:cubicBezTo>
                  <a:cubicBezTo>
                    <a:pt x="34" y="116"/>
                    <a:pt x="37" y="119"/>
                    <a:pt x="42" y="116"/>
                  </a:cubicBezTo>
                  <a:cubicBezTo>
                    <a:pt x="47" y="113"/>
                    <a:pt x="53" y="113"/>
                    <a:pt x="57" y="113"/>
                  </a:cubicBezTo>
                  <a:cubicBezTo>
                    <a:pt x="62" y="112"/>
                    <a:pt x="74" y="110"/>
                    <a:pt x="71" y="109"/>
                  </a:cubicBezTo>
                  <a:cubicBezTo>
                    <a:pt x="69" y="107"/>
                    <a:pt x="64" y="106"/>
                    <a:pt x="67" y="103"/>
                  </a:cubicBezTo>
                  <a:cubicBezTo>
                    <a:pt x="70" y="100"/>
                    <a:pt x="80" y="93"/>
                    <a:pt x="77" y="90"/>
                  </a:cubicBezTo>
                  <a:cubicBezTo>
                    <a:pt x="74" y="86"/>
                    <a:pt x="67" y="85"/>
                    <a:pt x="64" y="86"/>
                  </a:cubicBezTo>
                  <a:cubicBezTo>
                    <a:pt x="61" y="87"/>
                    <a:pt x="64" y="84"/>
                    <a:pt x="64" y="82"/>
                  </a:cubicBezTo>
                  <a:cubicBezTo>
                    <a:pt x="63" y="80"/>
                    <a:pt x="62" y="78"/>
                    <a:pt x="61" y="75"/>
                  </a:cubicBezTo>
                  <a:cubicBezTo>
                    <a:pt x="61" y="72"/>
                    <a:pt x="58" y="66"/>
                    <a:pt x="55" y="64"/>
                  </a:cubicBezTo>
                  <a:cubicBezTo>
                    <a:pt x="52" y="63"/>
                    <a:pt x="47" y="59"/>
                    <a:pt x="46" y="55"/>
                  </a:cubicBezTo>
                  <a:cubicBezTo>
                    <a:pt x="44" y="50"/>
                    <a:pt x="46" y="45"/>
                    <a:pt x="42" y="43"/>
                  </a:cubicBezTo>
                  <a:cubicBezTo>
                    <a:pt x="38" y="40"/>
                    <a:pt x="34" y="40"/>
                    <a:pt x="37" y="36"/>
                  </a:cubicBezTo>
                  <a:cubicBezTo>
                    <a:pt x="40" y="33"/>
                    <a:pt x="43" y="28"/>
                    <a:pt x="45" y="26"/>
                  </a:cubicBezTo>
                  <a:cubicBezTo>
                    <a:pt x="47" y="23"/>
                    <a:pt x="51" y="19"/>
                    <a:pt x="46" y="18"/>
                  </a:cubicBezTo>
                  <a:cubicBezTo>
                    <a:pt x="43" y="17"/>
                    <a:pt x="39" y="16"/>
                    <a:pt x="36" y="16"/>
                  </a:cubicBezTo>
                  <a:cubicBezTo>
                    <a:pt x="34" y="16"/>
                    <a:pt x="23" y="21"/>
                    <a:pt x="23" y="20"/>
                  </a:cubicBezTo>
                  <a:cubicBezTo>
                    <a:pt x="24" y="18"/>
                    <a:pt x="29" y="12"/>
                    <a:pt x="30" y="10"/>
                  </a:cubicBezTo>
                  <a:cubicBezTo>
                    <a:pt x="32" y="9"/>
                    <a:pt x="36" y="6"/>
                    <a:pt x="36" y="3"/>
                  </a:cubicBezTo>
                  <a:cubicBezTo>
                    <a:pt x="36" y="0"/>
                    <a:pt x="31" y="2"/>
                    <a:pt x="28" y="2"/>
                  </a:cubicBezTo>
                  <a:cubicBezTo>
                    <a:pt x="25" y="2"/>
                    <a:pt x="16" y="2"/>
                    <a:pt x="15" y="3"/>
                  </a:cubicBezTo>
                  <a:cubicBezTo>
                    <a:pt x="14" y="3"/>
                    <a:pt x="14" y="8"/>
                    <a:pt x="12" y="9"/>
                  </a:cubicBezTo>
                  <a:cubicBezTo>
                    <a:pt x="11" y="9"/>
                    <a:pt x="16" y="11"/>
                    <a:pt x="15" y="13"/>
                  </a:cubicBezTo>
                  <a:cubicBezTo>
                    <a:pt x="13" y="15"/>
                    <a:pt x="8" y="17"/>
                    <a:pt x="9" y="19"/>
                  </a:cubicBezTo>
                  <a:cubicBezTo>
                    <a:pt x="10" y="20"/>
                    <a:pt x="10" y="24"/>
                    <a:pt x="8" y="24"/>
                  </a:cubicBezTo>
                  <a:cubicBezTo>
                    <a:pt x="6" y="24"/>
                    <a:pt x="5" y="20"/>
                    <a:pt x="4" y="2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4" name="Freeform 11"/>
            <p:cNvSpPr>
              <a:spLocks noChangeArrowheads="1"/>
            </p:cNvSpPr>
            <p:nvPr/>
          </p:nvSpPr>
          <p:spPr bwMode="auto">
            <a:xfrm>
              <a:off x="3173222" y="2718987"/>
              <a:ext cx="94814" cy="97513"/>
            </a:xfrm>
            <a:custGeom>
              <a:avLst/>
              <a:gdLst>
                <a:gd name="T0" fmla="*/ 2147483647 w 51"/>
                <a:gd name="T1" fmla="*/ 2147483647 h 50"/>
                <a:gd name="T2" fmla="*/ 2147483647 w 51"/>
                <a:gd name="T3" fmla="*/ 2147483647 h 50"/>
                <a:gd name="T4" fmla="*/ 2147483647 w 51"/>
                <a:gd name="T5" fmla="*/ 2147483647 h 50"/>
                <a:gd name="T6" fmla="*/ 2147483647 w 51"/>
                <a:gd name="T7" fmla="*/ 2147483647 h 50"/>
                <a:gd name="T8" fmla="*/ 2147483647 w 51"/>
                <a:gd name="T9" fmla="*/ 2147483647 h 50"/>
                <a:gd name="T10" fmla="*/ 2147483647 w 51"/>
                <a:gd name="T11" fmla="*/ 2147483647 h 50"/>
                <a:gd name="T12" fmla="*/ 2147483647 w 51"/>
                <a:gd name="T13" fmla="*/ 2147483647 h 50"/>
                <a:gd name="T14" fmla="*/ 2147483647 w 51"/>
                <a:gd name="T15" fmla="*/ 2147483647 h 50"/>
                <a:gd name="T16" fmla="*/ 2147483647 w 51"/>
                <a:gd name="T17" fmla="*/ 2147483647 h 50"/>
                <a:gd name="T18" fmla="*/ 2147483647 w 51"/>
                <a:gd name="T19" fmla="*/ 2147483647 h 50"/>
                <a:gd name="T20" fmla="*/ 2147483647 w 51"/>
                <a:gd name="T21" fmla="*/ 2147483647 h 50"/>
                <a:gd name="T22" fmla="*/ 2147483647 w 51"/>
                <a:gd name="T23" fmla="*/ 2147483647 h 50"/>
                <a:gd name="T24" fmla="*/ 2147483647 w 51"/>
                <a:gd name="T25" fmla="*/ 2147483647 h 50"/>
                <a:gd name="T26" fmla="*/ 2147483647 w 51"/>
                <a:gd name="T27" fmla="*/ 2147483647 h 50"/>
                <a:gd name="T28" fmla="*/ 2147483647 w 51"/>
                <a:gd name="T29" fmla="*/ 2147483647 h 50"/>
                <a:gd name="T30" fmla="*/ 2147483647 w 51"/>
                <a:gd name="T31" fmla="*/ 2147483647 h 50"/>
                <a:gd name="T32" fmla="*/ 2147483647 w 51"/>
                <a:gd name="T33" fmla="*/ 2147483647 h 50"/>
                <a:gd name="T34" fmla="*/ 2147483647 w 51"/>
                <a:gd name="T35" fmla="*/ 2147483647 h 50"/>
                <a:gd name="T36" fmla="*/ 2147483647 w 51"/>
                <a:gd name="T37" fmla="*/ 2147483647 h 50"/>
                <a:gd name="T38" fmla="*/ 2147483647 w 51"/>
                <a:gd name="T39" fmla="*/ 2147483647 h 50"/>
                <a:gd name="T40" fmla="*/ 2147483647 w 51"/>
                <a:gd name="T41" fmla="*/ 2147483647 h 50"/>
                <a:gd name="T42" fmla="*/ 2147483647 w 51"/>
                <a:gd name="T43" fmla="*/ 2147483647 h 50"/>
                <a:gd name="T44" fmla="*/ 2147483647 w 51"/>
                <a:gd name="T45" fmla="*/ 2147483647 h 50"/>
                <a:gd name="T46" fmla="*/ 2147483647 w 51"/>
                <a:gd name="T47" fmla="*/ 2147483647 h 50"/>
                <a:gd name="T48" fmla="*/ 2147483647 w 51"/>
                <a:gd name="T49" fmla="*/ 2147483647 h 50"/>
                <a:gd name="T50" fmla="*/ 2147483647 w 51"/>
                <a:gd name="T51" fmla="*/ 2147483647 h 50"/>
                <a:gd name="T52" fmla="*/ 2147483647 w 51"/>
                <a:gd name="T53" fmla="*/ 2147483647 h 50"/>
                <a:gd name="T54" fmla="*/ 2147483647 w 51"/>
                <a:gd name="T55" fmla="*/ 2147483647 h 50"/>
                <a:gd name="T56" fmla="*/ 2147483647 w 51"/>
                <a:gd name="T57" fmla="*/ 2147483647 h 50"/>
                <a:gd name="T58" fmla="*/ 2147483647 w 51"/>
                <a:gd name="T59" fmla="*/ 2147483647 h 50"/>
                <a:gd name="T60" fmla="*/ 2147483647 w 51"/>
                <a:gd name="T61" fmla="*/ 2147483647 h 50"/>
                <a:gd name="T62" fmla="*/ 2147483647 w 51"/>
                <a:gd name="T63" fmla="*/ 0 h 50"/>
                <a:gd name="T64" fmla="*/ 2147483647 w 51"/>
                <a:gd name="T65" fmla="*/ 0 h 50"/>
                <a:gd name="T66" fmla="*/ 2147483647 w 51"/>
                <a:gd name="T67" fmla="*/ 0 h 50"/>
                <a:gd name="T68" fmla="*/ 2147483647 w 51"/>
                <a:gd name="T69" fmla="*/ 2147483647 h 50"/>
                <a:gd name="T70" fmla="*/ 2147483647 w 51"/>
                <a:gd name="T71" fmla="*/ 2147483647 h 50"/>
                <a:gd name="T72" fmla="*/ 2147483647 w 51"/>
                <a:gd name="T73" fmla="*/ 2147483647 h 50"/>
                <a:gd name="T74" fmla="*/ 2147483647 w 51"/>
                <a:gd name="T75" fmla="*/ 2147483647 h 50"/>
                <a:gd name="T76" fmla="*/ 2147483647 w 51"/>
                <a:gd name="T77" fmla="*/ 2147483647 h 50"/>
                <a:gd name="T78" fmla="*/ 2147483647 w 51"/>
                <a:gd name="T79" fmla="*/ 2147483647 h 50"/>
                <a:gd name="T80" fmla="*/ 2147483647 w 51"/>
                <a:gd name="T81" fmla="*/ 2147483647 h 50"/>
                <a:gd name="T82" fmla="*/ 2147483647 w 51"/>
                <a:gd name="T83" fmla="*/ 2147483647 h 50"/>
                <a:gd name="T84" fmla="*/ 2147483647 w 51"/>
                <a:gd name="T85" fmla="*/ 2147483647 h 50"/>
                <a:gd name="T86" fmla="*/ 2147483647 w 51"/>
                <a:gd name="T87" fmla="*/ 2147483647 h 50"/>
                <a:gd name="T88" fmla="*/ 2147483647 w 51"/>
                <a:gd name="T89" fmla="*/ 2147483647 h 50"/>
                <a:gd name="T90" fmla="*/ 2147483647 w 51"/>
                <a:gd name="T91" fmla="*/ 2147483647 h 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1"/>
                <a:gd name="T139" fmla="*/ 0 h 50"/>
                <a:gd name="T140" fmla="*/ 51 w 51"/>
                <a:gd name="T141" fmla="*/ 50 h 5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1" h="50">
                  <a:moveTo>
                    <a:pt x="15" y="50"/>
                  </a:moveTo>
                  <a:cubicBezTo>
                    <a:pt x="20" y="50"/>
                    <a:pt x="28" y="45"/>
                    <a:pt x="31" y="43"/>
                  </a:cubicBezTo>
                  <a:cubicBezTo>
                    <a:pt x="33" y="42"/>
                    <a:pt x="41" y="41"/>
                    <a:pt x="43" y="41"/>
                  </a:cubicBezTo>
                  <a:cubicBezTo>
                    <a:pt x="45" y="41"/>
                    <a:pt x="49" y="29"/>
                    <a:pt x="49" y="26"/>
                  </a:cubicBezTo>
                  <a:cubicBezTo>
                    <a:pt x="49" y="24"/>
                    <a:pt x="47" y="19"/>
                    <a:pt x="48" y="16"/>
                  </a:cubicBezTo>
                  <a:cubicBezTo>
                    <a:pt x="48" y="16"/>
                    <a:pt x="48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4"/>
                    <a:pt x="49" y="14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9"/>
                    <a:pt x="50" y="9"/>
                  </a:cubicBezTo>
                  <a:cubicBezTo>
                    <a:pt x="51" y="9"/>
                    <a:pt x="51" y="8"/>
                    <a:pt x="51" y="8"/>
                  </a:cubicBezTo>
                  <a:cubicBezTo>
                    <a:pt x="51" y="8"/>
                    <a:pt x="51" y="7"/>
                    <a:pt x="51" y="7"/>
                  </a:cubicBezTo>
                  <a:cubicBezTo>
                    <a:pt x="51" y="7"/>
                    <a:pt x="51" y="7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4"/>
                    <a:pt x="51" y="4"/>
                  </a:cubicBezTo>
                  <a:cubicBezTo>
                    <a:pt x="51" y="4"/>
                    <a:pt x="51" y="4"/>
                    <a:pt x="51" y="3"/>
                  </a:cubicBezTo>
                  <a:cubicBezTo>
                    <a:pt x="51" y="3"/>
                    <a:pt x="51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49" y="2"/>
                    <a:pt x="49" y="2"/>
                  </a:cubicBezTo>
                  <a:cubicBezTo>
                    <a:pt x="49" y="2"/>
                    <a:pt x="48" y="2"/>
                    <a:pt x="48" y="2"/>
                  </a:cubicBezTo>
                  <a:cubicBezTo>
                    <a:pt x="48" y="2"/>
                    <a:pt x="47" y="2"/>
                    <a:pt x="47" y="2"/>
                  </a:cubicBezTo>
                  <a:cubicBezTo>
                    <a:pt x="47" y="2"/>
                    <a:pt x="46" y="1"/>
                    <a:pt x="46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2" y="1"/>
                    <a:pt x="41" y="1"/>
                    <a:pt x="41" y="1"/>
                  </a:cubicBezTo>
                  <a:cubicBezTo>
                    <a:pt x="40" y="1"/>
                    <a:pt x="40" y="1"/>
                    <a:pt x="39" y="1"/>
                  </a:cubicBezTo>
                  <a:cubicBezTo>
                    <a:pt x="39" y="1"/>
                    <a:pt x="39" y="0"/>
                    <a:pt x="38" y="0"/>
                  </a:cubicBezTo>
                  <a:cubicBezTo>
                    <a:pt x="38" y="0"/>
                    <a:pt x="37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1"/>
                    <a:pt x="34" y="1"/>
                  </a:cubicBezTo>
                  <a:cubicBezTo>
                    <a:pt x="30" y="1"/>
                    <a:pt x="25" y="6"/>
                    <a:pt x="24" y="7"/>
                  </a:cubicBezTo>
                  <a:cubicBezTo>
                    <a:pt x="23" y="8"/>
                    <a:pt x="27" y="11"/>
                    <a:pt x="26" y="12"/>
                  </a:cubicBezTo>
                  <a:cubicBezTo>
                    <a:pt x="24" y="13"/>
                    <a:pt x="18" y="13"/>
                    <a:pt x="12" y="13"/>
                  </a:cubicBezTo>
                  <a:cubicBezTo>
                    <a:pt x="7" y="14"/>
                    <a:pt x="13" y="15"/>
                    <a:pt x="16" y="18"/>
                  </a:cubicBezTo>
                  <a:cubicBezTo>
                    <a:pt x="18" y="21"/>
                    <a:pt x="16" y="20"/>
                    <a:pt x="12" y="23"/>
                  </a:cubicBezTo>
                  <a:cubicBezTo>
                    <a:pt x="8" y="26"/>
                    <a:pt x="11" y="25"/>
                    <a:pt x="16" y="26"/>
                  </a:cubicBezTo>
                  <a:cubicBezTo>
                    <a:pt x="21" y="26"/>
                    <a:pt x="21" y="27"/>
                    <a:pt x="18" y="29"/>
                  </a:cubicBezTo>
                  <a:cubicBezTo>
                    <a:pt x="16" y="30"/>
                    <a:pt x="12" y="35"/>
                    <a:pt x="15" y="35"/>
                  </a:cubicBezTo>
                  <a:cubicBezTo>
                    <a:pt x="18" y="35"/>
                    <a:pt x="19" y="36"/>
                    <a:pt x="16" y="37"/>
                  </a:cubicBezTo>
                  <a:cubicBezTo>
                    <a:pt x="14" y="38"/>
                    <a:pt x="11" y="39"/>
                    <a:pt x="6" y="42"/>
                  </a:cubicBezTo>
                  <a:cubicBezTo>
                    <a:pt x="0" y="44"/>
                    <a:pt x="11" y="50"/>
                    <a:pt x="15" y="5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5" name="Freeform 12"/>
            <p:cNvSpPr>
              <a:spLocks noChangeArrowheads="1"/>
            </p:cNvSpPr>
            <p:nvPr/>
          </p:nvSpPr>
          <p:spPr bwMode="auto">
            <a:xfrm>
              <a:off x="3251481" y="2623072"/>
              <a:ext cx="24080" cy="25578"/>
            </a:xfrm>
            <a:custGeom>
              <a:avLst/>
              <a:gdLst>
                <a:gd name="T0" fmla="*/ 2147483647 w 13"/>
                <a:gd name="T1" fmla="*/ 2147483647 h 13"/>
                <a:gd name="T2" fmla="*/ 2147483647 w 13"/>
                <a:gd name="T3" fmla="*/ 2147483647 h 13"/>
                <a:gd name="T4" fmla="*/ 0 w 13"/>
                <a:gd name="T5" fmla="*/ 2147483647 h 13"/>
                <a:gd name="T6" fmla="*/ 2147483647 w 13"/>
                <a:gd name="T7" fmla="*/ 2147483647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3"/>
                <a:gd name="T14" fmla="*/ 13 w 13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3">
                  <a:moveTo>
                    <a:pt x="3" y="11"/>
                  </a:moveTo>
                  <a:cubicBezTo>
                    <a:pt x="6" y="9"/>
                    <a:pt x="13" y="0"/>
                    <a:pt x="10" y="2"/>
                  </a:cubicBezTo>
                  <a:cubicBezTo>
                    <a:pt x="7" y="3"/>
                    <a:pt x="1" y="6"/>
                    <a:pt x="0" y="7"/>
                  </a:cubicBezTo>
                  <a:cubicBezTo>
                    <a:pt x="0" y="9"/>
                    <a:pt x="0" y="13"/>
                    <a:pt x="3" y="1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6" name="Freeform 13"/>
            <p:cNvSpPr>
              <a:spLocks noChangeArrowheads="1"/>
            </p:cNvSpPr>
            <p:nvPr/>
          </p:nvSpPr>
          <p:spPr bwMode="auto">
            <a:xfrm>
              <a:off x="3507327" y="3032308"/>
              <a:ext cx="24080" cy="41562"/>
            </a:xfrm>
            <a:custGeom>
              <a:avLst/>
              <a:gdLst>
                <a:gd name="T0" fmla="*/ 2147483647 w 13"/>
                <a:gd name="T1" fmla="*/ 2147483647 h 21"/>
                <a:gd name="T2" fmla="*/ 2147483647 w 13"/>
                <a:gd name="T3" fmla="*/ 2147483647 h 21"/>
                <a:gd name="T4" fmla="*/ 2147483647 w 13"/>
                <a:gd name="T5" fmla="*/ 2147483647 h 21"/>
                <a:gd name="T6" fmla="*/ 2147483647 w 13"/>
                <a:gd name="T7" fmla="*/ 2147483647 h 21"/>
                <a:gd name="T8" fmla="*/ 2147483647 w 13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1"/>
                <a:gd name="T17" fmla="*/ 13 w 1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1">
                  <a:moveTo>
                    <a:pt x="11" y="11"/>
                  </a:moveTo>
                  <a:cubicBezTo>
                    <a:pt x="11" y="8"/>
                    <a:pt x="13" y="0"/>
                    <a:pt x="10" y="1"/>
                  </a:cubicBezTo>
                  <a:cubicBezTo>
                    <a:pt x="8" y="2"/>
                    <a:pt x="4" y="5"/>
                    <a:pt x="2" y="8"/>
                  </a:cubicBezTo>
                  <a:cubicBezTo>
                    <a:pt x="0" y="10"/>
                    <a:pt x="3" y="21"/>
                    <a:pt x="5" y="20"/>
                  </a:cubicBezTo>
                  <a:cubicBezTo>
                    <a:pt x="7" y="20"/>
                    <a:pt x="11" y="15"/>
                    <a:pt x="11" y="1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7" name="Freeform 14"/>
            <p:cNvSpPr>
              <a:spLocks noChangeArrowheads="1"/>
            </p:cNvSpPr>
            <p:nvPr/>
          </p:nvSpPr>
          <p:spPr bwMode="auto">
            <a:xfrm>
              <a:off x="3499803" y="3069075"/>
              <a:ext cx="34615" cy="60746"/>
            </a:xfrm>
            <a:custGeom>
              <a:avLst/>
              <a:gdLst>
                <a:gd name="T0" fmla="*/ 2147483647 w 19"/>
                <a:gd name="T1" fmla="*/ 2147483647 h 31"/>
                <a:gd name="T2" fmla="*/ 2147483647 w 19"/>
                <a:gd name="T3" fmla="*/ 2147483647 h 31"/>
                <a:gd name="T4" fmla="*/ 2147483647 w 19"/>
                <a:gd name="T5" fmla="*/ 2147483647 h 31"/>
                <a:gd name="T6" fmla="*/ 2147483647 w 19"/>
                <a:gd name="T7" fmla="*/ 2147483647 h 31"/>
                <a:gd name="T8" fmla="*/ 2147483647 w 19"/>
                <a:gd name="T9" fmla="*/ 214748364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1"/>
                <a:gd name="T17" fmla="*/ 19 w 1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1">
                  <a:moveTo>
                    <a:pt x="3" y="30"/>
                  </a:moveTo>
                  <a:cubicBezTo>
                    <a:pt x="6" y="31"/>
                    <a:pt x="14" y="27"/>
                    <a:pt x="15" y="23"/>
                  </a:cubicBezTo>
                  <a:cubicBezTo>
                    <a:pt x="15" y="20"/>
                    <a:pt x="19" y="0"/>
                    <a:pt x="11" y="5"/>
                  </a:cubicBezTo>
                  <a:cubicBezTo>
                    <a:pt x="8" y="7"/>
                    <a:pt x="3" y="14"/>
                    <a:pt x="3" y="16"/>
                  </a:cubicBezTo>
                  <a:cubicBezTo>
                    <a:pt x="3" y="18"/>
                    <a:pt x="0" y="28"/>
                    <a:pt x="3" y="3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8" name="Freeform 15"/>
            <p:cNvSpPr>
              <a:spLocks noChangeArrowheads="1"/>
            </p:cNvSpPr>
            <p:nvPr/>
          </p:nvSpPr>
          <p:spPr bwMode="auto">
            <a:xfrm>
              <a:off x="3575051" y="3147406"/>
              <a:ext cx="57189" cy="35168"/>
            </a:xfrm>
            <a:custGeom>
              <a:avLst/>
              <a:gdLst>
                <a:gd name="T0" fmla="*/ 2147483647 w 31"/>
                <a:gd name="T1" fmla="*/ 2147483647 h 18"/>
                <a:gd name="T2" fmla="*/ 2147483647 w 31"/>
                <a:gd name="T3" fmla="*/ 2147483647 h 18"/>
                <a:gd name="T4" fmla="*/ 2147483647 w 31"/>
                <a:gd name="T5" fmla="*/ 2147483647 h 18"/>
                <a:gd name="T6" fmla="*/ 2147483647 w 31"/>
                <a:gd name="T7" fmla="*/ 2147483647 h 18"/>
                <a:gd name="T8" fmla="*/ 2147483647 w 31"/>
                <a:gd name="T9" fmla="*/ 2147483647 h 18"/>
                <a:gd name="T10" fmla="*/ 2147483647 w 31"/>
                <a:gd name="T11" fmla="*/ 2147483647 h 18"/>
                <a:gd name="T12" fmla="*/ 2147483647 w 31"/>
                <a:gd name="T13" fmla="*/ 2147483647 h 18"/>
                <a:gd name="T14" fmla="*/ 2147483647 w 31"/>
                <a:gd name="T15" fmla="*/ 2147483647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18"/>
                <a:gd name="T26" fmla="*/ 31 w 31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18">
                  <a:moveTo>
                    <a:pt x="21" y="3"/>
                  </a:moveTo>
                  <a:cubicBezTo>
                    <a:pt x="18" y="4"/>
                    <a:pt x="11" y="3"/>
                    <a:pt x="8" y="2"/>
                  </a:cubicBezTo>
                  <a:cubicBezTo>
                    <a:pt x="5" y="0"/>
                    <a:pt x="2" y="2"/>
                    <a:pt x="1" y="3"/>
                  </a:cubicBezTo>
                  <a:cubicBezTo>
                    <a:pt x="0" y="5"/>
                    <a:pt x="10" y="8"/>
                    <a:pt x="13" y="10"/>
                  </a:cubicBezTo>
                  <a:cubicBezTo>
                    <a:pt x="16" y="11"/>
                    <a:pt x="19" y="14"/>
                    <a:pt x="25" y="16"/>
                  </a:cubicBezTo>
                  <a:cubicBezTo>
                    <a:pt x="30" y="18"/>
                    <a:pt x="29" y="12"/>
                    <a:pt x="29" y="9"/>
                  </a:cubicBezTo>
                  <a:cubicBezTo>
                    <a:pt x="28" y="7"/>
                    <a:pt x="29" y="4"/>
                    <a:pt x="30" y="2"/>
                  </a:cubicBezTo>
                  <a:cubicBezTo>
                    <a:pt x="31" y="1"/>
                    <a:pt x="24" y="2"/>
                    <a:pt x="21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9" name="Freeform 16"/>
            <p:cNvSpPr>
              <a:spLocks noChangeArrowheads="1"/>
            </p:cNvSpPr>
            <p:nvPr/>
          </p:nvSpPr>
          <p:spPr bwMode="auto">
            <a:xfrm>
              <a:off x="3779728" y="3203355"/>
              <a:ext cx="64714" cy="11189"/>
            </a:xfrm>
            <a:custGeom>
              <a:avLst/>
              <a:gdLst>
                <a:gd name="T0" fmla="*/ 2147483647 w 35"/>
                <a:gd name="T1" fmla="*/ 2147483647 h 6"/>
                <a:gd name="T2" fmla="*/ 2147483647 w 35"/>
                <a:gd name="T3" fmla="*/ 2147483647 h 6"/>
                <a:gd name="T4" fmla="*/ 2147483647 w 35"/>
                <a:gd name="T5" fmla="*/ 2147483647 h 6"/>
                <a:gd name="T6" fmla="*/ 2147483647 w 35"/>
                <a:gd name="T7" fmla="*/ 2147483647 h 6"/>
                <a:gd name="T8" fmla="*/ 2147483647 w 35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"/>
                <a:gd name="T17" fmla="*/ 35 w 3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">
                  <a:moveTo>
                    <a:pt x="29" y="6"/>
                  </a:moveTo>
                  <a:cubicBezTo>
                    <a:pt x="35" y="5"/>
                    <a:pt x="17" y="1"/>
                    <a:pt x="13" y="1"/>
                  </a:cubicBezTo>
                  <a:cubicBezTo>
                    <a:pt x="8" y="0"/>
                    <a:pt x="3" y="1"/>
                    <a:pt x="1" y="2"/>
                  </a:cubicBezTo>
                  <a:cubicBezTo>
                    <a:pt x="0" y="3"/>
                    <a:pt x="9" y="4"/>
                    <a:pt x="12" y="5"/>
                  </a:cubicBezTo>
                  <a:cubicBezTo>
                    <a:pt x="16" y="6"/>
                    <a:pt x="22" y="6"/>
                    <a:pt x="29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0" name="Freeform 17">
              <a:hlinkClick r:id="rId1"/>
            </p:cNvPr>
            <p:cNvSpPr>
              <a:spLocks noChangeArrowheads="1"/>
            </p:cNvSpPr>
            <p:nvPr/>
          </p:nvSpPr>
          <p:spPr bwMode="auto">
            <a:xfrm>
              <a:off x="2974564" y="1833376"/>
              <a:ext cx="3587868" cy="2992534"/>
            </a:xfrm>
            <a:custGeom>
              <a:avLst/>
              <a:gdLst>
                <a:gd name="T0" fmla="*/ 2147483647 w 1948"/>
                <a:gd name="T1" fmla="*/ 2147483647 h 1528"/>
                <a:gd name="T2" fmla="*/ 2147483647 w 1948"/>
                <a:gd name="T3" fmla="*/ 2147483647 h 1528"/>
                <a:gd name="T4" fmla="*/ 2147483647 w 1948"/>
                <a:gd name="T5" fmla="*/ 2147483647 h 1528"/>
                <a:gd name="T6" fmla="*/ 2147483647 w 1948"/>
                <a:gd name="T7" fmla="*/ 2147483647 h 1528"/>
                <a:gd name="T8" fmla="*/ 2147483647 w 1948"/>
                <a:gd name="T9" fmla="*/ 2147483647 h 1528"/>
                <a:gd name="T10" fmla="*/ 2147483647 w 1948"/>
                <a:gd name="T11" fmla="*/ 2147483647 h 1528"/>
                <a:gd name="T12" fmla="*/ 2147483647 w 1948"/>
                <a:gd name="T13" fmla="*/ 2147483647 h 1528"/>
                <a:gd name="T14" fmla="*/ 2147483647 w 1948"/>
                <a:gd name="T15" fmla="*/ 2147483647 h 1528"/>
                <a:gd name="T16" fmla="*/ 2147483647 w 1948"/>
                <a:gd name="T17" fmla="*/ 2147483647 h 1528"/>
                <a:gd name="T18" fmla="*/ 2147483647 w 1948"/>
                <a:gd name="T19" fmla="*/ 2147483647 h 1528"/>
                <a:gd name="T20" fmla="*/ 2147483647 w 1948"/>
                <a:gd name="T21" fmla="*/ 2147483647 h 1528"/>
                <a:gd name="T22" fmla="*/ 2147483647 w 1948"/>
                <a:gd name="T23" fmla="*/ 2147483647 h 1528"/>
                <a:gd name="T24" fmla="*/ 2147483647 w 1948"/>
                <a:gd name="T25" fmla="*/ 2147483647 h 1528"/>
                <a:gd name="T26" fmla="*/ 2147483647 w 1948"/>
                <a:gd name="T27" fmla="*/ 2147483647 h 1528"/>
                <a:gd name="T28" fmla="*/ 2147483647 w 1948"/>
                <a:gd name="T29" fmla="*/ 2147483647 h 1528"/>
                <a:gd name="T30" fmla="*/ 2147483647 w 1948"/>
                <a:gd name="T31" fmla="*/ 2147483647 h 1528"/>
                <a:gd name="T32" fmla="*/ 2147483647 w 1948"/>
                <a:gd name="T33" fmla="*/ 2147483647 h 1528"/>
                <a:gd name="T34" fmla="*/ 2147483647 w 1948"/>
                <a:gd name="T35" fmla="*/ 2147483647 h 1528"/>
                <a:gd name="T36" fmla="*/ 2147483647 w 1948"/>
                <a:gd name="T37" fmla="*/ 2147483647 h 1528"/>
                <a:gd name="T38" fmla="*/ 2147483647 w 1948"/>
                <a:gd name="T39" fmla="*/ 2147483647 h 1528"/>
                <a:gd name="T40" fmla="*/ 2147483647 w 1948"/>
                <a:gd name="T41" fmla="*/ 2147483647 h 1528"/>
                <a:gd name="T42" fmla="*/ 2147483647 w 1948"/>
                <a:gd name="T43" fmla="*/ 2147483647 h 1528"/>
                <a:gd name="T44" fmla="*/ 2147483647 w 1948"/>
                <a:gd name="T45" fmla="*/ 2147483647 h 1528"/>
                <a:gd name="T46" fmla="*/ 2147483647 w 1948"/>
                <a:gd name="T47" fmla="*/ 2147483647 h 1528"/>
                <a:gd name="T48" fmla="*/ 2147483647 w 1948"/>
                <a:gd name="T49" fmla="*/ 2147483647 h 1528"/>
                <a:gd name="T50" fmla="*/ 2147483647 w 1948"/>
                <a:gd name="T51" fmla="*/ 2147483647 h 1528"/>
                <a:gd name="T52" fmla="*/ 2147483647 w 1948"/>
                <a:gd name="T53" fmla="*/ 2147483647 h 1528"/>
                <a:gd name="T54" fmla="*/ 2147483647 w 1948"/>
                <a:gd name="T55" fmla="*/ 2147483647 h 1528"/>
                <a:gd name="T56" fmla="*/ 2147483647 w 1948"/>
                <a:gd name="T57" fmla="*/ 2147483647 h 1528"/>
                <a:gd name="T58" fmla="*/ 2147483647 w 1948"/>
                <a:gd name="T59" fmla="*/ 2147483647 h 1528"/>
                <a:gd name="T60" fmla="*/ 2147483647 w 1948"/>
                <a:gd name="T61" fmla="*/ 2147483647 h 1528"/>
                <a:gd name="T62" fmla="*/ 2147483647 w 1948"/>
                <a:gd name="T63" fmla="*/ 2147483647 h 1528"/>
                <a:gd name="T64" fmla="*/ 2147483647 w 1948"/>
                <a:gd name="T65" fmla="*/ 2147483647 h 1528"/>
                <a:gd name="T66" fmla="*/ 2147483647 w 1948"/>
                <a:gd name="T67" fmla="*/ 2147483647 h 1528"/>
                <a:gd name="T68" fmla="*/ 2147483647 w 1948"/>
                <a:gd name="T69" fmla="*/ 2147483647 h 1528"/>
                <a:gd name="T70" fmla="*/ 2147483647 w 1948"/>
                <a:gd name="T71" fmla="*/ 2147483647 h 1528"/>
                <a:gd name="T72" fmla="*/ 2147483647 w 1948"/>
                <a:gd name="T73" fmla="*/ 2147483647 h 1528"/>
                <a:gd name="T74" fmla="*/ 2147483647 w 1948"/>
                <a:gd name="T75" fmla="*/ 2147483647 h 1528"/>
                <a:gd name="T76" fmla="*/ 2147483647 w 1948"/>
                <a:gd name="T77" fmla="*/ 2147483647 h 1528"/>
                <a:gd name="T78" fmla="*/ 2147483647 w 1948"/>
                <a:gd name="T79" fmla="*/ 2147483647 h 1528"/>
                <a:gd name="T80" fmla="*/ 2147483647 w 1948"/>
                <a:gd name="T81" fmla="*/ 2147483647 h 1528"/>
                <a:gd name="T82" fmla="*/ 2147483647 w 1948"/>
                <a:gd name="T83" fmla="*/ 2147483647 h 1528"/>
                <a:gd name="T84" fmla="*/ 2147483647 w 1948"/>
                <a:gd name="T85" fmla="*/ 2147483647 h 1528"/>
                <a:gd name="T86" fmla="*/ 2147483647 w 1948"/>
                <a:gd name="T87" fmla="*/ 2147483647 h 1528"/>
                <a:gd name="T88" fmla="*/ 2147483647 w 1948"/>
                <a:gd name="T89" fmla="*/ 2147483647 h 1528"/>
                <a:gd name="T90" fmla="*/ 2147483647 w 1948"/>
                <a:gd name="T91" fmla="*/ 2147483647 h 1528"/>
                <a:gd name="T92" fmla="*/ 2147483647 w 1948"/>
                <a:gd name="T93" fmla="*/ 2147483647 h 1528"/>
                <a:gd name="T94" fmla="*/ 2147483647 w 1948"/>
                <a:gd name="T95" fmla="*/ 2147483647 h 1528"/>
                <a:gd name="T96" fmla="*/ 2147483647 w 1948"/>
                <a:gd name="T97" fmla="*/ 2147483647 h 1528"/>
                <a:gd name="T98" fmla="*/ 2147483647 w 1948"/>
                <a:gd name="T99" fmla="*/ 2147483647 h 1528"/>
                <a:gd name="T100" fmla="*/ 2147483647 w 1948"/>
                <a:gd name="T101" fmla="*/ 2147483647 h 1528"/>
                <a:gd name="T102" fmla="*/ 2147483647 w 1948"/>
                <a:gd name="T103" fmla="*/ 2147483647 h 1528"/>
                <a:gd name="T104" fmla="*/ 2147483647 w 1948"/>
                <a:gd name="T105" fmla="*/ 2147483647 h 1528"/>
                <a:gd name="T106" fmla="*/ 2147483647 w 1948"/>
                <a:gd name="T107" fmla="*/ 2147483647 h 1528"/>
                <a:gd name="T108" fmla="*/ 2147483647 w 1948"/>
                <a:gd name="T109" fmla="*/ 2147483647 h 1528"/>
                <a:gd name="T110" fmla="*/ 2147483647 w 1948"/>
                <a:gd name="T111" fmla="*/ 2147483647 h 1528"/>
                <a:gd name="T112" fmla="*/ 2147483647 w 1948"/>
                <a:gd name="T113" fmla="*/ 2147483647 h 1528"/>
                <a:gd name="T114" fmla="*/ 2147483647 w 1948"/>
                <a:gd name="T115" fmla="*/ 2147483647 h 1528"/>
                <a:gd name="T116" fmla="*/ 2147483647 w 1948"/>
                <a:gd name="T117" fmla="*/ 2147483647 h 1528"/>
                <a:gd name="T118" fmla="*/ 2147483647 w 1948"/>
                <a:gd name="T119" fmla="*/ 2147483647 h 1528"/>
                <a:gd name="T120" fmla="*/ 2147483647 w 1948"/>
                <a:gd name="T121" fmla="*/ 2147483647 h 1528"/>
                <a:gd name="T122" fmla="*/ 2147483647 w 1948"/>
                <a:gd name="T123" fmla="*/ 2147483647 h 15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48"/>
                <a:gd name="T187" fmla="*/ 0 h 1528"/>
                <a:gd name="T188" fmla="*/ 1948 w 1948"/>
                <a:gd name="T189" fmla="*/ 1528 h 15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48" h="1528">
                  <a:moveTo>
                    <a:pt x="1940" y="269"/>
                  </a:moveTo>
                  <a:cubicBezTo>
                    <a:pt x="1934" y="268"/>
                    <a:pt x="1933" y="263"/>
                    <a:pt x="1932" y="261"/>
                  </a:cubicBezTo>
                  <a:cubicBezTo>
                    <a:pt x="1930" y="259"/>
                    <a:pt x="1929" y="260"/>
                    <a:pt x="1928" y="261"/>
                  </a:cubicBezTo>
                  <a:cubicBezTo>
                    <a:pt x="1926" y="262"/>
                    <a:pt x="1923" y="254"/>
                    <a:pt x="1921" y="255"/>
                  </a:cubicBezTo>
                  <a:cubicBezTo>
                    <a:pt x="1918" y="255"/>
                    <a:pt x="1914" y="253"/>
                    <a:pt x="1913" y="253"/>
                  </a:cubicBezTo>
                  <a:cubicBezTo>
                    <a:pt x="1912" y="254"/>
                    <a:pt x="1905" y="252"/>
                    <a:pt x="1904" y="254"/>
                  </a:cubicBezTo>
                  <a:cubicBezTo>
                    <a:pt x="1902" y="255"/>
                    <a:pt x="1906" y="265"/>
                    <a:pt x="1904" y="265"/>
                  </a:cubicBezTo>
                  <a:cubicBezTo>
                    <a:pt x="1903" y="266"/>
                    <a:pt x="1897" y="249"/>
                    <a:pt x="1897" y="248"/>
                  </a:cubicBezTo>
                  <a:cubicBezTo>
                    <a:pt x="1896" y="246"/>
                    <a:pt x="1893" y="242"/>
                    <a:pt x="1892" y="242"/>
                  </a:cubicBezTo>
                  <a:cubicBezTo>
                    <a:pt x="1891" y="242"/>
                    <a:pt x="1882" y="241"/>
                    <a:pt x="1877" y="241"/>
                  </a:cubicBezTo>
                  <a:cubicBezTo>
                    <a:pt x="1873" y="240"/>
                    <a:pt x="1869" y="233"/>
                    <a:pt x="1866" y="232"/>
                  </a:cubicBezTo>
                  <a:cubicBezTo>
                    <a:pt x="1862" y="232"/>
                    <a:pt x="1856" y="230"/>
                    <a:pt x="1852" y="228"/>
                  </a:cubicBezTo>
                  <a:cubicBezTo>
                    <a:pt x="1848" y="226"/>
                    <a:pt x="1847" y="225"/>
                    <a:pt x="1840" y="223"/>
                  </a:cubicBezTo>
                  <a:cubicBezTo>
                    <a:pt x="1834" y="220"/>
                    <a:pt x="1833" y="218"/>
                    <a:pt x="1830" y="216"/>
                  </a:cubicBezTo>
                  <a:cubicBezTo>
                    <a:pt x="1827" y="214"/>
                    <a:pt x="1825" y="215"/>
                    <a:pt x="1823" y="214"/>
                  </a:cubicBezTo>
                  <a:cubicBezTo>
                    <a:pt x="1820" y="213"/>
                    <a:pt x="1819" y="208"/>
                    <a:pt x="1816" y="207"/>
                  </a:cubicBezTo>
                  <a:cubicBezTo>
                    <a:pt x="1813" y="206"/>
                    <a:pt x="1806" y="204"/>
                    <a:pt x="1802" y="203"/>
                  </a:cubicBezTo>
                  <a:cubicBezTo>
                    <a:pt x="1798" y="202"/>
                    <a:pt x="1799" y="199"/>
                    <a:pt x="1792" y="196"/>
                  </a:cubicBezTo>
                  <a:cubicBezTo>
                    <a:pt x="1785" y="194"/>
                    <a:pt x="1765" y="196"/>
                    <a:pt x="1758" y="195"/>
                  </a:cubicBezTo>
                  <a:cubicBezTo>
                    <a:pt x="1752" y="195"/>
                    <a:pt x="1747" y="190"/>
                    <a:pt x="1746" y="192"/>
                  </a:cubicBezTo>
                  <a:cubicBezTo>
                    <a:pt x="1744" y="194"/>
                    <a:pt x="1747" y="195"/>
                    <a:pt x="1749" y="197"/>
                  </a:cubicBezTo>
                  <a:cubicBezTo>
                    <a:pt x="1750" y="198"/>
                    <a:pt x="1744" y="198"/>
                    <a:pt x="1745" y="200"/>
                  </a:cubicBezTo>
                  <a:cubicBezTo>
                    <a:pt x="1745" y="202"/>
                    <a:pt x="1747" y="204"/>
                    <a:pt x="1750" y="204"/>
                  </a:cubicBezTo>
                  <a:cubicBezTo>
                    <a:pt x="1753" y="205"/>
                    <a:pt x="1752" y="206"/>
                    <a:pt x="1752" y="208"/>
                  </a:cubicBezTo>
                  <a:cubicBezTo>
                    <a:pt x="1751" y="210"/>
                    <a:pt x="1752" y="212"/>
                    <a:pt x="1755" y="213"/>
                  </a:cubicBezTo>
                  <a:cubicBezTo>
                    <a:pt x="1757" y="214"/>
                    <a:pt x="1755" y="216"/>
                    <a:pt x="1753" y="217"/>
                  </a:cubicBezTo>
                  <a:cubicBezTo>
                    <a:pt x="1752" y="217"/>
                    <a:pt x="1753" y="222"/>
                    <a:pt x="1751" y="222"/>
                  </a:cubicBezTo>
                  <a:cubicBezTo>
                    <a:pt x="1750" y="223"/>
                    <a:pt x="1747" y="219"/>
                    <a:pt x="1746" y="218"/>
                  </a:cubicBezTo>
                  <a:cubicBezTo>
                    <a:pt x="1744" y="218"/>
                    <a:pt x="1746" y="222"/>
                    <a:pt x="1745" y="223"/>
                  </a:cubicBezTo>
                  <a:cubicBezTo>
                    <a:pt x="1745" y="224"/>
                    <a:pt x="1740" y="217"/>
                    <a:pt x="1740" y="215"/>
                  </a:cubicBezTo>
                  <a:cubicBezTo>
                    <a:pt x="1739" y="213"/>
                    <a:pt x="1731" y="210"/>
                    <a:pt x="1729" y="208"/>
                  </a:cubicBezTo>
                  <a:cubicBezTo>
                    <a:pt x="1727" y="206"/>
                    <a:pt x="1726" y="200"/>
                    <a:pt x="1724" y="199"/>
                  </a:cubicBezTo>
                  <a:cubicBezTo>
                    <a:pt x="1721" y="198"/>
                    <a:pt x="1722" y="199"/>
                    <a:pt x="1722" y="201"/>
                  </a:cubicBezTo>
                  <a:cubicBezTo>
                    <a:pt x="1722" y="203"/>
                    <a:pt x="1705" y="202"/>
                    <a:pt x="1699" y="201"/>
                  </a:cubicBezTo>
                  <a:cubicBezTo>
                    <a:pt x="1694" y="199"/>
                    <a:pt x="1682" y="198"/>
                    <a:pt x="1679" y="199"/>
                  </a:cubicBezTo>
                  <a:cubicBezTo>
                    <a:pt x="1675" y="200"/>
                    <a:pt x="1672" y="203"/>
                    <a:pt x="1672" y="206"/>
                  </a:cubicBezTo>
                  <a:cubicBezTo>
                    <a:pt x="1671" y="208"/>
                    <a:pt x="1674" y="216"/>
                    <a:pt x="1673" y="217"/>
                  </a:cubicBezTo>
                  <a:cubicBezTo>
                    <a:pt x="1672" y="218"/>
                    <a:pt x="1668" y="210"/>
                    <a:pt x="1668" y="208"/>
                  </a:cubicBezTo>
                  <a:cubicBezTo>
                    <a:pt x="1669" y="207"/>
                    <a:pt x="1665" y="206"/>
                    <a:pt x="1662" y="204"/>
                  </a:cubicBezTo>
                  <a:cubicBezTo>
                    <a:pt x="1658" y="201"/>
                    <a:pt x="1656" y="199"/>
                    <a:pt x="1653" y="197"/>
                  </a:cubicBezTo>
                  <a:cubicBezTo>
                    <a:pt x="1650" y="195"/>
                    <a:pt x="1652" y="196"/>
                    <a:pt x="1652" y="194"/>
                  </a:cubicBezTo>
                  <a:cubicBezTo>
                    <a:pt x="1652" y="192"/>
                    <a:pt x="1650" y="190"/>
                    <a:pt x="1648" y="187"/>
                  </a:cubicBezTo>
                  <a:cubicBezTo>
                    <a:pt x="1646" y="183"/>
                    <a:pt x="1640" y="176"/>
                    <a:pt x="1634" y="174"/>
                  </a:cubicBezTo>
                  <a:cubicBezTo>
                    <a:pt x="1628" y="172"/>
                    <a:pt x="1613" y="173"/>
                    <a:pt x="1605" y="174"/>
                  </a:cubicBezTo>
                  <a:cubicBezTo>
                    <a:pt x="1598" y="175"/>
                    <a:pt x="1588" y="178"/>
                    <a:pt x="1584" y="178"/>
                  </a:cubicBezTo>
                  <a:cubicBezTo>
                    <a:pt x="1580" y="178"/>
                    <a:pt x="1575" y="175"/>
                    <a:pt x="1572" y="173"/>
                  </a:cubicBezTo>
                  <a:cubicBezTo>
                    <a:pt x="1569" y="172"/>
                    <a:pt x="1560" y="163"/>
                    <a:pt x="1557" y="161"/>
                  </a:cubicBezTo>
                  <a:cubicBezTo>
                    <a:pt x="1555" y="158"/>
                    <a:pt x="1550" y="159"/>
                    <a:pt x="1551" y="157"/>
                  </a:cubicBezTo>
                  <a:cubicBezTo>
                    <a:pt x="1551" y="155"/>
                    <a:pt x="1555" y="157"/>
                    <a:pt x="1557" y="157"/>
                  </a:cubicBezTo>
                  <a:cubicBezTo>
                    <a:pt x="1558" y="158"/>
                    <a:pt x="1556" y="152"/>
                    <a:pt x="1554" y="150"/>
                  </a:cubicBezTo>
                  <a:cubicBezTo>
                    <a:pt x="1552" y="148"/>
                    <a:pt x="1547" y="145"/>
                    <a:pt x="1542" y="145"/>
                  </a:cubicBezTo>
                  <a:cubicBezTo>
                    <a:pt x="1537" y="145"/>
                    <a:pt x="1535" y="143"/>
                    <a:pt x="1530" y="143"/>
                  </a:cubicBezTo>
                  <a:cubicBezTo>
                    <a:pt x="1526" y="143"/>
                    <a:pt x="1528" y="144"/>
                    <a:pt x="1527" y="145"/>
                  </a:cubicBezTo>
                  <a:cubicBezTo>
                    <a:pt x="1525" y="145"/>
                    <a:pt x="1522" y="144"/>
                    <a:pt x="1520" y="144"/>
                  </a:cubicBezTo>
                  <a:cubicBezTo>
                    <a:pt x="1517" y="144"/>
                    <a:pt x="1515" y="147"/>
                    <a:pt x="1514" y="148"/>
                  </a:cubicBezTo>
                  <a:cubicBezTo>
                    <a:pt x="1512" y="149"/>
                    <a:pt x="1507" y="148"/>
                    <a:pt x="1503" y="148"/>
                  </a:cubicBezTo>
                  <a:cubicBezTo>
                    <a:pt x="1499" y="148"/>
                    <a:pt x="1502" y="147"/>
                    <a:pt x="1503" y="145"/>
                  </a:cubicBezTo>
                  <a:cubicBezTo>
                    <a:pt x="1505" y="144"/>
                    <a:pt x="1504" y="143"/>
                    <a:pt x="1503" y="142"/>
                  </a:cubicBezTo>
                  <a:cubicBezTo>
                    <a:pt x="1502" y="141"/>
                    <a:pt x="1504" y="140"/>
                    <a:pt x="1506" y="140"/>
                  </a:cubicBezTo>
                  <a:cubicBezTo>
                    <a:pt x="1509" y="140"/>
                    <a:pt x="1521" y="143"/>
                    <a:pt x="1524" y="143"/>
                  </a:cubicBezTo>
                  <a:cubicBezTo>
                    <a:pt x="1527" y="142"/>
                    <a:pt x="1508" y="137"/>
                    <a:pt x="1502" y="137"/>
                  </a:cubicBezTo>
                  <a:cubicBezTo>
                    <a:pt x="1495" y="137"/>
                    <a:pt x="1479" y="135"/>
                    <a:pt x="1476" y="136"/>
                  </a:cubicBezTo>
                  <a:cubicBezTo>
                    <a:pt x="1473" y="137"/>
                    <a:pt x="1463" y="140"/>
                    <a:pt x="1461" y="140"/>
                  </a:cubicBezTo>
                  <a:cubicBezTo>
                    <a:pt x="1459" y="140"/>
                    <a:pt x="1459" y="144"/>
                    <a:pt x="1461" y="147"/>
                  </a:cubicBezTo>
                  <a:cubicBezTo>
                    <a:pt x="1462" y="150"/>
                    <a:pt x="1462" y="147"/>
                    <a:pt x="1464" y="146"/>
                  </a:cubicBezTo>
                  <a:cubicBezTo>
                    <a:pt x="1465" y="145"/>
                    <a:pt x="1466" y="147"/>
                    <a:pt x="1469" y="148"/>
                  </a:cubicBezTo>
                  <a:cubicBezTo>
                    <a:pt x="1472" y="149"/>
                    <a:pt x="1466" y="148"/>
                    <a:pt x="1467" y="149"/>
                  </a:cubicBezTo>
                  <a:cubicBezTo>
                    <a:pt x="1467" y="150"/>
                    <a:pt x="1466" y="150"/>
                    <a:pt x="1464" y="152"/>
                  </a:cubicBezTo>
                  <a:cubicBezTo>
                    <a:pt x="1463" y="155"/>
                    <a:pt x="1471" y="160"/>
                    <a:pt x="1472" y="162"/>
                  </a:cubicBezTo>
                  <a:cubicBezTo>
                    <a:pt x="1473" y="163"/>
                    <a:pt x="1471" y="162"/>
                    <a:pt x="1469" y="162"/>
                  </a:cubicBezTo>
                  <a:cubicBezTo>
                    <a:pt x="1467" y="162"/>
                    <a:pt x="1467" y="163"/>
                    <a:pt x="1465" y="164"/>
                  </a:cubicBezTo>
                  <a:cubicBezTo>
                    <a:pt x="1464" y="165"/>
                    <a:pt x="1460" y="160"/>
                    <a:pt x="1461" y="159"/>
                  </a:cubicBezTo>
                  <a:cubicBezTo>
                    <a:pt x="1461" y="158"/>
                    <a:pt x="1456" y="158"/>
                    <a:pt x="1454" y="159"/>
                  </a:cubicBezTo>
                  <a:cubicBezTo>
                    <a:pt x="1452" y="160"/>
                    <a:pt x="1456" y="164"/>
                    <a:pt x="1457" y="165"/>
                  </a:cubicBezTo>
                  <a:cubicBezTo>
                    <a:pt x="1459" y="167"/>
                    <a:pt x="1456" y="166"/>
                    <a:pt x="1454" y="166"/>
                  </a:cubicBezTo>
                  <a:cubicBezTo>
                    <a:pt x="1453" y="166"/>
                    <a:pt x="1455" y="171"/>
                    <a:pt x="1453" y="171"/>
                  </a:cubicBezTo>
                  <a:cubicBezTo>
                    <a:pt x="1451" y="171"/>
                    <a:pt x="1447" y="165"/>
                    <a:pt x="1444" y="164"/>
                  </a:cubicBezTo>
                  <a:cubicBezTo>
                    <a:pt x="1440" y="162"/>
                    <a:pt x="1439" y="161"/>
                    <a:pt x="1436" y="161"/>
                  </a:cubicBezTo>
                  <a:cubicBezTo>
                    <a:pt x="1433" y="162"/>
                    <a:pt x="1432" y="159"/>
                    <a:pt x="1427" y="159"/>
                  </a:cubicBezTo>
                  <a:cubicBezTo>
                    <a:pt x="1423" y="158"/>
                    <a:pt x="1422" y="161"/>
                    <a:pt x="1421" y="162"/>
                  </a:cubicBezTo>
                  <a:cubicBezTo>
                    <a:pt x="1420" y="163"/>
                    <a:pt x="1417" y="163"/>
                    <a:pt x="1414" y="163"/>
                  </a:cubicBezTo>
                  <a:cubicBezTo>
                    <a:pt x="1412" y="163"/>
                    <a:pt x="1408" y="155"/>
                    <a:pt x="1405" y="153"/>
                  </a:cubicBezTo>
                  <a:cubicBezTo>
                    <a:pt x="1403" y="151"/>
                    <a:pt x="1404" y="153"/>
                    <a:pt x="1402" y="157"/>
                  </a:cubicBezTo>
                  <a:cubicBezTo>
                    <a:pt x="1400" y="160"/>
                    <a:pt x="1400" y="164"/>
                    <a:pt x="1402" y="169"/>
                  </a:cubicBezTo>
                  <a:cubicBezTo>
                    <a:pt x="1403" y="174"/>
                    <a:pt x="1398" y="178"/>
                    <a:pt x="1397" y="179"/>
                  </a:cubicBezTo>
                  <a:cubicBezTo>
                    <a:pt x="1396" y="180"/>
                    <a:pt x="1395" y="176"/>
                    <a:pt x="1394" y="175"/>
                  </a:cubicBezTo>
                  <a:cubicBezTo>
                    <a:pt x="1393" y="174"/>
                    <a:pt x="1390" y="174"/>
                    <a:pt x="1389" y="174"/>
                  </a:cubicBezTo>
                  <a:cubicBezTo>
                    <a:pt x="1387" y="174"/>
                    <a:pt x="1386" y="171"/>
                    <a:pt x="1385" y="169"/>
                  </a:cubicBezTo>
                  <a:cubicBezTo>
                    <a:pt x="1385" y="167"/>
                    <a:pt x="1383" y="166"/>
                    <a:pt x="1382" y="165"/>
                  </a:cubicBezTo>
                  <a:cubicBezTo>
                    <a:pt x="1380" y="163"/>
                    <a:pt x="1380" y="162"/>
                    <a:pt x="1376" y="160"/>
                  </a:cubicBezTo>
                  <a:cubicBezTo>
                    <a:pt x="1372" y="158"/>
                    <a:pt x="1374" y="158"/>
                    <a:pt x="1372" y="155"/>
                  </a:cubicBezTo>
                  <a:cubicBezTo>
                    <a:pt x="1371" y="153"/>
                    <a:pt x="1370" y="155"/>
                    <a:pt x="1369" y="155"/>
                  </a:cubicBezTo>
                  <a:cubicBezTo>
                    <a:pt x="1368" y="155"/>
                    <a:pt x="1367" y="153"/>
                    <a:pt x="1367" y="152"/>
                  </a:cubicBezTo>
                  <a:cubicBezTo>
                    <a:pt x="1366" y="150"/>
                    <a:pt x="1364" y="151"/>
                    <a:pt x="1363" y="152"/>
                  </a:cubicBezTo>
                  <a:cubicBezTo>
                    <a:pt x="1362" y="152"/>
                    <a:pt x="1359" y="146"/>
                    <a:pt x="1358" y="145"/>
                  </a:cubicBezTo>
                  <a:cubicBezTo>
                    <a:pt x="1356" y="144"/>
                    <a:pt x="1352" y="143"/>
                    <a:pt x="1350" y="143"/>
                  </a:cubicBezTo>
                  <a:cubicBezTo>
                    <a:pt x="1347" y="144"/>
                    <a:pt x="1343" y="140"/>
                    <a:pt x="1343" y="138"/>
                  </a:cubicBezTo>
                  <a:cubicBezTo>
                    <a:pt x="1343" y="137"/>
                    <a:pt x="1353" y="140"/>
                    <a:pt x="1357" y="142"/>
                  </a:cubicBezTo>
                  <a:cubicBezTo>
                    <a:pt x="1361" y="143"/>
                    <a:pt x="1361" y="145"/>
                    <a:pt x="1365" y="148"/>
                  </a:cubicBezTo>
                  <a:cubicBezTo>
                    <a:pt x="1368" y="150"/>
                    <a:pt x="1371" y="151"/>
                    <a:pt x="1371" y="149"/>
                  </a:cubicBezTo>
                  <a:cubicBezTo>
                    <a:pt x="1370" y="147"/>
                    <a:pt x="1369" y="134"/>
                    <a:pt x="1369" y="132"/>
                  </a:cubicBezTo>
                  <a:cubicBezTo>
                    <a:pt x="1368" y="129"/>
                    <a:pt x="1364" y="128"/>
                    <a:pt x="1360" y="126"/>
                  </a:cubicBezTo>
                  <a:cubicBezTo>
                    <a:pt x="1356" y="123"/>
                    <a:pt x="1358" y="120"/>
                    <a:pt x="1354" y="119"/>
                  </a:cubicBezTo>
                  <a:cubicBezTo>
                    <a:pt x="1350" y="118"/>
                    <a:pt x="1352" y="117"/>
                    <a:pt x="1349" y="117"/>
                  </a:cubicBezTo>
                  <a:cubicBezTo>
                    <a:pt x="1346" y="117"/>
                    <a:pt x="1342" y="115"/>
                    <a:pt x="1341" y="116"/>
                  </a:cubicBezTo>
                  <a:cubicBezTo>
                    <a:pt x="1340" y="117"/>
                    <a:pt x="1338" y="117"/>
                    <a:pt x="1333" y="116"/>
                  </a:cubicBezTo>
                  <a:cubicBezTo>
                    <a:pt x="1329" y="115"/>
                    <a:pt x="1326" y="116"/>
                    <a:pt x="1324" y="114"/>
                  </a:cubicBezTo>
                  <a:cubicBezTo>
                    <a:pt x="1322" y="111"/>
                    <a:pt x="1322" y="110"/>
                    <a:pt x="1318" y="110"/>
                  </a:cubicBezTo>
                  <a:cubicBezTo>
                    <a:pt x="1315" y="110"/>
                    <a:pt x="1313" y="108"/>
                    <a:pt x="1311" y="108"/>
                  </a:cubicBezTo>
                  <a:cubicBezTo>
                    <a:pt x="1309" y="108"/>
                    <a:pt x="1307" y="111"/>
                    <a:pt x="1306" y="113"/>
                  </a:cubicBezTo>
                  <a:cubicBezTo>
                    <a:pt x="1306" y="115"/>
                    <a:pt x="1310" y="117"/>
                    <a:pt x="1312" y="119"/>
                  </a:cubicBezTo>
                  <a:cubicBezTo>
                    <a:pt x="1315" y="120"/>
                    <a:pt x="1315" y="121"/>
                    <a:pt x="1312" y="122"/>
                  </a:cubicBezTo>
                  <a:cubicBezTo>
                    <a:pt x="1310" y="123"/>
                    <a:pt x="1311" y="123"/>
                    <a:pt x="1314" y="126"/>
                  </a:cubicBezTo>
                  <a:cubicBezTo>
                    <a:pt x="1317" y="129"/>
                    <a:pt x="1310" y="126"/>
                    <a:pt x="1312" y="129"/>
                  </a:cubicBezTo>
                  <a:cubicBezTo>
                    <a:pt x="1314" y="132"/>
                    <a:pt x="1306" y="131"/>
                    <a:pt x="1300" y="129"/>
                  </a:cubicBezTo>
                  <a:cubicBezTo>
                    <a:pt x="1294" y="127"/>
                    <a:pt x="1289" y="129"/>
                    <a:pt x="1287" y="129"/>
                  </a:cubicBezTo>
                  <a:cubicBezTo>
                    <a:pt x="1284" y="129"/>
                    <a:pt x="1281" y="121"/>
                    <a:pt x="1281" y="120"/>
                  </a:cubicBezTo>
                  <a:cubicBezTo>
                    <a:pt x="1280" y="119"/>
                    <a:pt x="1273" y="118"/>
                    <a:pt x="1269" y="119"/>
                  </a:cubicBezTo>
                  <a:cubicBezTo>
                    <a:pt x="1264" y="119"/>
                    <a:pt x="1258" y="115"/>
                    <a:pt x="1256" y="115"/>
                  </a:cubicBezTo>
                  <a:cubicBezTo>
                    <a:pt x="1253" y="114"/>
                    <a:pt x="1254" y="115"/>
                    <a:pt x="1252" y="116"/>
                  </a:cubicBezTo>
                  <a:cubicBezTo>
                    <a:pt x="1251" y="118"/>
                    <a:pt x="1241" y="112"/>
                    <a:pt x="1237" y="112"/>
                  </a:cubicBezTo>
                  <a:cubicBezTo>
                    <a:pt x="1233" y="112"/>
                    <a:pt x="1229" y="110"/>
                    <a:pt x="1228" y="113"/>
                  </a:cubicBezTo>
                  <a:cubicBezTo>
                    <a:pt x="1227" y="116"/>
                    <a:pt x="1233" y="120"/>
                    <a:pt x="1235" y="123"/>
                  </a:cubicBezTo>
                  <a:cubicBezTo>
                    <a:pt x="1237" y="126"/>
                    <a:pt x="1231" y="129"/>
                    <a:pt x="1229" y="130"/>
                  </a:cubicBezTo>
                  <a:cubicBezTo>
                    <a:pt x="1227" y="131"/>
                    <a:pt x="1230" y="126"/>
                    <a:pt x="1229" y="124"/>
                  </a:cubicBezTo>
                  <a:cubicBezTo>
                    <a:pt x="1229" y="122"/>
                    <a:pt x="1222" y="108"/>
                    <a:pt x="1221" y="106"/>
                  </a:cubicBezTo>
                  <a:cubicBezTo>
                    <a:pt x="1221" y="103"/>
                    <a:pt x="1217" y="104"/>
                    <a:pt x="1214" y="104"/>
                  </a:cubicBezTo>
                  <a:cubicBezTo>
                    <a:pt x="1211" y="105"/>
                    <a:pt x="1210" y="97"/>
                    <a:pt x="1209" y="95"/>
                  </a:cubicBezTo>
                  <a:cubicBezTo>
                    <a:pt x="1209" y="94"/>
                    <a:pt x="1208" y="97"/>
                    <a:pt x="1204" y="98"/>
                  </a:cubicBezTo>
                  <a:cubicBezTo>
                    <a:pt x="1201" y="99"/>
                    <a:pt x="1202" y="99"/>
                    <a:pt x="1198" y="102"/>
                  </a:cubicBezTo>
                  <a:cubicBezTo>
                    <a:pt x="1195" y="106"/>
                    <a:pt x="1193" y="106"/>
                    <a:pt x="1189" y="108"/>
                  </a:cubicBezTo>
                  <a:cubicBezTo>
                    <a:pt x="1185" y="110"/>
                    <a:pt x="1178" y="122"/>
                    <a:pt x="1174" y="125"/>
                  </a:cubicBezTo>
                  <a:cubicBezTo>
                    <a:pt x="1170" y="127"/>
                    <a:pt x="1173" y="119"/>
                    <a:pt x="1173" y="113"/>
                  </a:cubicBezTo>
                  <a:cubicBezTo>
                    <a:pt x="1173" y="107"/>
                    <a:pt x="1171" y="105"/>
                    <a:pt x="1170" y="103"/>
                  </a:cubicBezTo>
                  <a:cubicBezTo>
                    <a:pt x="1170" y="101"/>
                    <a:pt x="1176" y="105"/>
                    <a:pt x="1178" y="104"/>
                  </a:cubicBezTo>
                  <a:cubicBezTo>
                    <a:pt x="1180" y="103"/>
                    <a:pt x="1190" y="90"/>
                    <a:pt x="1193" y="88"/>
                  </a:cubicBezTo>
                  <a:cubicBezTo>
                    <a:pt x="1195" y="87"/>
                    <a:pt x="1196" y="86"/>
                    <a:pt x="1200" y="83"/>
                  </a:cubicBezTo>
                  <a:cubicBezTo>
                    <a:pt x="1204" y="81"/>
                    <a:pt x="1207" y="82"/>
                    <a:pt x="1212" y="78"/>
                  </a:cubicBezTo>
                  <a:cubicBezTo>
                    <a:pt x="1217" y="74"/>
                    <a:pt x="1216" y="60"/>
                    <a:pt x="1216" y="55"/>
                  </a:cubicBezTo>
                  <a:cubicBezTo>
                    <a:pt x="1215" y="50"/>
                    <a:pt x="1215" y="46"/>
                    <a:pt x="1213" y="44"/>
                  </a:cubicBezTo>
                  <a:cubicBezTo>
                    <a:pt x="1210" y="42"/>
                    <a:pt x="1211" y="40"/>
                    <a:pt x="1209" y="37"/>
                  </a:cubicBezTo>
                  <a:cubicBezTo>
                    <a:pt x="1206" y="33"/>
                    <a:pt x="1204" y="32"/>
                    <a:pt x="1202" y="32"/>
                  </a:cubicBezTo>
                  <a:cubicBezTo>
                    <a:pt x="1199" y="32"/>
                    <a:pt x="1196" y="30"/>
                    <a:pt x="1196" y="30"/>
                  </a:cubicBezTo>
                  <a:cubicBezTo>
                    <a:pt x="1195" y="30"/>
                    <a:pt x="1192" y="32"/>
                    <a:pt x="1190" y="32"/>
                  </a:cubicBezTo>
                  <a:cubicBezTo>
                    <a:pt x="1188" y="33"/>
                    <a:pt x="1167" y="31"/>
                    <a:pt x="1160" y="31"/>
                  </a:cubicBezTo>
                  <a:cubicBezTo>
                    <a:pt x="1154" y="32"/>
                    <a:pt x="1156" y="35"/>
                    <a:pt x="1153" y="36"/>
                  </a:cubicBezTo>
                  <a:cubicBezTo>
                    <a:pt x="1150" y="38"/>
                    <a:pt x="1147" y="40"/>
                    <a:pt x="1145" y="41"/>
                  </a:cubicBezTo>
                  <a:cubicBezTo>
                    <a:pt x="1144" y="42"/>
                    <a:pt x="1144" y="35"/>
                    <a:pt x="1144" y="34"/>
                  </a:cubicBezTo>
                  <a:cubicBezTo>
                    <a:pt x="1145" y="32"/>
                    <a:pt x="1147" y="25"/>
                    <a:pt x="1148" y="23"/>
                  </a:cubicBezTo>
                  <a:cubicBezTo>
                    <a:pt x="1149" y="22"/>
                    <a:pt x="1142" y="22"/>
                    <a:pt x="1140" y="22"/>
                  </a:cubicBezTo>
                  <a:cubicBezTo>
                    <a:pt x="1138" y="22"/>
                    <a:pt x="1143" y="19"/>
                    <a:pt x="1144" y="17"/>
                  </a:cubicBezTo>
                  <a:cubicBezTo>
                    <a:pt x="1145" y="16"/>
                    <a:pt x="1146" y="16"/>
                    <a:pt x="1146" y="12"/>
                  </a:cubicBezTo>
                  <a:cubicBezTo>
                    <a:pt x="1145" y="9"/>
                    <a:pt x="1146" y="9"/>
                    <a:pt x="1141" y="7"/>
                  </a:cubicBezTo>
                  <a:cubicBezTo>
                    <a:pt x="1137" y="6"/>
                    <a:pt x="1136" y="3"/>
                    <a:pt x="1132" y="2"/>
                  </a:cubicBezTo>
                  <a:cubicBezTo>
                    <a:pt x="1128" y="0"/>
                    <a:pt x="1128" y="0"/>
                    <a:pt x="1126" y="0"/>
                  </a:cubicBezTo>
                  <a:cubicBezTo>
                    <a:pt x="1124" y="0"/>
                    <a:pt x="1124" y="1"/>
                    <a:pt x="1121" y="2"/>
                  </a:cubicBezTo>
                  <a:cubicBezTo>
                    <a:pt x="1118" y="3"/>
                    <a:pt x="1112" y="5"/>
                    <a:pt x="1112" y="8"/>
                  </a:cubicBezTo>
                  <a:cubicBezTo>
                    <a:pt x="1111" y="10"/>
                    <a:pt x="1111" y="13"/>
                    <a:pt x="1108" y="17"/>
                  </a:cubicBezTo>
                  <a:cubicBezTo>
                    <a:pt x="1104" y="21"/>
                    <a:pt x="1107" y="24"/>
                    <a:pt x="1107" y="29"/>
                  </a:cubicBezTo>
                  <a:cubicBezTo>
                    <a:pt x="1107" y="34"/>
                    <a:pt x="1105" y="36"/>
                    <a:pt x="1098" y="37"/>
                  </a:cubicBezTo>
                  <a:cubicBezTo>
                    <a:pt x="1090" y="39"/>
                    <a:pt x="1090" y="35"/>
                    <a:pt x="1087" y="38"/>
                  </a:cubicBezTo>
                  <a:cubicBezTo>
                    <a:pt x="1085" y="41"/>
                    <a:pt x="1090" y="45"/>
                    <a:pt x="1099" y="50"/>
                  </a:cubicBezTo>
                  <a:cubicBezTo>
                    <a:pt x="1108" y="54"/>
                    <a:pt x="1107" y="52"/>
                    <a:pt x="1107" y="54"/>
                  </a:cubicBezTo>
                  <a:cubicBezTo>
                    <a:pt x="1106" y="56"/>
                    <a:pt x="1101" y="54"/>
                    <a:pt x="1098" y="54"/>
                  </a:cubicBezTo>
                  <a:cubicBezTo>
                    <a:pt x="1096" y="55"/>
                    <a:pt x="1100" y="57"/>
                    <a:pt x="1102" y="57"/>
                  </a:cubicBezTo>
                  <a:cubicBezTo>
                    <a:pt x="1105" y="57"/>
                    <a:pt x="1106" y="58"/>
                    <a:pt x="1108" y="61"/>
                  </a:cubicBezTo>
                  <a:cubicBezTo>
                    <a:pt x="1110" y="65"/>
                    <a:pt x="1107" y="68"/>
                    <a:pt x="1106" y="69"/>
                  </a:cubicBezTo>
                  <a:cubicBezTo>
                    <a:pt x="1106" y="71"/>
                    <a:pt x="1106" y="66"/>
                    <a:pt x="1105" y="63"/>
                  </a:cubicBezTo>
                  <a:cubicBezTo>
                    <a:pt x="1104" y="61"/>
                    <a:pt x="1102" y="61"/>
                    <a:pt x="1098" y="62"/>
                  </a:cubicBezTo>
                  <a:cubicBezTo>
                    <a:pt x="1095" y="63"/>
                    <a:pt x="1093" y="60"/>
                    <a:pt x="1092" y="58"/>
                  </a:cubicBezTo>
                  <a:cubicBezTo>
                    <a:pt x="1091" y="55"/>
                    <a:pt x="1088" y="52"/>
                    <a:pt x="1084" y="51"/>
                  </a:cubicBezTo>
                  <a:cubicBezTo>
                    <a:pt x="1079" y="50"/>
                    <a:pt x="1079" y="51"/>
                    <a:pt x="1075" y="52"/>
                  </a:cubicBezTo>
                  <a:cubicBezTo>
                    <a:pt x="1072" y="53"/>
                    <a:pt x="1074" y="49"/>
                    <a:pt x="1071" y="47"/>
                  </a:cubicBezTo>
                  <a:cubicBezTo>
                    <a:pt x="1069" y="45"/>
                    <a:pt x="1069" y="45"/>
                    <a:pt x="1066" y="45"/>
                  </a:cubicBezTo>
                  <a:cubicBezTo>
                    <a:pt x="1063" y="46"/>
                    <a:pt x="1062" y="47"/>
                    <a:pt x="1058" y="46"/>
                  </a:cubicBezTo>
                  <a:cubicBezTo>
                    <a:pt x="1053" y="46"/>
                    <a:pt x="1053" y="48"/>
                    <a:pt x="1049" y="48"/>
                  </a:cubicBezTo>
                  <a:cubicBezTo>
                    <a:pt x="1046" y="48"/>
                    <a:pt x="1048" y="46"/>
                    <a:pt x="1048" y="44"/>
                  </a:cubicBezTo>
                  <a:cubicBezTo>
                    <a:pt x="1048" y="43"/>
                    <a:pt x="1044" y="47"/>
                    <a:pt x="1040" y="48"/>
                  </a:cubicBezTo>
                  <a:cubicBezTo>
                    <a:pt x="1037" y="48"/>
                    <a:pt x="1033" y="51"/>
                    <a:pt x="1031" y="53"/>
                  </a:cubicBezTo>
                  <a:cubicBezTo>
                    <a:pt x="1029" y="54"/>
                    <a:pt x="1018" y="56"/>
                    <a:pt x="1012" y="60"/>
                  </a:cubicBezTo>
                  <a:cubicBezTo>
                    <a:pt x="1006" y="63"/>
                    <a:pt x="1004" y="69"/>
                    <a:pt x="1001" y="72"/>
                  </a:cubicBezTo>
                  <a:cubicBezTo>
                    <a:pt x="997" y="74"/>
                    <a:pt x="999" y="76"/>
                    <a:pt x="996" y="77"/>
                  </a:cubicBezTo>
                  <a:cubicBezTo>
                    <a:pt x="992" y="79"/>
                    <a:pt x="988" y="80"/>
                    <a:pt x="985" y="82"/>
                  </a:cubicBezTo>
                  <a:cubicBezTo>
                    <a:pt x="982" y="84"/>
                    <a:pt x="983" y="86"/>
                    <a:pt x="979" y="87"/>
                  </a:cubicBezTo>
                  <a:cubicBezTo>
                    <a:pt x="976" y="89"/>
                    <a:pt x="977" y="92"/>
                    <a:pt x="978" y="95"/>
                  </a:cubicBezTo>
                  <a:cubicBezTo>
                    <a:pt x="978" y="97"/>
                    <a:pt x="983" y="98"/>
                    <a:pt x="981" y="99"/>
                  </a:cubicBezTo>
                  <a:cubicBezTo>
                    <a:pt x="980" y="101"/>
                    <a:pt x="981" y="104"/>
                    <a:pt x="975" y="104"/>
                  </a:cubicBezTo>
                  <a:cubicBezTo>
                    <a:pt x="970" y="104"/>
                    <a:pt x="969" y="107"/>
                    <a:pt x="962" y="109"/>
                  </a:cubicBezTo>
                  <a:cubicBezTo>
                    <a:pt x="954" y="111"/>
                    <a:pt x="949" y="110"/>
                    <a:pt x="946" y="111"/>
                  </a:cubicBezTo>
                  <a:cubicBezTo>
                    <a:pt x="943" y="113"/>
                    <a:pt x="946" y="121"/>
                    <a:pt x="945" y="124"/>
                  </a:cubicBezTo>
                  <a:cubicBezTo>
                    <a:pt x="944" y="128"/>
                    <a:pt x="946" y="130"/>
                    <a:pt x="948" y="134"/>
                  </a:cubicBezTo>
                  <a:cubicBezTo>
                    <a:pt x="950" y="138"/>
                    <a:pt x="952" y="140"/>
                    <a:pt x="955" y="142"/>
                  </a:cubicBezTo>
                  <a:cubicBezTo>
                    <a:pt x="958" y="143"/>
                    <a:pt x="963" y="146"/>
                    <a:pt x="966" y="148"/>
                  </a:cubicBezTo>
                  <a:cubicBezTo>
                    <a:pt x="968" y="151"/>
                    <a:pt x="971" y="151"/>
                    <a:pt x="973" y="153"/>
                  </a:cubicBezTo>
                  <a:cubicBezTo>
                    <a:pt x="976" y="154"/>
                    <a:pt x="976" y="162"/>
                    <a:pt x="975" y="164"/>
                  </a:cubicBezTo>
                  <a:cubicBezTo>
                    <a:pt x="975" y="166"/>
                    <a:pt x="974" y="176"/>
                    <a:pt x="974" y="178"/>
                  </a:cubicBezTo>
                  <a:cubicBezTo>
                    <a:pt x="973" y="181"/>
                    <a:pt x="970" y="173"/>
                    <a:pt x="969" y="173"/>
                  </a:cubicBezTo>
                  <a:cubicBezTo>
                    <a:pt x="969" y="172"/>
                    <a:pt x="966" y="172"/>
                    <a:pt x="964" y="173"/>
                  </a:cubicBezTo>
                  <a:cubicBezTo>
                    <a:pt x="962" y="175"/>
                    <a:pt x="966" y="168"/>
                    <a:pt x="968" y="166"/>
                  </a:cubicBezTo>
                  <a:cubicBezTo>
                    <a:pt x="970" y="164"/>
                    <a:pt x="970" y="160"/>
                    <a:pt x="971" y="158"/>
                  </a:cubicBezTo>
                  <a:cubicBezTo>
                    <a:pt x="972" y="156"/>
                    <a:pt x="956" y="154"/>
                    <a:pt x="952" y="152"/>
                  </a:cubicBezTo>
                  <a:cubicBezTo>
                    <a:pt x="948" y="151"/>
                    <a:pt x="940" y="136"/>
                    <a:pt x="938" y="132"/>
                  </a:cubicBezTo>
                  <a:cubicBezTo>
                    <a:pt x="936" y="129"/>
                    <a:pt x="931" y="128"/>
                    <a:pt x="929" y="129"/>
                  </a:cubicBezTo>
                  <a:cubicBezTo>
                    <a:pt x="928" y="129"/>
                    <a:pt x="922" y="133"/>
                    <a:pt x="922" y="134"/>
                  </a:cubicBezTo>
                  <a:cubicBezTo>
                    <a:pt x="921" y="136"/>
                    <a:pt x="925" y="137"/>
                    <a:pt x="927" y="138"/>
                  </a:cubicBezTo>
                  <a:cubicBezTo>
                    <a:pt x="930" y="139"/>
                    <a:pt x="930" y="142"/>
                    <a:pt x="928" y="143"/>
                  </a:cubicBezTo>
                  <a:cubicBezTo>
                    <a:pt x="927" y="144"/>
                    <a:pt x="926" y="139"/>
                    <a:pt x="924" y="141"/>
                  </a:cubicBezTo>
                  <a:cubicBezTo>
                    <a:pt x="922" y="142"/>
                    <a:pt x="919" y="139"/>
                    <a:pt x="916" y="138"/>
                  </a:cubicBezTo>
                  <a:cubicBezTo>
                    <a:pt x="913" y="138"/>
                    <a:pt x="907" y="138"/>
                    <a:pt x="908" y="140"/>
                  </a:cubicBezTo>
                  <a:cubicBezTo>
                    <a:pt x="910" y="141"/>
                    <a:pt x="908" y="144"/>
                    <a:pt x="909" y="146"/>
                  </a:cubicBezTo>
                  <a:cubicBezTo>
                    <a:pt x="910" y="149"/>
                    <a:pt x="916" y="153"/>
                    <a:pt x="918" y="154"/>
                  </a:cubicBezTo>
                  <a:cubicBezTo>
                    <a:pt x="920" y="155"/>
                    <a:pt x="926" y="155"/>
                    <a:pt x="927" y="157"/>
                  </a:cubicBezTo>
                  <a:cubicBezTo>
                    <a:pt x="929" y="159"/>
                    <a:pt x="930" y="164"/>
                    <a:pt x="928" y="165"/>
                  </a:cubicBezTo>
                  <a:cubicBezTo>
                    <a:pt x="927" y="167"/>
                    <a:pt x="922" y="162"/>
                    <a:pt x="919" y="163"/>
                  </a:cubicBezTo>
                  <a:cubicBezTo>
                    <a:pt x="915" y="164"/>
                    <a:pt x="911" y="164"/>
                    <a:pt x="909" y="164"/>
                  </a:cubicBezTo>
                  <a:cubicBezTo>
                    <a:pt x="906" y="164"/>
                    <a:pt x="904" y="162"/>
                    <a:pt x="904" y="158"/>
                  </a:cubicBezTo>
                  <a:cubicBezTo>
                    <a:pt x="904" y="155"/>
                    <a:pt x="904" y="136"/>
                    <a:pt x="902" y="133"/>
                  </a:cubicBezTo>
                  <a:cubicBezTo>
                    <a:pt x="899" y="131"/>
                    <a:pt x="896" y="129"/>
                    <a:pt x="896" y="129"/>
                  </a:cubicBezTo>
                  <a:cubicBezTo>
                    <a:pt x="895" y="130"/>
                    <a:pt x="896" y="140"/>
                    <a:pt x="896" y="143"/>
                  </a:cubicBezTo>
                  <a:cubicBezTo>
                    <a:pt x="896" y="146"/>
                    <a:pt x="886" y="150"/>
                    <a:pt x="887" y="154"/>
                  </a:cubicBezTo>
                  <a:cubicBezTo>
                    <a:pt x="887" y="157"/>
                    <a:pt x="884" y="159"/>
                    <a:pt x="883" y="162"/>
                  </a:cubicBezTo>
                  <a:cubicBezTo>
                    <a:pt x="882" y="165"/>
                    <a:pt x="892" y="172"/>
                    <a:pt x="894" y="174"/>
                  </a:cubicBezTo>
                  <a:cubicBezTo>
                    <a:pt x="896" y="176"/>
                    <a:pt x="893" y="180"/>
                    <a:pt x="893" y="181"/>
                  </a:cubicBezTo>
                  <a:cubicBezTo>
                    <a:pt x="893" y="182"/>
                    <a:pt x="892" y="197"/>
                    <a:pt x="892" y="202"/>
                  </a:cubicBezTo>
                  <a:cubicBezTo>
                    <a:pt x="893" y="207"/>
                    <a:pt x="894" y="212"/>
                    <a:pt x="896" y="213"/>
                  </a:cubicBezTo>
                  <a:cubicBezTo>
                    <a:pt x="898" y="214"/>
                    <a:pt x="899" y="212"/>
                    <a:pt x="901" y="212"/>
                  </a:cubicBezTo>
                  <a:cubicBezTo>
                    <a:pt x="904" y="212"/>
                    <a:pt x="905" y="209"/>
                    <a:pt x="908" y="209"/>
                  </a:cubicBezTo>
                  <a:cubicBezTo>
                    <a:pt x="911" y="209"/>
                    <a:pt x="918" y="208"/>
                    <a:pt x="923" y="209"/>
                  </a:cubicBezTo>
                  <a:cubicBezTo>
                    <a:pt x="928" y="211"/>
                    <a:pt x="928" y="214"/>
                    <a:pt x="929" y="217"/>
                  </a:cubicBezTo>
                  <a:cubicBezTo>
                    <a:pt x="931" y="221"/>
                    <a:pt x="935" y="225"/>
                    <a:pt x="937" y="228"/>
                  </a:cubicBezTo>
                  <a:cubicBezTo>
                    <a:pt x="939" y="232"/>
                    <a:pt x="932" y="232"/>
                    <a:pt x="932" y="238"/>
                  </a:cubicBezTo>
                  <a:cubicBezTo>
                    <a:pt x="932" y="245"/>
                    <a:pt x="936" y="247"/>
                    <a:pt x="941" y="248"/>
                  </a:cubicBezTo>
                  <a:cubicBezTo>
                    <a:pt x="945" y="250"/>
                    <a:pt x="939" y="250"/>
                    <a:pt x="937" y="250"/>
                  </a:cubicBezTo>
                  <a:cubicBezTo>
                    <a:pt x="934" y="250"/>
                    <a:pt x="932" y="252"/>
                    <a:pt x="931" y="254"/>
                  </a:cubicBezTo>
                  <a:cubicBezTo>
                    <a:pt x="930" y="255"/>
                    <a:pt x="928" y="252"/>
                    <a:pt x="926" y="250"/>
                  </a:cubicBezTo>
                  <a:cubicBezTo>
                    <a:pt x="924" y="249"/>
                    <a:pt x="924" y="236"/>
                    <a:pt x="923" y="231"/>
                  </a:cubicBezTo>
                  <a:cubicBezTo>
                    <a:pt x="922" y="226"/>
                    <a:pt x="920" y="219"/>
                    <a:pt x="917" y="218"/>
                  </a:cubicBezTo>
                  <a:cubicBezTo>
                    <a:pt x="914" y="216"/>
                    <a:pt x="899" y="226"/>
                    <a:pt x="899" y="228"/>
                  </a:cubicBezTo>
                  <a:cubicBezTo>
                    <a:pt x="898" y="230"/>
                    <a:pt x="900" y="231"/>
                    <a:pt x="902" y="234"/>
                  </a:cubicBezTo>
                  <a:cubicBezTo>
                    <a:pt x="904" y="237"/>
                    <a:pt x="900" y="244"/>
                    <a:pt x="897" y="251"/>
                  </a:cubicBezTo>
                  <a:cubicBezTo>
                    <a:pt x="895" y="257"/>
                    <a:pt x="889" y="266"/>
                    <a:pt x="887" y="267"/>
                  </a:cubicBezTo>
                  <a:cubicBezTo>
                    <a:pt x="884" y="269"/>
                    <a:pt x="890" y="272"/>
                    <a:pt x="893" y="276"/>
                  </a:cubicBezTo>
                  <a:cubicBezTo>
                    <a:pt x="896" y="279"/>
                    <a:pt x="896" y="282"/>
                    <a:pt x="894" y="285"/>
                  </a:cubicBezTo>
                  <a:cubicBezTo>
                    <a:pt x="892" y="288"/>
                    <a:pt x="886" y="274"/>
                    <a:pt x="884" y="271"/>
                  </a:cubicBezTo>
                  <a:cubicBezTo>
                    <a:pt x="881" y="269"/>
                    <a:pt x="874" y="269"/>
                    <a:pt x="869" y="269"/>
                  </a:cubicBezTo>
                  <a:cubicBezTo>
                    <a:pt x="863" y="269"/>
                    <a:pt x="858" y="266"/>
                    <a:pt x="855" y="263"/>
                  </a:cubicBezTo>
                  <a:cubicBezTo>
                    <a:pt x="852" y="260"/>
                    <a:pt x="851" y="262"/>
                    <a:pt x="849" y="263"/>
                  </a:cubicBezTo>
                  <a:cubicBezTo>
                    <a:pt x="847" y="264"/>
                    <a:pt x="847" y="261"/>
                    <a:pt x="848" y="259"/>
                  </a:cubicBezTo>
                  <a:cubicBezTo>
                    <a:pt x="850" y="257"/>
                    <a:pt x="862" y="259"/>
                    <a:pt x="867" y="259"/>
                  </a:cubicBezTo>
                  <a:cubicBezTo>
                    <a:pt x="873" y="259"/>
                    <a:pt x="874" y="258"/>
                    <a:pt x="879" y="256"/>
                  </a:cubicBezTo>
                  <a:cubicBezTo>
                    <a:pt x="883" y="253"/>
                    <a:pt x="889" y="230"/>
                    <a:pt x="889" y="228"/>
                  </a:cubicBezTo>
                  <a:cubicBezTo>
                    <a:pt x="890" y="226"/>
                    <a:pt x="888" y="222"/>
                    <a:pt x="885" y="220"/>
                  </a:cubicBezTo>
                  <a:cubicBezTo>
                    <a:pt x="882" y="218"/>
                    <a:pt x="879" y="207"/>
                    <a:pt x="879" y="199"/>
                  </a:cubicBezTo>
                  <a:cubicBezTo>
                    <a:pt x="878" y="192"/>
                    <a:pt x="879" y="183"/>
                    <a:pt x="879" y="179"/>
                  </a:cubicBezTo>
                  <a:cubicBezTo>
                    <a:pt x="878" y="176"/>
                    <a:pt x="872" y="169"/>
                    <a:pt x="870" y="166"/>
                  </a:cubicBezTo>
                  <a:cubicBezTo>
                    <a:pt x="869" y="163"/>
                    <a:pt x="871" y="160"/>
                    <a:pt x="873" y="158"/>
                  </a:cubicBezTo>
                  <a:cubicBezTo>
                    <a:pt x="874" y="156"/>
                    <a:pt x="875" y="141"/>
                    <a:pt x="875" y="139"/>
                  </a:cubicBezTo>
                  <a:cubicBezTo>
                    <a:pt x="875" y="136"/>
                    <a:pt x="878" y="135"/>
                    <a:pt x="878" y="133"/>
                  </a:cubicBezTo>
                  <a:cubicBezTo>
                    <a:pt x="878" y="131"/>
                    <a:pt x="874" y="129"/>
                    <a:pt x="871" y="129"/>
                  </a:cubicBezTo>
                  <a:cubicBezTo>
                    <a:pt x="868" y="129"/>
                    <a:pt x="864" y="130"/>
                    <a:pt x="859" y="130"/>
                  </a:cubicBezTo>
                  <a:cubicBezTo>
                    <a:pt x="853" y="130"/>
                    <a:pt x="852" y="129"/>
                    <a:pt x="851" y="128"/>
                  </a:cubicBezTo>
                  <a:cubicBezTo>
                    <a:pt x="850" y="127"/>
                    <a:pt x="847" y="129"/>
                    <a:pt x="845" y="131"/>
                  </a:cubicBezTo>
                  <a:cubicBezTo>
                    <a:pt x="844" y="132"/>
                    <a:pt x="846" y="136"/>
                    <a:pt x="841" y="150"/>
                  </a:cubicBezTo>
                  <a:cubicBezTo>
                    <a:pt x="837" y="164"/>
                    <a:pt x="826" y="165"/>
                    <a:pt x="826" y="167"/>
                  </a:cubicBezTo>
                  <a:cubicBezTo>
                    <a:pt x="826" y="170"/>
                    <a:pt x="824" y="172"/>
                    <a:pt x="823" y="174"/>
                  </a:cubicBezTo>
                  <a:cubicBezTo>
                    <a:pt x="822" y="177"/>
                    <a:pt x="824" y="176"/>
                    <a:pt x="826" y="176"/>
                  </a:cubicBezTo>
                  <a:cubicBezTo>
                    <a:pt x="829" y="176"/>
                    <a:pt x="829" y="190"/>
                    <a:pt x="829" y="193"/>
                  </a:cubicBezTo>
                  <a:cubicBezTo>
                    <a:pt x="829" y="195"/>
                    <a:pt x="827" y="193"/>
                    <a:pt x="826" y="193"/>
                  </a:cubicBezTo>
                  <a:cubicBezTo>
                    <a:pt x="825" y="194"/>
                    <a:pt x="825" y="202"/>
                    <a:pt x="828" y="204"/>
                  </a:cubicBezTo>
                  <a:cubicBezTo>
                    <a:pt x="830" y="206"/>
                    <a:pt x="830" y="203"/>
                    <a:pt x="832" y="202"/>
                  </a:cubicBezTo>
                  <a:cubicBezTo>
                    <a:pt x="834" y="202"/>
                    <a:pt x="835" y="210"/>
                    <a:pt x="837" y="213"/>
                  </a:cubicBezTo>
                  <a:cubicBezTo>
                    <a:pt x="840" y="216"/>
                    <a:pt x="844" y="217"/>
                    <a:pt x="846" y="216"/>
                  </a:cubicBezTo>
                  <a:cubicBezTo>
                    <a:pt x="849" y="215"/>
                    <a:pt x="847" y="229"/>
                    <a:pt x="845" y="231"/>
                  </a:cubicBezTo>
                  <a:cubicBezTo>
                    <a:pt x="843" y="233"/>
                    <a:pt x="841" y="223"/>
                    <a:pt x="836" y="219"/>
                  </a:cubicBezTo>
                  <a:cubicBezTo>
                    <a:pt x="830" y="216"/>
                    <a:pt x="824" y="212"/>
                    <a:pt x="822" y="211"/>
                  </a:cubicBezTo>
                  <a:cubicBezTo>
                    <a:pt x="820" y="210"/>
                    <a:pt x="810" y="202"/>
                    <a:pt x="804" y="202"/>
                  </a:cubicBezTo>
                  <a:cubicBezTo>
                    <a:pt x="799" y="202"/>
                    <a:pt x="793" y="199"/>
                    <a:pt x="787" y="199"/>
                  </a:cubicBezTo>
                  <a:cubicBezTo>
                    <a:pt x="781" y="199"/>
                    <a:pt x="780" y="197"/>
                    <a:pt x="778" y="196"/>
                  </a:cubicBezTo>
                  <a:cubicBezTo>
                    <a:pt x="776" y="194"/>
                    <a:pt x="773" y="196"/>
                    <a:pt x="774" y="198"/>
                  </a:cubicBezTo>
                  <a:cubicBezTo>
                    <a:pt x="774" y="199"/>
                    <a:pt x="770" y="202"/>
                    <a:pt x="772" y="206"/>
                  </a:cubicBezTo>
                  <a:cubicBezTo>
                    <a:pt x="774" y="210"/>
                    <a:pt x="776" y="213"/>
                    <a:pt x="778" y="216"/>
                  </a:cubicBezTo>
                  <a:cubicBezTo>
                    <a:pt x="779" y="219"/>
                    <a:pt x="774" y="220"/>
                    <a:pt x="771" y="220"/>
                  </a:cubicBezTo>
                  <a:cubicBezTo>
                    <a:pt x="768" y="221"/>
                    <a:pt x="770" y="224"/>
                    <a:pt x="770" y="228"/>
                  </a:cubicBezTo>
                  <a:cubicBezTo>
                    <a:pt x="770" y="232"/>
                    <a:pt x="767" y="227"/>
                    <a:pt x="765" y="226"/>
                  </a:cubicBezTo>
                  <a:cubicBezTo>
                    <a:pt x="762" y="226"/>
                    <a:pt x="763" y="225"/>
                    <a:pt x="764" y="225"/>
                  </a:cubicBezTo>
                  <a:cubicBezTo>
                    <a:pt x="766" y="224"/>
                    <a:pt x="765" y="222"/>
                    <a:pt x="765" y="221"/>
                  </a:cubicBezTo>
                  <a:cubicBezTo>
                    <a:pt x="766" y="220"/>
                    <a:pt x="764" y="218"/>
                    <a:pt x="762" y="217"/>
                  </a:cubicBezTo>
                  <a:cubicBezTo>
                    <a:pt x="760" y="216"/>
                    <a:pt x="758" y="217"/>
                    <a:pt x="754" y="219"/>
                  </a:cubicBezTo>
                  <a:cubicBezTo>
                    <a:pt x="750" y="222"/>
                    <a:pt x="749" y="222"/>
                    <a:pt x="743" y="223"/>
                  </a:cubicBezTo>
                  <a:cubicBezTo>
                    <a:pt x="737" y="224"/>
                    <a:pt x="737" y="222"/>
                    <a:pt x="733" y="223"/>
                  </a:cubicBezTo>
                  <a:cubicBezTo>
                    <a:pt x="729" y="225"/>
                    <a:pt x="728" y="225"/>
                    <a:pt x="727" y="227"/>
                  </a:cubicBezTo>
                  <a:cubicBezTo>
                    <a:pt x="725" y="229"/>
                    <a:pt x="728" y="230"/>
                    <a:pt x="725" y="231"/>
                  </a:cubicBezTo>
                  <a:cubicBezTo>
                    <a:pt x="722" y="232"/>
                    <a:pt x="722" y="229"/>
                    <a:pt x="720" y="232"/>
                  </a:cubicBezTo>
                  <a:cubicBezTo>
                    <a:pt x="719" y="235"/>
                    <a:pt x="717" y="235"/>
                    <a:pt x="715" y="236"/>
                  </a:cubicBezTo>
                  <a:cubicBezTo>
                    <a:pt x="713" y="237"/>
                    <a:pt x="714" y="236"/>
                    <a:pt x="711" y="236"/>
                  </a:cubicBezTo>
                  <a:cubicBezTo>
                    <a:pt x="709" y="237"/>
                    <a:pt x="710" y="234"/>
                    <a:pt x="708" y="235"/>
                  </a:cubicBezTo>
                  <a:cubicBezTo>
                    <a:pt x="705" y="236"/>
                    <a:pt x="707" y="233"/>
                    <a:pt x="708" y="232"/>
                  </a:cubicBezTo>
                  <a:cubicBezTo>
                    <a:pt x="709" y="231"/>
                    <a:pt x="715" y="228"/>
                    <a:pt x="716" y="227"/>
                  </a:cubicBezTo>
                  <a:cubicBezTo>
                    <a:pt x="717" y="226"/>
                    <a:pt x="717" y="219"/>
                    <a:pt x="716" y="218"/>
                  </a:cubicBezTo>
                  <a:cubicBezTo>
                    <a:pt x="716" y="217"/>
                    <a:pt x="720" y="215"/>
                    <a:pt x="721" y="214"/>
                  </a:cubicBezTo>
                  <a:cubicBezTo>
                    <a:pt x="722" y="214"/>
                    <a:pt x="716" y="216"/>
                    <a:pt x="713" y="217"/>
                  </a:cubicBezTo>
                  <a:cubicBezTo>
                    <a:pt x="710" y="218"/>
                    <a:pt x="705" y="222"/>
                    <a:pt x="702" y="224"/>
                  </a:cubicBezTo>
                  <a:cubicBezTo>
                    <a:pt x="700" y="225"/>
                    <a:pt x="697" y="226"/>
                    <a:pt x="691" y="227"/>
                  </a:cubicBezTo>
                  <a:cubicBezTo>
                    <a:pt x="684" y="229"/>
                    <a:pt x="682" y="235"/>
                    <a:pt x="680" y="236"/>
                  </a:cubicBezTo>
                  <a:cubicBezTo>
                    <a:pt x="679" y="236"/>
                    <a:pt x="675" y="235"/>
                    <a:pt x="673" y="235"/>
                  </a:cubicBezTo>
                  <a:cubicBezTo>
                    <a:pt x="671" y="235"/>
                    <a:pt x="674" y="238"/>
                    <a:pt x="675" y="239"/>
                  </a:cubicBezTo>
                  <a:cubicBezTo>
                    <a:pt x="676" y="240"/>
                    <a:pt x="668" y="241"/>
                    <a:pt x="667" y="242"/>
                  </a:cubicBezTo>
                  <a:cubicBezTo>
                    <a:pt x="665" y="242"/>
                    <a:pt x="667" y="247"/>
                    <a:pt x="666" y="252"/>
                  </a:cubicBezTo>
                  <a:cubicBezTo>
                    <a:pt x="665" y="258"/>
                    <a:pt x="656" y="255"/>
                    <a:pt x="651" y="256"/>
                  </a:cubicBezTo>
                  <a:cubicBezTo>
                    <a:pt x="646" y="257"/>
                    <a:pt x="647" y="253"/>
                    <a:pt x="645" y="250"/>
                  </a:cubicBezTo>
                  <a:cubicBezTo>
                    <a:pt x="643" y="248"/>
                    <a:pt x="641" y="248"/>
                    <a:pt x="639" y="247"/>
                  </a:cubicBezTo>
                  <a:cubicBezTo>
                    <a:pt x="637" y="246"/>
                    <a:pt x="639" y="242"/>
                    <a:pt x="641" y="240"/>
                  </a:cubicBezTo>
                  <a:cubicBezTo>
                    <a:pt x="643" y="238"/>
                    <a:pt x="650" y="236"/>
                    <a:pt x="651" y="235"/>
                  </a:cubicBezTo>
                  <a:cubicBezTo>
                    <a:pt x="653" y="234"/>
                    <a:pt x="647" y="230"/>
                    <a:pt x="646" y="227"/>
                  </a:cubicBezTo>
                  <a:cubicBezTo>
                    <a:pt x="645" y="225"/>
                    <a:pt x="640" y="224"/>
                    <a:pt x="636" y="223"/>
                  </a:cubicBezTo>
                  <a:cubicBezTo>
                    <a:pt x="631" y="223"/>
                    <a:pt x="628" y="222"/>
                    <a:pt x="624" y="221"/>
                  </a:cubicBezTo>
                  <a:cubicBezTo>
                    <a:pt x="620" y="220"/>
                    <a:pt x="623" y="223"/>
                    <a:pt x="624" y="224"/>
                  </a:cubicBezTo>
                  <a:cubicBezTo>
                    <a:pt x="625" y="226"/>
                    <a:pt x="629" y="229"/>
                    <a:pt x="630" y="233"/>
                  </a:cubicBezTo>
                  <a:cubicBezTo>
                    <a:pt x="631" y="236"/>
                    <a:pt x="624" y="247"/>
                    <a:pt x="624" y="249"/>
                  </a:cubicBezTo>
                  <a:cubicBezTo>
                    <a:pt x="624" y="252"/>
                    <a:pt x="632" y="253"/>
                    <a:pt x="634" y="257"/>
                  </a:cubicBezTo>
                  <a:cubicBezTo>
                    <a:pt x="637" y="261"/>
                    <a:pt x="630" y="269"/>
                    <a:pt x="628" y="271"/>
                  </a:cubicBezTo>
                  <a:cubicBezTo>
                    <a:pt x="627" y="272"/>
                    <a:pt x="623" y="271"/>
                    <a:pt x="623" y="270"/>
                  </a:cubicBezTo>
                  <a:cubicBezTo>
                    <a:pt x="623" y="269"/>
                    <a:pt x="620" y="266"/>
                    <a:pt x="618" y="267"/>
                  </a:cubicBezTo>
                  <a:cubicBezTo>
                    <a:pt x="615" y="267"/>
                    <a:pt x="615" y="265"/>
                    <a:pt x="614" y="264"/>
                  </a:cubicBezTo>
                  <a:cubicBezTo>
                    <a:pt x="613" y="264"/>
                    <a:pt x="609" y="268"/>
                    <a:pt x="607" y="270"/>
                  </a:cubicBezTo>
                  <a:cubicBezTo>
                    <a:pt x="605" y="272"/>
                    <a:pt x="599" y="273"/>
                    <a:pt x="597" y="276"/>
                  </a:cubicBezTo>
                  <a:cubicBezTo>
                    <a:pt x="595" y="278"/>
                    <a:pt x="591" y="281"/>
                    <a:pt x="589" y="283"/>
                  </a:cubicBezTo>
                  <a:cubicBezTo>
                    <a:pt x="588" y="285"/>
                    <a:pt x="595" y="292"/>
                    <a:pt x="597" y="294"/>
                  </a:cubicBezTo>
                  <a:cubicBezTo>
                    <a:pt x="599" y="295"/>
                    <a:pt x="598" y="297"/>
                    <a:pt x="596" y="299"/>
                  </a:cubicBezTo>
                  <a:cubicBezTo>
                    <a:pt x="595" y="301"/>
                    <a:pt x="585" y="297"/>
                    <a:pt x="583" y="296"/>
                  </a:cubicBezTo>
                  <a:cubicBezTo>
                    <a:pt x="580" y="294"/>
                    <a:pt x="579" y="295"/>
                    <a:pt x="577" y="296"/>
                  </a:cubicBezTo>
                  <a:cubicBezTo>
                    <a:pt x="575" y="297"/>
                    <a:pt x="571" y="293"/>
                    <a:pt x="570" y="291"/>
                  </a:cubicBezTo>
                  <a:cubicBezTo>
                    <a:pt x="568" y="288"/>
                    <a:pt x="566" y="290"/>
                    <a:pt x="564" y="289"/>
                  </a:cubicBezTo>
                  <a:cubicBezTo>
                    <a:pt x="562" y="288"/>
                    <a:pt x="563" y="289"/>
                    <a:pt x="562" y="291"/>
                  </a:cubicBezTo>
                  <a:cubicBezTo>
                    <a:pt x="562" y="292"/>
                    <a:pt x="561" y="293"/>
                    <a:pt x="559" y="293"/>
                  </a:cubicBezTo>
                  <a:cubicBezTo>
                    <a:pt x="558" y="294"/>
                    <a:pt x="559" y="298"/>
                    <a:pt x="563" y="303"/>
                  </a:cubicBezTo>
                  <a:cubicBezTo>
                    <a:pt x="567" y="307"/>
                    <a:pt x="567" y="304"/>
                    <a:pt x="570" y="303"/>
                  </a:cubicBezTo>
                  <a:cubicBezTo>
                    <a:pt x="574" y="302"/>
                    <a:pt x="572" y="309"/>
                    <a:pt x="574" y="311"/>
                  </a:cubicBezTo>
                  <a:cubicBezTo>
                    <a:pt x="576" y="313"/>
                    <a:pt x="571" y="313"/>
                    <a:pt x="569" y="314"/>
                  </a:cubicBezTo>
                  <a:cubicBezTo>
                    <a:pt x="567" y="314"/>
                    <a:pt x="561" y="313"/>
                    <a:pt x="558" y="311"/>
                  </a:cubicBezTo>
                  <a:cubicBezTo>
                    <a:pt x="554" y="308"/>
                    <a:pt x="555" y="305"/>
                    <a:pt x="553" y="305"/>
                  </a:cubicBezTo>
                  <a:cubicBezTo>
                    <a:pt x="550" y="305"/>
                    <a:pt x="548" y="304"/>
                    <a:pt x="546" y="302"/>
                  </a:cubicBezTo>
                  <a:cubicBezTo>
                    <a:pt x="544" y="300"/>
                    <a:pt x="542" y="299"/>
                    <a:pt x="543" y="298"/>
                  </a:cubicBezTo>
                  <a:cubicBezTo>
                    <a:pt x="544" y="297"/>
                    <a:pt x="544" y="291"/>
                    <a:pt x="543" y="287"/>
                  </a:cubicBezTo>
                  <a:cubicBezTo>
                    <a:pt x="542" y="284"/>
                    <a:pt x="539" y="285"/>
                    <a:pt x="541" y="284"/>
                  </a:cubicBezTo>
                  <a:cubicBezTo>
                    <a:pt x="543" y="284"/>
                    <a:pt x="544" y="278"/>
                    <a:pt x="543" y="277"/>
                  </a:cubicBezTo>
                  <a:cubicBezTo>
                    <a:pt x="542" y="276"/>
                    <a:pt x="534" y="270"/>
                    <a:pt x="533" y="270"/>
                  </a:cubicBezTo>
                  <a:cubicBezTo>
                    <a:pt x="532" y="270"/>
                    <a:pt x="529" y="266"/>
                    <a:pt x="529" y="265"/>
                  </a:cubicBezTo>
                  <a:cubicBezTo>
                    <a:pt x="529" y="264"/>
                    <a:pt x="526" y="261"/>
                    <a:pt x="524" y="261"/>
                  </a:cubicBezTo>
                  <a:cubicBezTo>
                    <a:pt x="523" y="261"/>
                    <a:pt x="519" y="261"/>
                    <a:pt x="516" y="260"/>
                  </a:cubicBezTo>
                  <a:cubicBezTo>
                    <a:pt x="514" y="258"/>
                    <a:pt x="517" y="257"/>
                    <a:pt x="519" y="256"/>
                  </a:cubicBezTo>
                  <a:cubicBezTo>
                    <a:pt x="520" y="256"/>
                    <a:pt x="520" y="253"/>
                    <a:pt x="521" y="253"/>
                  </a:cubicBezTo>
                  <a:cubicBezTo>
                    <a:pt x="523" y="252"/>
                    <a:pt x="526" y="257"/>
                    <a:pt x="529" y="259"/>
                  </a:cubicBezTo>
                  <a:cubicBezTo>
                    <a:pt x="532" y="261"/>
                    <a:pt x="542" y="264"/>
                    <a:pt x="545" y="266"/>
                  </a:cubicBezTo>
                  <a:cubicBezTo>
                    <a:pt x="548" y="267"/>
                    <a:pt x="558" y="269"/>
                    <a:pt x="563" y="270"/>
                  </a:cubicBezTo>
                  <a:cubicBezTo>
                    <a:pt x="568" y="271"/>
                    <a:pt x="575" y="273"/>
                    <a:pt x="578" y="273"/>
                  </a:cubicBezTo>
                  <a:cubicBezTo>
                    <a:pt x="582" y="273"/>
                    <a:pt x="586" y="270"/>
                    <a:pt x="589" y="270"/>
                  </a:cubicBezTo>
                  <a:cubicBezTo>
                    <a:pt x="593" y="270"/>
                    <a:pt x="596" y="268"/>
                    <a:pt x="599" y="263"/>
                  </a:cubicBezTo>
                  <a:cubicBezTo>
                    <a:pt x="603" y="259"/>
                    <a:pt x="603" y="251"/>
                    <a:pt x="602" y="250"/>
                  </a:cubicBezTo>
                  <a:cubicBezTo>
                    <a:pt x="601" y="249"/>
                    <a:pt x="602" y="240"/>
                    <a:pt x="599" y="238"/>
                  </a:cubicBezTo>
                  <a:cubicBezTo>
                    <a:pt x="597" y="237"/>
                    <a:pt x="596" y="236"/>
                    <a:pt x="594" y="234"/>
                  </a:cubicBezTo>
                  <a:cubicBezTo>
                    <a:pt x="591" y="232"/>
                    <a:pt x="589" y="231"/>
                    <a:pt x="587" y="232"/>
                  </a:cubicBezTo>
                  <a:cubicBezTo>
                    <a:pt x="586" y="233"/>
                    <a:pt x="585" y="230"/>
                    <a:pt x="582" y="228"/>
                  </a:cubicBezTo>
                  <a:cubicBezTo>
                    <a:pt x="580" y="227"/>
                    <a:pt x="579" y="227"/>
                    <a:pt x="576" y="226"/>
                  </a:cubicBezTo>
                  <a:cubicBezTo>
                    <a:pt x="572" y="226"/>
                    <a:pt x="572" y="225"/>
                    <a:pt x="569" y="222"/>
                  </a:cubicBezTo>
                  <a:cubicBezTo>
                    <a:pt x="566" y="219"/>
                    <a:pt x="555" y="213"/>
                    <a:pt x="553" y="212"/>
                  </a:cubicBezTo>
                  <a:cubicBezTo>
                    <a:pt x="550" y="210"/>
                    <a:pt x="545" y="209"/>
                    <a:pt x="542" y="209"/>
                  </a:cubicBezTo>
                  <a:cubicBezTo>
                    <a:pt x="538" y="210"/>
                    <a:pt x="537" y="208"/>
                    <a:pt x="534" y="208"/>
                  </a:cubicBezTo>
                  <a:cubicBezTo>
                    <a:pt x="532" y="209"/>
                    <a:pt x="530" y="208"/>
                    <a:pt x="530" y="206"/>
                  </a:cubicBezTo>
                  <a:cubicBezTo>
                    <a:pt x="530" y="205"/>
                    <a:pt x="527" y="206"/>
                    <a:pt x="524" y="208"/>
                  </a:cubicBezTo>
                  <a:cubicBezTo>
                    <a:pt x="521" y="210"/>
                    <a:pt x="526" y="205"/>
                    <a:pt x="523" y="205"/>
                  </a:cubicBezTo>
                  <a:cubicBezTo>
                    <a:pt x="521" y="205"/>
                    <a:pt x="518" y="202"/>
                    <a:pt x="520" y="203"/>
                  </a:cubicBezTo>
                  <a:cubicBezTo>
                    <a:pt x="522" y="203"/>
                    <a:pt x="529" y="200"/>
                    <a:pt x="525" y="198"/>
                  </a:cubicBezTo>
                  <a:cubicBezTo>
                    <a:pt x="521" y="196"/>
                    <a:pt x="516" y="195"/>
                    <a:pt x="514" y="197"/>
                  </a:cubicBezTo>
                  <a:cubicBezTo>
                    <a:pt x="514" y="197"/>
                    <a:pt x="513" y="198"/>
                    <a:pt x="513" y="198"/>
                  </a:cubicBezTo>
                  <a:cubicBezTo>
                    <a:pt x="513" y="198"/>
                    <a:pt x="512" y="198"/>
                    <a:pt x="512" y="198"/>
                  </a:cubicBezTo>
                  <a:cubicBezTo>
                    <a:pt x="512" y="198"/>
                    <a:pt x="511" y="199"/>
                    <a:pt x="511" y="199"/>
                  </a:cubicBezTo>
                  <a:cubicBezTo>
                    <a:pt x="510" y="199"/>
                    <a:pt x="510" y="199"/>
                    <a:pt x="510" y="199"/>
                  </a:cubicBezTo>
                  <a:cubicBezTo>
                    <a:pt x="509" y="199"/>
                    <a:pt x="509" y="199"/>
                    <a:pt x="508" y="199"/>
                  </a:cubicBezTo>
                  <a:cubicBezTo>
                    <a:pt x="508" y="199"/>
                    <a:pt x="507" y="199"/>
                    <a:pt x="506" y="199"/>
                  </a:cubicBezTo>
                  <a:cubicBezTo>
                    <a:pt x="506" y="199"/>
                    <a:pt x="505" y="199"/>
                    <a:pt x="504" y="199"/>
                  </a:cubicBezTo>
                  <a:cubicBezTo>
                    <a:pt x="499" y="199"/>
                    <a:pt x="495" y="197"/>
                    <a:pt x="495" y="195"/>
                  </a:cubicBezTo>
                  <a:cubicBezTo>
                    <a:pt x="495" y="194"/>
                    <a:pt x="488" y="193"/>
                    <a:pt x="487" y="191"/>
                  </a:cubicBezTo>
                  <a:cubicBezTo>
                    <a:pt x="485" y="190"/>
                    <a:pt x="491" y="191"/>
                    <a:pt x="495" y="192"/>
                  </a:cubicBezTo>
                  <a:cubicBezTo>
                    <a:pt x="499" y="192"/>
                    <a:pt x="499" y="192"/>
                    <a:pt x="501" y="191"/>
                  </a:cubicBezTo>
                  <a:cubicBezTo>
                    <a:pt x="503" y="190"/>
                    <a:pt x="506" y="188"/>
                    <a:pt x="507" y="186"/>
                  </a:cubicBezTo>
                  <a:cubicBezTo>
                    <a:pt x="508" y="185"/>
                    <a:pt x="507" y="183"/>
                    <a:pt x="505" y="183"/>
                  </a:cubicBezTo>
                  <a:cubicBezTo>
                    <a:pt x="502" y="183"/>
                    <a:pt x="502" y="180"/>
                    <a:pt x="498" y="180"/>
                  </a:cubicBezTo>
                  <a:cubicBezTo>
                    <a:pt x="495" y="179"/>
                    <a:pt x="496" y="178"/>
                    <a:pt x="494" y="178"/>
                  </a:cubicBezTo>
                  <a:cubicBezTo>
                    <a:pt x="491" y="179"/>
                    <a:pt x="493" y="176"/>
                    <a:pt x="491" y="174"/>
                  </a:cubicBezTo>
                  <a:cubicBezTo>
                    <a:pt x="488" y="172"/>
                    <a:pt x="487" y="175"/>
                    <a:pt x="485" y="176"/>
                  </a:cubicBezTo>
                  <a:cubicBezTo>
                    <a:pt x="484" y="178"/>
                    <a:pt x="484" y="180"/>
                    <a:pt x="482" y="181"/>
                  </a:cubicBezTo>
                  <a:cubicBezTo>
                    <a:pt x="480" y="182"/>
                    <a:pt x="481" y="180"/>
                    <a:pt x="482" y="179"/>
                  </a:cubicBezTo>
                  <a:cubicBezTo>
                    <a:pt x="483" y="178"/>
                    <a:pt x="481" y="179"/>
                    <a:pt x="480" y="179"/>
                  </a:cubicBezTo>
                  <a:cubicBezTo>
                    <a:pt x="478" y="179"/>
                    <a:pt x="478" y="178"/>
                    <a:pt x="480" y="177"/>
                  </a:cubicBezTo>
                  <a:cubicBezTo>
                    <a:pt x="482" y="176"/>
                    <a:pt x="484" y="173"/>
                    <a:pt x="484" y="172"/>
                  </a:cubicBezTo>
                  <a:cubicBezTo>
                    <a:pt x="484" y="171"/>
                    <a:pt x="482" y="168"/>
                    <a:pt x="481" y="169"/>
                  </a:cubicBezTo>
                  <a:cubicBezTo>
                    <a:pt x="479" y="171"/>
                    <a:pt x="476" y="169"/>
                    <a:pt x="475" y="170"/>
                  </a:cubicBezTo>
                  <a:cubicBezTo>
                    <a:pt x="474" y="171"/>
                    <a:pt x="471" y="176"/>
                    <a:pt x="471" y="179"/>
                  </a:cubicBezTo>
                  <a:cubicBezTo>
                    <a:pt x="471" y="182"/>
                    <a:pt x="469" y="182"/>
                    <a:pt x="468" y="182"/>
                  </a:cubicBezTo>
                  <a:cubicBezTo>
                    <a:pt x="466" y="182"/>
                    <a:pt x="469" y="170"/>
                    <a:pt x="470" y="169"/>
                  </a:cubicBezTo>
                  <a:cubicBezTo>
                    <a:pt x="470" y="168"/>
                    <a:pt x="467" y="170"/>
                    <a:pt x="465" y="172"/>
                  </a:cubicBezTo>
                  <a:cubicBezTo>
                    <a:pt x="462" y="175"/>
                    <a:pt x="460" y="178"/>
                    <a:pt x="459" y="180"/>
                  </a:cubicBezTo>
                  <a:cubicBezTo>
                    <a:pt x="458" y="183"/>
                    <a:pt x="456" y="188"/>
                    <a:pt x="454" y="191"/>
                  </a:cubicBezTo>
                  <a:cubicBezTo>
                    <a:pt x="452" y="193"/>
                    <a:pt x="453" y="186"/>
                    <a:pt x="454" y="185"/>
                  </a:cubicBezTo>
                  <a:cubicBezTo>
                    <a:pt x="456" y="183"/>
                    <a:pt x="456" y="179"/>
                    <a:pt x="458" y="177"/>
                  </a:cubicBezTo>
                  <a:cubicBezTo>
                    <a:pt x="459" y="176"/>
                    <a:pt x="462" y="172"/>
                    <a:pt x="460" y="173"/>
                  </a:cubicBezTo>
                  <a:cubicBezTo>
                    <a:pt x="457" y="173"/>
                    <a:pt x="456" y="170"/>
                    <a:pt x="454" y="171"/>
                  </a:cubicBezTo>
                  <a:cubicBezTo>
                    <a:pt x="452" y="172"/>
                    <a:pt x="451" y="171"/>
                    <a:pt x="450" y="170"/>
                  </a:cubicBezTo>
                  <a:cubicBezTo>
                    <a:pt x="448" y="169"/>
                    <a:pt x="448" y="172"/>
                    <a:pt x="449" y="174"/>
                  </a:cubicBezTo>
                  <a:cubicBezTo>
                    <a:pt x="450" y="175"/>
                    <a:pt x="447" y="176"/>
                    <a:pt x="447" y="178"/>
                  </a:cubicBezTo>
                  <a:cubicBezTo>
                    <a:pt x="447" y="179"/>
                    <a:pt x="446" y="178"/>
                    <a:pt x="445" y="177"/>
                  </a:cubicBezTo>
                  <a:cubicBezTo>
                    <a:pt x="444" y="177"/>
                    <a:pt x="444" y="180"/>
                    <a:pt x="445" y="182"/>
                  </a:cubicBezTo>
                  <a:cubicBezTo>
                    <a:pt x="446" y="183"/>
                    <a:pt x="442" y="181"/>
                    <a:pt x="442" y="180"/>
                  </a:cubicBezTo>
                  <a:cubicBezTo>
                    <a:pt x="441" y="179"/>
                    <a:pt x="439" y="180"/>
                    <a:pt x="437" y="180"/>
                  </a:cubicBezTo>
                  <a:cubicBezTo>
                    <a:pt x="435" y="181"/>
                    <a:pt x="435" y="182"/>
                    <a:pt x="435" y="183"/>
                  </a:cubicBezTo>
                  <a:cubicBezTo>
                    <a:pt x="435" y="185"/>
                    <a:pt x="440" y="188"/>
                    <a:pt x="439" y="189"/>
                  </a:cubicBezTo>
                  <a:cubicBezTo>
                    <a:pt x="438" y="189"/>
                    <a:pt x="438" y="192"/>
                    <a:pt x="438" y="195"/>
                  </a:cubicBezTo>
                  <a:cubicBezTo>
                    <a:pt x="438" y="197"/>
                    <a:pt x="435" y="192"/>
                    <a:pt x="434" y="193"/>
                  </a:cubicBezTo>
                  <a:cubicBezTo>
                    <a:pt x="433" y="194"/>
                    <a:pt x="432" y="190"/>
                    <a:pt x="434" y="189"/>
                  </a:cubicBezTo>
                  <a:cubicBezTo>
                    <a:pt x="435" y="188"/>
                    <a:pt x="434" y="185"/>
                    <a:pt x="431" y="186"/>
                  </a:cubicBezTo>
                  <a:cubicBezTo>
                    <a:pt x="428" y="188"/>
                    <a:pt x="429" y="184"/>
                    <a:pt x="425" y="185"/>
                  </a:cubicBezTo>
                  <a:cubicBezTo>
                    <a:pt x="421" y="186"/>
                    <a:pt x="418" y="187"/>
                    <a:pt x="417" y="189"/>
                  </a:cubicBezTo>
                  <a:cubicBezTo>
                    <a:pt x="417" y="190"/>
                    <a:pt x="423" y="192"/>
                    <a:pt x="426" y="193"/>
                  </a:cubicBezTo>
                  <a:cubicBezTo>
                    <a:pt x="428" y="194"/>
                    <a:pt x="426" y="197"/>
                    <a:pt x="427" y="198"/>
                  </a:cubicBezTo>
                  <a:cubicBezTo>
                    <a:pt x="428" y="199"/>
                    <a:pt x="422" y="194"/>
                    <a:pt x="420" y="194"/>
                  </a:cubicBezTo>
                  <a:cubicBezTo>
                    <a:pt x="418" y="193"/>
                    <a:pt x="420" y="196"/>
                    <a:pt x="420" y="198"/>
                  </a:cubicBezTo>
                  <a:cubicBezTo>
                    <a:pt x="420" y="199"/>
                    <a:pt x="419" y="196"/>
                    <a:pt x="417" y="195"/>
                  </a:cubicBezTo>
                  <a:cubicBezTo>
                    <a:pt x="416" y="194"/>
                    <a:pt x="416" y="200"/>
                    <a:pt x="414" y="200"/>
                  </a:cubicBezTo>
                  <a:cubicBezTo>
                    <a:pt x="411" y="201"/>
                    <a:pt x="413" y="196"/>
                    <a:pt x="413" y="195"/>
                  </a:cubicBezTo>
                  <a:cubicBezTo>
                    <a:pt x="414" y="194"/>
                    <a:pt x="412" y="197"/>
                    <a:pt x="410" y="199"/>
                  </a:cubicBezTo>
                  <a:cubicBezTo>
                    <a:pt x="408" y="201"/>
                    <a:pt x="408" y="199"/>
                    <a:pt x="409" y="197"/>
                  </a:cubicBezTo>
                  <a:cubicBezTo>
                    <a:pt x="409" y="195"/>
                    <a:pt x="407" y="194"/>
                    <a:pt x="404" y="194"/>
                  </a:cubicBezTo>
                  <a:cubicBezTo>
                    <a:pt x="400" y="194"/>
                    <a:pt x="403" y="191"/>
                    <a:pt x="403" y="189"/>
                  </a:cubicBezTo>
                  <a:cubicBezTo>
                    <a:pt x="403" y="187"/>
                    <a:pt x="400" y="190"/>
                    <a:pt x="399" y="192"/>
                  </a:cubicBezTo>
                  <a:cubicBezTo>
                    <a:pt x="397" y="195"/>
                    <a:pt x="396" y="194"/>
                    <a:pt x="398" y="198"/>
                  </a:cubicBezTo>
                  <a:cubicBezTo>
                    <a:pt x="399" y="201"/>
                    <a:pt x="394" y="199"/>
                    <a:pt x="393" y="201"/>
                  </a:cubicBezTo>
                  <a:cubicBezTo>
                    <a:pt x="392" y="203"/>
                    <a:pt x="394" y="203"/>
                    <a:pt x="397" y="204"/>
                  </a:cubicBezTo>
                  <a:cubicBezTo>
                    <a:pt x="399" y="205"/>
                    <a:pt x="398" y="208"/>
                    <a:pt x="398" y="209"/>
                  </a:cubicBezTo>
                  <a:cubicBezTo>
                    <a:pt x="399" y="210"/>
                    <a:pt x="393" y="209"/>
                    <a:pt x="392" y="210"/>
                  </a:cubicBezTo>
                  <a:cubicBezTo>
                    <a:pt x="392" y="212"/>
                    <a:pt x="390" y="213"/>
                    <a:pt x="388" y="214"/>
                  </a:cubicBezTo>
                  <a:cubicBezTo>
                    <a:pt x="385" y="214"/>
                    <a:pt x="386" y="215"/>
                    <a:pt x="388" y="216"/>
                  </a:cubicBezTo>
                  <a:cubicBezTo>
                    <a:pt x="390" y="218"/>
                    <a:pt x="388" y="218"/>
                    <a:pt x="386" y="218"/>
                  </a:cubicBezTo>
                  <a:cubicBezTo>
                    <a:pt x="385" y="217"/>
                    <a:pt x="382" y="219"/>
                    <a:pt x="380" y="220"/>
                  </a:cubicBezTo>
                  <a:cubicBezTo>
                    <a:pt x="379" y="221"/>
                    <a:pt x="376" y="222"/>
                    <a:pt x="375" y="220"/>
                  </a:cubicBezTo>
                  <a:cubicBezTo>
                    <a:pt x="373" y="219"/>
                    <a:pt x="370" y="219"/>
                    <a:pt x="370" y="221"/>
                  </a:cubicBezTo>
                  <a:cubicBezTo>
                    <a:pt x="370" y="224"/>
                    <a:pt x="367" y="226"/>
                    <a:pt x="367" y="227"/>
                  </a:cubicBezTo>
                  <a:cubicBezTo>
                    <a:pt x="367" y="228"/>
                    <a:pt x="370" y="228"/>
                    <a:pt x="373" y="227"/>
                  </a:cubicBezTo>
                  <a:cubicBezTo>
                    <a:pt x="376" y="226"/>
                    <a:pt x="372" y="229"/>
                    <a:pt x="370" y="232"/>
                  </a:cubicBezTo>
                  <a:cubicBezTo>
                    <a:pt x="368" y="234"/>
                    <a:pt x="371" y="233"/>
                    <a:pt x="374" y="232"/>
                  </a:cubicBezTo>
                  <a:cubicBezTo>
                    <a:pt x="376" y="231"/>
                    <a:pt x="375" y="234"/>
                    <a:pt x="373" y="235"/>
                  </a:cubicBezTo>
                  <a:cubicBezTo>
                    <a:pt x="370" y="236"/>
                    <a:pt x="367" y="236"/>
                    <a:pt x="366" y="239"/>
                  </a:cubicBezTo>
                  <a:cubicBezTo>
                    <a:pt x="364" y="241"/>
                    <a:pt x="369" y="241"/>
                    <a:pt x="372" y="241"/>
                  </a:cubicBezTo>
                  <a:cubicBezTo>
                    <a:pt x="376" y="242"/>
                    <a:pt x="361" y="240"/>
                    <a:pt x="362" y="243"/>
                  </a:cubicBezTo>
                  <a:cubicBezTo>
                    <a:pt x="363" y="245"/>
                    <a:pt x="359" y="247"/>
                    <a:pt x="359" y="248"/>
                  </a:cubicBezTo>
                  <a:cubicBezTo>
                    <a:pt x="359" y="250"/>
                    <a:pt x="363" y="249"/>
                    <a:pt x="365" y="249"/>
                  </a:cubicBezTo>
                  <a:cubicBezTo>
                    <a:pt x="367" y="249"/>
                    <a:pt x="360" y="252"/>
                    <a:pt x="358" y="252"/>
                  </a:cubicBezTo>
                  <a:cubicBezTo>
                    <a:pt x="356" y="252"/>
                    <a:pt x="352" y="255"/>
                    <a:pt x="353" y="257"/>
                  </a:cubicBezTo>
                  <a:cubicBezTo>
                    <a:pt x="353" y="259"/>
                    <a:pt x="350" y="260"/>
                    <a:pt x="348" y="262"/>
                  </a:cubicBezTo>
                  <a:cubicBezTo>
                    <a:pt x="346" y="264"/>
                    <a:pt x="344" y="267"/>
                    <a:pt x="344" y="269"/>
                  </a:cubicBezTo>
                  <a:cubicBezTo>
                    <a:pt x="345" y="270"/>
                    <a:pt x="346" y="269"/>
                    <a:pt x="350" y="272"/>
                  </a:cubicBezTo>
                  <a:cubicBezTo>
                    <a:pt x="354" y="274"/>
                    <a:pt x="347" y="272"/>
                    <a:pt x="344" y="272"/>
                  </a:cubicBezTo>
                  <a:cubicBezTo>
                    <a:pt x="342" y="272"/>
                    <a:pt x="340" y="275"/>
                    <a:pt x="342" y="276"/>
                  </a:cubicBezTo>
                  <a:cubicBezTo>
                    <a:pt x="344" y="277"/>
                    <a:pt x="342" y="278"/>
                    <a:pt x="342" y="281"/>
                  </a:cubicBezTo>
                  <a:cubicBezTo>
                    <a:pt x="342" y="284"/>
                    <a:pt x="339" y="286"/>
                    <a:pt x="337" y="288"/>
                  </a:cubicBezTo>
                  <a:cubicBezTo>
                    <a:pt x="335" y="291"/>
                    <a:pt x="339" y="290"/>
                    <a:pt x="341" y="289"/>
                  </a:cubicBezTo>
                  <a:cubicBezTo>
                    <a:pt x="343" y="288"/>
                    <a:pt x="337" y="293"/>
                    <a:pt x="335" y="294"/>
                  </a:cubicBezTo>
                  <a:cubicBezTo>
                    <a:pt x="333" y="296"/>
                    <a:pt x="331" y="296"/>
                    <a:pt x="331" y="299"/>
                  </a:cubicBezTo>
                  <a:cubicBezTo>
                    <a:pt x="331" y="301"/>
                    <a:pt x="328" y="299"/>
                    <a:pt x="325" y="299"/>
                  </a:cubicBezTo>
                  <a:cubicBezTo>
                    <a:pt x="322" y="299"/>
                    <a:pt x="319" y="307"/>
                    <a:pt x="317" y="308"/>
                  </a:cubicBezTo>
                  <a:cubicBezTo>
                    <a:pt x="316" y="310"/>
                    <a:pt x="313" y="313"/>
                    <a:pt x="312" y="314"/>
                  </a:cubicBezTo>
                  <a:cubicBezTo>
                    <a:pt x="311" y="315"/>
                    <a:pt x="316" y="317"/>
                    <a:pt x="318" y="317"/>
                  </a:cubicBezTo>
                  <a:cubicBezTo>
                    <a:pt x="321" y="317"/>
                    <a:pt x="325" y="315"/>
                    <a:pt x="326" y="314"/>
                  </a:cubicBezTo>
                  <a:cubicBezTo>
                    <a:pt x="328" y="313"/>
                    <a:pt x="321" y="319"/>
                    <a:pt x="318" y="320"/>
                  </a:cubicBezTo>
                  <a:cubicBezTo>
                    <a:pt x="316" y="321"/>
                    <a:pt x="315" y="318"/>
                    <a:pt x="314" y="318"/>
                  </a:cubicBezTo>
                  <a:cubicBezTo>
                    <a:pt x="313" y="318"/>
                    <a:pt x="312" y="320"/>
                    <a:pt x="311" y="321"/>
                  </a:cubicBezTo>
                  <a:cubicBezTo>
                    <a:pt x="310" y="322"/>
                    <a:pt x="305" y="321"/>
                    <a:pt x="303" y="322"/>
                  </a:cubicBezTo>
                  <a:cubicBezTo>
                    <a:pt x="302" y="323"/>
                    <a:pt x="300" y="325"/>
                    <a:pt x="301" y="327"/>
                  </a:cubicBezTo>
                  <a:cubicBezTo>
                    <a:pt x="302" y="329"/>
                    <a:pt x="301" y="330"/>
                    <a:pt x="302" y="332"/>
                  </a:cubicBezTo>
                  <a:cubicBezTo>
                    <a:pt x="303" y="335"/>
                    <a:pt x="300" y="331"/>
                    <a:pt x="297" y="331"/>
                  </a:cubicBezTo>
                  <a:cubicBezTo>
                    <a:pt x="294" y="330"/>
                    <a:pt x="294" y="332"/>
                    <a:pt x="291" y="334"/>
                  </a:cubicBezTo>
                  <a:cubicBezTo>
                    <a:pt x="289" y="335"/>
                    <a:pt x="284" y="334"/>
                    <a:pt x="282" y="335"/>
                  </a:cubicBezTo>
                  <a:cubicBezTo>
                    <a:pt x="280" y="336"/>
                    <a:pt x="283" y="337"/>
                    <a:pt x="285" y="338"/>
                  </a:cubicBezTo>
                  <a:cubicBezTo>
                    <a:pt x="288" y="340"/>
                    <a:pt x="284" y="339"/>
                    <a:pt x="280" y="338"/>
                  </a:cubicBezTo>
                  <a:cubicBezTo>
                    <a:pt x="276" y="338"/>
                    <a:pt x="278" y="340"/>
                    <a:pt x="277" y="342"/>
                  </a:cubicBezTo>
                  <a:cubicBezTo>
                    <a:pt x="277" y="344"/>
                    <a:pt x="272" y="343"/>
                    <a:pt x="271" y="344"/>
                  </a:cubicBezTo>
                  <a:cubicBezTo>
                    <a:pt x="269" y="346"/>
                    <a:pt x="274" y="347"/>
                    <a:pt x="272" y="347"/>
                  </a:cubicBezTo>
                  <a:cubicBezTo>
                    <a:pt x="270" y="347"/>
                    <a:pt x="266" y="348"/>
                    <a:pt x="268" y="350"/>
                  </a:cubicBezTo>
                  <a:cubicBezTo>
                    <a:pt x="270" y="353"/>
                    <a:pt x="269" y="353"/>
                    <a:pt x="271" y="357"/>
                  </a:cubicBezTo>
                  <a:cubicBezTo>
                    <a:pt x="273" y="361"/>
                    <a:pt x="276" y="360"/>
                    <a:pt x="272" y="360"/>
                  </a:cubicBezTo>
                  <a:cubicBezTo>
                    <a:pt x="267" y="360"/>
                    <a:pt x="268" y="361"/>
                    <a:pt x="270" y="364"/>
                  </a:cubicBezTo>
                  <a:cubicBezTo>
                    <a:pt x="272" y="366"/>
                    <a:pt x="271" y="365"/>
                    <a:pt x="267" y="367"/>
                  </a:cubicBezTo>
                  <a:cubicBezTo>
                    <a:pt x="262" y="368"/>
                    <a:pt x="267" y="368"/>
                    <a:pt x="269" y="370"/>
                  </a:cubicBezTo>
                  <a:cubicBezTo>
                    <a:pt x="271" y="372"/>
                    <a:pt x="267" y="373"/>
                    <a:pt x="269" y="374"/>
                  </a:cubicBezTo>
                  <a:cubicBezTo>
                    <a:pt x="272" y="374"/>
                    <a:pt x="266" y="377"/>
                    <a:pt x="269" y="379"/>
                  </a:cubicBezTo>
                  <a:cubicBezTo>
                    <a:pt x="273" y="381"/>
                    <a:pt x="272" y="379"/>
                    <a:pt x="275" y="376"/>
                  </a:cubicBezTo>
                  <a:cubicBezTo>
                    <a:pt x="278" y="374"/>
                    <a:pt x="275" y="378"/>
                    <a:pt x="273" y="382"/>
                  </a:cubicBezTo>
                  <a:cubicBezTo>
                    <a:pt x="271" y="385"/>
                    <a:pt x="271" y="381"/>
                    <a:pt x="267" y="382"/>
                  </a:cubicBezTo>
                  <a:cubicBezTo>
                    <a:pt x="263" y="383"/>
                    <a:pt x="268" y="385"/>
                    <a:pt x="269" y="389"/>
                  </a:cubicBezTo>
                  <a:cubicBezTo>
                    <a:pt x="269" y="392"/>
                    <a:pt x="269" y="391"/>
                    <a:pt x="272" y="391"/>
                  </a:cubicBezTo>
                  <a:cubicBezTo>
                    <a:pt x="275" y="391"/>
                    <a:pt x="275" y="390"/>
                    <a:pt x="277" y="389"/>
                  </a:cubicBezTo>
                  <a:cubicBezTo>
                    <a:pt x="278" y="387"/>
                    <a:pt x="276" y="392"/>
                    <a:pt x="276" y="395"/>
                  </a:cubicBezTo>
                  <a:cubicBezTo>
                    <a:pt x="277" y="397"/>
                    <a:pt x="274" y="394"/>
                    <a:pt x="271" y="396"/>
                  </a:cubicBezTo>
                  <a:cubicBezTo>
                    <a:pt x="269" y="397"/>
                    <a:pt x="271" y="400"/>
                    <a:pt x="272" y="402"/>
                  </a:cubicBezTo>
                  <a:cubicBezTo>
                    <a:pt x="274" y="403"/>
                    <a:pt x="278" y="406"/>
                    <a:pt x="280" y="408"/>
                  </a:cubicBezTo>
                  <a:cubicBezTo>
                    <a:pt x="283" y="410"/>
                    <a:pt x="287" y="410"/>
                    <a:pt x="291" y="409"/>
                  </a:cubicBezTo>
                  <a:cubicBezTo>
                    <a:pt x="294" y="407"/>
                    <a:pt x="293" y="410"/>
                    <a:pt x="296" y="408"/>
                  </a:cubicBezTo>
                  <a:cubicBezTo>
                    <a:pt x="299" y="406"/>
                    <a:pt x="303" y="403"/>
                    <a:pt x="307" y="397"/>
                  </a:cubicBezTo>
                  <a:cubicBezTo>
                    <a:pt x="311" y="392"/>
                    <a:pt x="312" y="392"/>
                    <a:pt x="315" y="392"/>
                  </a:cubicBezTo>
                  <a:cubicBezTo>
                    <a:pt x="318" y="391"/>
                    <a:pt x="318" y="390"/>
                    <a:pt x="318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7"/>
                    <a:pt x="319" y="387"/>
                  </a:cubicBezTo>
                  <a:cubicBezTo>
                    <a:pt x="319" y="387"/>
                    <a:pt x="319" y="387"/>
                    <a:pt x="319" y="387"/>
                  </a:cubicBezTo>
                  <a:cubicBezTo>
                    <a:pt x="319" y="388"/>
                    <a:pt x="320" y="388"/>
                    <a:pt x="320" y="388"/>
                  </a:cubicBezTo>
                  <a:cubicBezTo>
                    <a:pt x="320" y="389"/>
                    <a:pt x="320" y="389"/>
                    <a:pt x="320" y="390"/>
                  </a:cubicBezTo>
                  <a:cubicBezTo>
                    <a:pt x="320" y="390"/>
                    <a:pt x="320" y="390"/>
                    <a:pt x="320" y="390"/>
                  </a:cubicBezTo>
                  <a:cubicBezTo>
                    <a:pt x="320" y="391"/>
                    <a:pt x="321" y="391"/>
                    <a:pt x="321" y="392"/>
                  </a:cubicBezTo>
                  <a:cubicBezTo>
                    <a:pt x="321" y="392"/>
                    <a:pt x="321" y="392"/>
                    <a:pt x="321" y="392"/>
                  </a:cubicBezTo>
                  <a:cubicBezTo>
                    <a:pt x="321" y="393"/>
                    <a:pt x="321" y="393"/>
                    <a:pt x="322" y="394"/>
                  </a:cubicBezTo>
                  <a:cubicBezTo>
                    <a:pt x="322" y="394"/>
                    <a:pt x="322" y="394"/>
                    <a:pt x="322" y="394"/>
                  </a:cubicBezTo>
                  <a:cubicBezTo>
                    <a:pt x="322" y="394"/>
                    <a:pt x="322" y="395"/>
                    <a:pt x="322" y="395"/>
                  </a:cubicBezTo>
                  <a:cubicBezTo>
                    <a:pt x="324" y="398"/>
                    <a:pt x="323" y="405"/>
                    <a:pt x="325" y="407"/>
                  </a:cubicBezTo>
                  <a:cubicBezTo>
                    <a:pt x="326" y="409"/>
                    <a:pt x="327" y="409"/>
                    <a:pt x="330" y="407"/>
                  </a:cubicBezTo>
                  <a:cubicBezTo>
                    <a:pt x="333" y="405"/>
                    <a:pt x="329" y="415"/>
                    <a:pt x="328" y="417"/>
                  </a:cubicBezTo>
                  <a:cubicBezTo>
                    <a:pt x="328" y="420"/>
                    <a:pt x="333" y="426"/>
                    <a:pt x="334" y="429"/>
                  </a:cubicBezTo>
                  <a:cubicBezTo>
                    <a:pt x="336" y="432"/>
                    <a:pt x="337" y="437"/>
                    <a:pt x="338" y="439"/>
                  </a:cubicBezTo>
                  <a:cubicBezTo>
                    <a:pt x="338" y="441"/>
                    <a:pt x="335" y="447"/>
                    <a:pt x="336" y="447"/>
                  </a:cubicBezTo>
                  <a:cubicBezTo>
                    <a:pt x="338" y="447"/>
                    <a:pt x="342" y="450"/>
                    <a:pt x="346" y="450"/>
                  </a:cubicBezTo>
                  <a:cubicBezTo>
                    <a:pt x="350" y="450"/>
                    <a:pt x="351" y="449"/>
                    <a:pt x="352" y="447"/>
                  </a:cubicBezTo>
                  <a:cubicBezTo>
                    <a:pt x="353" y="444"/>
                    <a:pt x="352" y="442"/>
                    <a:pt x="358" y="439"/>
                  </a:cubicBezTo>
                  <a:cubicBezTo>
                    <a:pt x="363" y="435"/>
                    <a:pt x="365" y="438"/>
                    <a:pt x="367" y="437"/>
                  </a:cubicBezTo>
                  <a:cubicBezTo>
                    <a:pt x="369" y="437"/>
                    <a:pt x="374" y="423"/>
                    <a:pt x="375" y="419"/>
                  </a:cubicBezTo>
                  <a:cubicBezTo>
                    <a:pt x="376" y="414"/>
                    <a:pt x="376" y="409"/>
                    <a:pt x="376" y="407"/>
                  </a:cubicBezTo>
                  <a:cubicBezTo>
                    <a:pt x="377" y="405"/>
                    <a:pt x="383" y="397"/>
                    <a:pt x="384" y="396"/>
                  </a:cubicBezTo>
                  <a:cubicBezTo>
                    <a:pt x="386" y="394"/>
                    <a:pt x="387" y="396"/>
                    <a:pt x="388" y="396"/>
                  </a:cubicBezTo>
                  <a:cubicBezTo>
                    <a:pt x="389" y="395"/>
                    <a:pt x="392" y="388"/>
                    <a:pt x="394" y="387"/>
                  </a:cubicBezTo>
                  <a:cubicBezTo>
                    <a:pt x="395" y="386"/>
                    <a:pt x="397" y="384"/>
                    <a:pt x="397" y="382"/>
                  </a:cubicBezTo>
                  <a:cubicBezTo>
                    <a:pt x="397" y="380"/>
                    <a:pt x="395" y="376"/>
                    <a:pt x="394" y="373"/>
                  </a:cubicBezTo>
                  <a:cubicBezTo>
                    <a:pt x="394" y="370"/>
                    <a:pt x="390" y="369"/>
                    <a:pt x="386" y="369"/>
                  </a:cubicBezTo>
                  <a:cubicBezTo>
                    <a:pt x="383" y="369"/>
                    <a:pt x="382" y="366"/>
                    <a:pt x="380" y="363"/>
                  </a:cubicBezTo>
                  <a:cubicBezTo>
                    <a:pt x="378" y="360"/>
                    <a:pt x="381" y="355"/>
                    <a:pt x="383" y="353"/>
                  </a:cubicBezTo>
                  <a:cubicBezTo>
                    <a:pt x="384" y="351"/>
                    <a:pt x="384" y="344"/>
                    <a:pt x="384" y="342"/>
                  </a:cubicBezTo>
                  <a:cubicBezTo>
                    <a:pt x="385" y="340"/>
                    <a:pt x="381" y="338"/>
                    <a:pt x="381" y="336"/>
                  </a:cubicBezTo>
                  <a:cubicBezTo>
                    <a:pt x="381" y="334"/>
                    <a:pt x="384" y="337"/>
                    <a:pt x="386" y="337"/>
                  </a:cubicBezTo>
                  <a:cubicBezTo>
                    <a:pt x="389" y="337"/>
                    <a:pt x="394" y="330"/>
                    <a:pt x="396" y="328"/>
                  </a:cubicBezTo>
                  <a:cubicBezTo>
                    <a:pt x="397" y="326"/>
                    <a:pt x="399" y="321"/>
                    <a:pt x="400" y="320"/>
                  </a:cubicBezTo>
                  <a:cubicBezTo>
                    <a:pt x="400" y="319"/>
                    <a:pt x="407" y="316"/>
                    <a:pt x="409" y="315"/>
                  </a:cubicBezTo>
                  <a:cubicBezTo>
                    <a:pt x="410" y="314"/>
                    <a:pt x="415" y="313"/>
                    <a:pt x="416" y="310"/>
                  </a:cubicBezTo>
                  <a:cubicBezTo>
                    <a:pt x="416" y="307"/>
                    <a:pt x="421" y="303"/>
                    <a:pt x="423" y="301"/>
                  </a:cubicBezTo>
                  <a:cubicBezTo>
                    <a:pt x="425" y="299"/>
                    <a:pt x="421" y="298"/>
                    <a:pt x="420" y="295"/>
                  </a:cubicBezTo>
                  <a:cubicBezTo>
                    <a:pt x="418" y="293"/>
                    <a:pt x="420" y="293"/>
                    <a:pt x="421" y="291"/>
                  </a:cubicBezTo>
                  <a:cubicBezTo>
                    <a:pt x="423" y="290"/>
                    <a:pt x="423" y="289"/>
                    <a:pt x="423" y="288"/>
                  </a:cubicBezTo>
                  <a:cubicBezTo>
                    <a:pt x="424" y="287"/>
                    <a:pt x="426" y="286"/>
                    <a:pt x="429" y="284"/>
                  </a:cubicBezTo>
                  <a:cubicBezTo>
                    <a:pt x="431" y="282"/>
                    <a:pt x="429" y="282"/>
                    <a:pt x="429" y="280"/>
                  </a:cubicBezTo>
                  <a:cubicBezTo>
                    <a:pt x="430" y="278"/>
                    <a:pt x="434" y="279"/>
                    <a:pt x="438" y="280"/>
                  </a:cubicBezTo>
                  <a:cubicBezTo>
                    <a:pt x="439" y="280"/>
                    <a:pt x="439" y="280"/>
                    <a:pt x="440" y="280"/>
                  </a:cubicBezTo>
                  <a:cubicBezTo>
                    <a:pt x="440" y="280"/>
                    <a:pt x="441" y="280"/>
                    <a:pt x="441" y="280"/>
                  </a:cubicBezTo>
                  <a:cubicBezTo>
                    <a:pt x="441" y="280"/>
                    <a:pt x="442" y="280"/>
                    <a:pt x="442" y="280"/>
                  </a:cubicBezTo>
                  <a:cubicBezTo>
                    <a:pt x="443" y="280"/>
                    <a:pt x="443" y="280"/>
                    <a:pt x="443" y="280"/>
                  </a:cubicBezTo>
                  <a:cubicBezTo>
                    <a:pt x="444" y="280"/>
                    <a:pt x="445" y="279"/>
                    <a:pt x="445" y="279"/>
                  </a:cubicBezTo>
                  <a:cubicBezTo>
                    <a:pt x="446" y="279"/>
                    <a:pt x="447" y="279"/>
                    <a:pt x="447" y="279"/>
                  </a:cubicBezTo>
                  <a:cubicBezTo>
                    <a:pt x="451" y="279"/>
                    <a:pt x="453" y="282"/>
                    <a:pt x="454" y="284"/>
                  </a:cubicBezTo>
                  <a:cubicBezTo>
                    <a:pt x="456" y="286"/>
                    <a:pt x="455" y="293"/>
                    <a:pt x="452" y="293"/>
                  </a:cubicBezTo>
                  <a:cubicBezTo>
                    <a:pt x="450" y="294"/>
                    <a:pt x="444" y="302"/>
                    <a:pt x="443" y="305"/>
                  </a:cubicBezTo>
                  <a:cubicBezTo>
                    <a:pt x="442" y="307"/>
                    <a:pt x="432" y="315"/>
                    <a:pt x="431" y="318"/>
                  </a:cubicBezTo>
                  <a:cubicBezTo>
                    <a:pt x="429" y="322"/>
                    <a:pt x="421" y="329"/>
                    <a:pt x="419" y="331"/>
                  </a:cubicBezTo>
                  <a:cubicBezTo>
                    <a:pt x="416" y="334"/>
                    <a:pt x="418" y="334"/>
                    <a:pt x="419" y="338"/>
                  </a:cubicBezTo>
                  <a:cubicBezTo>
                    <a:pt x="420" y="342"/>
                    <a:pt x="423" y="353"/>
                    <a:pt x="422" y="355"/>
                  </a:cubicBezTo>
                  <a:cubicBezTo>
                    <a:pt x="421" y="358"/>
                    <a:pt x="420" y="362"/>
                    <a:pt x="420" y="364"/>
                  </a:cubicBezTo>
                  <a:cubicBezTo>
                    <a:pt x="420" y="366"/>
                    <a:pt x="421" y="369"/>
                    <a:pt x="424" y="369"/>
                  </a:cubicBezTo>
                  <a:cubicBezTo>
                    <a:pt x="426" y="369"/>
                    <a:pt x="430" y="371"/>
                    <a:pt x="430" y="373"/>
                  </a:cubicBezTo>
                  <a:cubicBezTo>
                    <a:pt x="430" y="375"/>
                    <a:pt x="431" y="377"/>
                    <a:pt x="434" y="378"/>
                  </a:cubicBezTo>
                  <a:cubicBezTo>
                    <a:pt x="437" y="379"/>
                    <a:pt x="443" y="379"/>
                    <a:pt x="445" y="378"/>
                  </a:cubicBezTo>
                  <a:cubicBezTo>
                    <a:pt x="446" y="377"/>
                    <a:pt x="448" y="375"/>
                    <a:pt x="454" y="375"/>
                  </a:cubicBezTo>
                  <a:cubicBezTo>
                    <a:pt x="459" y="374"/>
                    <a:pt x="465" y="374"/>
                    <a:pt x="468" y="372"/>
                  </a:cubicBezTo>
                  <a:cubicBezTo>
                    <a:pt x="470" y="370"/>
                    <a:pt x="473" y="370"/>
                    <a:pt x="474" y="371"/>
                  </a:cubicBezTo>
                  <a:cubicBezTo>
                    <a:pt x="475" y="371"/>
                    <a:pt x="476" y="371"/>
                    <a:pt x="476" y="371"/>
                  </a:cubicBezTo>
                  <a:cubicBezTo>
                    <a:pt x="476" y="371"/>
                    <a:pt x="477" y="371"/>
                    <a:pt x="477" y="371"/>
                  </a:cubicBezTo>
                  <a:cubicBezTo>
                    <a:pt x="478" y="371"/>
                    <a:pt x="480" y="371"/>
                    <a:pt x="482" y="370"/>
                  </a:cubicBezTo>
                  <a:cubicBezTo>
                    <a:pt x="485" y="369"/>
                    <a:pt x="487" y="368"/>
                    <a:pt x="486" y="372"/>
                  </a:cubicBezTo>
                  <a:cubicBezTo>
                    <a:pt x="485" y="376"/>
                    <a:pt x="490" y="374"/>
                    <a:pt x="492" y="375"/>
                  </a:cubicBezTo>
                  <a:cubicBezTo>
                    <a:pt x="495" y="376"/>
                    <a:pt x="496" y="380"/>
                    <a:pt x="492" y="380"/>
                  </a:cubicBezTo>
                  <a:cubicBezTo>
                    <a:pt x="488" y="381"/>
                    <a:pt x="482" y="381"/>
                    <a:pt x="482" y="383"/>
                  </a:cubicBezTo>
                  <a:cubicBezTo>
                    <a:pt x="483" y="383"/>
                    <a:pt x="483" y="384"/>
                    <a:pt x="483" y="384"/>
                  </a:cubicBezTo>
                  <a:cubicBezTo>
                    <a:pt x="483" y="384"/>
                    <a:pt x="483" y="384"/>
                    <a:pt x="483" y="384"/>
                  </a:cubicBezTo>
                  <a:cubicBezTo>
                    <a:pt x="483" y="385"/>
                    <a:pt x="483" y="386"/>
                    <a:pt x="481" y="386"/>
                  </a:cubicBezTo>
                  <a:cubicBezTo>
                    <a:pt x="480" y="386"/>
                    <a:pt x="480" y="386"/>
                    <a:pt x="479" y="386"/>
                  </a:cubicBezTo>
                  <a:cubicBezTo>
                    <a:pt x="479" y="386"/>
                    <a:pt x="478" y="386"/>
                    <a:pt x="478" y="386"/>
                  </a:cubicBezTo>
                  <a:cubicBezTo>
                    <a:pt x="472" y="386"/>
                    <a:pt x="460" y="386"/>
                    <a:pt x="455" y="386"/>
                  </a:cubicBezTo>
                  <a:cubicBezTo>
                    <a:pt x="450" y="386"/>
                    <a:pt x="441" y="390"/>
                    <a:pt x="440" y="394"/>
                  </a:cubicBezTo>
                  <a:cubicBezTo>
                    <a:pt x="440" y="398"/>
                    <a:pt x="442" y="402"/>
                    <a:pt x="445" y="404"/>
                  </a:cubicBezTo>
                  <a:cubicBezTo>
                    <a:pt x="445" y="404"/>
                    <a:pt x="446" y="404"/>
                    <a:pt x="446" y="405"/>
                  </a:cubicBezTo>
                  <a:cubicBezTo>
                    <a:pt x="446" y="405"/>
                    <a:pt x="446" y="405"/>
                    <a:pt x="446" y="405"/>
                  </a:cubicBezTo>
                  <a:cubicBezTo>
                    <a:pt x="447" y="406"/>
                    <a:pt x="447" y="406"/>
                    <a:pt x="447" y="407"/>
                  </a:cubicBezTo>
                  <a:cubicBezTo>
                    <a:pt x="447" y="407"/>
                    <a:pt x="447" y="407"/>
                    <a:pt x="447" y="407"/>
                  </a:cubicBezTo>
                  <a:cubicBezTo>
                    <a:pt x="448" y="409"/>
                    <a:pt x="448" y="410"/>
                    <a:pt x="448" y="412"/>
                  </a:cubicBezTo>
                  <a:cubicBezTo>
                    <a:pt x="448" y="413"/>
                    <a:pt x="448" y="415"/>
                    <a:pt x="448" y="416"/>
                  </a:cubicBezTo>
                  <a:cubicBezTo>
                    <a:pt x="448" y="421"/>
                    <a:pt x="444" y="426"/>
                    <a:pt x="441" y="425"/>
                  </a:cubicBezTo>
                  <a:cubicBezTo>
                    <a:pt x="438" y="425"/>
                    <a:pt x="431" y="415"/>
                    <a:pt x="429" y="414"/>
                  </a:cubicBezTo>
                  <a:cubicBezTo>
                    <a:pt x="426" y="414"/>
                    <a:pt x="421" y="417"/>
                    <a:pt x="421" y="419"/>
                  </a:cubicBezTo>
                  <a:cubicBezTo>
                    <a:pt x="420" y="421"/>
                    <a:pt x="419" y="425"/>
                    <a:pt x="417" y="427"/>
                  </a:cubicBezTo>
                  <a:cubicBezTo>
                    <a:pt x="416" y="428"/>
                    <a:pt x="416" y="431"/>
                    <a:pt x="416" y="434"/>
                  </a:cubicBezTo>
                  <a:cubicBezTo>
                    <a:pt x="416" y="436"/>
                    <a:pt x="416" y="438"/>
                    <a:pt x="415" y="439"/>
                  </a:cubicBezTo>
                  <a:cubicBezTo>
                    <a:pt x="415" y="439"/>
                    <a:pt x="415" y="439"/>
                    <a:pt x="415" y="439"/>
                  </a:cubicBezTo>
                  <a:cubicBezTo>
                    <a:pt x="415" y="441"/>
                    <a:pt x="415" y="443"/>
                    <a:pt x="415" y="445"/>
                  </a:cubicBezTo>
                  <a:cubicBezTo>
                    <a:pt x="415" y="446"/>
                    <a:pt x="414" y="447"/>
                    <a:pt x="413" y="448"/>
                  </a:cubicBezTo>
                  <a:cubicBezTo>
                    <a:pt x="413" y="448"/>
                    <a:pt x="413" y="448"/>
                    <a:pt x="413" y="448"/>
                  </a:cubicBezTo>
                  <a:cubicBezTo>
                    <a:pt x="413" y="449"/>
                    <a:pt x="412" y="450"/>
                    <a:pt x="411" y="451"/>
                  </a:cubicBezTo>
                  <a:cubicBezTo>
                    <a:pt x="411" y="451"/>
                    <a:pt x="411" y="451"/>
                    <a:pt x="411" y="451"/>
                  </a:cubicBezTo>
                  <a:cubicBezTo>
                    <a:pt x="410" y="452"/>
                    <a:pt x="408" y="453"/>
                    <a:pt x="407" y="454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6" y="455"/>
                    <a:pt x="406" y="456"/>
                    <a:pt x="406" y="456"/>
                  </a:cubicBezTo>
                  <a:cubicBezTo>
                    <a:pt x="406" y="456"/>
                    <a:pt x="406" y="456"/>
                    <a:pt x="405" y="457"/>
                  </a:cubicBezTo>
                  <a:cubicBezTo>
                    <a:pt x="405" y="457"/>
                    <a:pt x="405" y="458"/>
                    <a:pt x="405" y="459"/>
                  </a:cubicBezTo>
                  <a:cubicBezTo>
                    <a:pt x="404" y="459"/>
                    <a:pt x="404" y="459"/>
                    <a:pt x="404" y="459"/>
                  </a:cubicBezTo>
                  <a:cubicBezTo>
                    <a:pt x="404" y="460"/>
                    <a:pt x="403" y="460"/>
                    <a:pt x="403" y="461"/>
                  </a:cubicBezTo>
                  <a:cubicBezTo>
                    <a:pt x="403" y="461"/>
                    <a:pt x="403" y="461"/>
                    <a:pt x="402" y="461"/>
                  </a:cubicBezTo>
                  <a:cubicBezTo>
                    <a:pt x="402" y="461"/>
                    <a:pt x="401" y="462"/>
                    <a:pt x="400" y="462"/>
                  </a:cubicBezTo>
                  <a:cubicBezTo>
                    <a:pt x="400" y="462"/>
                    <a:pt x="400" y="462"/>
                    <a:pt x="400" y="462"/>
                  </a:cubicBezTo>
                  <a:cubicBezTo>
                    <a:pt x="399" y="463"/>
                    <a:pt x="398" y="463"/>
                    <a:pt x="397" y="463"/>
                  </a:cubicBezTo>
                  <a:cubicBezTo>
                    <a:pt x="394" y="463"/>
                    <a:pt x="395" y="458"/>
                    <a:pt x="390" y="458"/>
                  </a:cubicBezTo>
                  <a:cubicBezTo>
                    <a:pt x="384" y="458"/>
                    <a:pt x="370" y="461"/>
                    <a:pt x="365" y="464"/>
                  </a:cubicBezTo>
                  <a:cubicBezTo>
                    <a:pt x="364" y="464"/>
                    <a:pt x="362" y="465"/>
                    <a:pt x="361" y="465"/>
                  </a:cubicBezTo>
                  <a:cubicBezTo>
                    <a:pt x="361" y="466"/>
                    <a:pt x="360" y="466"/>
                    <a:pt x="360" y="466"/>
                  </a:cubicBezTo>
                  <a:cubicBezTo>
                    <a:pt x="359" y="466"/>
                    <a:pt x="358" y="466"/>
                    <a:pt x="358" y="466"/>
                  </a:cubicBezTo>
                  <a:cubicBezTo>
                    <a:pt x="357" y="467"/>
                    <a:pt x="357" y="467"/>
                    <a:pt x="356" y="467"/>
                  </a:cubicBezTo>
                  <a:cubicBezTo>
                    <a:pt x="356" y="467"/>
                    <a:pt x="355" y="467"/>
                    <a:pt x="354" y="467"/>
                  </a:cubicBezTo>
                  <a:cubicBezTo>
                    <a:pt x="354" y="467"/>
                    <a:pt x="353" y="467"/>
                    <a:pt x="353" y="467"/>
                  </a:cubicBezTo>
                  <a:cubicBezTo>
                    <a:pt x="352" y="467"/>
                    <a:pt x="351" y="467"/>
                    <a:pt x="350" y="467"/>
                  </a:cubicBezTo>
                  <a:cubicBezTo>
                    <a:pt x="346" y="467"/>
                    <a:pt x="347" y="462"/>
                    <a:pt x="346" y="461"/>
                  </a:cubicBezTo>
                  <a:cubicBezTo>
                    <a:pt x="346" y="461"/>
                    <a:pt x="344" y="463"/>
                    <a:pt x="343" y="465"/>
                  </a:cubicBezTo>
                  <a:cubicBezTo>
                    <a:pt x="341" y="467"/>
                    <a:pt x="339" y="462"/>
                    <a:pt x="336" y="462"/>
                  </a:cubicBezTo>
                  <a:cubicBezTo>
                    <a:pt x="332" y="462"/>
                    <a:pt x="326" y="467"/>
                    <a:pt x="323" y="467"/>
                  </a:cubicBezTo>
                  <a:cubicBezTo>
                    <a:pt x="320" y="468"/>
                    <a:pt x="323" y="464"/>
                    <a:pt x="322" y="462"/>
                  </a:cubicBezTo>
                  <a:cubicBezTo>
                    <a:pt x="322" y="460"/>
                    <a:pt x="314" y="465"/>
                    <a:pt x="313" y="464"/>
                  </a:cubicBezTo>
                  <a:cubicBezTo>
                    <a:pt x="312" y="464"/>
                    <a:pt x="310" y="461"/>
                    <a:pt x="312" y="460"/>
                  </a:cubicBezTo>
                  <a:cubicBezTo>
                    <a:pt x="312" y="460"/>
                    <a:pt x="312" y="460"/>
                    <a:pt x="312" y="460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8"/>
                    <a:pt x="311" y="458"/>
                    <a:pt x="311" y="458"/>
                  </a:cubicBezTo>
                  <a:cubicBezTo>
                    <a:pt x="311" y="458"/>
                    <a:pt x="311" y="458"/>
                    <a:pt x="311" y="457"/>
                  </a:cubicBezTo>
                  <a:cubicBezTo>
                    <a:pt x="311" y="457"/>
                    <a:pt x="311" y="457"/>
                    <a:pt x="310" y="456"/>
                  </a:cubicBezTo>
                  <a:cubicBezTo>
                    <a:pt x="310" y="456"/>
                    <a:pt x="310" y="456"/>
                    <a:pt x="310" y="456"/>
                  </a:cubicBezTo>
                  <a:cubicBezTo>
                    <a:pt x="310" y="456"/>
                    <a:pt x="310" y="456"/>
                    <a:pt x="310" y="456"/>
                  </a:cubicBezTo>
                  <a:cubicBezTo>
                    <a:pt x="310" y="455"/>
                    <a:pt x="309" y="455"/>
                    <a:pt x="309" y="455"/>
                  </a:cubicBezTo>
                  <a:cubicBezTo>
                    <a:pt x="309" y="454"/>
                    <a:pt x="309" y="454"/>
                    <a:pt x="309" y="454"/>
                  </a:cubicBezTo>
                  <a:cubicBezTo>
                    <a:pt x="308" y="454"/>
                    <a:pt x="308" y="454"/>
                    <a:pt x="308" y="453"/>
                  </a:cubicBezTo>
                  <a:cubicBezTo>
                    <a:pt x="308" y="453"/>
                    <a:pt x="308" y="453"/>
                    <a:pt x="308" y="453"/>
                  </a:cubicBezTo>
                  <a:cubicBezTo>
                    <a:pt x="308" y="453"/>
                    <a:pt x="308" y="452"/>
                    <a:pt x="308" y="452"/>
                  </a:cubicBezTo>
                  <a:cubicBezTo>
                    <a:pt x="308" y="452"/>
                    <a:pt x="307" y="452"/>
                    <a:pt x="308" y="452"/>
                  </a:cubicBezTo>
                  <a:cubicBezTo>
                    <a:pt x="308" y="450"/>
                    <a:pt x="313" y="452"/>
                    <a:pt x="316" y="450"/>
                  </a:cubicBezTo>
                  <a:cubicBezTo>
                    <a:pt x="319" y="449"/>
                    <a:pt x="311" y="447"/>
                    <a:pt x="309" y="447"/>
                  </a:cubicBezTo>
                  <a:cubicBezTo>
                    <a:pt x="306" y="446"/>
                    <a:pt x="311" y="442"/>
                    <a:pt x="314" y="439"/>
                  </a:cubicBezTo>
                  <a:cubicBezTo>
                    <a:pt x="317" y="435"/>
                    <a:pt x="319" y="436"/>
                    <a:pt x="320" y="434"/>
                  </a:cubicBezTo>
                  <a:cubicBezTo>
                    <a:pt x="321" y="432"/>
                    <a:pt x="317" y="432"/>
                    <a:pt x="315" y="434"/>
                  </a:cubicBezTo>
                  <a:cubicBezTo>
                    <a:pt x="312" y="435"/>
                    <a:pt x="312" y="425"/>
                    <a:pt x="314" y="425"/>
                  </a:cubicBezTo>
                  <a:cubicBezTo>
                    <a:pt x="316" y="424"/>
                    <a:pt x="317" y="418"/>
                    <a:pt x="317" y="416"/>
                  </a:cubicBezTo>
                  <a:cubicBezTo>
                    <a:pt x="317" y="413"/>
                    <a:pt x="312" y="418"/>
                    <a:pt x="310" y="419"/>
                  </a:cubicBezTo>
                  <a:cubicBezTo>
                    <a:pt x="308" y="421"/>
                    <a:pt x="305" y="424"/>
                    <a:pt x="307" y="425"/>
                  </a:cubicBezTo>
                  <a:cubicBezTo>
                    <a:pt x="309" y="427"/>
                    <a:pt x="305" y="430"/>
                    <a:pt x="304" y="430"/>
                  </a:cubicBezTo>
                  <a:cubicBezTo>
                    <a:pt x="302" y="431"/>
                    <a:pt x="301" y="426"/>
                    <a:pt x="300" y="425"/>
                  </a:cubicBezTo>
                  <a:cubicBezTo>
                    <a:pt x="298" y="423"/>
                    <a:pt x="297" y="427"/>
                    <a:pt x="296" y="429"/>
                  </a:cubicBezTo>
                  <a:cubicBezTo>
                    <a:pt x="294" y="430"/>
                    <a:pt x="295" y="438"/>
                    <a:pt x="294" y="440"/>
                  </a:cubicBezTo>
                  <a:cubicBezTo>
                    <a:pt x="293" y="442"/>
                    <a:pt x="295" y="445"/>
                    <a:pt x="295" y="449"/>
                  </a:cubicBezTo>
                  <a:cubicBezTo>
                    <a:pt x="295" y="450"/>
                    <a:pt x="296" y="450"/>
                    <a:pt x="296" y="451"/>
                  </a:cubicBezTo>
                  <a:cubicBezTo>
                    <a:pt x="296" y="451"/>
                    <a:pt x="296" y="451"/>
                    <a:pt x="296" y="451"/>
                  </a:cubicBezTo>
                  <a:cubicBezTo>
                    <a:pt x="296" y="452"/>
                    <a:pt x="296" y="452"/>
                    <a:pt x="296" y="453"/>
                  </a:cubicBezTo>
                  <a:cubicBezTo>
                    <a:pt x="296" y="454"/>
                    <a:pt x="296" y="455"/>
                    <a:pt x="297" y="456"/>
                  </a:cubicBezTo>
                  <a:cubicBezTo>
                    <a:pt x="297" y="456"/>
                    <a:pt x="297" y="456"/>
                    <a:pt x="297" y="456"/>
                  </a:cubicBezTo>
                  <a:cubicBezTo>
                    <a:pt x="297" y="457"/>
                    <a:pt x="297" y="458"/>
                    <a:pt x="297" y="459"/>
                  </a:cubicBezTo>
                  <a:cubicBezTo>
                    <a:pt x="297" y="459"/>
                    <a:pt x="298" y="460"/>
                    <a:pt x="298" y="460"/>
                  </a:cubicBezTo>
                  <a:cubicBezTo>
                    <a:pt x="298" y="461"/>
                    <a:pt x="298" y="462"/>
                    <a:pt x="298" y="462"/>
                  </a:cubicBezTo>
                  <a:cubicBezTo>
                    <a:pt x="298" y="463"/>
                    <a:pt x="298" y="463"/>
                    <a:pt x="298" y="463"/>
                  </a:cubicBezTo>
                  <a:cubicBezTo>
                    <a:pt x="298" y="464"/>
                    <a:pt x="298" y="465"/>
                    <a:pt x="299" y="465"/>
                  </a:cubicBezTo>
                  <a:cubicBezTo>
                    <a:pt x="299" y="465"/>
                    <a:pt x="299" y="466"/>
                    <a:pt x="299" y="466"/>
                  </a:cubicBezTo>
                  <a:cubicBezTo>
                    <a:pt x="299" y="467"/>
                    <a:pt x="299" y="467"/>
                    <a:pt x="299" y="468"/>
                  </a:cubicBezTo>
                  <a:cubicBezTo>
                    <a:pt x="299" y="470"/>
                    <a:pt x="298" y="472"/>
                    <a:pt x="295" y="474"/>
                  </a:cubicBezTo>
                  <a:cubicBezTo>
                    <a:pt x="293" y="476"/>
                    <a:pt x="287" y="469"/>
                    <a:pt x="284" y="472"/>
                  </a:cubicBezTo>
                  <a:cubicBezTo>
                    <a:pt x="283" y="473"/>
                    <a:pt x="282" y="473"/>
                    <a:pt x="281" y="474"/>
                  </a:cubicBezTo>
                  <a:cubicBezTo>
                    <a:pt x="281" y="474"/>
                    <a:pt x="280" y="474"/>
                    <a:pt x="280" y="475"/>
                  </a:cubicBezTo>
                  <a:cubicBezTo>
                    <a:pt x="279" y="475"/>
                    <a:pt x="279" y="475"/>
                    <a:pt x="278" y="476"/>
                  </a:cubicBezTo>
                  <a:cubicBezTo>
                    <a:pt x="278" y="476"/>
                    <a:pt x="278" y="476"/>
                    <a:pt x="277" y="476"/>
                  </a:cubicBezTo>
                  <a:cubicBezTo>
                    <a:pt x="276" y="476"/>
                    <a:pt x="275" y="476"/>
                    <a:pt x="275" y="476"/>
                  </a:cubicBezTo>
                  <a:cubicBezTo>
                    <a:pt x="272" y="476"/>
                    <a:pt x="269" y="477"/>
                    <a:pt x="266" y="480"/>
                  </a:cubicBezTo>
                  <a:cubicBezTo>
                    <a:pt x="263" y="483"/>
                    <a:pt x="263" y="483"/>
                    <a:pt x="261" y="483"/>
                  </a:cubicBezTo>
                  <a:cubicBezTo>
                    <a:pt x="259" y="483"/>
                    <a:pt x="253" y="494"/>
                    <a:pt x="251" y="499"/>
                  </a:cubicBezTo>
                  <a:cubicBezTo>
                    <a:pt x="251" y="500"/>
                    <a:pt x="250" y="500"/>
                    <a:pt x="250" y="501"/>
                  </a:cubicBezTo>
                  <a:cubicBezTo>
                    <a:pt x="250" y="501"/>
                    <a:pt x="250" y="501"/>
                    <a:pt x="249" y="501"/>
                  </a:cubicBezTo>
                  <a:cubicBezTo>
                    <a:pt x="249" y="502"/>
                    <a:pt x="248" y="503"/>
                    <a:pt x="248" y="503"/>
                  </a:cubicBezTo>
                  <a:cubicBezTo>
                    <a:pt x="248" y="503"/>
                    <a:pt x="248" y="503"/>
                    <a:pt x="248" y="503"/>
                  </a:cubicBezTo>
                  <a:cubicBezTo>
                    <a:pt x="247" y="503"/>
                    <a:pt x="247" y="504"/>
                    <a:pt x="246" y="504"/>
                  </a:cubicBezTo>
                  <a:cubicBezTo>
                    <a:pt x="246" y="504"/>
                    <a:pt x="246" y="504"/>
                    <a:pt x="246" y="504"/>
                  </a:cubicBezTo>
                  <a:cubicBezTo>
                    <a:pt x="245" y="504"/>
                    <a:pt x="245" y="504"/>
                    <a:pt x="245" y="505"/>
                  </a:cubicBezTo>
                  <a:cubicBezTo>
                    <a:pt x="244" y="505"/>
                    <a:pt x="244" y="505"/>
                    <a:pt x="244" y="505"/>
                  </a:cubicBezTo>
                  <a:cubicBezTo>
                    <a:pt x="244" y="505"/>
                    <a:pt x="243" y="505"/>
                    <a:pt x="243" y="505"/>
                  </a:cubicBezTo>
                  <a:cubicBezTo>
                    <a:pt x="243" y="505"/>
                    <a:pt x="243" y="505"/>
                    <a:pt x="243" y="505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0" y="505"/>
                    <a:pt x="238" y="505"/>
                    <a:pt x="236" y="505"/>
                  </a:cubicBezTo>
                  <a:cubicBezTo>
                    <a:pt x="234" y="505"/>
                    <a:pt x="233" y="505"/>
                    <a:pt x="231" y="506"/>
                  </a:cubicBezTo>
                  <a:cubicBezTo>
                    <a:pt x="231" y="506"/>
                    <a:pt x="231" y="506"/>
                    <a:pt x="231" y="506"/>
                  </a:cubicBezTo>
                  <a:cubicBezTo>
                    <a:pt x="230" y="507"/>
                    <a:pt x="229" y="507"/>
                    <a:pt x="229" y="508"/>
                  </a:cubicBezTo>
                  <a:cubicBezTo>
                    <a:pt x="227" y="511"/>
                    <a:pt x="228" y="516"/>
                    <a:pt x="228" y="518"/>
                  </a:cubicBezTo>
                  <a:cubicBezTo>
                    <a:pt x="228" y="519"/>
                    <a:pt x="224" y="523"/>
                    <a:pt x="222" y="524"/>
                  </a:cubicBezTo>
                  <a:cubicBezTo>
                    <a:pt x="221" y="525"/>
                    <a:pt x="218" y="524"/>
                    <a:pt x="215" y="526"/>
                  </a:cubicBezTo>
                  <a:cubicBezTo>
                    <a:pt x="212" y="528"/>
                    <a:pt x="213" y="530"/>
                    <a:pt x="209" y="533"/>
                  </a:cubicBezTo>
                  <a:cubicBezTo>
                    <a:pt x="205" y="535"/>
                    <a:pt x="203" y="533"/>
                    <a:pt x="199" y="531"/>
                  </a:cubicBezTo>
                  <a:cubicBezTo>
                    <a:pt x="195" y="529"/>
                    <a:pt x="193" y="529"/>
                    <a:pt x="194" y="531"/>
                  </a:cubicBezTo>
                  <a:cubicBezTo>
                    <a:pt x="195" y="534"/>
                    <a:pt x="196" y="538"/>
                    <a:pt x="197" y="540"/>
                  </a:cubicBezTo>
                  <a:cubicBezTo>
                    <a:pt x="197" y="542"/>
                    <a:pt x="194" y="542"/>
                    <a:pt x="190" y="543"/>
                  </a:cubicBezTo>
                  <a:cubicBezTo>
                    <a:pt x="185" y="544"/>
                    <a:pt x="181" y="539"/>
                    <a:pt x="173" y="540"/>
                  </a:cubicBezTo>
                  <a:cubicBezTo>
                    <a:pt x="166" y="541"/>
                    <a:pt x="163" y="542"/>
                    <a:pt x="164" y="543"/>
                  </a:cubicBezTo>
                  <a:cubicBezTo>
                    <a:pt x="166" y="544"/>
                    <a:pt x="165" y="548"/>
                    <a:pt x="166" y="550"/>
                  </a:cubicBezTo>
                  <a:cubicBezTo>
                    <a:pt x="167" y="553"/>
                    <a:pt x="184" y="559"/>
                    <a:pt x="187" y="559"/>
                  </a:cubicBezTo>
                  <a:cubicBezTo>
                    <a:pt x="190" y="560"/>
                    <a:pt x="188" y="563"/>
                    <a:pt x="189" y="566"/>
                  </a:cubicBezTo>
                  <a:cubicBezTo>
                    <a:pt x="189" y="568"/>
                    <a:pt x="195" y="570"/>
                    <a:pt x="197" y="581"/>
                  </a:cubicBezTo>
                  <a:cubicBezTo>
                    <a:pt x="199" y="592"/>
                    <a:pt x="194" y="594"/>
                    <a:pt x="194" y="598"/>
                  </a:cubicBezTo>
                  <a:cubicBezTo>
                    <a:pt x="194" y="599"/>
                    <a:pt x="194" y="600"/>
                    <a:pt x="194" y="601"/>
                  </a:cubicBezTo>
                  <a:cubicBezTo>
                    <a:pt x="194" y="602"/>
                    <a:pt x="194" y="602"/>
                    <a:pt x="193" y="602"/>
                  </a:cubicBezTo>
                  <a:cubicBezTo>
                    <a:pt x="193" y="603"/>
                    <a:pt x="193" y="603"/>
                    <a:pt x="193" y="604"/>
                  </a:cubicBezTo>
                  <a:cubicBezTo>
                    <a:pt x="193" y="604"/>
                    <a:pt x="193" y="605"/>
                    <a:pt x="192" y="605"/>
                  </a:cubicBezTo>
                  <a:cubicBezTo>
                    <a:pt x="192" y="605"/>
                    <a:pt x="192" y="606"/>
                    <a:pt x="191" y="606"/>
                  </a:cubicBezTo>
                  <a:cubicBezTo>
                    <a:pt x="191" y="607"/>
                    <a:pt x="191" y="607"/>
                    <a:pt x="190" y="607"/>
                  </a:cubicBezTo>
                  <a:cubicBezTo>
                    <a:pt x="190" y="608"/>
                    <a:pt x="189" y="608"/>
                    <a:pt x="188" y="609"/>
                  </a:cubicBezTo>
                  <a:cubicBezTo>
                    <a:pt x="183" y="610"/>
                    <a:pt x="171" y="605"/>
                    <a:pt x="165" y="606"/>
                  </a:cubicBezTo>
                  <a:cubicBezTo>
                    <a:pt x="158" y="607"/>
                    <a:pt x="145" y="606"/>
                    <a:pt x="139" y="606"/>
                  </a:cubicBezTo>
                  <a:cubicBezTo>
                    <a:pt x="133" y="605"/>
                    <a:pt x="128" y="606"/>
                    <a:pt x="126" y="608"/>
                  </a:cubicBezTo>
                  <a:cubicBezTo>
                    <a:pt x="124" y="610"/>
                    <a:pt x="120" y="609"/>
                    <a:pt x="116" y="612"/>
                  </a:cubicBezTo>
                  <a:cubicBezTo>
                    <a:pt x="111" y="614"/>
                    <a:pt x="116" y="616"/>
                    <a:pt x="117" y="621"/>
                  </a:cubicBezTo>
                  <a:cubicBezTo>
                    <a:pt x="117" y="621"/>
                    <a:pt x="117" y="622"/>
                    <a:pt x="117" y="623"/>
                  </a:cubicBezTo>
                  <a:cubicBezTo>
                    <a:pt x="117" y="623"/>
                    <a:pt x="117" y="624"/>
                    <a:pt x="117" y="625"/>
                  </a:cubicBezTo>
                  <a:cubicBezTo>
                    <a:pt x="117" y="626"/>
                    <a:pt x="117" y="626"/>
                    <a:pt x="118" y="627"/>
                  </a:cubicBezTo>
                  <a:cubicBezTo>
                    <a:pt x="118" y="627"/>
                    <a:pt x="118" y="627"/>
                    <a:pt x="118" y="628"/>
                  </a:cubicBezTo>
                  <a:cubicBezTo>
                    <a:pt x="118" y="628"/>
                    <a:pt x="118" y="629"/>
                    <a:pt x="118" y="629"/>
                  </a:cubicBezTo>
                  <a:cubicBezTo>
                    <a:pt x="118" y="630"/>
                    <a:pt x="118" y="630"/>
                    <a:pt x="118" y="631"/>
                  </a:cubicBezTo>
                  <a:cubicBezTo>
                    <a:pt x="118" y="631"/>
                    <a:pt x="118" y="632"/>
                    <a:pt x="118" y="632"/>
                  </a:cubicBezTo>
                  <a:cubicBezTo>
                    <a:pt x="118" y="633"/>
                    <a:pt x="118" y="635"/>
                    <a:pt x="118" y="636"/>
                  </a:cubicBezTo>
                  <a:cubicBezTo>
                    <a:pt x="118" y="637"/>
                    <a:pt x="118" y="637"/>
                    <a:pt x="118" y="637"/>
                  </a:cubicBezTo>
                  <a:cubicBezTo>
                    <a:pt x="118" y="637"/>
                    <a:pt x="118" y="638"/>
                    <a:pt x="119" y="638"/>
                  </a:cubicBezTo>
                  <a:cubicBezTo>
                    <a:pt x="119" y="639"/>
                    <a:pt x="119" y="639"/>
                    <a:pt x="119" y="639"/>
                  </a:cubicBezTo>
                  <a:cubicBezTo>
                    <a:pt x="119" y="640"/>
                    <a:pt x="119" y="640"/>
                    <a:pt x="119" y="640"/>
                  </a:cubicBezTo>
                  <a:cubicBezTo>
                    <a:pt x="119" y="641"/>
                    <a:pt x="119" y="642"/>
                    <a:pt x="119" y="642"/>
                  </a:cubicBezTo>
                  <a:cubicBezTo>
                    <a:pt x="119" y="646"/>
                    <a:pt x="112" y="656"/>
                    <a:pt x="109" y="661"/>
                  </a:cubicBezTo>
                  <a:cubicBezTo>
                    <a:pt x="106" y="666"/>
                    <a:pt x="111" y="664"/>
                    <a:pt x="112" y="665"/>
                  </a:cubicBezTo>
                  <a:cubicBezTo>
                    <a:pt x="114" y="666"/>
                    <a:pt x="114" y="672"/>
                    <a:pt x="114" y="676"/>
                  </a:cubicBezTo>
                  <a:cubicBezTo>
                    <a:pt x="113" y="680"/>
                    <a:pt x="113" y="682"/>
                    <a:pt x="118" y="683"/>
                  </a:cubicBezTo>
                  <a:cubicBezTo>
                    <a:pt x="119" y="683"/>
                    <a:pt x="120" y="683"/>
                    <a:pt x="121" y="683"/>
                  </a:cubicBezTo>
                  <a:cubicBezTo>
                    <a:pt x="121" y="683"/>
                    <a:pt x="122" y="683"/>
                    <a:pt x="122" y="683"/>
                  </a:cubicBezTo>
                  <a:cubicBezTo>
                    <a:pt x="122" y="683"/>
                    <a:pt x="123" y="683"/>
                    <a:pt x="123" y="682"/>
                  </a:cubicBezTo>
                  <a:cubicBezTo>
                    <a:pt x="124" y="682"/>
                    <a:pt x="124" y="682"/>
                    <a:pt x="124" y="682"/>
                  </a:cubicBezTo>
                  <a:cubicBezTo>
                    <a:pt x="125" y="682"/>
                    <a:pt x="125" y="682"/>
                    <a:pt x="126" y="682"/>
                  </a:cubicBezTo>
                  <a:cubicBezTo>
                    <a:pt x="126" y="682"/>
                    <a:pt x="127" y="681"/>
                    <a:pt x="128" y="681"/>
                  </a:cubicBezTo>
                  <a:cubicBezTo>
                    <a:pt x="131" y="681"/>
                    <a:pt x="140" y="692"/>
                    <a:pt x="141" y="694"/>
                  </a:cubicBezTo>
                  <a:cubicBezTo>
                    <a:pt x="142" y="696"/>
                    <a:pt x="145" y="696"/>
                    <a:pt x="147" y="694"/>
                  </a:cubicBezTo>
                  <a:cubicBezTo>
                    <a:pt x="149" y="692"/>
                    <a:pt x="150" y="691"/>
                    <a:pt x="156" y="689"/>
                  </a:cubicBezTo>
                  <a:cubicBezTo>
                    <a:pt x="162" y="687"/>
                    <a:pt x="159" y="689"/>
                    <a:pt x="163" y="689"/>
                  </a:cubicBezTo>
                  <a:cubicBezTo>
                    <a:pt x="167" y="689"/>
                    <a:pt x="188" y="681"/>
                    <a:pt x="192" y="679"/>
                  </a:cubicBezTo>
                  <a:cubicBezTo>
                    <a:pt x="196" y="677"/>
                    <a:pt x="196" y="675"/>
                    <a:pt x="197" y="673"/>
                  </a:cubicBezTo>
                  <a:cubicBezTo>
                    <a:pt x="198" y="671"/>
                    <a:pt x="202" y="667"/>
                    <a:pt x="204" y="664"/>
                  </a:cubicBezTo>
                  <a:cubicBezTo>
                    <a:pt x="205" y="662"/>
                    <a:pt x="203" y="660"/>
                    <a:pt x="202" y="654"/>
                  </a:cubicBezTo>
                  <a:cubicBezTo>
                    <a:pt x="201" y="649"/>
                    <a:pt x="209" y="642"/>
                    <a:pt x="210" y="641"/>
                  </a:cubicBezTo>
                  <a:cubicBezTo>
                    <a:pt x="210" y="639"/>
                    <a:pt x="215" y="637"/>
                    <a:pt x="219" y="634"/>
                  </a:cubicBezTo>
                  <a:cubicBezTo>
                    <a:pt x="223" y="632"/>
                    <a:pt x="221" y="634"/>
                    <a:pt x="223" y="634"/>
                  </a:cubicBezTo>
                  <a:cubicBezTo>
                    <a:pt x="224" y="634"/>
                    <a:pt x="233" y="629"/>
                    <a:pt x="235" y="626"/>
                  </a:cubicBezTo>
                  <a:cubicBezTo>
                    <a:pt x="236" y="626"/>
                    <a:pt x="236" y="626"/>
                    <a:pt x="236" y="625"/>
                  </a:cubicBezTo>
                  <a:cubicBezTo>
                    <a:pt x="236" y="625"/>
                    <a:pt x="236" y="625"/>
                    <a:pt x="236" y="625"/>
                  </a:cubicBezTo>
                  <a:cubicBezTo>
                    <a:pt x="236" y="625"/>
                    <a:pt x="237" y="624"/>
                    <a:pt x="237" y="624"/>
                  </a:cubicBezTo>
                  <a:cubicBezTo>
                    <a:pt x="237" y="624"/>
                    <a:pt x="237" y="624"/>
                    <a:pt x="237" y="624"/>
                  </a:cubicBezTo>
                  <a:cubicBezTo>
                    <a:pt x="237" y="623"/>
                    <a:pt x="237" y="623"/>
                    <a:pt x="237" y="623"/>
                  </a:cubicBezTo>
                  <a:cubicBezTo>
                    <a:pt x="237" y="623"/>
                    <a:pt x="237" y="622"/>
                    <a:pt x="237" y="622"/>
                  </a:cubicBezTo>
                  <a:cubicBezTo>
                    <a:pt x="237" y="621"/>
                    <a:pt x="236" y="620"/>
                    <a:pt x="236" y="619"/>
                  </a:cubicBezTo>
                  <a:cubicBezTo>
                    <a:pt x="236" y="618"/>
                    <a:pt x="235" y="618"/>
                    <a:pt x="235" y="618"/>
                  </a:cubicBezTo>
                  <a:cubicBezTo>
                    <a:pt x="235" y="616"/>
                    <a:pt x="245" y="607"/>
                    <a:pt x="248" y="606"/>
                  </a:cubicBezTo>
                  <a:cubicBezTo>
                    <a:pt x="251" y="606"/>
                    <a:pt x="260" y="611"/>
                    <a:pt x="267" y="611"/>
                  </a:cubicBezTo>
                  <a:cubicBezTo>
                    <a:pt x="268" y="611"/>
                    <a:pt x="269" y="610"/>
                    <a:pt x="271" y="610"/>
                  </a:cubicBezTo>
                  <a:cubicBezTo>
                    <a:pt x="271" y="609"/>
                    <a:pt x="272" y="609"/>
                    <a:pt x="273" y="609"/>
                  </a:cubicBezTo>
                  <a:cubicBezTo>
                    <a:pt x="273" y="608"/>
                    <a:pt x="274" y="608"/>
                    <a:pt x="274" y="608"/>
                  </a:cubicBezTo>
                  <a:cubicBezTo>
                    <a:pt x="275" y="608"/>
                    <a:pt x="275" y="607"/>
                    <a:pt x="275" y="607"/>
                  </a:cubicBezTo>
                  <a:cubicBezTo>
                    <a:pt x="276" y="607"/>
                    <a:pt x="276" y="607"/>
                    <a:pt x="276" y="607"/>
                  </a:cubicBezTo>
                  <a:cubicBezTo>
                    <a:pt x="277" y="606"/>
                    <a:pt x="278" y="606"/>
                    <a:pt x="278" y="605"/>
                  </a:cubicBezTo>
                  <a:cubicBezTo>
                    <a:pt x="278" y="605"/>
                    <a:pt x="278" y="605"/>
                    <a:pt x="279" y="605"/>
                  </a:cubicBezTo>
                  <a:cubicBezTo>
                    <a:pt x="279" y="605"/>
                    <a:pt x="279" y="605"/>
                    <a:pt x="279" y="605"/>
                  </a:cubicBezTo>
                  <a:cubicBezTo>
                    <a:pt x="281" y="604"/>
                    <a:pt x="282" y="603"/>
                    <a:pt x="283" y="602"/>
                  </a:cubicBezTo>
                  <a:cubicBezTo>
                    <a:pt x="283" y="602"/>
                    <a:pt x="284" y="602"/>
                    <a:pt x="284" y="602"/>
                  </a:cubicBezTo>
                  <a:cubicBezTo>
                    <a:pt x="285" y="601"/>
                    <a:pt x="286" y="600"/>
                    <a:pt x="287" y="599"/>
                  </a:cubicBezTo>
                  <a:cubicBezTo>
                    <a:pt x="287" y="599"/>
                    <a:pt x="288" y="599"/>
                    <a:pt x="288" y="599"/>
                  </a:cubicBezTo>
                  <a:cubicBezTo>
                    <a:pt x="289" y="598"/>
                    <a:pt x="290" y="597"/>
                    <a:pt x="291" y="596"/>
                  </a:cubicBezTo>
                  <a:cubicBezTo>
                    <a:pt x="292" y="596"/>
                    <a:pt x="292" y="595"/>
                    <a:pt x="293" y="595"/>
                  </a:cubicBezTo>
                  <a:cubicBezTo>
                    <a:pt x="295" y="593"/>
                    <a:pt x="302" y="597"/>
                    <a:pt x="305" y="599"/>
                  </a:cubicBezTo>
                  <a:cubicBezTo>
                    <a:pt x="309" y="600"/>
                    <a:pt x="309" y="604"/>
                    <a:pt x="313" y="610"/>
                  </a:cubicBezTo>
                  <a:cubicBezTo>
                    <a:pt x="316" y="616"/>
                    <a:pt x="325" y="623"/>
                    <a:pt x="327" y="625"/>
                  </a:cubicBezTo>
                  <a:cubicBezTo>
                    <a:pt x="329" y="627"/>
                    <a:pt x="346" y="637"/>
                    <a:pt x="350" y="640"/>
                  </a:cubicBezTo>
                  <a:cubicBezTo>
                    <a:pt x="353" y="642"/>
                    <a:pt x="355" y="647"/>
                    <a:pt x="357" y="648"/>
                  </a:cubicBezTo>
                  <a:cubicBezTo>
                    <a:pt x="360" y="649"/>
                    <a:pt x="362" y="651"/>
                    <a:pt x="363" y="654"/>
                  </a:cubicBezTo>
                  <a:cubicBezTo>
                    <a:pt x="364" y="657"/>
                    <a:pt x="367" y="659"/>
                    <a:pt x="366" y="663"/>
                  </a:cubicBezTo>
                  <a:cubicBezTo>
                    <a:pt x="365" y="666"/>
                    <a:pt x="361" y="673"/>
                    <a:pt x="362" y="674"/>
                  </a:cubicBezTo>
                  <a:cubicBezTo>
                    <a:pt x="364" y="676"/>
                    <a:pt x="368" y="668"/>
                    <a:pt x="369" y="667"/>
                  </a:cubicBezTo>
                  <a:cubicBezTo>
                    <a:pt x="370" y="665"/>
                    <a:pt x="372" y="659"/>
                    <a:pt x="373" y="657"/>
                  </a:cubicBezTo>
                  <a:cubicBezTo>
                    <a:pt x="374" y="654"/>
                    <a:pt x="370" y="653"/>
                    <a:pt x="369" y="651"/>
                  </a:cubicBezTo>
                  <a:cubicBezTo>
                    <a:pt x="368" y="650"/>
                    <a:pt x="372" y="645"/>
                    <a:pt x="373" y="645"/>
                  </a:cubicBezTo>
                  <a:cubicBezTo>
                    <a:pt x="374" y="644"/>
                    <a:pt x="378" y="645"/>
                    <a:pt x="381" y="647"/>
                  </a:cubicBezTo>
                  <a:cubicBezTo>
                    <a:pt x="385" y="649"/>
                    <a:pt x="387" y="648"/>
                    <a:pt x="388" y="646"/>
                  </a:cubicBezTo>
                  <a:cubicBezTo>
                    <a:pt x="389" y="645"/>
                    <a:pt x="384" y="639"/>
                    <a:pt x="380" y="636"/>
                  </a:cubicBezTo>
                  <a:cubicBezTo>
                    <a:pt x="377" y="634"/>
                    <a:pt x="368" y="633"/>
                    <a:pt x="365" y="632"/>
                  </a:cubicBezTo>
                  <a:cubicBezTo>
                    <a:pt x="363" y="631"/>
                    <a:pt x="364" y="627"/>
                    <a:pt x="365" y="625"/>
                  </a:cubicBezTo>
                  <a:cubicBezTo>
                    <a:pt x="365" y="624"/>
                    <a:pt x="360" y="624"/>
                    <a:pt x="357" y="625"/>
                  </a:cubicBezTo>
                  <a:cubicBezTo>
                    <a:pt x="354" y="625"/>
                    <a:pt x="353" y="622"/>
                    <a:pt x="350" y="620"/>
                  </a:cubicBezTo>
                  <a:cubicBezTo>
                    <a:pt x="347" y="617"/>
                    <a:pt x="342" y="609"/>
                    <a:pt x="342" y="607"/>
                  </a:cubicBezTo>
                  <a:cubicBezTo>
                    <a:pt x="341" y="604"/>
                    <a:pt x="337" y="601"/>
                    <a:pt x="335" y="601"/>
                  </a:cubicBezTo>
                  <a:cubicBezTo>
                    <a:pt x="332" y="600"/>
                    <a:pt x="332" y="595"/>
                    <a:pt x="329" y="595"/>
                  </a:cubicBezTo>
                  <a:cubicBezTo>
                    <a:pt x="326" y="594"/>
                    <a:pt x="329" y="591"/>
                    <a:pt x="331" y="588"/>
                  </a:cubicBezTo>
                  <a:cubicBezTo>
                    <a:pt x="333" y="586"/>
                    <a:pt x="331" y="587"/>
                    <a:pt x="329" y="586"/>
                  </a:cubicBezTo>
                  <a:cubicBezTo>
                    <a:pt x="327" y="584"/>
                    <a:pt x="329" y="584"/>
                    <a:pt x="331" y="583"/>
                  </a:cubicBezTo>
                  <a:cubicBezTo>
                    <a:pt x="333" y="582"/>
                    <a:pt x="338" y="579"/>
                    <a:pt x="340" y="579"/>
                  </a:cubicBezTo>
                  <a:cubicBezTo>
                    <a:pt x="340" y="579"/>
                    <a:pt x="340" y="579"/>
                    <a:pt x="340" y="579"/>
                  </a:cubicBezTo>
                  <a:cubicBezTo>
                    <a:pt x="340" y="579"/>
                    <a:pt x="340" y="579"/>
                    <a:pt x="341" y="579"/>
                  </a:cubicBezTo>
                  <a:cubicBezTo>
                    <a:pt x="341" y="579"/>
                    <a:pt x="341" y="579"/>
                    <a:pt x="341" y="579"/>
                  </a:cubicBezTo>
                  <a:cubicBezTo>
                    <a:pt x="341" y="579"/>
                    <a:pt x="341" y="580"/>
                    <a:pt x="341" y="580"/>
                  </a:cubicBezTo>
                  <a:cubicBezTo>
                    <a:pt x="341" y="580"/>
                    <a:pt x="341" y="580"/>
                    <a:pt x="341" y="580"/>
                  </a:cubicBezTo>
                  <a:cubicBezTo>
                    <a:pt x="341" y="581"/>
                    <a:pt x="342" y="582"/>
                    <a:pt x="342" y="583"/>
                  </a:cubicBezTo>
                  <a:cubicBezTo>
                    <a:pt x="342" y="583"/>
                    <a:pt x="342" y="583"/>
                    <a:pt x="342" y="583"/>
                  </a:cubicBezTo>
                  <a:cubicBezTo>
                    <a:pt x="342" y="584"/>
                    <a:pt x="343" y="585"/>
                    <a:pt x="343" y="585"/>
                  </a:cubicBezTo>
                  <a:cubicBezTo>
                    <a:pt x="343" y="586"/>
                    <a:pt x="343" y="586"/>
                    <a:pt x="343" y="586"/>
                  </a:cubicBezTo>
                  <a:cubicBezTo>
                    <a:pt x="343" y="587"/>
                    <a:pt x="344" y="587"/>
                    <a:pt x="344" y="588"/>
                  </a:cubicBezTo>
                  <a:cubicBezTo>
                    <a:pt x="347" y="591"/>
                    <a:pt x="348" y="587"/>
                    <a:pt x="350" y="586"/>
                  </a:cubicBezTo>
                  <a:cubicBezTo>
                    <a:pt x="352" y="584"/>
                    <a:pt x="350" y="588"/>
                    <a:pt x="350" y="592"/>
                  </a:cubicBezTo>
                  <a:cubicBezTo>
                    <a:pt x="350" y="596"/>
                    <a:pt x="351" y="594"/>
                    <a:pt x="355" y="596"/>
                  </a:cubicBezTo>
                  <a:cubicBezTo>
                    <a:pt x="359" y="598"/>
                    <a:pt x="356" y="599"/>
                    <a:pt x="358" y="602"/>
                  </a:cubicBezTo>
                  <a:cubicBezTo>
                    <a:pt x="360" y="605"/>
                    <a:pt x="366" y="606"/>
                    <a:pt x="369" y="607"/>
                  </a:cubicBezTo>
                  <a:cubicBezTo>
                    <a:pt x="372" y="608"/>
                    <a:pt x="374" y="611"/>
                    <a:pt x="376" y="612"/>
                  </a:cubicBezTo>
                  <a:cubicBezTo>
                    <a:pt x="376" y="613"/>
                    <a:pt x="377" y="613"/>
                    <a:pt x="377" y="613"/>
                  </a:cubicBezTo>
                  <a:cubicBezTo>
                    <a:pt x="377" y="613"/>
                    <a:pt x="377" y="613"/>
                    <a:pt x="377" y="613"/>
                  </a:cubicBezTo>
                  <a:cubicBezTo>
                    <a:pt x="377" y="613"/>
                    <a:pt x="377" y="613"/>
                    <a:pt x="378" y="613"/>
                  </a:cubicBezTo>
                  <a:cubicBezTo>
                    <a:pt x="378" y="613"/>
                    <a:pt x="379" y="614"/>
                    <a:pt x="379" y="614"/>
                  </a:cubicBezTo>
                  <a:cubicBezTo>
                    <a:pt x="380" y="614"/>
                    <a:pt x="381" y="614"/>
                    <a:pt x="382" y="615"/>
                  </a:cubicBezTo>
                  <a:cubicBezTo>
                    <a:pt x="383" y="615"/>
                    <a:pt x="384" y="616"/>
                    <a:pt x="385" y="617"/>
                  </a:cubicBezTo>
                  <a:cubicBezTo>
                    <a:pt x="386" y="617"/>
                    <a:pt x="387" y="618"/>
                    <a:pt x="388" y="619"/>
                  </a:cubicBezTo>
                  <a:cubicBezTo>
                    <a:pt x="388" y="619"/>
                    <a:pt x="388" y="619"/>
                    <a:pt x="388" y="619"/>
                  </a:cubicBezTo>
                  <a:cubicBezTo>
                    <a:pt x="389" y="620"/>
                    <a:pt x="390" y="621"/>
                    <a:pt x="391" y="622"/>
                  </a:cubicBezTo>
                  <a:cubicBezTo>
                    <a:pt x="391" y="623"/>
                    <a:pt x="392" y="623"/>
                    <a:pt x="392" y="623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5" y="625"/>
                  </a:cubicBezTo>
                  <a:cubicBezTo>
                    <a:pt x="395" y="625"/>
                    <a:pt x="396" y="625"/>
                    <a:pt x="396" y="626"/>
                  </a:cubicBezTo>
                  <a:cubicBezTo>
                    <a:pt x="397" y="626"/>
                    <a:pt x="397" y="626"/>
                    <a:pt x="397" y="626"/>
                  </a:cubicBezTo>
                  <a:cubicBezTo>
                    <a:pt x="397" y="626"/>
                    <a:pt x="398" y="627"/>
                    <a:pt x="398" y="628"/>
                  </a:cubicBezTo>
                  <a:cubicBezTo>
                    <a:pt x="399" y="631"/>
                    <a:pt x="397" y="640"/>
                    <a:pt x="398" y="646"/>
                  </a:cubicBezTo>
                  <a:cubicBezTo>
                    <a:pt x="399" y="647"/>
                    <a:pt x="399" y="648"/>
                    <a:pt x="399" y="649"/>
                  </a:cubicBezTo>
                  <a:cubicBezTo>
                    <a:pt x="399" y="649"/>
                    <a:pt x="399" y="649"/>
                    <a:pt x="399" y="650"/>
                  </a:cubicBezTo>
                  <a:cubicBezTo>
                    <a:pt x="400" y="650"/>
                    <a:pt x="400" y="651"/>
                    <a:pt x="400" y="651"/>
                  </a:cubicBezTo>
                  <a:cubicBezTo>
                    <a:pt x="400" y="651"/>
                    <a:pt x="400" y="651"/>
                    <a:pt x="400" y="651"/>
                  </a:cubicBezTo>
                  <a:cubicBezTo>
                    <a:pt x="400" y="652"/>
                    <a:pt x="400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02" y="654"/>
                    <a:pt x="402" y="654"/>
                    <a:pt x="402" y="655"/>
                  </a:cubicBezTo>
                  <a:cubicBezTo>
                    <a:pt x="402" y="655"/>
                    <a:pt x="402" y="655"/>
                    <a:pt x="403" y="656"/>
                  </a:cubicBezTo>
                  <a:cubicBezTo>
                    <a:pt x="404" y="660"/>
                    <a:pt x="407" y="656"/>
                    <a:pt x="408" y="657"/>
                  </a:cubicBezTo>
                  <a:cubicBezTo>
                    <a:pt x="409" y="658"/>
                    <a:pt x="409" y="657"/>
                    <a:pt x="413" y="660"/>
                  </a:cubicBezTo>
                  <a:cubicBezTo>
                    <a:pt x="416" y="663"/>
                    <a:pt x="411" y="663"/>
                    <a:pt x="414" y="665"/>
                  </a:cubicBezTo>
                  <a:cubicBezTo>
                    <a:pt x="417" y="667"/>
                    <a:pt x="430" y="667"/>
                    <a:pt x="432" y="667"/>
                  </a:cubicBezTo>
                  <a:cubicBezTo>
                    <a:pt x="434" y="667"/>
                    <a:pt x="434" y="670"/>
                    <a:pt x="432" y="671"/>
                  </a:cubicBezTo>
                  <a:cubicBezTo>
                    <a:pt x="430" y="672"/>
                    <a:pt x="423" y="670"/>
                    <a:pt x="421" y="669"/>
                  </a:cubicBezTo>
                  <a:cubicBezTo>
                    <a:pt x="418" y="669"/>
                    <a:pt x="417" y="670"/>
                    <a:pt x="415" y="672"/>
                  </a:cubicBezTo>
                  <a:cubicBezTo>
                    <a:pt x="414" y="674"/>
                    <a:pt x="419" y="677"/>
                    <a:pt x="419" y="679"/>
                  </a:cubicBezTo>
                  <a:cubicBezTo>
                    <a:pt x="419" y="682"/>
                    <a:pt x="421" y="683"/>
                    <a:pt x="423" y="683"/>
                  </a:cubicBezTo>
                  <a:cubicBezTo>
                    <a:pt x="426" y="683"/>
                    <a:pt x="425" y="686"/>
                    <a:pt x="427" y="689"/>
                  </a:cubicBezTo>
                  <a:cubicBezTo>
                    <a:pt x="429" y="691"/>
                    <a:pt x="430" y="685"/>
                    <a:pt x="432" y="686"/>
                  </a:cubicBezTo>
                  <a:cubicBezTo>
                    <a:pt x="433" y="686"/>
                    <a:pt x="433" y="683"/>
                    <a:pt x="434" y="679"/>
                  </a:cubicBezTo>
                  <a:cubicBezTo>
                    <a:pt x="434" y="676"/>
                    <a:pt x="436" y="676"/>
                    <a:pt x="436" y="676"/>
                  </a:cubicBezTo>
                  <a:cubicBezTo>
                    <a:pt x="437" y="675"/>
                    <a:pt x="437" y="673"/>
                    <a:pt x="437" y="671"/>
                  </a:cubicBezTo>
                  <a:cubicBezTo>
                    <a:pt x="438" y="668"/>
                    <a:pt x="439" y="671"/>
                    <a:pt x="440" y="672"/>
                  </a:cubicBezTo>
                  <a:cubicBezTo>
                    <a:pt x="442" y="673"/>
                    <a:pt x="441" y="671"/>
                    <a:pt x="441" y="669"/>
                  </a:cubicBezTo>
                  <a:cubicBezTo>
                    <a:pt x="442" y="668"/>
                    <a:pt x="447" y="671"/>
                    <a:pt x="449" y="671"/>
                  </a:cubicBezTo>
                  <a:cubicBezTo>
                    <a:pt x="450" y="672"/>
                    <a:pt x="449" y="671"/>
                    <a:pt x="448" y="668"/>
                  </a:cubicBezTo>
                  <a:cubicBezTo>
                    <a:pt x="447" y="665"/>
                    <a:pt x="447" y="665"/>
                    <a:pt x="443" y="664"/>
                  </a:cubicBezTo>
                  <a:cubicBezTo>
                    <a:pt x="440" y="663"/>
                    <a:pt x="438" y="657"/>
                    <a:pt x="434" y="653"/>
                  </a:cubicBezTo>
                  <a:cubicBezTo>
                    <a:pt x="431" y="650"/>
                    <a:pt x="430" y="645"/>
                    <a:pt x="431" y="643"/>
                  </a:cubicBezTo>
                  <a:cubicBezTo>
                    <a:pt x="432" y="641"/>
                    <a:pt x="436" y="645"/>
                    <a:pt x="438" y="646"/>
                  </a:cubicBezTo>
                  <a:cubicBezTo>
                    <a:pt x="441" y="646"/>
                    <a:pt x="441" y="643"/>
                    <a:pt x="441" y="640"/>
                  </a:cubicBezTo>
                  <a:cubicBezTo>
                    <a:pt x="440" y="638"/>
                    <a:pt x="446" y="639"/>
                    <a:pt x="450" y="639"/>
                  </a:cubicBezTo>
                  <a:cubicBezTo>
                    <a:pt x="454" y="639"/>
                    <a:pt x="455" y="638"/>
                    <a:pt x="458" y="637"/>
                  </a:cubicBezTo>
                  <a:cubicBezTo>
                    <a:pt x="459" y="637"/>
                    <a:pt x="459" y="637"/>
                    <a:pt x="460" y="637"/>
                  </a:cubicBezTo>
                  <a:cubicBezTo>
                    <a:pt x="460" y="637"/>
                    <a:pt x="460" y="637"/>
                    <a:pt x="460" y="637"/>
                  </a:cubicBezTo>
                  <a:cubicBezTo>
                    <a:pt x="461" y="637"/>
                    <a:pt x="461" y="637"/>
                    <a:pt x="462" y="637"/>
                  </a:cubicBezTo>
                  <a:cubicBezTo>
                    <a:pt x="462" y="638"/>
                    <a:pt x="463" y="638"/>
                    <a:pt x="463" y="638"/>
                  </a:cubicBezTo>
                  <a:cubicBezTo>
                    <a:pt x="463" y="638"/>
                    <a:pt x="463" y="638"/>
                    <a:pt x="463" y="638"/>
                  </a:cubicBezTo>
                  <a:cubicBezTo>
                    <a:pt x="465" y="639"/>
                    <a:pt x="466" y="639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8" y="640"/>
                    <a:pt x="469" y="640"/>
                    <a:pt x="469" y="640"/>
                  </a:cubicBezTo>
                  <a:cubicBezTo>
                    <a:pt x="473" y="640"/>
                    <a:pt x="474" y="639"/>
                    <a:pt x="477" y="638"/>
                  </a:cubicBezTo>
                  <a:cubicBezTo>
                    <a:pt x="480" y="638"/>
                    <a:pt x="479" y="639"/>
                    <a:pt x="485" y="635"/>
                  </a:cubicBezTo>
                  <a:cubicBezTo>
                    <a:pt x="490" y="632"/>
                    <a:pt x="489" y="634"/>
                    <a:pt x="486" y="631"/>
                  </a:cubicBezTo>
                  <a:cubicBezTo>
                    <a:pt x="486" y="631"/>
                    <a:pt x="485" y="631"/>
                    <a:pt x="485" y="631"/>
                  </a:cubicBezTo>
                  <a:cubicBezTo>
                    <a:pt x="485" y="630"/>
                    <a:pt x="485" y="630"/>
                    <a:pt x="485" y="630"/>
                  </a:cubicBezTo>
                  <a:cubicBezTo>
                    <a:pt x="485" y="630"/>
                    <a:pt x="485" y="630"/>
                    <a:pt x="485" y="630"/>
                  </a:cubicBezTo>
                  <a:cubicBezTo>
                    <a:pt x="485" y="630"/>
                    <a:pt x="485" y="629"/>
                    <a:pt x="485" y="629"/>
                  </a:cubicBezTo>
                  <a:cubicBezTo>
                    <a:pt x="485" y="629"/>
                    <a:pt x="485" y="629"/>
                    <a:pt x="485" y="629"/>
                  </a:cubicBezTo>
                  <a:cubicBezTo>
                    <a:pt x="485" y="629"/>
                    <a:pt x="485" y="629"/>
                    <a:pt x="485" y="629"/>
                  </a:cubicBezTo>
                  <a:cubicBezTo>
                    <a:pt x="485" y="627"/>
                    <a:pt x="486" y="625"/>
                    <a:pt x="485" y="622"/>
                  </a:cubicBezTo>
                  <a:cubicBezTo>
                    <a:pt x="484" y="618"/>
                    <a:pt x="479" y="618"/>
                    <a:pt x="480" y="615"/>
                  </a:cubicBezTo>
                  <a:cubicBezTo>
                    <a:pt x="481" y="612"/>
                    <a:pt x="483" y="612"/>
                    <a:pt x="483" y="610"/>
                  </a:cubicBezTo>
                  <a:cubicBezTo>
                    <a:pt x="483" y="609"/>
                    <a:pt x="483" y="609"/>
                    <a:pt x="484" y="608"/>
                  </a:cubicBezTo>
                  <a:cubicBezTo>
                    <a:pt x="484" y="608"/>
                    <a:pt x="484" y="608"/>
                    <a:pt x="484" y="608"/>
                  </a:cubicBezTo>
                  <a:cubicBezTo>
                    <a:pt x="484" y="608"/>
                    <a:pt x="484" y="607"/>
                    <a:pt x="485" y="607"/>
                  </a:cubicBezTo>
                  <a:cubicBezTo>
                    <a:pt x="485" y="606"/>
                    <a:pt x="485" y="606"/>
                    <a:pt x="485" y="606"/>
                  </a:cubicBezTo>
                  <a:cubicBezTo>
                    <a:pt x="486" y="606"/>
                    <a:pt x="486" y="605"/>
                    <a:pt x="486" y="605"/>
                  </a:cubicBezTo>
                  <a:cubicBezTo>
                    <a:pt x="487" y="604"/>
                    <a:pt x="489" y="598"/>
                    <a:pt x="489" y="595"/>
                  </a:cubicBezTo>
                  <a:cubicBezTo>
                    <a:pt x="489" y="593"/>
                    <a:pt x="493" y="589"/>
                    <a:pt x="497" y="587"/>
                  </a:cubicBezTo>
                  <a:cubicBezTo>
                    <a:pt x="502" y="586"/>
                    <a:pt x="501" y="583"/>
                    <a:pt x="501" y="580"/>
                  </a:cubicBezTo>
                  <a:cubicBezTo>
                    <a:pt x="501" y="580"/>
                    <a:pt x="501" y="580"/>
                    <a:pt x="501" y="580"/>
                  </a:cubicBezTo>
                  <a:cubicBezTo>
                    <a:pt x="501" y="579"/>
                    <a:pt x="501" y="579"/>
                    <a:pt x="501" y="579"/>
                  </a:cubicBezTo>
                  <a:cubicBezTo>
                    <a:pt x="501" y="578"/>
                    <a:pt x="501" y="578"/>
                    <a:pt x="502" y="578"/>
                  </a:cubicBezTo>
                  <a:cubicBezTo>
                    <a:pt x="502" y="577"/>
                    <a:pt x="504" y="576"/>
                    <a:pt x="505" y="574"/>
                  </a:cubicBezTo>
                  <a:cubicBezTo>
                    <a:pt x="507" y="572"/>
                    <a:pt x="509" y="569"/>
                    <a:pt x="511" y="566"/>
                  </a:cubicBezTo>
                  <a:cubicBezTo>
                    <a:pt x="512" y="563"/>
                    <a:pt x="521" y="564"/>
                    <a:pt x="522" y="564"/>
                  </a:cubicBezTo>
                  <a:cubicBezTo>
                    <a:pt x="524" y="564"/>
                    <a:pt x="524" y="568"/>
                    <a:pt x="525" y="570"/>
                  </a:cubicBezTo>
                  <a:cubicBezTo>
                    <a:pt x="526" y="572"/>
                    <a:pt x="537" y="570"/>
                    <a:pt x="539" y="570"/>
                  </a:cubicBezTo>
                  <a:cubicBezTo>
                    <a:pt x="542" y="570"/>
                    <a:pt x="536" y="574"/>
                    <a:pt x="531" y="576"/>
                  </a:cubicBezTo>
                  <a:cubicBezTo>
                    <a:pt x="527" y="577"/>
                    <a:pt x="526" y="579"/>
                    <a:pt x="528" y="580"/>
                  </a:cubicBezTo>
                  <a:cubicBezTo>
                    <a:pt x="531" y="582"/>
                    <a:pt x="534" y="586"/>
                    <a:pt x="536" y="589"/>
                  </a:cubicBezTo>
                  <a:cubicBezTo>
                    <a:pt x="538" y="592"/>
                    <a:pt x="540" y="593"/>
                    <a:pt x="543" y="593"/>
                  </a:cubicBezTo>
                  <a:cubicBezTo>
                    <a:pt x="547" y="593"/>
                    <a:pt x="547" y="590"/>
                    <a:pt x="549" y="589"/>
                  </a:cubicBezTo>
                  <a:cubicBezTo>
                    <a:pt x="551" y="587"/>
                    <a:pt x="554" y="586"/>
                    <a:pt x="556" y="586"/>
                  </a:cubicBezTo>
                  <a:cubicBezTo>
                    <a:pt x="557" y="585"/>
                    <a:pt x="558" y="588"/>
                    <a:pt x="560" y="588"/>
                  </a:cubicBezTo>
                  <a:cubicBezTo>
                    <a:pt x="563" y="589"/>
                    <a:pt x="563" y="587"/>
                    <a:pt x="566" y="589"/>
                  </a:cubicBezTo>
                  <a:cubicBezTo>
                    <a:pt x="569" y="590"/>
                    <a:pt x="566" y="587"/>
                    <a:pt x="566" y="584"/>
                  </a:cubicBezTo>
                  <a:cubicBezTo>
                    <a:pt x="565" y="581"/>
                    <a:pt x="565" y="582"/>
                    <a:pt x="563" y="580"/>
                  </a:cubicBezTo>
                  <a:cubicBezTo>
                    <a:pt x="562" y="577"/>
                    <a:pt x="558" y="579"/>
                    <a:pt x="555" y="579"/>
                  </a:cubicBezTo>
                  <a:cubicBezTo>
                    <a:pt x="552" y="579"/>
                    <a:pt x="552" y="574"/>
                    <a:pt x="550" y="573"/>
                  </a:cubicBezTo>
                  <a:cubicBezTo>
                    <a:pt x="548" y="572"/>
                    <a:pt x="552" y="570"/>
                    <a:pt x="554" y="569"/>
                  </a:cubicBezTo>
                  <a:cubicBezTo>
                    <a:pt x="556" y="568"/>
                    <a:pt x="559" y="566"/>
                    <a:pt x="561" y="564"/>
                  </a:cubicBezTo>
                  <a:cubicBezTo>
                    <a:pt x="563" y="563"/>
                    <a:pt x="566" y="564"/>
                    <a:pt x="569" y="564"/>
                  </a:cubicBezTo>
                  <a:cubicBezTo>
                    <a:pt x="572" y="563"/>
                    <a:pt x="575" y="560"/>
                    <a:pt x="578" y="560"/>
                  </a:cubicBezTo>
                  <a:cubicBezTo>
                    <a:pt x="579" y="560"/>
                    <a:pt x="580" y="560"/>
                    <a:pt x="581" y="560"/>
                  </a:cubicBezTo>
                  <a:cubicBezTo>
                    <a:pt x="581" y="560"/>
                    <a:pt x="581" y="559"/>
                    <a:pt x="581" y="559"/>
                  </a:cubicBezTo>
                  <a:cubicBezTo>
                    <a:pt x="582" y="559"/>
                    <a:pt x="583" y="559"/>
                    <a:pt x="583" y="559"/>
                  </a:cubicBezTo>
                  <a:cubicBezTo>
                    <a:pt x="584" y="559"/>
                    <a:pt x="584" y="559"/>
                    <a:pt x="584" y="559"/>
                  </a:cubicBezTo>
                  <a:cubicBezTo>
                    <a:pt x="585" y="559"/>
                    <a:pt x="586" y="558"/>
                    <a:pt x="586" y="558"/>
                  </a:cubicBezTo>
                  <a:cubicBezTo>
                    <a:pt x="587" y="558"/>
                    <a:pt x="587" y="558"/>
                    <a:pt x="587" y="558"/>
                  </a:cubicBezTo>
                  <a:cubicBezTo>
                    <a:pt x="587" y="558"/>
                    <a:pt x="587" y="558"/>
                    <a:pt x="587" y="558"/>
                  </a:cubicBezTo>
                  <a:cubicBezTo>
                    <a:pt x="588" y="558"/>
                    <a:pt x="589" y="558"/>
                    <a:pt x="589" y="558"/>
                  </a:cubicBezTo>
                  <a:cubicBezTo>
                    <a:pt x="591" y="557"/>
                    <a:pt x="594" y="557"/>
                    <a:pt x="594" y="559"/>
                  </a:cubicBezTo>
                  <a:cubicBezTo>
                    <a:pt x="593" y="560"/>
                    <a:pt x="587" y="563"/>
                    <a:pt x="584" y="565"/>
                  </a:cubicBezTo>
                  <a:cubicBezTo>
                    <a:pt x="582" y="566"/>
                    <a:pt x="579" y="566"/>
                    <a:pt x="580" y="569"/>
                  </a:cubicBezTo>
                  <a:cubicBezTo>
                    <a:pt x="580" y="572"/>
                    <a:pt x="580" y="580"/>
                    <a:pt x="577" y="582"/>
                  </a:cubicBezTo>
                  <a:cubicBezTo>
                    <a:pt x="574" y="583"/>
                    <a:pt x="573" y="582"/>
                    <a:pt x="571" y="583"/>
                  </a:cubicBezTo>
                  <a:cubicBezTo>
                    <a:pt x="568" y="584"/>
                    <a:pt x="573" y="587"/>
                    <a:pt x="577" y="590"/>
                  </a:cubicBezTo>
                  <a:cubicBezTo>
                    <a:pt x="581" y="593"/>
                    <a:pt x="584" y="591"/>
                    <a:pt x="587" y="592"/>
                  </a:cubicBezTo>
                  <a:cubicBezTo>
                    <a:pt x="591" y="594"/>
                    <a:pt x="598" y="603"/>
                    <a:pt x="601" y="606"/>
                  </a:cubicBezTo>
                  <a:cubicBezTo>
                    <a:pt x="601" y="606"/>
                    <a:pt x="601" y="607"/>
                    <a:pt x="602" y="607"/>
                  </a:cubicBezTo>
                  <a:cubicBezTo>
                    <a:pt x="602" y="607"/>
                    <a:pt x="602" y="607"/>
                    <a:pt x="602" y="607"/>
                  </a:cubicBezTo>
                  <a:cubicBezTo>
                    <a:pt x="602" y="607"/>
                    <a:pt x="603" y="608"/>
                    <a:pt x="603" y="608"/>
                  </a:cubicBezTo>
                  <a:cubicBezTo>
                    <a:pt x="603" y="608"/>
                    <a:pt x="603" y="608"/>
                    <a:pt x="603" y="608"/>
                  </a:cubicBezTo>
                  <a:cubicBezTo>
                    <a:pt x="604" y="609"/>
                    <a:pt x="605" y="609"/>
                    <a:pt x="607" y="609"/>
                  </a:cubicBezTo>
                  <a:cubicBezTo>
                    <a:pt x="608" y="609"/>
                    <a:pt x="609" y="609"/>
                    <a:pt x="610" y="609"/>
                  </a:cubicBezTo>
                  <a:cubicBezTo>
                    <a:pt x="615" y="610"/>
                    <a:pt x="614" y="611"/>
                    <a:pt x="616" y="616"/>
                  </a:cubicBezTo>
                  <a:cubicBezTo>
                    <a:pt x="618" y="621"/>
                    <a:pt x="620" y="622"/>
                    <a:pt x="620" y="626"/>
                  </a:cubicBezTo>
                  <a:cubicBezTo>
                    <a:pt x="620" y="626"/>
                    <a:pt x="620" y="627"/>
                    <a:pt x="620" y="627"/>
                  </a:cubicBezTo>
                  <a:cubicBezTo>
                    <a:pt x="620" y="628"/>
                    <a:pt x="619" y="628"/>
                    <a:pt x="619" y="628"/>
                  </a:cubicBezTo>
                  <a:cubicBezTo>
                    <a:pt x="619" y="628"/>
                    <a:pt x="619" y="628"/>
                    <a:pt x="619" y="628"/>
                  </a:cubicBezTo>
                  <a:cubicBezTo>
                    <a:pt x="618" y="629"/>
                    <a:pt x="618" y="630"/>
                    <a:pt x="617" y="630"/>
                  </a:cubicBezTo>
                  <a:cubicBezTo>
                    <a:pt x="617" y="630"/>
                    <a:pt x="617" y="630"/>
                    <a:pt x="617" y="631"/>
                  </a:cubicBezTo>
                  <a:cubicBezTo>
                    <a:pt x="615" y="632"/>
                    <a:pt x="613" y="633"/>
                    <a:pt x="611" y="634"/>
                  </a:cubicBezTo>
                  <a:cubicBezTo>
                    <a:pt x="610" y="634"/>
                    <a:pt x="610" y="634"/>
                    <a:pt x="610" y="634"/>
                  </a:cubicBezTo>
                  <a:cubicBezTo>
                    <a:pt x="609" y="634"/>
                    <a:pt x="608" y="635"/>
                    <a:pt x="607" y="635"/>
                  </a:cubicBezTo>
                  <a:cubicBezTo>
                    <a:pt x="601" y="637"/>
                    <a:pt x="601" y="635"/>
                    <a:pt x="598" y="635"/>
                  </a:cubicBezTo>
                  <a:cubicBezTo>
                    <a:pt x="595" y="636"/>
                    <a:pt x="592" y="637"/>
                    <a:pt x="586" y="636"/>
                  </a:cubicBezTo>
                  <a:cubicBezTo>
                    <a:pt x="580" y="636"/>
                    <a:pt x="571" y="633"/>
                    <a:pt x="568" y="631"/>
                  </a:cubicBezTo>
                  <a:cubicBezTo>
                    <a:pt x="564" y="630"/>
                    <a:pt x="564" y="626"/>
                    <a:pt x="558" y="626"/>
                  </a:cubicBezTo>
                  <a:cubicBezTo>
                    <a:pt x="552" y="626"/>
                    <a:pt x="549" y="623"/>
                    <a:pt x="538" y="623"/>
                  </a:cubicBezTo>
                  <a:cubicBezTo>
                    <a:pt x="527" y="623"/>
                    <a:pt x="526" y="625"/>
                    <a:pt x="519" y="629"/>
                  </a:cubicBezTo>
                  <a:cubicBezTo>
                    <a:pt x="512" y="634"/>
                    <a:pt x="502" y="633"/>
                    <a:pt x="497" y="633"/>
                  </a:cubicBezTo>
                  <a:cubicBezTo>
                    <a:pt x="492" y="633"/>
                    <a:pt x="496" y="635"/>
                    <a:pt x="498" y="638"/>
                  </a:cubicBezTo>
                  <a:cubicBezTo>
                    <a:pt x="500" y="640"/>
                    <a:pt x="497" y="638"/>
                    <a:pt x="493" y="639"/>
                  </a:cubicBezTo>
                  <a:cubicBezTo>
                    <a:pt x="490" y="640"/>
                    <a:pt x="493" y="640"/>
                    <a:pt x="492" y="642"/>
                  </a:cubicBezTo>
                  <a:cubicBezTo>
                    <a:pt x="490" y="643"/>
                    <a:pt x="479" y="642"/>
                    <a:pt x="475" y="643"/>
                  </a:cubicBezTo>
                  <a:cubicBezTo>
                    <a:pt x="472" y="643"/>
                    <a:pt x="470" y="646"/>
                    <a:pt x="469" y="649"/>
                  </a:cubicBezTo>
                  <a:cubicBezTo>
                    <a:pt x="467" y="651"/>
                    <a:pt x="469" y="654"/>
                    <a:pt x="471" y="657"/>
                  </a:cubicBezTo>
                  <a:cubicBezTo>
                    <a:pt x="473" y="659"/>
                    <a:pt x="472" y="662"/>
                    <a:pt x="470" y="663"/>
                  </a:cubicBezTo>
                  <a:cubicBezTo>
                    <a:pt x="468" y="665"/>
                    <a:pt x="464" y="664"/>
                    <a:pt x="462" y="664"/>
                  </a:cubicBezTo>
                  <a:cubicBezTo>
                    <a:pt x="460" y="664"/>
                    <a:pt x="462" y="666"/>
                    <a:pt x="466" y="668"/>
                  </a:cubicBezTo>
                  <a:cubicBezTo>
                    <a:pt x="469" y="670"/>
                    <a:pt x="471" y="669"/>
                    <a:pt x="473" y="668"/>
                  </a:cubicBezTo>
                  <a:cubicBezTo>
                    <a:pt x="476" y="668"/>
                    <a:pt x="475" y="671"/>
                    <a:pt x="474" y="672"/>
                  </a:cubicBezTo>
                  <a:cubicBezTo>
                    <a:pt x="473" y="674"/>
                    <a:pt x="473" y="676"/>
                    <a:pt x="475" y="677"/>
                  </a:cubicBezTo>
                  <a:cubicBezTo>
                    <a:pt x="477" y="679"/>
                    <a:pt x="477" y="680"/>
                    <a:pt x="480" y="681"/>
                  </a:cubicBezTo>
                  <a:cubicBezTo>
                    <a:pt x="483" y="682"/>
                    <a:pt x="485" y="683"/>
                    <a:pt x="488" y="684"/>
                  </a:cubicBezTo>
                  <a:cubicBezTo>
                    <a:pt x="491" y="686"/>
                    <a:pt x="493" y="686"/>
                    <a:pt x="496" y="688"/>
                  </a:cubicBezTo>
                  <a:cubicBezTo>
                    <a:pt x="499" y="690"/>
                    <a:pt x="503" y="692"/>
                    <a:pt x="506" y="692"/>
                  </a:cubicBezTo>
                  <a:cubicBezTo>
                    <a:pt x="510" y="692"/>
                    <a:pt x="510" y="687"/>
                    <a:pt x="510" y="686"/>
                  </a:cubicBezTo>
                  <a:cubicBezTo>
                    <a:pt x="511" y="684"/>
                    <a:pt x="521" y="687"/>
                    <a:pt x="526" y="690"/>
                  </a:cubicBezTo>
                  <a:cubicBezTo>
                    <a:pt x="530" y="693"/>
                    <a:pt x="537" y="692"/>
                    <a:pt x="542" y="691"/>
                  </a:cubicBezTo>
                  <a:cubicBezTo>
                    <a:pt x="547" y="691"/>
                    <a:pt x="549" y="686"/>
                    <a:pt x="550" y="684"/>
                  </a:cubicBezTo>
                  <a:cubicBezTo>
                    <a:pt x="552" y="683"/>
                    <a:pt x="554" y="684"/>
                    <a:pt x="556" y="684"/>
                  </a:cubicBezTo>
                  <a:cubicBezTo>
                    <a:pt x="559" y="683"/>
                    <a:pt x="558" y="685"/>
                    <a:pt x="560" y="686"/>
                  </a:cubicBezTo>
                  <a:cubicBezTo>
                    <a:pt x="563" y="687"/>
                    <a:pt x="563" y="685"/>
                    <a:pt x="564" y="685"/>
                  </a:cubicBezTo>
                  <a:cubicBezTo>
                    <a:pt x="565" y="685"/>
                    <a:pt x="565" y="685"/>
                    <a:pt x="565" y="686"/>
                  </a:cubicBezTo>
                  <a:cubicBezTo>
                    <a:pt x="565" y="686"/>
                    <a:pt x="565" y="686"/>
                    <a:pt x="565" y="686"/>
                  </a:cubicBezTo>
                  <a:cubicBezTo>
                    <a:pt x="565" y="686"/>
                    <a:pt x="565" y="686"/>
                    <a:pt x="565" y="687"/>
                  </a:cubicBezTo>
                  <a:cubicBezTo>
                    <a:pt x="565" y="687"/>
                    <a:pt x="565" y="687"/>
                    <a:pt x="565" y="687"/>
                  </a:cubicBezTo>
                  <a:cubicBezTo>
                    <a:pt x="565" y="687"/>
                    <a:pt x="564" y="687"/>
                    <a:pt x="564" y="688"/>
                  </a:cubicBezTo>
                  <a:cubicBezTo>
                    <a:pt x="564" y="689"/>
                    <a:pt x="564" y="690"/>
                    <a:pt x="564" y="691"/>
                  </a:cubicBezTo>
                  <a:cubicBezTo>
                    <a:pt x="564" y="692"/>
                    <a:pt x="564" y="692"/>
                    <a:pt x="564" y="692"/>
                  </a:cubicBezTo>
                  <a:cubicBezTo>
                    <a:pt x="563" y="692"/>
                    <a:pt x="563" y="693"/>
                    <a:pt x="563" y="693"/>
                  </a:cubicBezTo>
                  <a:cubicBezTo>
                    <a:pt x="564" y="695"/>
                    <a:pt x="564" y="704"/>
                    <a:pt x="563" y="707"/>
                  </a:cubicBezTo>
                  <a:cubicBezTo>
                    <a:pt x="563" y="708"/>
                    <a:pt x="563" y="709"/>
                    <a:pt x="563" y="709"/>
                  </a:cubicBezTo>
                  <a:cubicBezTo>
                    <a:pt x="563" y="709"/>
                    <a:pt x="562" y="710"/>
                    <a:pt x="562" y="710"/>
                  </a:cubicBezTo>
                  <a:cubicBezTo>
                    <a:pt x="562" y="710"/>
                    <a:pt x="562" y="711"/>
                    <a:pt x="561" y="711"/>
                  </a:cubicBezTo>
                  <a:cubicBezTo>
                    <a:pt x="560" y="711"/>
                    <a:pt x="560" y="712"/>
                    <a:pt x="560" y="712"/>
                  </a:cubicBezTo>
                  <a:cubicBezTo>
                    <a:pt x="559" y="712"/>
                    <a:pt x="559" y="713"/>
                    <a:pt x="559" y="713"/>
                  </a:cubicBezTo>
                  <a:cubicBezTo>
                    <a:pt x="559" y="713"/>
                    <a:pt x="558" y="714"/>
                    <a:pt x="558" y="715"/>
                  </a:cubicBezTo>
                  <a:cubicBezTo>
                    <a:pt x="558" y="715"/>
                    <a:pt x="558" y="716"/>
                    <a:pt x="558" y="717"/>
                  </a:cubicBezTo>
                  <a:cubicBezTo>
                    <a:pt x="558" y="717"/>
                    <a:pt x="558" y="717"/>
                    <a:pt x="558" y="717"/>
                  </a:cubicBezTo>
                  <a:cubicBezTo>
                    <a:pt x="558" y="719"/>
                    <a:pt x="557" y="721"/>
                    <a:pt x="557" y="723"/>
                  </a:cubicBezTo>
                  <a:cubicBezTo>
                    <a:pt x="557" y="723"/>
                    <a:pt x="557" y="724"/>
                    <a:pt x="557" y="724"/>
                  </a:cubicBezTo>
                  <a:cubicBezTo>
                    <a:pt x="556" y="725"/>
                    <a:pt x="556" y="726"/>
                    <a:pt x="555" y="727"/>
                  </a:cubicBezTo>
                  <a:cubicBezTo>
                    <a:pt x="554" y="729"/>
                    <a:pt x="553" y="732"/>
                    <a:pt x="552" y="733"/>
                  </a:cubicBezTo>
                  <a:cubicBezTo>
                    <a:pt x="551" y="735"/>
                    <a:pt x="551" y="736"/>
                    <a:pt x="550" y="738"/>
                  </a:cubicBezTo>
                  <a:cubicBezTo>
                    <a:pt x="550" y="738"/>
                    <a:pt x="550" y="739"/>
                    <a:pt x="550" y="739"/>
                  </a:cubicBezTo>
                  <a:cubicBezTo>
                    <a:pt x="549" y="740"/>
                    <a:pt x="549" y="741"/>
                    <a:pt x="548" y="743"/>
                  </a:cubicBezTo>
                  <a:cubicBezTo>
                    <a:pt x="548" y="743"/>
                    <a:pt x="548" y="743"/>
                    <a:pt x="548" y="744"/>
                  </a:cubicBezTo>
                  <a:cubicBezTo>
                    <a:pt x="547" y="744"/>
                    <a:pt x="547" y="745"/>
                    <a:pt x="547" y="745"/>
                  </a:cubicBezTo>
                  <a:cubicBezTo>
                    <a:pt x="547" y="746"/>
                    <a:pt x="546" y="747"/>
                    <a:pt x="546" y="748"/>
                  </a:cubicBezTo>
                  <a:cubicBezTo>
                    <a:pt x="543" y="751"/>
                    <a:pt x="530" y="748"/>
                    <a:pt x="526" y="748"/>
                  </a:cubicBezTo>
                  <a:cubicBezTo>
                    <a:pt x="523" y="749"/>
                    <a:pt x="522" y="746"/>
                    <a:pt x="519" y="744"/>
                  </a:cubicBezTo>
                  <a:cubicBezTo>
                    <a:pt x="517" y="742"/>
                    <a:pt x="516" y="746"/>
                    <a:pt x="513" y="744"/>
                  </a:cubicBezTo>
                  <a:cubicBezTo>
                    <a:pt x="511" y="742"/>
                    <a:pt x="511" y="743"/>
                    <a:pt x="509" y="744"/>
                  </a:cubicBezTo>
                  <a:cubicBezTo>
                    <a:pt x="506" y="746"/>
                    <a:pt x="499" y="751"/>
                    <a:pt x="497" y="753"/>
                  </a:cubicBezTo>
                  <a:cubicBezTo>
                    <a:pt x="494" y="754"/>
                    <a:pt x="480" y="750"/>
                    <a:pt x="476" y="749"/>
                  </a:cubicBezTo>
                  <a:cubicBezTo>
                    <a:pt x="472" y="747"/>
                    <a:pt x="461" y="745"/>
                    <a:pt x="458" y="745"/>
                  </a:cubicBezTo>
                  <a:cubicBezTo>
                    <a:pt x="458" y="745"/>
                    <a:pt x="457" y="744"/>
                    <a:pt x="456" y="744"/>
                  </a:cubicBezTo>
                  <a:cubicBezTo>
                    <a:pt x="454" y="744"/>
                    <a:pt x="451" y="743"/>
                    <a:pt x="448" y="742"/>
                  </a:cubicBezTo>
                  <a:cubicBezTo>
                    <a:pt x="447" y="742"/>
                    <a:pt x="447" y="741"/>
                    <a:pt x="446" y="741"/>
                  </a:cubicBezTo>
                  <a:cubicBezTo>
                    <a:pt x="444" y="741"/>
                    <a:pt x="443" y="740"/>
                    <a:pt x="441" y="740"/>
                  </a:cubicBezTo>
                  <a:cubicBezTo>
                    <a:pt x="433" y="739"/>
                    <a:pt x="435" y="739"/>
                    <a:pt x="433" y="736"/>
                  </a:cubicBezTo>
                  <a:cubicBezTo>
                    <a:pt x="431" y="733"/>
                    <a:pt x="429" y="731"/>
                    <a:pt x="425" y="730"/>
                  </a:cubicBezTo>
                  <a:cubicBezTo>
                    <a:pt x="421" y="730"/>
                    <a:pt x="409" y="734"/>
                    <a:pt x="406" y="736"/>
                  </a:cubicBezTo>
                  <a:cubicBezTo>
                    <a:pt x="403" y="738"/>
                    <a:pt x="400" y="738"/>
                    <a:pt x="401" y="744"/>
                  </a:cubicBezTo>
                  <a:cubicBezTo>
                    <a:pt x="403" y="750"/>
                    <a:pt x="403" y="755"/>
                    <a:pt x="397" y="758"/>
                  </a:cubicBezTo>
                  <a:cubicBezTo>
                    <a:pt x="392" y="761"/>
                    <a:pt x="389" y="759"/>
                    <a:pt x="382" y="755"/>
                  </a:cubicBezTo>
                  <a:cubicBezTo>
                    <a:pt x="375" y="751"/>
                    <a:pt x="371" y="750"/>
                    <a:pt x="366" y="750"/>
                  </a:cubicBezTo>
                  <a:cubicBezTo>
                    <a:pt x="360" y="750"/>
                    <a:pt x="356" y="744"/>
                    <a:pt x="355" y="742"/>
                  </a:cubicBezTo>
                  <a:cubicBezTo>
                    <a:pt x="355" y="739"/>
                    <a:pt x="354" y="735"/>
                    <a:pt x="350" y="735"/>
                  </a:cubicBezTo>
                  <a:cubicBezTo>
                    <a:pt x="346" y="735"/>
                    <a:pt x="343" y="731"/>
                    <a:pt x="337" y="731"/>
                  </a:cubicBezTo>
                  <a:cubicBezTo>
                    <a:pt x="331" y="730"/>
                    <a:pt x="326" y="731"/>
                    <a:pt x="323" y="729"/>
                  </a:cubicBezTo>
                  <a:cubicBezTo>
                    <a:pt x="322" y="729"/>
                    <a:pt x="321" y="728"/>
                    <a:pt x="320" y="728"/>
                  </a:cubicBezTo>
                  <a:cubicBezTo>
                    <a:pt x="320" y="728"/>
                    <a:pt x="320" y="728"/>
                    <a:pt x="319" y="728"/>
                  </a:cubicBezTo>
                  <a:cubicBezTo>
                    <a:pt x="319" y="728"/>
                    <a:pt x="319" y="727"/>
                    <a:pt x="319" y="727"/>
                  </a:cubicBezTo>
                  <a:cubicBezTo>
                    <a:pt x="318" y="727"/>
                    <a:pt x="318" y="727"/>
                    <a:pt x="317" y="727"/>
                  </a:cubicBezTo>
                  <a:cubicBezTo>
                    <a:pt x="317" y="727"/>
                    <a:pt x="317" y="727"/>
                    <a:pt x="317" y="727"/>
                  </a:cubicBezTo>
                  <a:cubicBezTo>
                    <a:pt x="316" y="727"/>
                    <a:pt x="315" y="728"/>
                    <a:pt x="315" y="728"/>
                  </a:cubicBezTo>
                  <a:cubicBezTo>
                    <a:pt x="311" y="729"/>
                    <a:pt x="312" y="727"/>
                    <a:pt x="313" y="724"/>
                  </a:cubicBezTo>
                  <a:cubicBezTo>
                    <a:pt x="313" y="721"/>
                    <a:pt x="309" y="724"/>
                    <a:pt x="305" y="722"/>
                  </a:cubicBezTo>
                  <a:cubicBezTo>
                    <a:pt x="302" y="720"/>
                    <a:pt x="306" y="713"/>
                    <a:pt x="308" y="711"/>
                  </a:cubicBezTo>
                  <a:cubicBezTo>
                    <a:pt x="311" y="709"/>
                    <a:pt x="313" y="702"/>
                    <a:pt x="311" y="700"/>
                  </a:cubicBezTo>
                  <a:cubicBezTo>
                    <a:pt x="310" y="698"/>
                    <a:pt x="310" y="692"/>
                    <a:pt x="311" y="690"/>
                  </a:cubicBezTo>
                  <a:cubicBezTo>
                    <a:pt x="312" y="687"/>
                    <a:pt x="315" y="684"/>
                    <a:pt x="312" y="685"/>
                  </a:cubicBezTo>
                  <a:cubicBezTo>
                    <a:pt x="309" y="685"/>
                    <a:pt x="308" y="683"/>
                    <a:pt x="305" y="680"/>
                  </a:cubicBezTo>
                  <a:cubicBezTo>
                    <a:pt x="302" y="677"/>
                    <a:pt x="293" y="683"/>
                    <a:pt x="291" y="684"/>
                  </a:cubicBezTo>
                  <a:cubicBezTo>
                    <a:pt x="290" y="684"/>
                    <a:pt x="289" y="684"/>
                    <a:pt x="289" y="684"/>
                  </a:cubicBezTo>
                  <a:cubicBezTo>
                    <a:pt x="287" y="684"/>
                    <a:pt x="286" y="684"/>
                    <a:pt x="284" y="684"/>
                  </a:cubicBezTo>
                  <a:cubicBezTo>
                    <a:pt x="283" y="683"/>
                    <a:pt x="281" y="683"/>
                    <a:pt x="278" y="683"/>
                  </a:cubicBezTo>
                  <a:cubicBezTo>
                    <a:pt x="273" y="682"/>
                    <a:pt x="263" y="686"/>
                    <a:pt x="259" y="687"/>
                  </a:cubicBezTo>
                  <a:cubicBezTo>
                    <a:pt x="254" y="689"/>
                    <a:pt x="253" y="687"/>
                    <a:pt x="251" y="685"/>
                  </a:cubicBezTo>
                  <a:cubicBezTo>
                    <a:pt x="249" y="684"/>
                    <a:pt x="242" y="686"/>
                    <a:pt x="236" y="685"/>
                  </a:cubicBezTo>
                  <a:cubicBezTo>
                    <a:pt x="230" y="685"/>
                    <a:pt x="232" y="684"/>
                    <a:pt x="229" y="683"/>
                  </a:cubicBezTo>
                  <a:cubicBezTo>
                    <a:pt x="227" y="682"/>
                    <a:pt x="224" y="686"/>
                    <a:pt x="223" y="688"/>
                  </a:cubicBezTo>
                  <a:cubicBezTo>
                    <a:pt x="222" y="689"/>
                    <a:pt x="215" y="690"/>
                    <a:pt x="210" y="691"/>
                  </a:cubicBezTo>
                  <a:cubicBezTo>
                    <a:pt x="206" y="693"/>
                    <a:pt x="203" y="696"/>
                    <a:pt x="201" y="697"/>
                  </a:cubicBezTo>
                  <a:cubicBezTo>
                    <a:pt x="199" y="698"/>
                    <a:pt x="194" y="698"/>
                    <a:pt x="190" y="700"/>
                  </a:cubicBezTo>
                  <a:cubicBezTo>
                    <a:pt x="189" y="700"/>
                    <a:pt x="188" y="700"/>
                    <a:pt x="188" y="701"/>
                  </a:cubicBezTo>
                  <a:cubicBezTo>
                    <a:pt x="187" y="701"/>
                    <a:pt x="187" y="701"/>
                    <a:pt x="187" y="701"/>
                  </a:cubicBezTo>
                  <a:cubicBezTo>
                    <a:pt x="186" y="702"/>
                    <a:pt x="186" y="702"/>
                    <a:pt x="185" y="703"/>
                  </a:cubicBezTo>
                  <a:cubicBezTo>
                    <a:pt x="185" y="703"/>
                    <a:pt x="185" y="703"/>
                    <a:pt x="184" y="703"/>
                  </a:cubicBezTo>
                  <a:cubicBezTo>
                    <a:pt x="184" y="704"/>
                    <a:pt x="183" y="704"/>
                    <a:pt x="183" y="705"/>
                  </a:cubicBezTo>
                  <a:cubicBezTo>
                    <a:pt x="182" y="705"/>
                    <a:pt x="182" y="706"/>
                    <a:pt x="181" y="706"/>
                  </a:cubicBezTo>
                  <a:cubicBezTo>
                    <a:pt x="178" y="708"/>
                    <a:pt x="177" y="706"/>
                    <a:pt x="174" y="704"/>
                  </a:cubicBezTo>
                  <a:cubicBezTo>
                    <a:pt x="172" y="703"/>
                    <a:pt x="161" y="705"/>
                    <a:pt x="157" y="704"/>
                  </a:cubicBezTo>
                  <a:cubicBezTo>
                    <a:pt x="152" y="704"/>
                    <a:pt x="148" y="698"/>
                    <a:pt x="145" y="698"/>
                  </a:cubicBezTo>
                  <a:cubicBezTo>
                    <a:pt x="143" y="698"/>
                    <a:pt x="139" y="702"/>
                    <a:pt x="138" y="706"/>
                  </a:cubicBezTo>
                  <a:cubicBezTo>
                    <a:pt x="136" y="710"/>
                    <a:pt x="131" y="718"/>
                    <a:pt x="126" y="722"/>
                  </a:cubicBezTo>
                  <a:cubicBezTo>
                    <a:pt x="120" y="726"/>
                    <a:pt x="115" y="724"/>
                    <a:pt x="112" y="726"/>
                  </a:cubicBezTo>
                  <a:cubicBezTo>
                    <a:pt x="110" y="729"/>
                    <a:pt x="106" y="733"/>
                    <a:pt x="104" y="737"/>
                  </a:cubicBezTo>
                  <a:cubicBezTo>
                    <a:pt x="103" y="741"/>
                    <a:pt x="101" y="740"/>
                    <a:pt x="98" y="744"/>
                  </a:cubicBezTo>
                  <a:cubicBezTo>
                    <a:pt x="95" y="748"/>
                    <a:pt x="97" y="754"/>
                    <a:pt x="96" y="763"/>
                  </a:cubicBezTo>
                  <a:cubicBezTo>
                    <a:pt x="95" y="773"/>
                    <a:pt x="81" y="779"/>
                    <a:pt x="74" y="781"/>
                  </a:cubicBezTo>
                  <a:cubicBezTo>
                    <a:pt x="73" y="782"/>
                    <a:pt x="71" y="782"/>
                    <a:pt x="70" y="783"/>
                  </a:cubicBezTo>
                  <a:cubicBezTo>
                    <a:pt x="69" y="783"/>
                    <a:pt x="69" y="784"/>
                    <a:pt x="68" y="784"/>
                  </a:cubicBezTo>
                  <a:cubicBezTo>
                    <a:pt x="67" y="784"/>
                    <a:pt x="66" y="785"/>
                    <a:pt x="66" y="785"/>
                  </a:cubicBezTo>
                  <a:cubicBezTo>
                    <a:pt x="65" y="786"/>
                    <a:pt x="64" y="786"/>
                    <a:pt x="64" y="787"/>
                  </a:cubicBezTo>
                  <a:cubicBezTo>
                    <a:pt x="63" y="787"/>
                    <a:pt x="62" y="787"/>
                    <a:pt x="62" y="788"/>
                  </a:cubicBezTo>
                  <a:cubicBezTo>
                    <a:pt x="61" y="788"/>
                    <a:pt x="61" y="789"/>
                    <a:pt x="60" y="789"/>
                  </a:cubicBezTo>
                  <a:cubicBezTo>
                    <a:pt x="60" y="789"/>
                    <a:pt x="60" y="790"/>
                    <a:pt x="59" y="790"/>
                  </a:cubicBezTo>
                  <a:cubicBezTo>
                    <a:pt x="59" y="790"/>
                    <a:pt x="59" y="791"/>
                    <a:pt x="58" y="791"/>
                  </a:cubicBezTo>
                  <a:cubicBezTo>
                    <a:pt x="55" y="794"/>
                    <a:pt x="54" y="798"/>
                    <a:pt x="49" y="801"/>
                  </a:cubicBezTo>
                  <a:cubicBezTo>
                    <a:pt x="44" y="804"/>
                    <a:pt x="40" y="816"/>
                    <a:pt x="40" y="819"/>
                  </a:cubicBezTo>
                  <a:cubicBezTo>
                    <a:pt x="39" y="822"/>
                    <a:pt x="25" y="831"/>
                    <a:pt x="24" y="836"/>
                  </a:cubicBezTo>
                  <a:cubicBezTo>
                    <a:pt x="23" y="841"/>
                    <a:pt x="18" y="847"/>
                    <a:pt x="15" y="848"/>
                  </a:cubicBezTo>
                  <a:cubicBezTo>
                    <a:pt x="15" y="849"/>
                    <a:pt x="15" y="849"/>
                    <a:pt x="14" y="850"/>
                  </a:cubicBezTo>
                  <a:cubicBezTo>
                    <a:pt x="14" y="850"/>
                    <a:pt x="14" y="850"/>
                    <a:pt x="14" y="850"/>
                  </a:cubicBezTo>
                  <a:cubicBezTo>
                    <a:pt x="13" y="851"/>
                    <a:pt x="13" y="851"/>
                    <a:pt x="13" y="852"/>
                  </a:cubicBezTo>
                  <a:cubicBezTo>
                    <a:pt x="13" y="852"/>
                    <a:pt x="13" y="852"/>
                    <a:pt x="13" y="852"/>
                  </a:cubicBezTo>
                  <a:cubicBezTo>
                    <a:pt x="13" y="853"/>
                    <a:pt x="12" y="854"/>
                    <a:pt x="12" y="855"/>
                  </a:cubicBezTo>
                  <a:cubicBezTo>
                    <a:pt x="12" y="855"/>
                    <a:pt x="12" y="855"/>
                    <a:pt x="12" y="855"/>
                  </a:cubicBezTo>
                  <a:cubicBezTo>
                    <a:pt x="12" y="857"/>
                    <a:pt x="12" y="858"/>
                    <a:pt x="12" y="859"/>
                  </a:cubicBezTo>
                  <a:cubicBezTo>
                    <a:pt x="12" y="860"/>
                    <a:pt x="12" y="860"/>
                    <a:pt x="12" y="861"/>
                  </a:cubicBezTo>
                  <a:cubicBezTo>
                    <a:pt x="12" y="864"/>
                    <a:pt x="18" y="867"/>
                    <a:pt x="19" y="870"/>
                  </a:cubicBezTo>
                  <a:cubicBezTo>
                    <a:pt x="21" y="872"/>
                    <a:pt x="18" y="874"/>
                    <a:pt x="17" y="878"/>
                  </a:cubicBezTo>
                  <a:cubicBezTo>
                    <a:pt x="16" y="882"/>
                    <a:pt x="19" y="884"/>
                    <a:pt x="21" y="889"/>
                  </a:cubicBezTo>
                  <a:cubicBezTo>
                    <a:pt x="22" y="895"/>
                    <a:pt x="16" y="900"/>
                    <a:pt x="16" y="905"/>
                  </a:cubicBezTo>
                  <a:cubicBezTo>
                    <a:pt x="16" y="907"/>
                    <a:pt x="15" y="908"/>
                    <a:pt x="15" y="910"/>
                  </a:cubicBezTo>
                  <a:cubicBezTo>
                    <a:pt x="14" y="911"/>
                    <a:pt x="14" y="912"/>
                    <a:pt x="14" y="913"/>
                  </a:cubicBezTo>
                  <a:cubicBezTo>
                    <a:pt x="13" y="914"/>
                    <a:pt x="13" y="914"/>
                    <a:pt x="13" y="914"/>
                  </a:cubicBezTo>
                  <a:cubicBezTo>
                    <a:pt x="13" y="915"/>
                    <a:pt x="12" y="916"/>
                    <a:pt x="12" y="917"/>
                  </a:cubicBezTo>
                  <a:cubicBezTo>
                    <a:pt x="11" y="917"/>
                    <a:pt x="11" y="917"/>
                    <a:pt x="11" y="917"/>
                  </a:cubicBezTo>
                  <a:cubicBezTo>
                    <a:pt x="10" y="918"/>
                    <a:pt x="10" y="919"/>
                    <a:pt x="9" y="920"/>
                  </a:cubicBezTo>
                  <a:cubicBezTo>
                    <a:pt x="6" y="922"/>
                    <a:pt x="0" y="927"/>
                    <a:pt x="4" y="930"/>
                  </a:cubicBezTo>
                  <a:cubicBezTo>
                    <a:pt x="8" y="932"/>
                    <a:pt x="6" y="933"/>
                    <a:pt x="8" y="939"/>
                  </a:cubicBezTo>
                  <a:cubicBezTo>
                    <a:pt x="8" y="940"/>
                    <a:pt x="8" y="940"/>
                    <a:pt x="8" y="940"/>
                  </a:cubicBezTo>
                  <a:cubicBezTo>
                    <a:pt x="9" y="942"/>
                    <a:pt x="9" y="944"/>
                    <a:pt x="9" y="945"/>
                  </a:cubicBezTo>
                  <a:cubicBezTo>
                    <a:pt x="9" y="945"/>
                    <a:pt x="9" y="945"/>
                    <a:pt x="9" y="945"/>
                  </a:cubicBezTo>
                  <a:cubicBezTo>
                    <a:pt x="8" y="946"/>
                    <a:pt x="7" y="946"/>
                    <a:pt x="7" y="948"/>
                  </a:cubicBezTo>
                  <a:cubicBezTo>
                    <a:pt x="6" y="948"/>
                    <a:pt x="6" y="949"/>
                    <a:pt x="6" y="949"/>
                  </a:cubicBezTo>
                  <a:cubicBezTo>
                    <a:pt x="6" y="950"/>
                    <a:pt x="6" y="951"/>
                    <a:pt x="6" y="952"/>
                  </a:cubicBezTo>
                  <a:cubicBezTo>
                    <a:pt x="6" y="952"/>
                    <a:pt x="6" y="952"/>
                    <a:pt x="6" y="952"/>
                  </a:cubicBezTo>
                  <a:cubicBezTo>
                    <a:pt x="6" y="952"/>
                    <a:pt x="7" y="953"/>
                    <a:pt x="8" y="954"/>
                  </a:cubicBezTo>
                  <a:cubicBezTo>
                    <a:pt x="8" y="954"/>
                    <a:pt x="8" y="954"/>
                    <a:pt x="8" y="954"/>
                  </a:cubicBezTo>
                  <a:cubicBezTo>
                    <a:pt x="8" y="954"/>
                    <a:pt x="8" y="954"/>
                    <a:pt x="8" y="954"/>
                  </a:cubicBezTo>
                  <a:cubicBezTo>
                    <a:pt x="9" y="955"/>
                    <a:pt x="10" y="955"/>
                    <a:pt x="11" y="956"/>
                  </a:cubicBezTo>
                  <a:cubicBezTo>
                    <a:pt x="12" y="957"/>
                    <a:pt x="14" y="958"/>
                    <a:pt x="15" y="959"/>
                  </a:cubicBezTo>
                  <a:cubicBezTo>
                    <a:pt x="20" y="963"/>
                    <a:pt x="18" y="964"/>
                    <a:pt x="19" y="965"/>
                  </a:cubicBezTo>
                  <a:cubicBezTo>
                    <a:pt x="19" y="965"/>
                    <a:pt x="19" y="966"/>
                    <a:pt x="20" y="966"/>
                  </a:cubicBezTo>
                  <a:cubicBezTo>
                    <a:pt x="20" y="967"/>
                    <a:pt x="21" y="967"/>
                    <a:pt x="21" y="968"/>
                  </a:cubicBezTo>
                  <a:cubicBezTo>
                    <a:pt x="21" y="968"/>
                    <a:pt x="21" y="968"/>
                    <a:pt x="21" y="968"/>
                  </a:cubicBezTo>
                  <a:cubicBezTo>
                    <a:pt x="22" y="969"/>
                    <a:pt x="22" y="969"/>
                    <a:pt x="22" y="969"/>
                  </a:cubicBezTo>
                  <a:cubicBezTo>
                    <a:pt x="22" y="969"/>
                    <a:pt x="23" y="970"/>
                    <a:pt x="23" y="970"/>
                  </a:cubicBezTo>
                  <a:cubicBezTo>
                    <a:pt x="24" y="971"/>
                    <a:pt x="25" y="971"/>
                    <a:pt x="26" y="972"/>
                  </a:cubicBezTo>
                  <a:cubicBezTo>
                    <a:pt x="32" y="975"/>
                    <a:pt x="31" y="976"/>
                    <a:pt x="32" y="979"/>
                  </a:cubicBezTo>
                  <a:cubicBezTo>
                    <a:pt x="34" y="981"/>
                    <a:pt x="36" y="985"/>
                    <a:pt x="38" y="986"/>
                  </a:cubicBezTo>
                  <a:cubicBezTo>
                    <a:pt x="38" y="986"/>
                    <a:pt x="38" y="986"/>
                    <a:pt x="38" y="986"/>
                  </a:cubicBezTo>
                  <a:cubicBezTo>
                    <a:pt x="38" y="987"/>
                    <a:pt x="39" y="987"/>
                    <a:pt x="39" y="987"/>
                  </a:cubicBezTo>
                  <a:cubicBezTo>
                    <a:pt x="39" y="987"/>
                    <a:pt x="39" y="988"/>
                    <a:pt x="39" y="988"/>
                  </a:cubicBezTo>
                  <a:cubicBezTo>
                    <a:pt x="39" y="988"/>
                    <a:pt x="39" y="988"/>
                    <a:pt x="39" y="989"/>
                  </a:cubicBezTo>
                  <a:cubicBezTo>
                    <a:pt x="39" y="989"/>
                    <a:pt x="40" y="990"/>
                    <a:pt x="40" y="990"/>
                  </a:cubicBezTo>
                  <a:cubicBezTo>
                    <a:pt x="40" y="992"/>
                    <a:pt x="41" y="993"/>
                    <a:pt x="41" y="995"/>
                  </a:cubicBezTo>
                  <a:cubicBezTo>
                    <a:pt x="41" y="995"/>
                    <a:pt x="41" y="995"/>
                    <a:pt x="41" y="995"/>
                  </a:cubicBezTo>
                  <a:cubicBezTo>
                    <a:pt x="41" y="996"/>
                    <a:pt x="42" y="996"/>
                    <a:pt x="42" y="997"/>
                  </a:cubicBezTo>
                  <a:cubicBezTo>
                    <a:pt x="43" y="999"/>
                    <a:pt x="44" y="1002"/>
                    <a:pt x="46" y="1004"/>
                  </a:cubicBezTo>
                  <a:cubicBezTo>
                    <a:pt x="46" y="1005"/>
                    <a:pt x="47" y="1006"/>
                    <a:pt x="48" y="1006"/>
                  </a:cubicBezTo>
                  <a:cubicBezTo>
                    <a:pt x="48" y="1007"/>
                    <a:pt x="49" y="1007"/>
                    <a:pt x="49" y="1007"/>
                  </a:cubicBezTo>
                  <a:cubicBezTo>
                    <a:pt x="50" y="1008"/>
                    <a:pt x="51" y="1008"/>
                    <a:pt x="51" y="1009"/>
                  </a:cubicBezTo>
                  <a:cubicBezTo>
                    <a:pt x="52" y="1009"/>
                    <a:pt x="52" y="1009"/>
                    <a:pt x="52" y="1009"/>
                  </a:cubicBezTo>
                  <a:cubicBezTo>
                    <a:pt x="53" y="1010"/>
                    <a:pt x="55" y="1011"/>
                    <a:pt x="56" y="1012"/>
                  </a:cubicBezTo>
                  <a:cubicBezTo>
                    <a:pt x="57" y="1012"/>
                    <a:pt x="58" y="1013"/>
                    <a:pt x="59" y="1014"/>
                  </a:cubicBezTo>
                  <a:cubicBezTo>
                    <a:pt x="64" y="1017"/>
                    <a:pt x="76" y="1026"/>
                    <a:pt x="80" y="1029"/>
                  </a:cubicBezTo>
                  <a:cubicBezTo>
                    <a:pt x="81" y="1030"/>
                    <a:pt x="82" y="1031"/>
                    <a:pt x="84" y="1031"/>
                  </a:cubicBezTo>
                  <a:cubicBezTo>
                    <a:pt x="84" y="1032"/>
                    <a:pt x="85" y="1032"/>
                    <a:pt x="85" y="1032"/>
                  </a:cubicBezTo>
                  <a:cubicBezTo>
                    <a:pt x="86" y="1032"/>
                    <a:pt x="87" y="1033"/>
                    <a:pt x="88" y="1033"/>
                  </a:cubicBezTo>
                  <a:cubicBezTo>
                    <a:pt x="89" y="1034"/>
                    <a:pt x="90" y="1034"/>
                    <a:pt x="91" y="1034"/>
                  </a:cubicBezTo>
                  <a:cubicBezTo>
                    <a:pt x="92" y="1035"/>
                    <a:pt x="93" y="1035"/>
                    <a:pt x="93" y="1035"/>
                  </a:cubicBezTo>
                  <a:cubicBezTo>
                    <a:pt x="94" y="1035"/>
                    <a:pt x="95" y="1036"/>
                    <a:pt x="96" y="1036"/>
                  </a:cubicBezTo>
                  <a:cubicBezTo>
                    <a:pt x="97" y="1036"/>
                    <a:pt x="97" y="1036"/>
                    <a:pt x="97" y="1036"/>
                  </a:cubicBezTo>
                  <a:cubicBezTo>
                    <a:pt x="97" y="1036"/>
                    <a:pt x="98" y="1036"/>
                    <a:pt x="98" y="1036"/>
                  </a:cubicBezTo>
                  <a:cubicBezTo>
                    <a:pt x="103" y="1037"/>
                    <a:pt x="125" y="1027"/>
                    <a:pt x="132" y="1027"/>
                  </a:cubicBezTo>
                  <a:cubicBezTo>
                    <a:pt x="133" y="1027"/>
                    <a:pt x="134" y="1027"/>
                    <a:pt x="135" y="1027"/>
                  </a:cubicBezTo>
                  <a:cubicBezTo>
                    <a:pt x="135" y="1027"/>
                    <a:pt x="136" y="1027"/>
                    <a:pt x="136" y="1028"/>
                  </a:cubicBezTo>
                  <a:cubicBezTo>
                    <a:pt x="137" y="1028"/>
                    <a:pt x="138" y="1028"/>
                    <a:pt x="138" y="1028"/>
                  </a:cubicBezTo>
                  <a:cubicBezTo>
                    <a:pt x="139" y="1028"/>
                    <a:pt x="139" y="1028"/>
                    <a:pt x="140" y="1028"/>
                  </a:cubicBezTo>
                  <a:cubicBezTo>
                    <a:pt x="141" y="1028"/>
                    <a:pt x="141" y="1029"/>
                    <a:pt x="142" y="1029"/>
                  </a:cubicBezTo>
                  <a:cubicBezTo>
                    <a:pt x="143" y="1029"/>
                    <a:pt x="143" y="1029"/>
                    <a:pt x="144" y="1029"/>
                  </a:cubicBezTo>
                  <a:cubicBezTo>
                    <a:pt x="145" y="1029"/>
                    <a:pt x="146" y="1030"/>
                    <a:pt x="146" y="1030"/>
                  </a:cubicBezTo>
                  <a:cubicBezTo>
                    <a:pt x="147" y="1030"/>
                    <a:pt x="147" y="1030"/>
                    <a:pt x="147" y="1030"/>
                  </a:cubicBezTo>
                  <a:cubicBezTo>
                    <a:pt x="151" y="1031"/>
                    <a:pt x="153" y="1032"/>
                    <a:pt x="156" y="1032"/>
                  </a:cubicBezTo>
                  <a:cubicBezTo>
                    <a:pt x="156" y="1032"/>
                    <a:pt x="156" y="1032"/>
                    <a:pt x="156" y="1032"/>
                  </a:cubicBezTo>
                  <a:cubicBezTo>
                    <a:pt x="157" y="1033"/>
                    <a:pt x="158" y="1033"/>
                    <a:pt x="159" y="1033"/>
                  </a:cubicBezTo>
                  <a:cubicBezTo>
                    <a:pt x="159" y="1033"/>
                    <a:pt x="160" y="1033"/>
                    <a:pt x="161" y="1033"/>
                  </a:cubicBezTo>
                  <a:cubicBezTo>
                    <a:pt x="161" y="1033"/>
                    <a:pt x="161" y="1033"/>
                    <a:pt x="161" y="1033"/>
                  </a:cubicBezTo>
                  <a:cubicBezTo>
                    <a:pt x="162" y="1033"/>
                    <a:pt x="163" y="1033"/>
                    <a:pt x="163" y="1033"/>
                  </a:cubicBezTo>
                  <a:cubicBezTo>
                    <a:pt x="164" y="1032"/>
                    <a:pt x="164" y="1032"/>
                    <a:pt x="164" y="1032"/>
                  </a:cubicBezTo>
                  <a:cubicBezTo>
                    <a:pt x="165" y="1032"/>
                    <a:pt x="166" y="1032"/>
                    <a:pt x="167" y="1032"/>
                  </a:cubicBezTo>
                  <a:cubicBezTo>
                    <a:pt x="167" y="1031"/>
                    <a:pt x="168" y="1031"/>
                    <a:pt x="168" y="1031"/>
                  </a:cubicBezTo>
                  <a:cubicBezTo>
                    <a:pt x="169" y="1031"/>
                    <a:pt x="170" y="1031"/>
                    <a:pt x="171" y="1030"/>
                  </a:cubicBezTo>
                  <a:cubicBezTo>
                    <a:pt x="171" y="1030"/>
                    <a:pt x="172" y="1030"/>
                    <a:pt x="172" y="1030"/>
                  </a:cubicBezTo>
                  <a:cubicBezTo>
                    <a:pt x="173" y="1029"/>
                    <a:pt x="174" y="1029"/>
                    <a:pt x="175" y="1029"/>
                  </a:cubicBezTo>
                  <a:cubicBezTo>
                    <a:pt x="175" y="1028"/>
                    <a:pt x="176" y="1028"/>
                    <a:pt x="176" y="1028"/>
                  </a:cubicBezTo>
                  <a:cubicBezTo>
                    <a:pt x="179" y="1027"/>
                    <a:pt x="182" y="1026"/>
                    <a:pt x="184" y="1025"/>
                  </a:cubicBezTo>
                  <a:cubicBezTo>
                    <a:pt x="184" y="1025"/>
                    <a:pt x="185" y="1025"/>
                    <a:pt x="185" y="1024"/>
                  </a:cubicBezTo>
                  <a:cubicBezTo>
                    <a:pt x="187" y="1023"/>
                    <a:pt x="189" y="1022"/>
                    <a:pt x="191" y="1021"/>
                  </a:cubicBezTo>
                  <a:cubicBezTo>
                    <a:pt x="191" y="1021"/>
                    <a:pt x="192" y="1021"/>
                    <a:pt x="192" y="1021"/>
                  </a:cubicBezTo>
                  <a:cubicBezTo>
                    <a:pt x="192" y="1021"/>
                    <a:pt x="193" y="1021"/>
                    <a:pt x="194" y="1020"/>
                  </a:cubicBezTo>
                  <a:cubicBezTo>
                    <a:pt x="194" y="1020"/>
                    <a:pt x="194" y="1020"/>
                    <a:pt x="194" y="1020"/>
                  </a:cubicBezTo>
                  <a:cubicBezTo>
                    <a:pt x="195" y="1020"/>
                    <a:pt x="195" y="1019"/>
                    <a:pt x="196" y="1019"/>
                  </a:cubicBezTo>
                  <a:cubicBezTo>
                    <a:pt x="196" y="1019"/>
                    <a:pt x="196" y="1019"/>
                    <a:pt x="196" y="1019"/>
                  </a:cubicBezTo>
                  <a:cubicBezTo>
                    <a:pt x="197" y="1019"/>
                    <a:pt x="197" y="1018"/>
                    <a:pt x="198" y="1018"/>
                  </a:cubicBezTo>
                  <a:cubicBezTo>
                    <a:pt x="198" y="1018"/>
                    <a:pt x="198" y="1018"/>
                    <a:pt x="198" y="1018"/>
                  </a:cubicBezTo>
                  <a:cubicBezTo>
                    <a:pt x="198" y="1018"/>
                    <a:pt x="198" y="1018"/>
                    <a:pt x="198" y="1018"/>
                  </a:cubicBezTo>
                  <a:cubicBezTo>
                    <a:pt x="198" y="1018"/>
                    <a:pt x="199" y="1017"/>
                    <a:pt x="200" y="1017"/>
                  </a:cubicBezTo>
                  <a:cubicBezTo>
                    <a:pt x="200" y="1017"/>
                    <a:pt x="200" y="1017"/>
                    <a:pt x="200" y="1017"/>
                  </a:cubicBezTo>
                  <a:cubicBezTo>
                    <a:pt x="200" y="1017"/>
                    <a:pt x="201" y="1017"/>
                    <a:pt x="202" y="1017"/>
                  </a:cubicBezTo>
                  <a:cubicBezTo>
                    <a:pt x="202" y="1017"/>
                    <a:pt x="202" y="1017"/>
                    <a:pt x="202" y="1017"/>
                  </a:cubicBezTo>
                  <a:cubicBezTo>
                    <a:pt x="204" y="1017"/>
                    <a:pt x="207" y="1017"/>
                    <a:pt x="210" y="1016"/>
                  </a:cubicBezTo>
                  <a:cubicBezTo>
                    <a:pt x="211" y="1016"/>
                    <a:pt x="213" y="1016"/>
                    <a:pt x="215" y="1016"/>
                  </a:cubicBezTo>
                  <a:cubicBezTo>
                    <a:pt x="215" y="1016"/>
                    <a:pt x="215" y="1016"/>
                    <a:pt x="215" y="1016"/>
                  </a:cubicBezTo>
                  <a:cubicBezTo>
                    <a:pt x="216" y="1016"/>
                    <a:pt x="217" y="1016"/>
                    <a:pt x="218" y="1016"/>
                  </a:cubicBezTo>
                  <a:cubicBezTo>
                    <a:pt x="218" y="1016"/>
                    <a:pt x="218" y="1016"/>
                    <a:pt x="218" y="1016"/>
                  </a:cubicBezTo>
                  <a:cubicBezTo>
                    <a:pt x="219" y="1016"/>
                    <a:pt x="219" y="1016"/>
                    <a:pt x="220" y="1016"/>
                  </a:cubicBezTo>
                  <a:cubicBezTo>
                    <a:pt x="220" y="1016"/>
                    <a:pt x="220" y="1016"/>
                    <a:pt x="220" y="1016"/>
                  </a:cubicBezTo>
                  <a:cubicBezTo>
                    <a:pt x="221" y="1016"/>
                    <a:pt x="222" y="1016"/>
                    <a:pt x="222" y="1016"/>
                  </a:cubicBezTo>
                  <a:cubicBezTo>
                    <a:pt x="222" y="1016"/>
                    <a:pt x="223" y="1016"/>
                    <a:pt x="223" y="1016"/>
                  </a:cubicBezTo>
                  <a:cubicBezTo>
                    <a:pt x="223" y="1016"/>
                    <a:pt x="223" y="1016"/>
                    <a:pt x="224" y="1016"/>
                  </a:cubicBezTo>
                  <a:cubicBezTo>
                    <a:pt x="224" y="1016"/>
                    <a:pt x="224" y="1016"/>
                    <a:pt x="224" y="1016"/>
                  </a:cubicBezTo>
                  <a:cubicBezTo>
                    <a:pt x="225" y="1016"/>
                    <a:pt x="225" y="1016"/>
                    <a:pt x="225" y="1016"/>
                  </a:cubicBezTo>
                  <a:cubicBezTo>
                    <a:pt x="226" y="1016"/>
                    <a:pt x="226" y="1016"/>
                    <a:pt x="226" y="1016"/>
                  </a:cubicBezTo>
                  <a:cubicBezTo>
                    <a:pt x="229" y="1016"/>
                    <a:pt x="235" y="1024"/>
                    <a:pt x="236" y="1026"/>
                  </a:cubicBezTo>
                  <a:cubicBezTo>
                    <a:pt x="238" y="1027"/>
                    <a:pt x="239" y="1038"/>
                    <a:pt x="243" y="1039"/>
                  </a:cubicBezTo>
                  <a:cubicBezTo>
                    <a:pt x="244" y="1040"/>
                    <a:pt x="244" y="1040"/>
                    <a:pt x="245" y="1040"/>
                  </a:cubicBezTo>
                  <a:cubicBezTo>
                    <a:pt x="245" y="1040"/>
                    <a:pt x="246" y="1040"/>
                    <a:pt x="246" y="1040"/>
                  </a:cubicBezTo>
                  <a:cubicBezTo>
                    <a:pt x="247" y="1040"/>
                    <a:pt x="248" y="1040"/>
                    <a:pt x="249" y="1040"/>
                  </a:cubicBezTo>
                  <a:cubicBezTo>
                    <a:pt x="249" y="1040"/>
                    <a:pt x="249" y="1040"/>
                    <a:pt x="249" y="1040"/>
                  </a:cubicBezTo>
                  <a:cubicBezTo>
                    <a:pt x="250" y="1040"/>
                    <a:pt x="251" y="1040"/>
                    <a:pt x="253" y="1040"/>
                  </a:cubicBezTo>
                  <a:cubicBezTo>
                    <a:pt x="253" y="1040"/>
                    <a:pt x="253" y="1040"/>
                    <a:pt x="253" y="1040"/>
                  </a:cubicBezTo>
                  <a:cubicBezTo>
                    <a:pt x="258" y="1039"/>
                    <a:pt x="263" y="1039"/>
                    <a:pt x="268" y="1039"/>
                  </a:cubicBezTo>
                  <a:cubicBezTo>
                    <a:pt x="268" y="1038"/>
                    <a:pt x="269" y="1038"/>
                    <a:pt x="269" y="1038"/>
                  </a:cubicBezTo>
                  <a:cubicBezTo>
                    <a:pt x="270" y="1038"/>
                    <a:pt x="270" y="1038"/>
                    <a:pt x="271" y="1038"/>
                  </a:cubicBezTo>
                  <a:cubicBezTo>
                    <a:pt x="272" y="1038"/>
                    <a:pt x="272" y="1038"/>
                    <a:pt x="273" y="1038"/>
                  </a:cubicBezTo>
                  <a:cubicBezTo>
                    <a:pt x="279" y="1039"/>
                    <a:pt x="279" y="1042"/>
                    <a:pt x="281" y="1043"/>
                  </a:cubicBezTo>
                  <a:cubicBezTo>
                    <a:pt x="283" y="1045"/>
                    <a:pt x="286" y="1052"/>
                    <a:pt x="285" y="1057"/>
                  </a:cubicBezTo>
                  <a:cubicBezTo>
                    <a:pt x="285" y="1058"/>
                    <a:pt x="285" y="1059"/>
                    <a:pt x="284" y="1060"/>
                  </a:cubicBezTo>
                  <a:cubicBezTo>
                    <a:pt x="284" y="1061"/>
                    <a:pt x="284" y="1061"/>
                    <a:pt x="284" y="1062"/>
                  </a:cubicBezTo>
                  <a:cubicBezTo>
                    <a:pt x="283" y="1062"/>
                    <a:pt x="283" y="1063"/>
                    <a:pt x="283" y="1064"/>
                  </a:cubicBezTo>
                  <a:cubicBezTo>
                    <a:pt x="282" y="1065"/>
                    <a:pt x="282" y="1067"/>
                    <a:pt x="281" y="1068"/>
                  </a:cubicBezTo>
                  <a:cubicBezTo>
                    <a:pt x="281" y="1068"/>
                    <a:pt x="281" y="1068"/>
                    <a:pt x="281" y="1069"/>
                  </a:cubicBezTo>
                  <a:cubicBezTo>
                    <a:pt x="280" y="1070"/>
                    <a:pt x="280" y="1071"/>
                    <a:pt x="280" y="1071"/>
                  </a:cubicBezTo>
                  <a:cubicBezTo>
                    <a:pt x="280" y="1072"/>
                    <a:pt x="280" y="1073"/>
                    <a:pt x="280" y="1073"/>
                  </a:cubicBezTo>
                  <a:cubicBezTo>
                    <a:pt x="280" y="1074"/>
                    <a:pt x="280" y="1074"/>
                    <a:pt x="280" y="1074"/>
                  </a:cubicBezTo>
                  <a:cubicBezTo>
                    <a:pt x="280" y="1075"/>
                    <a:pt x="280" y="1075"/>
                    <a:pt x="280" y="1076"/>
                  </a:cubicBezTo>
                  <a:cubicBezTo>
                    <a:pt x="280" y="1076"/>
                    <a:pt x="280" y="1076"/>
                    <a:pt x="280" y="1076"/>
                  </a:cubicBezTo>
                  <a:cubicBezTo>
                    <a:pt x="279" y="1079"/>
                    <a:pt x="279" y="1081"/>
                    <a:pt x="279" y="1083"/>
                  </a:cubicBezTo>
                  <a:cubicBezTo>
                    <a:pt x="279" y="1083"/>
                    <a:pt x="279" y="1083"/>
                    <a:pt x="279" y="1084"/>
                  </a:cubicBezTo>
                  <a:cubicBezTo>
                    <a:pt x="278" y="1084"/>
                    <a:pt x="278" y="1085"/>
                    <a:pt x="278" y="1086"/>
                  </a:cubicBezTo>
                  <a:cubicBezTo>
                    <a:pt x="278" y="1086"/>
                    <a:pt x="278" y="1086"/>
                    <a:pt x="278" y="1087"/>
                  </a:cubicBezTo>
                  <a:cubicBezTo>
                    <a:pt x="278" y="1087"/>
                    <a:pt x="278" y="1088"/>
                    <a:pt x="277" y="1089"/>
                  </a:cubicBezTo>
                  <a:cubicBezTo>
                    <a:pt x="276" y="1091"/>
                    <a:pt x="277" y="1092"/>
                    <a:pt x="273" y="1094"/>
                  </a:cubicBezTo>
                  <a:cubicBezTo>
                    <a:pt x="269" y="1096"/>
                    <a:pt x="273" y="1098"/>
                    <a:pt x="276" y="1102"/>
                  </a:cubicBezTo>
                  <a:cubicBezTo>
                    <a:pt x="279" y="1106"/>
                    <a:pt x="277" y="1105"/>
                    <a:pt x="278" y="1109"/>
                  </a:cubicBezTo>
                  <a:cubicBezTo>
                    <a:pt x="278" y="1110"/>
                    <a:pt x="279" y="1110"/>
                    <a:pt x="279" y="1111"/>
                  </a:cubicBezTo>
                  <a:cubicBezTo>
                    <a:pt x="279" y="1111"/>
                    <a:pt x="279" y="1111"/>
                    <a:pt x="279" y="1111"/>
                  </a:cubicBezTo>
                  <a:cubicBezTo>
                    <a:pt x="280" y="1112"/>
                    <a:pt x="281" y="1113"/>
                    <a:pt x="281" y="1114"/>
                  </a:cubicBezTo>
                  <a:cubicBezTo>
                    <a:pt x="282" y="1114"/>
                    <a:pt x="282" y="1114"/>
                    <a:pt x="282" y="1114"/>
                  </a:cubicBezTo>
                  <a:cubicBezTo>
                    <a:pt x="283" y="1115"/>
                    <a:pt x="284" y="1117"/>
                    <a:pt x="285" y="1118"/>
                  </a:cubicBezTo>
                  <a:cubicBezTo>
                    <a:pt x="285" y="1118"/>
                    <a:pt x="285" y="1118"/>
                    <a:pt x="285" y="1118"/>
                  </a:cubicBezTo>
                  <a:cubicBezTo>
                    <a:pt x="289" y="1123"/>
                    <a:pt x="294" y="1129"/>
                    <a:pt x="298" y="1133"/>
                  </a:cubicBezTo>
                  <a:cubicBezTo>
                    <a:pt x="298" y="1133"/>
                    <a:pt x="298" y="1133"/>
                    <a:pt x="299" y="1133"/>
                  </a:cubicBezTo>
                  <a:cubicBezTo>
                    <a:pt x="299" y="1134"/>
                    <a:pt x="299" y="1134"/>
                    <a:pt x="300" y="1135"/>
                  </a:cubicBezTo>
                  <a:cubicBezTo>
                    <a:pt x="300" y="1135"/>
                    <a:pt x="300" y="1135"/>
                    <a:pt x="300" y="1135"/>
                  </a:cubicBezTo>
                  <a:cubicBezTo>
                    <a:pt x="301" y="1136"/>
                    <a:pt x="301" y="1136"/>
                    <a:pt x="301" y="1136"/>
                  </a:cubicBezTo>
                  <a:cubicBezTo>
                    <a:pt x="301" y="1136"/>
                    <a:pt x="302" y="1137"/>
                    <a:pt x="302" y="1137"/>
                  </a:cubicBezTo>
                  <a:cubicBezTo>
                    <a:pt x="302" y="1137"/>
                    <a:pt x="302" y="1137"/>
                    <a:pt x="302" y="1137"/>
                  </a:cubicBezTo>
                  <a:cubicBezTo>
                    <a:pt x="302" y="1138"/>
                    <a:pt x="303" y="1138"/>
                    <a:pt x="303" y="1138"/>
                  </a:cubicBezTo>
                  <a:cubicBezTo>
                    <a:pt x="303" y="1139"/>
                    <a:pt x="303" y="1140"/>
                    <a:pt x="303" y="1140"/>
                  </a:cubicBezTo>
                  <a:cubicBezTo>
                    <a:pt x="304" y="1143"/>
                    <a:pt x="305" y="1145"/>
                    <a:pt x="305" y="1148"/>
                  </a:cubicBezTo>
                  <a:cubicBezTo>
                    <a:pt x="305" y="1149"/>
                    <a:pt x="305" y="1149"/>
                    <a:pt x="305" y="1150"/>
                  </a:cubicBezTo>
                  <a:cubicBezTo>
                    <a:pt x="305" y="1151"/>
                    <a:pt x="305" y="1152"/>
                    <a:pt x="305" y="1152"/>
                  </a:cubicBezTo>
                  <a:cubicBezTo>
                    <a:pt x="305" y="1152"/>
                    <a:pt x="306" y="1153"/>
                    <a:pt x="306" y="1153"/>
                  </a:cubicBezTo>
                  <a:cubicBezTo>
                    <a:pt x="307" y="1155"/>
                    <a:pt x="310" y="1158"/>
                    <a:pt x="311" y="1159"/>
                  </a:cubicBezTo>
                  <a:cubicBezTo>
                    <a:pt x="311" y="1159"/>
                    <a:pt x="311" y="1160"/>
                    <a:pt x="311" y="1160"/>
                  </a:cubicBezTo>
                  <a:cubicBezTo>
                    <a:pt x="312" y="1161"/>
                    <a:pt x="313" y="1170"/>
                    <a:pt x="315" y="1175"/>
                  </a:cubicBezTo>
                  <a:cubicBezTo>
                    <a:pt x="317" y="1180"/>
                    <a:pt x="315" y="1194"/>
                    <a:pt x="317" y="1198"/>
                  </a:cubicBezTo>
                  <a:cubicBezTo>
                    <a:pt x="320" y="1203"/>
                    <a:pt x="321" y="1214"/>
                    <a:pt x="321" y="1219"/>
                  </a:cubicBezTo>
                  <a:cubicBezTo>
                    <a:pt x="321" y="1224"/>
                    <a:pt x="321" y="1223"/>
                    <a:pt x="318" y="1227"/>
                  </a:cubicBezTo>
                  <a:cubicBezTo>
                    <a:pt x="315" y="1230"/>
                    <a:pt x="312" y="1231"/>
                    <a:pt x="310" y="1234"/>
                  </a:cubicBezTo>
                  <a:cubicBezTo>
                    <a:pt x="308" y="1237"/>
                    <a:pt x="302" y="1264"/>
                    <a:pt x="301" y="1268"/>
                  </a:cubicBezTo>
                  <a:cubicBezTo>
                    <a:pt x="301" y="1268"/>
                    <a:pt x="301" y="1269"/>
                    <a:pt x="301" y="1270"/>
                  </a:cubicBezTo>
                  <a:cubicBezTo>
                    <a:pt x="300" y="1270"/>
                    <a:pt x="300" y="1270"/>
                    <a:pt x="300" y="1271"/>
                  </a:cubicBezTo>
                  <a:cubicBezTo>
                    <a:pt x="300" y="1271"/>
                    <a:pt x="300" y="1272"/>
                    <a:pt x="300" y="1273"/>
                  </a:cubicBezTo>
                  <a:cubicBezTo>
                    <a:pt x="300" y="1274"/>
                    <a:pt x="300" y="1274"/>
                    <a:pt x="300" y="1274"/>
                  </a:cubicBezTo>
                  <a:cubicBezTo>
                    <a:pt x="300" y="1276"/>
                    <a:pt x="300" y="1277"/>
                    <a:pt x="300" y="1278"/>
                  </a:cubicBezTo>
                  <a:cubicBezTo>
                    <a:pt x="300" y="1278"/>
                    <a:pt x="300" y="1279"/>
                    <a:pt x="300" y="1279"/>
                  </a:cubicBezTo>
                  <a:cubicBezTo>
                    <a:pt x="300" y="1281"/>
                    <a:pt x="300" y="1282"/>
                    <a:pt x="300" y="1283"/>
                  </a:cubicBezTo>
                  <a:cubicBezTo>
                    <a:pt x="300" y="1284"/>
                    <a:pt x="300" y="1284"/>
                    <a:pt x="300" y="1284"/>
                  </a:cubicBezTo>
                  <a:cubicBezTo>
                    <a:pt x="300" y="1284"/>
                    <a:pt x="300" y="1284"/>
                    <a:pt x="300" y="1285"/>
                  </a:cubicBezTo>
                  <a:cubicBezTo>
                    <a:pt x="300" y="1285"/>
                    <a:pt x="300" y="1286"/>
                    <a:pt x="300" y="1286"/>
                  </a:cubicBezTo>
                  <a:cubicBezTo>
                    <a:pt x="300" y="1287"/>
                    <a:pt x="300" y="1288"/>
                    <a:pt x="300" y="1289"/>
                  </a:cubicBezTo>
                  <a:cubicBezTo>
                    <a:pt x="300" y="1289"/>
                    <a:pt x="300" y="1290"/>
                    <a:pt x="300" y="1290"/>
                  </a:cubicBezTo>
                  <a:cubicBezTo>
                    <a:pt x="300" y="1291"/>
                    <a:pt x="300" y="1292"/>
                    <a:pt x="300" y="1293"/>
                  </a:cubicBezTo>
                  <a:cubicBezTo>
                    <a:pt x="301" y="1293"/>
                    <a:pt x="301" y="1294"/>
                    <a:pt x="301" y="1294"/>
                  </a:cubicBezTo>
                  <a:cubicBezTo>
                    <a:pt x="301" y="1295"/>
                    <a:pt x="301" y="1296"/>
                    <a:pt x="302" y="1297"/>
                  </a:cubicBezTo>
                  <a:cubicBezTo>
                    <a:pt x="306" y="1304"/>
                    <a:pt x="313" y="1315"/>
                    <a:pt x="314" y="1324"/>
                  </a:cubicBezTo>
                  <a:cubicBezTo>
                    <a:pt x="315" y="1332"/>
                    <a:pt x="320" y="1338"/>
                    <a:pt x="325" y="1346"/>
                  </a:cubicBezTo>
                  <a:cubicBezTo>
                    <a:pt x="330" y="1354"/>
                    <a:pt x="326" y="1371"/>
                    <a:pt x="328" y="1379"/>
                  </a:cubicBezTo>
                  <a:cubicBezTo>
                    <a:pt x="331" y="1388"/>
                    <a:pt x="332" y="1396"/>
                    <a:pt x="332" y="1406"/>
                  </a:cubicBezTo>
                  <a:cubicBezTo>
                    <a:pt x="332" y="1408"/>
                    <a:pt x="332" y="1409"/>
                    <a:pt x="332" y="1410"/>
                  </a:cubicBezTo>
                  <a:cubicBezTo>
                    <a:pt x="332" y="1411"/>
                    <a:pt x="332" y="1411"/>
                    <a:pt x="333" y="1411"/>
                  </a:cubicBezTo>
                  <a:cubicBezTo>
                    <a:pt x="333" y="1412"/>
                    <a:pt x="333" y="1413"/>
                    <a:pt x="333" y="1414"/>
                  </a:cubicBezTo>
                  <a:cubicBezTo>
                    <a:pt x="334" y="1415"/>
                    <a:pt x="334" y="1415"/>
                    <a:pt x="334" y="1416"/>
                  </a:cubicBezTo>
                  <a:cubicBezTo>
                    <a:pt x="334" y="1416"/>
                    <a:pt x="335" y="1417"/>
                    <a:pt x="335" y="1418"/>
                  </a:cubicBezTo>
                  <a:cubicBezTo>
                    <a:pt x="336" y="1419"/>
                    <a:pt x="336" y="1419"/>
                    <a:pt x="336" y="1420"/>
                  </a:cubicBezTo>
                  <a:cubicBezTo>
                    <a:pt x="337" y="1420"/>
                    <a:pt x="337" y="1421"/>
                    <a:pt x="338" y="1422"/>
                  </a:cubicBezTo>
                  <a:cubicBezTo>
                    <a:pt x="338" y="1422"/>
                    <a:pt x="338" y="1423"/>
                    <a:pt x="339" y="1423"/>
                  </a:cubicBezTo>
                  <a:cubicBezTo>
                    <a:pt x="339" y="1424"/>
                    <a:pt x="340" y="1425"/>
                    <a:pt x="340" y="1426"/>
                  </a:cubicBezTo>
                  <a:cubicBezTo>
                    <a:pt x="340" y="1426"/>
                    <a:pt x="341" y="1427"/>
                    <a:pt x="341" y="1427"/>
                  </a:cubicBezTo>
                  <a:cubicBezTo>
                    <a:pt x="342" y="1428"/>
                    <a:pt x="342" y="1428"/>
                    <a:pt x="343" y="1429"/>
                  </a:cubicBezTo>
                  <a:cubicBezTo>
                    <a:pt x="343" y="1429"/>
                    <a:pt x="343" y="1430"/>
                    <a:pt x="344" y="1430"/>
                  </a:cubicBezTo>
                  <a:cubicBezTo>
                    <a:pt x="344" y="1431"/>
                    <a:pt x="345" y="1431"/>
                    <a:pt x="345" y="1432"/>
                  </a:cubicBezTo>
                  <a:cubicBezTo>
                    <a:pt x="346" y="1433"/>
                    <a:pt x="347" y="1434"/>
                    <a:pt x="348" y="1435"/>
                  </a:cubicBezTo>
                  <a:cubicBezTo>
                    <a:pt x="353" y="1441"/>
                    <a:pt x="355" y="1445"/>
                    <a:pt x="357" y="1451"/>
                  </a:cubicBezTo>
                  <a:cubicBezTo>
                    <a:pt x="359" y="1458"/>
                    <a:pt x="354" y="1454"/>
                    <a:pt x="352" y="1457"/>
                  </a:cubicBezTo>
                  <a:cubicBezTo>
                    <a:pt x="350" y="1460"/>
                    <a:pt x="354" y="1468"/>
                    <a:pt x="357" y="1476"/>
                  </a:cubicBezTo>
                  <a:cubicBezTo>
                    <a:pt x="360" y="1483"/>
                    <a:pt x="360" y="1491"/>
                    <a:pt x="357" y="1495"/>
                  </a:cubicBezTo>
                  <a:cubicBezTo>
                    <a:pt x="354" y="1499"/>
                    <a:pt x="356" y="1500"/>
                    <a:pt x="358" y="1506"/>
                  </a:cubicBezTo>
                  <a:cubicBezTo>
                    <a:pt x="360" y="1511"/>
                    <a:pt x="360" y="1512"/>
                    <a:pt x="361" y="1517"/>
                  </a:cubicBezTo>
                  <a:cubicBezTo>
                    <a:pt x="362" y="1522"/>
                    <a:pt x="365" y="1520"/>
                    <a:pt x="369" y="1521"/>
                  </a:cubicBezTo>
                  <a:cubicBezTo>
                    <a:pt x="372" y="1522"/>
                    <a:pt x="372" y="1526"/>
                    <a:pt x="378" y="1527"/>
                  </a:cubicBezTo>
                  <a:cubicBezTo>
                    <a:pt x="383" y="1528"/>
                    <a:pt x="383" y="1525"/>
                    <a:pt x="385" y="1523"/>
                  </a:cubicBezTo>
                  <a:cubicBezTo>
                    <a:pt x="387" y="1520"/>
                    <a:pt x="392" y="1522"/>
                    <a:pt x="395" y="1522"/>
                  </a:cubicBezTo>
                  <a:cubicBezTo>
                    <a:pt x="398" y="1522"/>
                    <a:pt x="398" y="1520"/>
                    <a:pt x="402" y="1517"/>
                  </a:cubicBezTo>
                  <a:cubicBezTo>
                    <a:pt x="406" y="1514"/>
                    <a:pt x="407" y="1514"/>
                    <a:pt x="413" y="1515"/>
                  </a:cubicBezTo>
                  <a:cubicBezTo>
                    <a:pt x="419" y="1515"/>
                    <a:pt x="424" y="1513"/>
                    <a:pt x="428" y="1514"/>
                  </a:cubicBezTo>
                  <a:cubicBezTo>
                    <a:pt x="432" y="1515"/>
                    <a:pt x="436" y="1517"/>
                    <a:pt x="439" y="1515"/>
                  </a:cubicBezTo>
                  <a:cubicBezTo>
                    <a:pt x="441" y="1514"/>
                    <a:pt x="449" y="1514"/>
                    <a:pt x="452" y="1513"/>
                  </a:cubicBezTo>
                  <a:cubicBezTo>
                    <a:pt x="455" y="1511"/>
                    <a:pt x="461" y="1510"/>
                    <a:pt x="465" y="1506"/>
                  </a:cubicBezTo>
                  <a:cubicBezTo>
                    <a:pt x="469" y="1503"/>
                    <a:pt x="484" y="1488"/>
                    <a:pt x="486" y="1487"/>
                  </a:cubicBezTo>
                  <a:cubicBezTo>
                    <a:pt x="488" y="1486"/>
                    <a:pt x="501" y="1469"/>
                    <a:pt x="503" y="1465"/>
                  </a:cubicBezTo>
                  <a:cubicBezTo>
                    <a:pt x="506" y="1461"/>
                    <a:pt x="508" y="1461"/>
                    <a:pt x="511" y="1461"/>
                  </a:cubicBezTo>
                  <a:cubicBezTo>
                    <a:pt x="513" y="1461"/>
                    <a:pt x="521" y="1449"/>
                    <a:pt x="523" y="1445"/>
                  </a:cubicBezTo>
                  <a:cubicBezTo>
                    <a:pt x="525" y="1441"/>
                    <a:pt x="530" y="1437"/>
                    <a:pt x="533" y="1434"/>
                  </a:cubicBezTo>
                  <a:cubicBezTo>
                    <a:pt x="535" y="1431"/>
                    <a:pt x="536" y="1423"/>
                    <a:pt x="538" y="1418"/>
                  </a:cubicBezTo>
                  <a:cubicBezTo>
                    <a:pt x="539" y="1417"/>
                    <a:pt x="539" y="1416"/>
                    <a:pt x="539" y="1414"/>
                  </a:cubicBezTo>
                  <a:cubicBezTo>
                    <a:pt x="539" y="1414"/>
                    <a:pt x="539" y="1414"/>
                    <a:pt x="539" y="1414"/>
                  </a:cubicBezTo>
                  <a:cubicBezTo>
                    <a:pt x="540" y="1413"/>
                    <a:pt x="540" y="1411"/>
                    <a:pt x="540" y="1409"/>
                  </a:cubicBezTo>
                  <a:cubicBezTo>
                    <a:pt x="540" y="1409"/>
                    <a:pt x="540" y="1409"/>
                    <a:pt x="540" y="1409"/>
                  </a:cubicBezTo>
                  <a:cubicBezTo>
                    <a:pt x="540" y="1409"/>
                    <a:pt x="540" y="1409"/>
                    <a:pt x="540" y="1409"/>
                  </a:cubicBezTo>
                  <a:cubicBezTo>
                    <a:pt x="540" y="1408"/>
                    <a:pt x="540" y="1407"/>
                    <a:pt x="540" y="1406"/>
                  </a:cubicBezTo>
                  <a:cubicBezTo>
                    <a:pt x="540" y="1406"/>
                    <a:pt x="540" y="1406"/>
                    <a:pt x="540" y="1406"/>
                  </a:cubicBezTo>
                  <a:cubicBezTo>
                    <a:pt x="540" y="1404"/>
                    <a:pt x="540" y="1402"/>
                    <a:pt x="540" y="1401"/>
                  </a:cubicBezTo>
                  <a:cubicBezTo>
                    <a:pt x="540" y="1401"/>
                    <a:pt x="540" y="1401"/>
                    <a:pt x="540" y="1401"/>
                  </a:cubicBezTo>
                  <a:cubicBezTo>
                    <a:pt x="540" y="1400"/>
                    <a:pt x="540" y="1400"/>
                    <a:pt x="540" y="1399"/>
                  </a:cubicBezTo>
                  <a:cubicBezTo>
                    <a:pt x="540" y="1397"/>
                    <a:pt x="542" y="1390"/>
                    <a:pt x="548" y="1387"/>
                  </a:cubicBezTo>
                  <a:cubicBezTo>
                    <a:pt x="553" y="1383"/>
                    <a:pt x="569" y="1376"/>
                    <a:pt x="570" y="1370"/>
                  </a:cubicBezTo>
                  <a:cubicBezTo>
                    <a:pt x="572" y="1363"/>
                    <a:pt x="569" y="1343"/>
                    <a:pt x="568" y="1340"/>
                  </a:cubicBezTo>
                  <a:cubicBezTo>
                    <a:pt x="567" y="1337"/>
                    <a:pt x="567" y="1323"/>
                    <a:pt x="564" y="1323"/>
                  </a:cubicBezTo>
                  <a:cubicBezTo>
                    <a:pt x="562" y="1322"/>
                    <a:pt x="561" y="1319"/>
                    <a:pt x="564" y="1314"/>
                  </a:cubicBezTo>
                  <a:cubicBezTo>
                    <a:pt x="567" y="1309"/>
                    <a:pt x="590" y="1289"/>
                    <a:pt x="597" y="1284"/>
                  </a:cubicBezTo>
                  <a:cubicBezTo>
                    <a:pt x="604" y="1278"/>
                    <a:pt x="612" y="1276"/>
                    <a:pt x="614" y="1274"/>
                  </a:cubicBezTo>
                  <a:cubicBezTo>
                    <a:pt x="617" y="1273"/>
                    <a:pt x="628" y="1258"/>
                    <a:pt x="630" y="1257"/>
                  </a:cubicBezTo>
                  <a:cubicBezTo>
                    <a:pt x="633" y="1255"/>
                    <a:pt x="629" y="1248"/>
                    <a:pt x="627" y="1243"/>
                  </a:cubicBezTo>
                  <a:cubicBezTo>
                    <a:pt x="625" y="1238"/>
                    <a:pt x="623" y="1219"/>
                    <a:pt x="624" y="1215"/>
                  </a:cubicBezTo>
                  <a:cubicBezTo>
                    <a:pt x="624" y="1214"/>
                    <a:pt x="624" y="1213"/>
                    <a:pt x="624" y="1211"/>
                  </a:cubicBezTo>
                  <a:cubicBezTo>
                    <a:pt x="624" y="1211"/>
                    <a:pt x="624" y="1210"/>
                    <a:pt x="624" y="1210"/>
                  </a:cubicBezTo>
                  <a:cubicBezTo>
                    <a:pt x="624" y="1209"/>
                    <a:pt x="624" y="1208"/>
                    <a:pt x="624" y="1207"/>
                  </a:cubicBezTo>
                  <a:cubicBezTo>
                    <a:pt x="624" y="1207"/>
                    <a:pt x="624" y="1206"/>
                    <a:pt x="624" y="1206"/>
                  </a:cubicBezTo>
                  <a:cubicBezTo>
                    <a:pt x="624" y="1205"/>
                    <a:pt x="624" y="1204"/>
                    <a:pt x="624" y="1203"/>
                  </a:cubicBezTo>
                  <a:cubicBezTo>
                    <a:pt x="624" y="1203"/>
                    <a:pt x="624" y="1202"/>
                    <a:pt x="624" y="1202"/>
                  </a:cubicBezTo>
                  <a:cubicBezTo>
                    <a:pt x="624" y="1201"/>
                    <a:pt x="624" y="1201"/>
                    <a:pt x="624" y="1201"/>
                  </a:cubicBezTo>
                  <a:cubicBezTo>
                    <a:pt x="623" y="1200"/>
                    <a:pt x="623" y="1200"/>
                    <a:pt x="623" y="1199"/>
                  </a:cubicBezTo>
                  <a:cubicBezTo>
                    <a:pt x="621" y="1195"/>
                    <a:pt x="615" y="1189"/>
                    <a:pt x="613" y="1185"/>
                  </a:cubicBezTo>
                  <a:cubicBezTo>
                    <a:pt x="611" y="1182"/>
                    <a:pt x="612" y="1163"/>
                    <a:pt x="612" y="1160"/>
                  </a:cubicBezTo>
                  <a:cubicBezTo>
                    <a:pt x="612" y="1157"/>
                    <a:pt x="607" y="1149"/>
                    <a:pt x="607" y="1146"/>
                  </a:cubicBezTo>
                  <a:cubicBezTo>
                    <a:pt x="607" y="1143"/>
                    <a:pt x="607" y="1138"/>
                    <a:pt x="608" y="1137"/>
                  </a:cubicBezTo>
                  <a:cubicBezTo>
                    <a:pt x="608" y="1137"/>
                    <a:pt x="608" y="1137"/>
                    <a:pt x="608" y="1137"/>
                  </a:cubicBezTo>
                  <a:cubicBezTo>
                    <a:pt x="608" y="1137"/>
                    <a:pt x="608" y="1136"/>
                    <a:pt x="608" y="1136"/>
                  </a:cubicBezTo>
                  <a:cubicBezTo>
                    <a:pt x="609" y="1136"/>
                    <a:pt x="609" y="1136"/>
                    <a:pt x="609" y="1135"/>
                  </a:cubicBezTo>
                  <a:cubicBezTo>
                    <a:pt x="609" y="1135"/>
                    <a:pt x="609" y="1135"/>
                    <a:pt x="609" y="1135"/>
                  </a:cubicBezTo>
                  <a:cubicBezTo>
                    <a:pt x="610" y="1133"/>
                    <a:pt x="612" y="1131"/>
                    <a:pt x="613" y="1128"/>
                  </a:cubicBezTo>
                  <a:cubicBezTo>
                    <a:pt x="613" y="1128"/>
                    <a:pt x="613" y="1128"/>
                    <a:pt x="613" y="1128"/>
                  </a:cubicBezTo>
                  <a:cubicBezTo>
                    <a:pt x="614" y="1127"/>
                    <a:pt x="614" y="1125"/>
                    <a:pt x="615" y="1125"/>
                  </a:cubicBezTo>
                  <a:cubicBezTo>
                    <a:pt x="617" y="1120"/>
                    <a:pt x="624" y="1107"/>
                    <a:pt x="626" y="1105"/>
                  </a:cubicBezTo>
                  <a:cubicBezTo>
                    <a:pt x="626" y="1105"/>
                    <a:pt x="627" y="1104"/>
                    <a:pt x="627" y="1104"/>
                  </a:cubicBezTo>
                  <a:cubicBezTo>
                    <a:pt x="627" y="1104"/>
                    <a:pt x="628" y="1104"/>
                    <a:pt x="628" y="1104"/>
                  </a:cubicBezTo>
                  <a:cubicBezTo>
                    <a:pt x="628" y="1104"/>
                    <a:pt x="629" y="1103"/>
                    <a:pt x="630" y="1103"/>
                  </a:cubicBezTo>
                  <a:cubicBezTo>
                    <a:pt x="630" y="1103"/>
                    <a:pt x="630" y="1103"/>
                    <a:pt x="630" y="1103"/>
                  </a:cubicBezTo>
                  <a:cubicBezTo>
                    <a:pt x="632" y="1103"/>
                    <a:pt x="633" y="1103"/>
                    <a:pt x="635" y="1103"/>
                  </a:cubicBezTo>
                  <a:cubicBezTo>
                    <a:pt x="637" y="1101"/>
                    <a:pt x="650" y="1082"/>
                    <a:pt x="656" y="1074"/>
                  </a:cubicBezTo>
                  <a:cubicBezTo>
                    <a:pt x="661" y="1066"/>
                    <a:pt x="674" y="1058"/>
                    <a:pt x="679" y="1055"/>
                  </a:cubicBezTo>
                  <a:cubicBezTo>
                    <a:pt x="684" y="1053"/>
                    <a:pt x="682" y="1054"/>
                    <a:pt x="683" y="1051"/>
                  </a:cubicBezTo>
                  <a:cubicBezTo>
                    <a:pt x="685" y="1048"/>
                    <a:pt x="688" y="1046"/>
                    <a:pt x="692" y="1044"/>
                  </a:cubicBezTo>
                  <a:cubicBezTo>
                    <a:pt x="697" y="1041"/>
                    <a:pt x="709" y="1017"/>
                    <a:pt x="712" y="1010"/>
                  </a:cubicBezTo>
                  <a:cubicBezTo>
                    <a:pt x="715" y="1004"/>
                    <a:pt x="723" y="988"/>
                    <a:pt x="726" y="984"/>
                  </a:cubicBezTo>
                  <a:cubicBezTo>
                    <a:pt x="729" y="980"/>
                    <a:pt x="730" y="964"/>
                    <a:pt x="729" y="958"/>
                  </a:cubicBezTo>
                  <a:cubicBezTo>
                    <a:pt x="729" y="953"/>
                    <a:pt x="729" y="952"/>
                    <a:pt x="726" y="954"/>
                  </a:cubicBezTo>
                  <a:cubicBezTo>
                    <a:pt x="723" y="955"/>
                    <a:pt x="714" y="958"/>
                    <a:pt x="711" y="961"/>
                  </a:cubicBezTo>
                  <a:cubicBezTo>
                    <a:pt x="707" y="963"/>
                    <a:pt x="698" y="961"/>
                    <a:pt x="693" y="963"/>
                  </a:cubicBezTo>
                  <a:cubicBezTo>
                    <a:pt x="687" y="964"/>
                    <a:pt x="688" y="965"/>
                    <a:pt x="684" y="967"/>
                  </a:cubicBezTo>
                  <a:cubicBezTo>
                    <a:pt x="681" y="969"/>
                    <a:pt x="682" y="965"/>
                    <a:pt x="677" y="965"/>
                  </a:cubicBezTo>
                  <a:cubicBezTo>
                    <a:pt x="672" y="965"/>
                    <a:pt x="662" y="970"/>
                    <a:pt x="660" y="971"/>
                  </a:cubicBezTo>
                  <a:cubicBezTo>
                    <a:pt x="658" y="972"/>
                    <a:pt x="651" y="962"/>
                    <a:pt x="650" y="959"/>
                  </a:cubicBezTo>
                  <a:cubicBezTo>
                    <a:pt x="650" y="958"/>
                    <a:pt x="649" y="957"/>
                    <a:pt x="649" y="957"/>
                  </a:cubicBezTo>
                  <a:cubicBezTo>
                    <a:pt x="649" y="957"/>
                    <a:pt x="649" y="957"/>
                    <a:pt x="649" y="957"/>
                  </a:cubicBezTo>
                  <a:cubicBezTo>
                    <a:pt x="648" y="956"/>
                    <a:pt x="648" y="956"/>
                    <a:pt x="648" y="956"/>
                  </a:cubicBezTo>
                  <a:cubicBezTo>
                    <a:pt x="648" y="956"/>
                    <a:pt x="647" y="955"/>
                    <a:pt x="647" y="955"/>
                  </a:cubicBezTo>
                  <a:cubicBezTo>
                    <a:pt x="647" y="955"/>
                    <a:pt x="647" y="955"/>
                    <a:pt x="647" y="955"/>
                  </a:cubicBezTo>
                  <a:cubicBezTo>
                    <a:pt x="647" y="955"/>
                    <a:pt x="647" y="955"/>
                    <a:pt x="647" y="954"/>
                  </a:cubicBezTo>
                  <a:cubicBezTo>
                    <a:pt x="647" y="954"/>
                    <a:pt x="647" y="953"/>
                    <a:pt x="646" y="951"/>
                  </a:cubicBezTo>
                  <a:cubicBezTo>
                    <a:pt x="646" y="950"/>
                    <a:pt x="646" y="949"/>
                    <a:pt x="645" y="948"/>
                  </a:cubicBezTo>
                  <a:cubicBezTo>
                    <a:pt x="645" y="946"/>
                    <a:pt x="644" y="945"/>
                    <a:pt x="643" y="943"/>
                  </a:cubicBezTo>
                  <a:cubicBezTo>
                    <a:pt x="643" y="943"/>
                    <a:pt x="643" y="943"/>
                    <a:pt x="643" y="943"/>
                  </a:cubicBezTo>
                  <a:cubicBezTo>
                    <a:pt x="642" y="942"/>
                    <a:pt x="642" y="942"/>
                    <a:pt x="642" y="941"/>
                  </a:cubicBezTo>
                  <a:cubicBezTo>
                    <a:pt x="641" y="941"/>
                    <a:pt x="641" y="940"/>
                    <a:pt x="640" y="940"/>
                  </a:cubicBezTo>
                  <a:cubicBezTo>
                    <a:pt x="636" y="937"/>
                    <a:pt x="633" y="935"/>
                    <a:pt x="630" y="933"/>
                  </a:cubicBezTo>
                  <a:cubicBezTo>
                    <a:pt x="626" y="930"/>
                    <a:pt x="625" y="925"/>
                    <a:pt x="623" y="925"/>
                  </a:cubicBezTo>
                  <a:cubicBezTo>
                    <a:pt x="620" y="924"/>
                    <a:pt x="612" y="917"/>
                    <a:pt x="608" y="916"/>
                  </a:cubicBezTo>
                  <a:cubicBezTo>
                    <a:pt x="605" y="915"/>
                    <a:pt x="602" y="903"/>
                    <a:pt x="600" y="898"/>
                  </a:cubicBezTo>
                  <a:cubicBezTo>
                    <a:pt x="600" y="897"/>
                    <a:pt x="599" y="896"/>
                    <a:pt x="598" y="895"/>
                  </a:cubicBezTo>
                  <a:cubicBezTo>
                    <a:pt x="598" y="895"/>
                    <a:pt x="598" y="894"/>
                    <a:pt x="598" y="894"/>
                  </a:cubicBezTo>
                  <a:cubicBezTo>
                    <a:pt x="597" y="892"/>
                    <a:pt x="595" y="890"/>
                    <a:pt x="594" y="888"/>
                  </a:cubicBezTo>
                  <a:cubicBezTo>
                    <a:pt x="594" y="888"/>
                    <a:pt x="593" y="888"/>
                    <a:pt x="593" y="888"/>
                  </a:cubicBezTo>
                  <a:cubicBezTo>
                    <a:pt x="593" y="887"/>
                    <a:pt x="592" y="887"/>
                    <a:pt x="592" y="886"/>
                  </a:cubicBezTo>
                  <a:cubicBezTo>
                    <a:pt x="592" y="886"/>
                    <a:pt x="591" y="886"/>
                    <a:pt x="591" y="886"/>
                  </a:cubicBezTo>
                  <a:cubicBezTo>
                    <a:pt x="591" y="885"/>
                    <a:pt x="590" y="885"/>
                    <a:pt x="590" y="885"/>
                  </a:cubicBezTo>
                  <a:cubicBezTo>
                    <a:pt x="590" y="884"/>
                    <a:pt x="590" y="884"/>
                    <a:pt x="590" y="884"/>
                  </a:cubicBezTo>
                  <a:cubicBezTo>
                    <a:pt x="589" y="884"/>
                    <a:pt x="589" y="883"/>
                    <a:pt x="588" y="883"/>
                  </a:cubicBezTo>
                  <a:cubicBezTo>
                    <a:pt x="585" y="882"/>
                    <a:pt x="579" y="872"/>
                    <a:pt x="578" y="866"/>
                  </a:cubicBezTo>
                  <a:cubicBezTo>
                    <a:pt x="577" y="860"/>
                    <a:pt x="576" y="853"/>
                    <a:pt x="576" y="849"/>
                  </a:cubicBezTo>
                  <a:cubicBezTo>
                    <a:pt x="576" y="845"/>
                    <a:pt x="576" y="844"/>
                    <a:pt x="571" y="842"/>
                  </a:cubicBezTo>
                  <a:cubicBezTo>
                    <a:pt x="566" y="840"/>
                    <a:pt x="562" y="834"/>
                    <a:pt x="561" y="832"/>
                  </a:cubicBezTo>
                  <a:cubicBezTo>
                    <a:pt x="560" y="831"/>
                    <a:pt x="563" y="828"/>
                    <a:pt x="562" y="826"/>
                  </a:cubicBezTo>
                  <a:cubicBezTo>
                    <a:pt x="561" y="824"/>
                    <a:pt x="548" y="797"/>
                    <a:pt x="543" y="791"/>
                  </a:cubicBezTo>
                  <a:cubicBezTo>
                    <a:pt x="539" y="786"/>
                    <a:pt x="541" y="785"/>
                    <a:pt x="541" y="783"/>
                  </a:cubicBezTo>
                  <a:cubicBezTo>
                    <a:pt x="541" y="781"/>
                    <a:pt x="536" y="778"/>
                    <a:pt x="534" y="775"/>
                  </a:cubicBezTo>
                  <a:cubicBezTo>
                    <a:pt x="533" y="773"/>
                    <a:pt x="544" y="782"/>
                    <a:pt x="546" y="784"/>
                  </a:cubicBezTo>
                  <a:cubicBezTo>
                    <a:pt x="547" y="784"/>
                    <a:pt x="547" y="784"/>
                    <a:pt x="548" y="784"/>
                  </a:cubicBezTo>
                  <a:cubicBezTo>
                    <a:pt x="548" y="784"/>
                    <a:pt x="548" y="784"/>
                    <a:pt x="548" y="784"/>
                  </a:cubicBezTo>
                  <a:cubicBezTo>
                    <a:pt x="548" y="784"/>
                    <a:pt x="549" y="783"/>
                    <a:pt x="549" y="783"/>
                  </a:cubicBezTo>
                  <a:cubicBezTo>
                    <a:pt x="550" y="782"/>
                    <a:pt x="552" y="781"/>
                    <a:pt x="554" y="781"/>
                  </a:cubicBezTo>
                  <a:cubicBezTo>
                    <a:pt x="554" y="781"/>
                    <a:pt x="554" y="781"/>
                    <a:pt x="554" y="781"/>
                  </a:cubicBezTo>
                  <a:cubicBezTo>
                    <a:pt x="558" y="782"/>
                    <a:pt x="564" y="794"/>
                    <a:pt x="567" y="799"/>
                  </a:cubicBezTo>
                  <a:cubicBezTo>
                    <a:pt x="570" y="804"/>
                    <a:pt x="577" y="809"/>
                    <a:pt x="579" y="811"/>
                  </a:cubicBezTo>
                  <a:cubicBezTo>
                    <a:pt x="581" y="812"/>
                    <a:pt x="577" y="813"/>
                    <a:pt x="577" y="816"/>
                  </a:cubicBezTo>
                  <a:cubicBezTo>
                    <a:pt x="577" y="819"/>
                    <a:pt x="582" y="821"/>
                    <a:pt x="585" y="823"/>
                  </a:cubicBezTo>
                  <a:cubicBezTo>
                    <a:pt x="588" y="824"/>
                    <a:pt x="599" y="841"/>
                    <a:pt x="600" y="843"/>
                  </a:cubicBezTo>
                  <a:cubicBezTo>
                    <a:pt x="601" y="845"/>
                    <a:pt x="599" y="845"/>
                    <a:pt x="598" y="848"/>
                  </a:cubicBezTo>
                  <a:cubicBezTo>
                    <a:pt x="597" y="850"/>
                    <a:pt x="603" y="861"/>
                    <a:pt x="605" y="864"/>
                  </a:cubicBezTo>
                  <a:cubicBezTo>
                    <a:pt x="607" y="868"/>
                    <a:pt x="612" y="869"/>
                    <a:pt x="615" y="871"/>
                  </a:cubicBezTo>
                  <a:cubicBezTo>
                    <a:pt x="617" y="873"/>
                    <a:pt x="621" y="878"/>
                    <a:pt x="624" y="883"/>
                  </a:cubicBezTo>
                  <a:cubicBezTo>
                    <a:pt x="627" y="888"/>
                    <a:pt x="633" y="897"/>
                    <a:pt x="636" y="902"/>
                  </a:cubicBezTo>
                  <a:cubicBezTo>
                    <a:pt x="636" y="903"/>
                    <a:pt x="636" y="904"/>
                    <a:pt x="637" y="904"/>
                  </a:cubicBezTo>
                  <a:cubicBezTo>
                    <a:pt x="637" y="905"/>
                    <a:pt x="637" y="905"/>
                    <a:pt x="637" y="905"/>
                  </a:cubicBezTo>
                  <a:cubicBezTo>
                    <a:pt x="637" y="905"/>
                    <a:pt x="637" y="906"/>
                    <a:pt x="637" y="906"/>
                  </a:cubicBezTo>
                  <a:cubicBezTo>
                    <a:pt x="637" y="906"/>
                    <a:pt x="637" y="906"/>
                    <a:pt x="637" y="906"/>
                  </a:cubicBezTo>
                  <a:cubicBezTo>
                    <a:pt x="637" y="907"/>
                    <a:pt x="637" y="907"/>
                    <a:pt x="637" y="907"/>
                  </a:cubicBezTo>
                  <a:cubicBezTo>
                    <a:pt x="637" y="908"/>
                    <a:pt x="637" y="909"/>
                    <a:pt x="636" y="910"/>
                  </a:cubicBezTo>
                  <a:cubicBezTo>
                    <a:pt x="636" y="910"/>
                    <a:pt x="636" y="910"/>
                    <a:pt x="636" y="910"/>
                  </a:cubicBezTo>
                  <a:cubicBezTo>
                    <a:pt x="636" y="910"/>
                    <a:pt x="636" y="911"/>
                    <a:pt x="637" y="911"/>
                  </a:cubicBezTo>
                  <a:cubicBezTo>
                    <a:pt x="637" y="915"/>
                    <a:pt x="645" y="932"/>
                    <a:pt x="645" y="937"/>
                  </a:cubicBezTo>
                  <a:cubicBezTo>
                    <a:pt x="645" y="941"/>
                    <a:pt x="649" y="944"/>
                    <a:pt x="652" y="944"/>
                  </a:cubicBezTo>
                  <a:cubicBezTo>
                    <a:pt x="655" y="945"/>
                    <a:pt x="663" y="941"/>
                    <a:pt x="666" y="940"/>
                  </a:cubicBezTo>
                  <a:cubicBezTo>
                    <a:pt x="668" y="938"/>
                    <a:pt x="678" y="937"/>
                    <a:pt x="684" y="937"/>
                  </a:cubicBezTo>
                  <a:cubicBezTo>
                    <a:pt x="691" y="937"/>
                    <a:pt x="708" y="928"/>
                    <a:pt x="713" y="924"/>
                  </a:cubicBezTo>
                  <a:cubicBezTo>
                    <a:pt x="718" y="921"/>
                    <a:pt x="735" y="917"/>
                    <a:pt x="737" y="916"/>
                  </a:cubicBezTo>
                  <a:cubicBezTo>
                    <a:pt x="739" y="915"/>
                    <a:pt x="739" y="908"/>
                    <a:pt x="742" y="907"/>
                  </a:cubicBezTo>
                  <a:cubicBezTo>
                    <a:pt x="742" y="906"/>
                    <a:pt x="742" y="906"/>
                    <a:pt x="743" y="906"/>
                  </a:cubicBezTo>
                  <a:cubicBezTo>
                    <a:pt x="743" y="906"/>
                    <a:pt x="743" y="905"/>
                    <a:pt x="744" y="905"/>
                  </a:cubicBezTo>
                  <a:cubicBezTo>
                    <a:pt x="744" y="905"/>
                    <a:pt x="744" y="905"/>
                    <a:pt x="745" y="905"/>
                  </a:cubicBezTo>
                  <a:cubicBezTo>
                    <a:pt x="745" y="905"/>
                    <a:pt x="745" y="905"/>
                    <a:pt x="746" y="904"/>
                  </a:cubicBezTo>
                  <a:cubicBezTo>
                    <a:pt x="746" y="904"/>
                    <a:pt x="747" y="904"/>
                    <a:pt x="747" y="904"/>
                  </a:cubicBezTo>
                  <a:cubicBezTo>
                    <a:pt x="747" y="904"/>
                    <a:pt x="748" y="903"/>
                    <a:pt x="748" y="903"/>
                  </a:cubicBezTo>
                  <a:cubicBezTo>
                    <a:pt x="749" y="903"/>
                    <a:pt x="749" y="903"/>
                    <a:pt x="750" y="903"/>
                  </a:cubicBezTo>
                  <a:cubicBezTo>
                    <a:pt x="750" y="902"/>
                    <a:pt x="751" y="902"/>
                    <a:pt x="751" y="902"/>
                  </a:cubicBezTo>
                  <a:cubicBezTo>
                    <a:pt x="752" y="902"/>
                    <a:pt x="753" y="902"/>
                    <a:pt x="754" y="901"/>
                  </a:cubicBezTo>
                  <a:cubicBezTo>
                    <a:pt x="754" y="901"/>
                    <a:pt x="754" y="901"/>
                    <a:pt x="754" y="901"/>
                  </a:cubicBezTo>
                  <a:cubicBezTo>
                    <a:pt x="755" y="901"/>
                    <a:pt x="756" y="901"/>
                    <a:pt x="756" y="901"/>
                  </a:cubicBezTo>
                  <a:cubicBezTo>
                    <a:pt x="756" y="900"/>
                    <a:pt x="757" y="900"/>
                    <a:pt x="757" y="900"/>
                  </a:cubicBezTo>
                  <a:cubicBezTo>
                    <a:pt x="758" y="900"/>
                    <a:pt x="758" y="900"/>
                    <a:pt x="759" y="900"/>
                  </a:cubicBezTo>
                  <a:cubicBezTo>
                    <a:pt x="759" y="900"/>
                    <a:pt x="759" y="900"/>
                    <a:pt x="759" y="900"/>
                  </a:cubicBezTo>
                  <a:cubicBezTo>
                    <a:pt x="760" y="900"/>
                    <a:pt x="760" y="900"/>
                    <a:pt x="761" y="900"/>
                  </a:cubicBezTo>
                  <a:cubicBezTo>
                    <a:pt x="764" y="900"/>
                    <a:pt x="772" y="899"/>
                    <a:pt x="772" y="895"/>
                  </a:cubicBezTo>
                  <a:cubicBezTo>
                    <a:pt x="773" y="892"/>
                    <a:pt x="774" y="891"/>
                    <a:pt x="777" y="890"/>
                  </a:cubicBezTo>
                  <a:cubicBezTo>
                    <a:pt x="781" y="889"/>
                    <a:pt x="782" y="885"/>
                    <a:pt x="783" y="884"/>
                  </a:cubicBezTo>
                  <a:cubicBezTo>
                    <a:pt x="784" y="882"/>
                    <a:pt x="789" y="880"/>
                    <a:pt x="793" y="880"/>
                  </a:cubicBezTo>
                  <a:cubicBezTo>
                    <a:pt x="797" y="879"/>
                    <a:pt x="794" y="876"/>
                    <a:pt x="794" y="873"/>
                  </a:cubicBezTo>
                  <a:cubicBezTo>
                    <a:pt x="793" y="870"/>
                    <a:pt x="795" y="867"/>
                    <a:pt x="796" y="863"/>
                  </a:cubicBezTo>
                  <a:cubicBezTo>
                    <a:pt x="796" y="858"/>
                    <a:pt x="797" y="863"/>
                    <a:pt x="799" y="864"/>
                  </a:cubicBezTo>
                  <a:cubicBezTo>
                    <a:pt x="801" y="865"/>
                    <a:pt x="804" y="858"/>
                    <a:pt x="806" y="856"/>
                  </a:cubicBezTo>
                  <a:cubicBezTo>
                    <a:pt x="808" y="854"/>
                    <a:pt x="810" y="849"/>
                    <a:pt x="811" y="845"/>
                  </a:cubicBezTo>
                  <a:cubicBezTo>
                    <a:pt x="813" y="842"/>
                    <a:pt x="813" y="841"/>
                    <a:pt x="810" y="840"/>
                  </a:cubicBezTo>
                  <a:cubicBezTo>
                    <a:pt x="806" y="839"/>
                    <a:pt x="805" y="836"/>
                    <a:pt x="802" y="832"/>
                  </a:cubicBezTo>
                  <a:cubicBezTo>
                    <a:pt x="798" y="828"/>
                    <a:pt x="792" y="829"/>
                    <a:pt x="787" y="828"/>
                  </a:cubicBezTo>
                  <a:cubicBezTo>
                    <a:pt x="787" y="828"/>
                    <a:pt x="786" y="828"/>
                    <a:pt x="785" y="827"/>
                  </a:cubicBezTo>
                  <a:cubicBezTo>
                    <a:pt x="785" y="827"/>
                    <a:pt x="785" y="827"/>
                    <a:pt x="785" y="827"/>
                  </a:cubicBezTo>
                  <a:cubicBezTo>
                    <a:pt x="785" y="827"/>
                    <a:pt x="784" y="827"/>
                    <a:pt x="784" y="826"/>
                  </a:cubicBezTo>
                  <a:cubicBezTo>
                    <a:pt x="784" y="826"/>
                    <a:pt x="783" y="826"/>
                    <a:pt x="783" y="826"/>
                  </a:cubicBezTo>
                  <a:cubicBezTo>
                    <a:pt x="783" y="825"/>
                    <a:pt x="782" y="825"/>
                    <a:pt x="782" y="824"/>
                  </a:cubicBezTo>
                  <a:cubicBezTo>
                    <a:pt x="782" y="824"/>
                    <a:pt x="782" y="824"/>
                    <a:pt x="782" y="824"/>
                  </a:cubicBezTo>
                  <a:cubicBezTo>
                    <a:pt x="781" y="823"/>
                    <a:pt x="781" y="823"/>
                    <a:pt x="780" y="822"/>
                  </a:cubicBezTo>
                  <a:cubicBezTo>
                    <a:pt x="780" y="822"/>
                    <a:pt x="780" y="822"/>
                    <a:pt x="780" y="821"/>
                  </a:cubicBezTo>
                  <a:cubicBezTo>
                    <a:pt x="780" y="821"/>
                    <a:pt x="779" y="820"/>
                    <a:pt x="779" y="820"/>
                  </a:cubicBezTo>
                  <a:cubicBezTo>
                    <a:pt x="779" y="820"/>
                    <a:pt x="779" y="819"/>
                    <a:pt x="779" y="819"/>
                  </a:cubicBezTo>
                  <a:cubicBezTo>
                    <a:pt x="777" y="817"/>
                    <a:pt x="776" y="814"/>
                    <a:pt x="776" y="812"/>
                  </a:cubicBezTo>
                  <a:cubicBezTo>
                    <a:pt x="774" y="808"/>
                    <a:pt x="779" y="804"/>
                    <a:pt x="777" y="804"/>
                  </a:cubicBezTo>
                  <a:cubicBezTo>
                    <a:pt x="775" y="804"/>
                    <a:pt x="759" y="819"/>
                    <a:pt x="758" y="823"/>
                  </a:cubicBezTo>
                  <a:cubicBezTo>
                    <a:pt x="756" y="826"/>
                    <a:pt x="746" y="823"/>
                    <a:pt x="741" y="824"/>
                  </a:cubicBezTo>
                  <a:cubicBezTo>
                    <a:pt x="736" y="824"/>
                    <a:pt x="735" y="825"/>
                    <a:pt x="732" y="824"/>
                  </a:cubicBezTo>
                  <a:cubicBezTo>
                    <a:pt x="731" y="824"/>
                    <a:pt x="730" y="824"/>
                    <a:pt x="729" y="823"/>
                  </a:cubicBezTo>
                  <a:cubicBezTo>
                    <a:pt x="729" y="823"/>
                    <a:pt x="729" y="823"/>
                    <a:pt x="729" y="823"/>
                  </a:cubicBezTo>
                  <a:cubicBezTo>
                    <a:pt x="728" y="822"/>
                    <a:pt x="728" y="822"/>
                    <a:pt x="727" y="822"/>
                  </a:cubicBezTo>
                  <a:cubicBezTo>
                    <a:pt x="727" y="822"/>
                    <a:pt x="727" y="821"/>
                    <a:pt x="727" y="821"/>
                  </a:cubicBezTo>
                  <a:cubicBezTo>
                    <a:pt x="726" y="821"/>
                    <a:pt x="726" y="821"/>
                    <a:pt x="726" y="820"/>
                  </a:cubicBezTo>
                  <a:cubicBezTo>
                    <a:pt x="726" y="820"/>
                    <a:pt x="725" y="820"/>
                    <a:pt x="725" y="819"/>
                  </a:cubicBezTo>
                  <a:cubicBezTo>
                    <a:pt x="725" y="819"/>
                    <a:pt x="725" y="819"/>
                    <a:pt x="725" y="818"/>
                  </a:cubicBezTo>
                  <a:cubicBezTo>
                    <a:pt x="724" y="817"/>
                    <a:pt x="730" y="814"/>
                    <a:pt x="730" y="812"/>
                  </a:cubicBezTo>
                  <a:cubicBezTo>
                    <a:pt x="730" y="810"/>
                    <a:pt x="726" y="803"/>
                    <a:pt x="724" y="803"/>
                  </a:cubicBezTo>
                  <a:cubicBezTo>
                    <a:pt x="723" y="802"/>
                    <a:pt x="722" y="808"/>
                    <a:pt x="720" y="809"/>
                  </a:cubicBezTo>
                  <a:cubicBezTo>
                    <a:pt x="720" y="809"/>
                    <a:pt x="719" y="809"/>
                    <a:pt x="719" y="809"/>
                  </a:cubicBezTo>
                  <a:cubicBezTo>
                    <a:pt x="719" y="809"/>
                    <a:pt x="719" y="809"/>
                    <a:pt x="718" y="809"/>
                  </a:cubicBezTo>
                  <a:cubicBezTo>
                    <a:pt x="718" y="808"/>
                    <a:pt x="718" y="808"/>
                    <a:pt x="717" y="808"/>
                  </a:cubicBezTo>
                  <a:cubicBezTo>
                    <a:pt x="717" y="808"/>
                    <a:pt x="717" y="808"/>
                    <a:pt x="717" y="808"/>
                  </a:cubicBezTo>
                  <a:cubicBezTo>
                    <a:pt x="717" y="807"/>
                    <a:pt x="716" y="807"/>
                    <a:pt x="716" y="807"/>
                  </a:cubicBezTo>
                  <a:cubicBezTo>
                    <a:pt x="715" y="806"/>
                    <a:pt x="715" y="806"/>
                    <a:pt x="715" y="806"/>
                  </a:cubicBezTo>
                  <a:cubicBezTo>
                    <a:pt x="714" y="805"/>
                    <a:pt x="712" y="798"/>
                    <a:pt x="712" y="796"/>
                  </a:cubicBezTo>
                  <a:cubicBezTo>
                    <a:pt x="711" y="795"/>
                    <a:pt x="707" y="789"/>
                    <a:pt x="705" y="788"/>
                  </a:cubicBezTo>
                  <a:cubicBezTo>
                    <a:pt x="703" y="786"/>
                    <a:pt x="698" y="782"/>
                    <a:pt x="697" y="779"/>
                  </a:cubicBezTo>
                  <a:cubicBezTo>
                    <a:pt x="696" y="779"/>
                    <a:pt x="696" y="778"/>
                    <a:pt x="695" y="777"/>
                  </a:cubicBezTo>
                  <a:cubicBezTo>
                    <a:pt x="695" y="777"/>
                    <a:pt x="695" y="777"/>
                    <a:pt x="695" y="777"/>
                  </a:cubicBezTo>
                  <a:cubicBezTo>
                    <a:pt x="694" y="776"/>
                    <a:pt x="693" y="775"/>
                    <a:pt x="692" y="773"/>
                  </a:cubicBezTo>
                  <a:cubicBezTo>
                    <a:pt x="691" y="772"/>
                    <a:pt x="690" y="771"/>
                    <a:pt x="689" y="770"/>
                  </a:cubicBezTo>
                  <a:cubicBezTo>
                    <a:pt x="689" y="769"/>
                    <a:pt x="688" y="769"/>
                    <a:pt x="688" y="768"/>
                  </a:cubicBezTo>
                  <a:cubicBezTo>
                    <a:pt x="688" y="768"/>
                    <a:pt x="688" y="768"/>
                    <a:pt x="688" y="768"/>
                  </a:cubicBezTo>
                  <a:cubicBezTo>
                    <a:pt x="688" y="767"/>
                    <a:pt x="688" y="767"/>
                    <a:pt x="688" y="767"/>
                  </a:cubicBezTo>
                  <a:cubicBezTo>
                    <a:pt x="688" y="767"/>
                    <a:pt x="688" y="767"/>
                    <a:pt x="688" y="767"/>
                  </a:cubicBezTo>
                  <a:cubicBezTo>
                    <a:pt x="688" y="766"/>
                    <a:pt x="688" y="766"/>
                    <a:pt x="689" y="766"/>
                  </a:cubicBezTo>
                  <a:cubicBezTo>
                    <a:pt x="689" y="766"/>
                    <a:pt x="689" y="765"/>
                    <a:pt x="689" y="765"/>
                  </a:cubicBezTo>
                  <a:cubicBezTo>
                    <a:pt x="689" y="765"/>
                    <a:pt x="689" y="765"/>
                    <a:pt x="689" y="765"/>
                  </a:cubicBezTo>
                  <a:cubicBezTo>
                    <a:pt x="689" y="765"/>
                    <a:pt x="689" y="765"/>
                    <a:pt x="689" y="765"/>
                  </a:cubicBezTo>
                  <a:cubicBezTo>
                    <a:pt x="690" y="765"/>
                    <a:pt x="690" y="764"/>
                    <a:pt x="690" y="764"/>
                  </a:cubicBezTo>
                  <a:cubicBezTo>
                    <a:pt x="690" y="762"/>
                    <a:pt x="694" y="762"/>
                    <a:pt x="697" y="762"/>
                  </a:cubicBezTo>
                  <a:cubicBezTo>
                    <a:pt x="697" y="762"/>
                    <a:pt x="698" y="762"/>
                    <a:pt x="698" y="762"/>
                  </a:cubicBezTo>
                  <a:cubicBezTo>
                    <a:pt x="698" y="762"/>
                    <a:pt x="698" y="762"/>
                    <a:pt x="698" y="762"/>
                  </a:cubicBezTo>
                  <a:cubicBezTo>
                    <a:pt x="698" y="762"/>
                    <a:pt x="699" y="762"/>
                    <a:pt x="699" y="762"/>
                  </a:cubicBezTo>
                  <a:cubicBezTo>
                    <a:pt x="699" y="762"/>
                    <a:pt x="699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9" y="761"/>
                    <a:pt x="699" y="760"/>
                    <a:pt x="699" y="760"/>
                  </a:cubicBezTo>
                  <a:cubicBezTo>
                    <a:pt x="699" y="758"/>
                    <a:pt x="703" y="760"/>
                    <a:pt x="704" y="762"/>
                  </a:cubicBezTo>
                  <a:cubicBezTo>
                    <a:pt x="705" y="763"/>
                    <a:pt x="708" y="765"/>
                    <a:pt x="710" y="765"/>
                  </a:cubicBezTo>
                  <a:cubicBezTo>
                    <a:pt x="712" y="765"/>
                    <a:pt x="717" y="772"/>
                    <a:pt x="719" y="776"/>
                  </a:cubicBezTo>
                  <a:cubicBezTo>
                    <a:pt x="722" y="781"/>
                    <a:pt x="724" y="782"/>
                    <a:pt x="729" y="783"/>
                  </a:cubicBezTo>
                  <a:cubicBezTo>
                    <a:pt x="735" y="784"/>
                    <a:pt x="735" y="788"/>
                    <a:pt x="738" y="791"/>
                  </a:cubicBezTo>
                  <a:cubicBezTo>
                    <a:pt x="741" y="793"/>
                    <a:pt x="748" y="795"/>
                    <a:pt x="751" y="796"/>
                  </a:cubicBezTo>
                  <a:cubicBezTo>
                    <a:pt x="755" y="796"/>
                    <a:pt x="759" y="799"/>
                    <a:pt x="762" y="799"/>
                  </a:cubicBezTo>
                  <a:cubicBezTo>
                    <a:pt x="764" y="799"/>
                    <a:pt x="773" y="792"/>
                    <a:pt x="774" y="791"/>
                  </a:cubicBezTo>
                  <a:cubicBezTo>
                    <a:pt x="775" y="790"/>
                    <a:pt x="779" y="796"/>
                    <a:pt x="780" y="799"/>
                  </a:cubicBezTo>
                  <a:cubicBezTo>
                    <a:pt x="782" y="803"/>
                    <a:pt x="782" y="806"/>
                    <a:pt x="789" y="808"/>
                  </a:cubicBezTo>
                  <a:cubicBezTo>
                    <a:pt x="796" y="810"/>
                    <a:pt x="817" y="810"/>
                    <a:pt x="821" y="812"/>
                  </a:cubicBezTo>
                  <a:cubicBezTo>
                    <a:pt x="821" y="812"/>
                    <a:pt x="822" y="812"/>
                    <a:pt x="822" y="812"/>
                  </a:cubicBezTo>
                  <a:cubicBezTo>
                    <a:pt x="822" y="812"/>
                    <a:pt x="822" y="812"/>
                    <a:pt x="822" y="812"/>
                  </a:cubicBezTo>
                  <a:cubicBezTo>
                    <a:pt x="825" y="813"/>
                    <a:pt x="831" y="814"/>
                    <a:pt x="835" y="814"/>
                  </a:cubicBezTo>
                  <a:cubicBezTo>
                    <a:pt x="835" y="814"/>
                    <a:pt x="835" y="814"/>
                    <a:pt x="835" y="814"/>
                  </a:cubicBezTo>
                  <a:cubicBezTo>
                    <a:pt x="837" y="814"/>
                    <a:pt x="839" y="814"/>
                    <a:pt x="840" y="814"/>
                  </a:cubicBezTo>
                  <a:cubicBezTo>
                    <a:pt x="847" y="812"/>
                    <a:pt x="848" y="812"/>
                    <a:pt x="851" y="812"/>
                  </a:cubicBezTo>
                  <a:cubicBezTo>
                    <a:pt x="854" y="811"/>
                    <a:pt x="854" y="813"/>
                    <a:pt x="859" y="814"/>
                  </a:cubicBezTo>
                  <a:cubicBezTo>
                    <a:pt x="864" y="814"/>
                    <a:pt x="878" y="810"/>
                    <a:pt x="881" y="811"/>
                  </a:cubicBezTo>
                  <a:cubicBezTo>
                    <a:pt x="883" y="811"/>
                    <a:pt x="886" y="818"/>
                    <a:pt x="888" y="820"/>
                  </a:cubicBezTo>
                  <a:cubicBezTo>
                    <a:pt x="890" y="822"/>
                    <a:pt x="888" y="825"/>
                    <a:pt x="893" y="827"/>
                  </a:cubicBezTo>
                  <a:cubicBezTo>
                    <a:pt x="894" y="828"/>
                    <a:pt x="895" y="828"/>
                    <a:pt x="896" y="828"/>
                  </a:cubicBezTo>
                  <a:cubicBezTo>
                    <a:pt x="896" y="829"/>
                    <a:pt x="897" y="829"/>
                    <a:pt x="897" y="829"/>
                  </a:cubicBezTo>
                  <a:cubicBezTo>
                    <a:pt x="897" y="829"/>
                    <a:pt x="898" y="829"/>
                    <a:pt x="898" y="829"/>
                  </a:cubicBezTo>
                  <a:cubicBezTo>
                    <a:pt x="899" y="829"/>
                    <a:pt x="899" y="829"/>
                    <a:pt x="899" y="829"/>
                  </a:cubicBezTo>
                  <a:cubicBezTo>
                    <a:pt x="900" y="829"/>
                    <a:pt x="900" y="828"/>
                    <a:pt x="901" y="828"/>
                  </a:cubicBezTo>
                  <a:cubicBezTo>
                    <a:pt x="901" y="828"/>
                    <a:pt x="902" y="828"/>
                    <a:pt x="902" y="828"/>
                  </a:cubicBezTo>
                  <a:cubicBezTo>
                    <a:pt x="905" y="828"/>
                    <a:pt x="904" y="829"/>
                    <a:pt x="905" y="834"/>
                  </a:cubicBezTo>
                  <a:cubicBezTo>
                    <a:pt x="906" y="839"/>
                    <a:pt x="919" y="839"/>
                    <a:pt x="922" y="840"/>
                  </a:cubicBezTo>
                  <a:cubicBezTo>
                    <a:pt x="925" y="841"/>
                    <a:pt x="921" y="843"/>
                    <a:pt x="917" y="844"/>
                  </a:cubicBezTo>
                  <a:cubicBezTo>
                    <a:pt x="914" y="845"/>
                    <a:pt x="908" y="841"/>
                    <a:pt x="908" y="843"/>
                  </a:cubicBezTo>
                  <a:cubicBezTo>
                    <a:pt x="908" y="844"/>
                    <a:pt x="925" y="863"/>
                    <a:pt x="929" y="864"/>
                  </a:cubicBezTo>
                  <a:cubicBezTo>
                    <a:pt x="932" y="865"/>
                    <a:pt x="938" y="862"/>
                    <a:pt x="941" y="860"/>
                  </a:cubicBezTo>
                  <a:cubicBezTo>
                    <a:pt x="944" y="858"/>
                    <a:pt x="942" y="846"/>
                    <a:pt x="943" y="847"/>
                  </a:cubicBezTo>
                  <a:cubicBezTo>
                    <a:pt x="945" y="848"/>
                    <a:pt x="947" y="855"/>
                    <a:pt x="948" y="857"/>
                  </a:cubicBezTo>
                  <a:cubicBezTo>
                    <a:pt x="948" y="858"/>
                    <a:pt x="951" y="872"/>
                    <a:pt x="951" y="874"/>
                  </a:cubicBezTo>
                  <a:cubicBezTo>
                    <a:pt x="951" y="877"/>
                    <a:pt x="955" y="886"/>
                    <a:pt x="957" y="893"/>
                  </a:cubicBezTo>
                  <a:cubicBezTo>
                    <a:pt x="960" y="901"/>
                    <a:pt x="968" y="921"/>
                    <a:pt x="971" y="926"/>
                  </a:cubicBezTo>
                  <a:cubicBezTo>
                    <a:pt x="974" y="931"/>
                    <a:pt x="979" y="935"/>
                    <a:pt x="979" y="939"/>
                  </a:cubicBezTo>
                  <a:cubicBezTo>
                    <a:pt x="978" y="944"/>
                    <a:pt x="987" y="956"/>
                    <a:pt x="988" y="959"/>
                  </a:cubicBezTo>
                  <a:cubicBezTo>
                    <a:pt x="990" y="961"/>
                    <a:pt x="1002" y="984"/>
                    <a:pt x="1005" y="988"/>
                  </a:cubicBezTo>
                  <a:cubicBezTo>
                    <a:pt x="1008" y="991"/>
                    <a:pt x="1013" y="995"/>
                    <a:pt x="1015" y="996"/>
                  </a:cubicBezTo>
                  <a:cubicBezTo>
                    <a:pt x="1017" y="997"/>
                    <a:pt x="1021" y="992"/>
                    <a:pt x="1022" y="989"/>
                  </a:cubicBezTo>
                  <a:cubicBezTo>
                    <a:pt x="1022" y="986"/>
                    <a:pt x="1026" y="986"/>
                    <a:pt x="1028" y="986"/>
                  </a:cubicBezTo>
                  <a:cubicBezTo>
                    <a:pt x="1029" y="985"/>
                    <a:pt x="1031" y="979"/>
                    <a:pt x="1032" y="978"/>
                  </a:cubicBezTo>
                  <a:cubicBezTo>
                    <a:pt x="1033" y="977"/>
                    <a:pt x="1037" y="973"/>
                    <a:pt x="1038" y="969"/>
                  </a:cubicBezTo>
                  <a:cubicBezTo>
                    <a:pt x="1040" y="966"/>
                    <a:pt x="1036" y="961"/>
                    <a:pt x="1035" y="958"/>
                  </a:cubicBezTo>
                  <a:cubicBezTo>
                    <a:pt x="1033" y="956"/>
                    <a:pt x="1036" y="952"/>
                    <a:pt x="1038" y="949"/>
                  </a:cubicBezTo>
                  <a:cubicBezTo>
                    <a:pt x="1040" y="947"/>
                    <a:pt x="1041" y="937"/>
                    <a:pt x="1040" y="931"/>
                  </a:cubicBezTo>
                  <a:cubicBezTo>
                    <a:pt x="1038" y="926"/>
                    <a:pt x="1038" y="919"/>
                    <a:pt x="1039" y="916"/>
                  </a:cubicBezTo>
                  <a:cubicBezTo>
                    <a:pt x="1041" y="912"/>
                    <a:pt x="1044" y="914"/>
                    <a:pt x="1046" y="912"/>
                  </a:cubicBezTo>
                  <a:cubicBezTo>
                    <a:pt x="1047" y="910"/>
                    <a:pt x="1049" y="908"/>
                    <a:pt x="1051" y="907"/>
                  </a:cubicBezTo>
                  <a:cubicBezTo>
                    <a:pt x="1052" y="907"/>
                    <a:pt x="1052" y="900"/>
                    <a:pt x="1058" y="897"/>
                  </a:cubicBezTo>
                  <a:cubicBezTo>
                    <a:pt x="1063" y="895"/>
                    <a:pt x="1078" y="881"/>
                    <a:pt x="1084" y="876"/>
                  </a:cubicBezTo>
                  <a:cubicBezTo>
                    <a:pt x="1090" y="870"/>
                    <a:pt x="1094" y="871"/>
                    <a:pt x="1097" y="871"/>
                  </a:cubicBezTo>
                  <a:cubicBezTo>
                    <a:pt x="1100" y="871"/>
                    <a:pt x="1099" y="866"/>
                    <a:pt x="1099" y="863"/>
                  </a:cubicBezTo>
                  <a:cubicBezTo>
                    <a:pt x="1099" y="859"/>
                    <a:pt x="1097" y="855"/>
                    <a:pt x="1099" y="855"/>
                  </a:cubicBezTo>
                  <a:cubicBezTo>
                    <a:pt x="1101" y="854"/>
                    <a:pt x="1107" y="852"/>
                    <a:pt x="1109" y="851"/>
                  </a:cubicBezTo>
                  <a:cubicBezTo>
                    <a:pt x="1111" y="850"/>
                    <a:pt x="1116" y="853"/>
                    <a:pt x="1117" y="853"/>
                  </a:cubicBezTo>
                  <a:cubicBezTo>
                    <a:pt x="1117" y="853"/>
                    <a:pt x="1117" y="853"/>
                    <a:pt x="1118" y="853"/>
                  </a:cubicBezTo>
                  <a:cubicBezTo>
                    <a:pt x="1118" y="853"/>
                    <a:pt x="1118" y="853"/>
                    <a:pt x="1119" y="852"/>
                  </a:cubicBezTo>
                  <a:cubicBezTo>
                    <a:pt x="1119" y="852"/>
                    <a:pt x="1119" y="852"/>
                    <a:pt x="1119" y="852"/>
                  </a:cubicBezTo>
                  <a:cubicBezTo>
                    <a:pt x="1120" y="852"/>
                    <a:pt x="1121" y="852"/>
                    <a:pt x="1122" y="851"/>
                  </a:cubicBezTo>
                  <a:cubicBezTo>
                    <a:pt x="1122" y="851"/>
                    <a:pt x="1122" y="851"/>
                    <a:pt x="1122" y="851"/>
                  </a:cubicBezTo>
                  <a:cubicBezTo>
                    <a:pt x="1122" y="851"/>
                    <a:pt x="1122" y="851"/>
                    <a:pt x="1122" y="851"/>
                  </a:cubicBezTo>
                  <a:cubicBezTo>
                    <a:pt x="1122" y="851"/>
                    <a:pt x="1123" y="851"/>
                    <a:pt x="1124" y="851"/>
                  </a:cubicBezTo>
                  <a:cubicBezTo>
                    <a:pt x="1124" y="851"/>
                    <a:pt x="1124" y="851"/>
                    <a:pt x="1124" y="851"/>
                  </a:cubicBezTo>
                  <a:cubicBezTo>
                    <a:pt x="1124" y="850"/>
                    <a:pt x="1125" y="850"/>
                    <a:pt x="1125" y="850"/>
                  </a:cubicBezTo>
                  <a:cubicBezTo>
                    <a:pt x="1125" y="850"/>
                    <a:pt x="1125" y="850"/>
                    <a:pt x="1125" y="850"/>
                  </a:cubicBezTo>
                  <a:cubicBezTo>
                    <a:pt x="1126" y="850"/>
                    <a:pt x="1126" y="849"/>
                    <a:pt x="1126" y="849"/>
                  </a:cubicBezTo>
                  <a:cubicBezTo>
                    <a:pt x="1127" y="849"/>
                    <a:pt x="1127" y="849"/>
                    <a:pt x="1127" y="849"/>
                  </a:cubicBezTo>
                  <a:cubicBezTo>
                    <a:pt x="1127" y="849"/>
                    <a:pt x="1127" y="849"/>
                    <a:pt x="1128" y="848"/>
                  </a:cubicBezTo>
                  <a:cubicBezTo>
                    <a:pt x="1129" y="847"/>
                    <a:pt x="1130" y="849"/>
                    <a:pt x="1134" y="849"/>
                  </a:cubicBezTo>
                  <a:cubicBezTo>
                    <a:pt x="1137" y="850"/>
                    <a:pt x="1136" y="847"/>
                    <a:pt x="1135" y="845"/>
                  </a:cubicBezTo>
                  <a:cubicBezTo>
                    <a:pt x="1135" y="843"/>
                    <a:pt x="1137" y="842"/>
                    <a:pt x="1139" y="844"/>
                  </a:cubicBezTo>
                  <a:cubicBezTo>
                    <a:pt x="1141" y="845"/>
                    <a:pt x="1143" y="843"/>
                    <a:pt x="1142" y="841"/>
                  </a:cubicBezTo>
                  <a:cubicBezTo>
                    <a:pt x="1142" y="838"/>
                    <a:pt x="1146" y="845"/>
                    <a:pt x="1148" y="848"/>
                  </a:cubicBezTo>
                  <a:cubicBezTo>
                    <a:pt x="1149" y="850"/>
                    <a:pt x="1150" y="854"/>
                    <a:pt x="1152" y="858"/>
                  </a:cubicBezTo>
                  <a:cubicBezTo>
                    <a:pt x="1153" y="858"/>
                    <a:pt x="1153" y="858"/>
                    <a:pt x="1153" y="858"/>
                  </a:cubicBezTo>
                  <a:cubicBezTo>
                    <a:pt x="1153" y="858"/>
                    <a:pt x="1153" y="858"/>
                    <a:pt x="1153" y="858"/>
                  </a:cubicBezTo>
                  <a:cubicBezTo>
                    <a:pt x="1153" y="859"/>
                    <a:pt x="1153" y="860"/>
                    <a:pt x="1154" y="861"/>
                  </a:cubicBezTo>
                  <a:cubicBezTo>
                    <a:pt x="1154" y="861"/>
                    <a:pt x="1154" y="861"/>
                    <a:pt x="1154" y="861"/>
                  </a:cubicBezTo>
                  <a:cubicBezTo>
                    <a:pt x="1155" y="862"/>
                    <a:pt x="1155" y="862"/>
                    <a:pt x="1156" y="863"/>
                  </a:cubicBezTo>
                  <a:cubicBezTo>
                    <a:pt x="1156" y="863"/>
                    <a:pt x="1156" y="863"/>
                    <a:pt x="1156" y="864"/>
                  </a:cubicBezTo>
                  <a:cubicBezTo>
                    <a:pt x="1157" y="864"/>
                    <a:pt x="1157" y="865"/>
                    <a:pt x="1157" y="865"/>
                  </a:cubicBezTo>
                  <a:cubicBezTo>
                    <a:pt x="1158" y="866"/>
                    <a:pt x="1159" y="867"/>
                    <a:pt x="1159" y="867"/>
                  </a:cubicBezTo>
                  <a:cubicBezTo>
                    <a:pt x="1165" y="872"/>
                    <a:pt x="1169" y="874"/>
                    <a:pt x="1174" y="880"/>
                  </a:cubicBezTo>
                  <a:cubicBezTo>
                    <a:pt x="1180" y="885"/>
                    <a:pt x="1182" y="891"/>
                    <a:pt x="1183" y="894"/>
                  </a:cubicBezTo>
                  <a:cubicBezTo>
                    <a:pt x="1184" y="897"/>
                    <a:pt x="1182" y="906"/>
                    <a:pt x="1181" y="908"/>
                  </a:cubicBezTo>
                  <a:cubicBezTo>
                    <a:pt x="1180" y="910"/>
                    <a:pt x="1185" y="913"/>
                    <a:pt x="1189" y="915"/>
                  </a:cubicBezTo>
                  <a:cubicBezTo>
                    <a:pt x="1192" y="916"/>
                    <a:pt x="1196" y="913"/>
                    <a:pt x="1200" y="911"/>
                  </a:cubicBezTo>
                  <a:cubicBezTo>
                    <a:pt x="1205" y="909"/>
                    <a:pt x="1209" y="901"/>
                    <a:pt x="1210" y="903"/>
                  </a:cubicBezTo>
                  <a:cubicBezTo>
                    <a:pt x="1211" y="905"/>
                    <a:pt x="1212" y="904"/>
                    <a:pt x="1214" y="906"/>
                  </a:cubicBezTo>
                  <a:cubicBezTo>
                    <a:pt x="1216" y="907"/>
                    <a:pt x="1222" y="923"/>
                    <a:pt x="1226" y="931"/>
                  </a:cubicBezTo>
                  <a:cubicBezTo>
                    <a:pt x="1230" y="938"/>
                    <a:pt x="1231" y="943"/>
                    <a:pt x="1234" y="946"/>
                  </a:cubicBezTo>
                  <a:cubicBezTo>
                    <a:pt x="1237" y="950"/>
                    <a:pt x="1234" y="958"/>
                    <a:pt x="1235" y="961"/>
                  </a:cubicBezTo>
                  <a:cubicBezTo>
                    <a:pt x="1235" y="963"/>
                    <a:pt x="1234" y="967"/>
                    <a:pt x="1234" y="970"/>
                  </a:cubicBezTo>
                  <a:cubicBezTo>
                    <a:pt x="1233" y="971"/>
                    <a:pt x="1233" y="972"/>
                    <a:pt x="1233" y="973"/>
                  </a:cubicBezTo>
                  <a:cubicBezTo>
                    <a:pt x="1232" y="974"/>
                    <a:pt x="1232" y="975"/>
                    <a:pt x="1232" y="976"/>
                  </a:cubicBezTo>
                  <a:cubicBezTo>
                    <a:pt x="1232" y="976"/>
                    <a:pt x="1232" y="976"/>
                    <a:pt x="1232" y="976"/>
                  </a:cubicBezTo>
                  <a:cubicBezTo>
                    <a:pt x="1232" y="976"/>
                    <a:pt x="1232" y="976"/>
                    <a:pt x="1232" y="976"/>
                  </a:cubicBezTo>
                  <a:cubicBezTo>
                    <a:pt x="1232" y="977"/>
                    <a:pt x="1232" y="978"/>
                    <a:pt x="1232" y="979"/>
                  </a:cubicBezTo>
                  <a:cubicBezTo>
                    <a:pt x="1233" y="981"/>
                    <a:pt x="1236" y="991"/>
                    <a:pt x="1238" y="994"/>
                  </a:cubicBezTo>
                  <a:cubicBezTo>
                    <a:pt x="1240" y="996"/>
                    <a:pt x="1241" y="996"/>
                    <a:pt x="1244" y="998"/>
                  </a:cubicBezTo>
                  <a:cubicBezTo>
                    <a:pt x="1244" y="998"/>
                    <a:pt x="1244" y="998"/>
                    <a:pt x="1245" y="999"/>
                  </a:cubicBezTo>
                  <a:cubicBezTo>
                    <a:pt x="1245" y="999"/>
                    <a:pt x="1246" y="999"/>
                    <a:pt x="1246" y="999"/>
                  </a:cubicBezTo>
                  <a:cubicBezTo>
                    <a:pt x="1246" y="1000"/>
                    <a:pt x="1247" y="1000"/>
                    <a:pt x="1247" y="1001"/>
                  </a:cubicBezTo>
                  <a:cubicBezTo>
                    <a:pt x="1248" y="1001"/>
                    <a:pt x="1248" y="1001"/>
                    <a:pt x="1249" y="1002"/>
                  </a:cubicBezTo>
                  <a:cubicBezTo>
                    <a:pt x="1249" y="1002"/>
                    <a:pt x="1249" y="1003"/>
                    <a:pt x="1250" y="1003"/>
                  </a:cubicBezTo>
                  <a:cubicBezTo>
                    <a:pt x="1250" y="1003"/>
                    <a:pt x="1251" y="1004"/>
                    <a:pt x="1252" y="1005"/>
                  </a:cubicBezTo>
                  <a:cubicBezTo>
                    <a:pt x="1252" y="1005"/>
                    <a:pt x="1253" y="1005"/>
                    <a:pt x="1253" y="1006"/>
                  </a:cubicBezTo>
                  <a:cubicBezTo>
                    <a:pt x="1254" y="1006"/>
                    <a:pt x="1254" y="1007"/>
                    <a:pt x="1255" y="1008"/>
                  </a:cubicBezTo>
                  <a:cubicBezTo>
                    <a:pt x="1255" y="1008"/>
                    <a:pt x="1256" y="1008"/>
                    <a:pt x="1256" y="1009"/>
                  </a:cubicBezTo>
                  <a:cubicBezTo>
                    <a:pt x="1257" y="1010"/>
                    <a:pt x="1257" y="1010"/>
                    <a:pt x="1258" y="1011"/>
                  </a:cubicBezTo>
                  <a:cubicBezTo>
                    <a:pt x="1259" y="1011"/>
                    <a:pt x="1259" y="1012"/>
                    <a:pt x="1260" y="1012"/>
                  </a:cubicBezTo>
                  <a:cubicBezTo>
                    <a:pt x="1260" y="1013"/>
                    <a:pt x="1261" y="1014"/>
                    <a:pt x="1262" y="1015"/>
                  </a:cubicBezTo>
                  <a:cubicBezTo>
                    <a:pt x="1262" y="1015"/>
                    <a:pt x="1263" y="1016"/>
                    <a:pt x="1263" y="1016"/>
                  </a:cubicBezTo>
                  <a:cubicBezTo>
                    <a:pt x="1264" y="1017"/>
                    <a:pt x="1264" y="1018"/>
                    <a:pt x="1265" y="1019"/>
                  </a:cubicBezTo>
                  <a:cubicBezTo>
                    <a:pt x="1267" y="1023"/>
                    <a:pt x="1264" y="1025"/>
                    <a:pt x="1266" y="1029"/>
                  </a:cubicBezTo>
                  <a:cubicBezTo>
                    <a:pt x="1269" y="1033"/>
                    <a:pt x="1271" y="1040"/>
                    <a:pt x="1274" y="1044"/>
                  </a:cubicBezTo>
                  <a:cubicBezTo>
                    <a:pt x="1276" y="1048"/>
                    <a:pt x="1279" y="1053"/>
                    <a:pt x="1283" y="1056"/>
                  </a:cubicBezTo>
                  <a:cubicBezTo>
                    <a:pt x="1288" y="1058"/>
                    <a:pt x="1299" y="1067"/>
                    <a:pt x="1303" y="1068"/>
                  </a:cubicBezTo>
                  <a:cubicBezTo>
                    <a:pt x="1305" y="1068"/>
                    <a:pt x="1306" y="1068"/>
                    <a:pt x="1308" y="1069"/>
                  </a:cubicBezTo>
                  <a:cubicBezTo>
                    <a:pt x="1308" y="1069"/>
                    <a:pt x="1309" y="1069"/>
                    <a:pt x="1309" y="1069"/>
                  </a:cubicBezTo>
                  <a:cubicBezTo>
                    <a:pt x="1309" y="1069"/>
                    <a:pt x="1310" y="1069"/>
                    <a:pt x="1311" y="1069"/>
                  </a:cubicBezTo>
                  <a:cubicBezTo>
                    <a:pt x="1311" y="1069"/>
                    <a:pt x="1311" y="1069"/>
                    <a:pt x="1312" y="1069"/>
                  </a:cubicBezTo>
                  <a:cubicBezTo>
                    <a:pt x="1312" y="1069"/>
                    <a:pt x="1313" y="1069"/>
                    <a:pt x="1313" y="1069"/>
                  </a:cubicBezTo>
                  <a:cubicBezTo>
                    <a:pt x="1314" y="1069"/>
                    <a:pt x="1314" y="1069"/>
                    <a:pt x="1315" y="1069"/>
                  </a:cubicBezTo>
                  <a:cubicBezTo>
                    <a:pt x="1315" y="1069"/>
                    <a:pt x="1315" y="1069"/>
                    <a:pt x="1315" y="1069"/>
                  </a:cubicBezTo>
                  <a:cubicBezTo>
                    <a:pt x="1315" y="1069"/>
                    <a:pt x="1315" y="1069"/>
                    <a:pt x="1315" y="1068"/>
                  </a:cubicBezTo>
                  <a:cubicBezTo>
                    <a:pt x="1315" y="1068"/>
                    <a:pt x="1315" y="1068"/>
                    <a:pt x="1315" y="1067"/>
                  </a:cubicBezTo>
                  <a:cubicBezTo>
                    <a:pt x="1315" y="1067"/>
                    <a:pt x="1315" y="1067"/>
                    <a:pt x="1315" y="1067"/>
                  </a:cubicBezTo>
                  <a:cubicBezTo>
                    <a:pt x="1314" y="1066"/>
                    <a:pt x="1314" y="1065"/>
                    <a:pt x="1314" y="1065"/>
                  </a:cubicBezTo>
                  <a:cubicBezTo>
                    <a:pt x="1314" y="1065"/>
                    <a:pt x="1314" y="1064"/>
                    <a:pt x="1314" y="1064"/>
                  </a:cubicBezTo>
                  <a:cubicBezTo>
                    <a:pt x="1313" y="1063"/>
                    <a:pt x="1313" y="1063"/>
                    <a:pt x="1313" y="1062"/>
                  </a:cubicBezTo>
                  <a:cubicBezTo>
                    <a:pt x="1313" y="1062"/>
                    <a:pt x="1313" y="1062"/>
                    <a:pt x="1313" y="1062"/>
                  </a:cubicBezTo>
                  <a:cubicBezTo>
                    <a:pt x="1312" y="1062"/>
                    <a:pt x="1312" y="1061"/>
                    <a:pt x="1312" y="1061"/>
                  </a:cubicBezTo>
                  <a:cubicBezTo>
                    <a:pt x="1312" y="1060"/>
                    <a:pt x="1312" y="1060"/>
                    <a:pt x="1311" y="1060"/>
                  </a:cubicBezTo>
                  <a:cubicBezTo>
                    <a:pt x="1311" y="1059"/>
                    <a:pt x="1311" y="1058"/>
                    <a:pt x="1310" y="1058"/>
                  </a:cubicBezTo>
                  <a:cubicBezTo>
                    <a:pt x="1310" y="1057"/>
                    <a:pt x="1310" y="1057"/>
                    <a:pt x="1310" y="1057"/>
                  </a:cubicBezTo>
                  <a:cubicBezTo>
                    <a:pt x="1309" y="1056"/>
                    <a:pt x="1309" y="1056"/>
                    <a:pt x="1309" y="1055"/>
                  </a:cubicBezTo>
                  <a:cubicBezTo>
                    <a:pt x="1309" y="1055"/>
                    <a:pt x="1308" y="1055"/>
                    <a:pt x="1308" y="1055"/>
                  </a:cubicBezTo>
                  <a:cubicBezTo>
                    <a:pt x="1308" y="1054"/>
                    <a:pt x="1307" y="1053"/>
                    <a:pt x="1307" y="1053"/>
                  </a:cubicBezTo>
                  <a:cubicBezTo>
                    <a:pt x="1304" y="1049"/>
                    <a:pt x="1302" y="1035"/>
                    <a:pt x="1301" y="1033"/>
                  </a:cubicBezTo>
                  <a:cubicBezTo>
                    <a:pt x="1301" y="1030"/>
                    <a:pt x="1290" y="1023"/>
                    <a:pt x="1283" y="1018"/>
                  </a:cubicBezTo>
                  <a:cubicBezTo>
                    <a:pt x="1282" y="1017"/>
                    <a:pt x="1281" y="1016"/>
                    <a:pt x="1280" y="1015"/>
                  </a:cubicBezTo>
                  <a:cubicBezTo>
                    <a:pt x="1280" y="1015"/>
                    <a:pt x="1280" y="1015"/>
                    <a:pt x="1280" y="1015"/>
                  </a:cubicBezTo>
                  <a:cubicBezTo>
                    <a:pt x="1279" y="1014"/>
                    <a:pt x="1278" y="1014"/>
                    <a:pt x="1278" y="1014"/>
                  </a:cubicBezTo>
                  <a:cubicBezTo>
                    <a:pt x="1277" y="1014"/>
                    <a:pt x="1277" y="1013"/>
                    <a:pt x="1276" y="1013"/>
                  </a:cubicBezTo>
                  <a:cubicBezTo>
                    <a:pt x="1276" y="1013"/>
                    <a:pt x="1275" y="1012"/>
                    <a:pt x="1275" y="1012"/>
                  </a:cubicBezTo>
                  <a:cubicBezTo>
                    <a:pt x="1274" y="1012"/>
                    <a:pt x="1274" y="1012"/>
                    <a:pt x="1274" y="1012"/>
                  </a:cubicBezTo>
                  <a:cubicBezTo>
                    <a:pt x="1272" y="1011"/>
                    <a:pt x="1271" y="1010"/>
                    <a:pt x="1269" y="1010"/>
                  </a:cubicBezTo>
                  <a:cubicBezTo>
                    <a:pt x="1264" y="1007"/>
                    <a:pt x="1256" y="990"/>
                    <a:pt x="1254" y="986"/>
                  </a:cubicBezTo>
                  <a:cubicBezTo>
                    <a:pt x="1253" y="983"/>
                    <a:pt x="1251" y="984"/>
                    <a:pt x="1249" y="985"/>
                  </a:cubicBezTo>
                  <a:cubicBezTo>
                    <a:pt x="1248" y="986"/>
                    <a:pt x="1244" y="977"/>
                    <a:pt x="1245" y="974"/>
                  </a:cubicBezTo>
                  <a:cubicBezTo>
                    <a:pt x="1247" y="972"/>
                    <a:pt x="1247" y="968"/>
                    <a:pt x="1249" y="963"/>
                  </a:cubicBezTo>
                  <a:cubicBezTo>
                    <a:pt x="1250" y="958"/>
                    <a:pt x="1251" y="943"/>
                    <a:pt x="1253" y="940"/>
                  </a:cubicBezTo>
                  <a:cubicBezTo>
                    <a:pt x="1254" y="938"/>
                    <a:pt x="1256" y="943"/>
                    <a:pt x="1259" y="945"/>
                  </a:cubicBezTo>
                  <a:cubicBezTo>
                    <a:pt x="1261" y="948"/>
                    <a:pt x="1263" y="946"/>
                    <a:pt x="1265" y="946"/>
                  </a:cubicBezTo>
                  <a:cubicBezTo>
                    <a:pt x="1268" y="946"/>
                    <a:pt x="1270" y="950"/>
                    <a:pt x="1272" y="953"/>
                  </a:cubicBezTo>
                  <a:cubicBezTo>
                    <a:pt x="1274" y="956"/>
                    <a:pt x="1275" y="955"/>
                    <a:pt x="1277" y="955"/>
                  </a:cubicBezTo>
                  <a:cubicBezTo>
                    <a:pt x="1277" y="955"/>
                    <a:pt x="1278" y="955"/>
                    <a:pt x="1278" y="955"/>
                  </a:cubicBezTo>
                  <a:cubicBezTo>
                    <a:pt x="1278" y="955"/>
                    <a:pt x="1278" y="955"/>
                    <a:pt x="1279" y="955"/>
                  </a:cubicBezTo>
                  <a:cubicBezTo>
                    <a:pt x="1279" y="956"/>
                    <a:pt x="1279" y="956"/>
                    <a:pt x="1279" y="956"/>
                  </a:cubicBezTo>
                  <a:cubicBezTo>
                    <a:pt x="1280" y="957"/>
                    <a:pt x="1280" y="957"/>
                    <a:pt x="1281" y="958"/>
                  </a:cubicBezTo>
                  <a:cubicBezTo>
                    <a:pt x="1281" y="958"/>
                    <a:pt x="1281" y="959"/>
                    <a:pt x="1281" y="959"/>
                  </a:cubicBezTo>
                  <a:cubicBezTo>
                    <a:pt x="1282" y="960"/>
                    <a:pt x="1282" y="961"/>
                    <a:pt x="1283" y="962"/>
                  </a:cubicBezTo>
                  <a:cubicBezTo>
                    <a:pt x="1283" y="962"/>
                    <a:pt x="1283" y="962"/>
                    <a:pt x="1283" y="962"/>
                  </a:cubicBezTo>
                  <a:cubicBezTo>
                    <a:pt x="1284" y="963"/>
                    <a:pt x="1284" y="964"/>
                    <a:pt x="1285" y="965"/>
                  </a:cubicBezTo>
                  <a:cubicBezTo>
                    <a:pt x="1285" y="966"/>
                    <a:pt x="1286" y="967"/>
                    <a:pt x="1286" y="967"/>
                  </a:cubicBezTo>
                  <a:cubicBezTo>
                    <a:pt x="1288" y="970"/>
                    <a:pt x="1294" y="964"/>
                    <a:pt x="1297" y="968"/>
                  </a:cubicBezTo>
                  <a:cubicBezTo>
                    <a:pt x="1298" y="969"/>
                    <a:pt x="1298" y="970"/>
                    <a:pt x="1299" y="971"/>
                  </a:cubicBezTo>
                  <a:cubicBezTo>
                    <a:pt x="1300" y="971"/>
                    <a:pt x="1300" y="971"/>
                    <a:pt x="1300" y="972"/>
                  </a:cubicBezTo>
                  <a:cubicBezTo>
                    <a:pt x="1301" y="972"/>
                    <a:pt x="1301" y="972"/>
                    <a:pt x="1301" y="973"/>
                  </a:cubicBezTo>
                  <a:cubicBezTo>
                    <a:pt x="1302" y="973"/>
                    <a:pt x="1302" y="973"/>
                    <a:pt x="1302" y="973"/>
                  </a:cubicBezTo>
                  <a:cubicBezTo>
                    <a:pt x="1303" y="974"/>
                    <a:pt x="1304" y="975"/>
                    <a:pt x="1305" y="975"/>
                  </a:cubicBezTo>
                  <a:cubicBezTo>
                    <a:pt x="1306" y="976"/>
                    <a:pt x="1307" y="977"/>
                    <a:pt x="1308" y="978"/>
                  </a:cubicBezTo>
                  <a:cubicBezTo>
                    <a:pt x="1310" y="980"/>
                    <a:pt x="1306" y="991"/>
                    <a:pt x="1308" y="993"/>
                  </a:cubicBezTo>
                  <a:cubicBezTo>
                    <a:pt x="1310" y="996"/>
                    <a:pt x="1314" y="988"/>
                    <a:pt x="1315" y="986"/>
                  </a:cubicBezTo>
                  <a:cubicBezTo>
                    <a:pt x="1316" y="983"/>
                    <a:pt x="1322" y="984"/>
                    <a:pt x="1323" y="982"/>
                  </a:cubicBezTo>
                  <a:cubicBezTo>
                    <a:pt x="1324" y="981"/>
                    <a:pt x="1324" y="976"/>
                    <a:pt x="1325" y="973"/>
                  </a:cubicBezTo>
                  <a:cubicBezTo>
                    <a:pt x="1326" y="970"/>
                    <a:pt x="1331" y="972"/>
                    <a:pt x="1333" y="972"/>
                  </a:cubicBezTo>
                  <a:cubicBezTo>
                    <a:pt x="1336" y="972"/>
                    <a:pt x="1344" y="964"/>
                    <a:pt x="1347" y="961"/>
                  </a:cubicBezTo>
                  <a:cubicBezTo>
                    <a:pt x="1350" y="958"/>
                    <a:pt x="1348" y="943"/>
                    <a:pt x="1347" y="939"/>
                  </a:cubicBezTo>
                  <a:cubicBezTo>
                    <a:pt x="1346" y="935"/>
                    <a:pt x="1341" y="924"/>
                    <a:pt x="1339" y="919"/>
                  </a:cubicBezTo>
                  <a:cubicBezTo>
                    <a:pt x="1337" y="915"/>
                    <a:pt x="1327" y="909"/>
                    <a:pt x="1323" y="907"/>
                  </a:cubicBezTo>
                  <a:cubicBezTo>
                    <a:pt x="1320" y="905"/>
                    <a:pt x="1317" y="901"/>
                    <a:pt x="1312" y="895"/>
                  </a:cubicBezTo>
                  <a:cubicBezTo>
                    <a:pt x="1308" y="888"/>
                    <a:pt x="1307" y="888"/>
                    <a:pt x="1303" y="885"/>
                  </a:cubicBezTo>
                  <a:cubicBezTo>
                    <a:pt x="1298" y="882"/>
                    <a:pt x="1301" y="881"/>
                    <a:pt x="1301" y="877"/>
                  </a:cubicBezTo>
                  <a:cubicBezTo>
                    <a:pt x="1301" y="874"/>
                    <a:pt x="1300" y="873"/>
                    <a:pt x="1302" y="871"/>
                  </a:cubicBezTo>
                  <a:cubicBezTo>
                    <a:pt x="1303" y="868"/>
                    <a:pt x="1303" y="867"/>
                    <a:pt x="1306" y="864"/>
                  </a:cubicBezTo>
                  <a:cubicBezTo>
                    <a:pt x="1306" y="863"/>
                    <a:pt x="1306" y="863"/>
                    <a:pt x="1307" y="862"/>
                  </a:cubicBezTo>
                  <a:cubicBezTo>
                    <a:pt x="1307" y="862"/>
                    <a:pt x="1307" y="862"/>
                    <a:pt x="1307" y="862"/>
                  </a:cubicBezTo>
                  <a:cubicBezTo>
                    <a:pt x="1308" y="862"/>
                    <a:pt x="1308" y="861"/>
                    <a:pt x="1309" y="861"/>
                  </a:cubicBezTo>
                  <a:cubicBezTo>
                    <a:pt x="1309" y="861"/>
                    <a:pt x="1309" y="861"/>
                    <a:pt x="1309" y="861"/>
                  </a:cubicBezTo>
                  <a:cubicBezTo>
                    <a:pt x="1310" y="860"/>
                    <a:pt x="1310" y="860"/>
                    <a:pt x="1311" y="860"/>
                  </a:cubicBezTo>
                  <a:cubicBezTo>
                    <a:pt x="1311" y="860"/>
                    <a:pt x="1311" y="859"/>
                    <a:pt x="1312" y="859"/>
                  </a:cubicBezTo>
                  <a:cubicBezTo>
                    <a:pt x="1312" y="859"/>
                    <a:pt x="1313" y="859"/>
                    <a:pt x="1313" y="858"/>
                  </a:cubicBezTo>
                  <a:cubicBezTo>
                    <a:pt x="1314" y="858"/>
                    <a:pt x="1314" y="858"/>
                    <a:pt x="1314" y="858"/>
                  </a:cubicBezTo>
                  <a:cubicBezTo>
                    <a:pt x="1316" y="857"/>
                    <a:pt x="1318" y="856"/>
                    <a:pt x="1320" y="856"/>
                  </a:cubicBezTo>
                  <a:cubicBezTo>
                    <a:pt x="1320" y="856"/>
                    <a:pt x="1320" y="855"/>
                    <a:pt x="1320" y="855"/>
                  </a:cubicBezTo>
                  <a:cubicBezTo>
                    <a:pt x="1320" y="855"/>
                    <a:pt x="1320" y="855"/>
                    <a:pt x="1320" y="855"/>
                  </a:cubicBezTo>
                  <a:cubicBezTo>
                    <a:pt x="1321" y="855"/>
                    <a:pt x="1321" y="855"/>
                    <a:pt x="1322" y="854"/>
                  </a:cubicBezTo>
                  <a:cubicBezTo>
                    <a:pt x="1324" y="853"/>
                    <a:pt x="1324" y="857"/>
                    <a:pt x="1328" y="857"/>
                  </a:cubicBezTo>
                  <a:cubicBezTo>
                    <a:pt x="1331" y="857"/>
                    <a:pt x="1331" y="855"/>
                    <a:pt x="1334" y="854"/>
                  </a:cubicBezTo>
                  <a:cubicBezTo>
                    <a:pt x="1337" y="854"/>
                    <a:pt x="1336" y="856"/>
                    <a:pt x="1337" y="860"/>
                  </a:cubicBezTo>
                  <a:cubicBezTo>
                    <a:pt x="1338" y="865"/>
                    <a:pt x="1345" y="865"/>
                    <a:pt x="1344" y="863"/>
                  </a:cubicBezTo>
                  <a:cubicBezTo>
                    <a:pt x="1344" y="860"/>
                    <a:pt x="1345" y="859"/>
                    <a:pt x="1346" y="857"/>
                  </a:cubicBezTo>
                  <a:cubicBezTo>
                    <a:pt x="1348" y="854"/>
                    <a:pt x="1355" y="854"/>
                    <a:pt x="1359" y="854"/>
                  </a:cubicBezTo>
                  <a:cubicBezTo>
                    <a:pt x="1363" y="854"/>
                    <a:pt x="1373" y="851"/>
                    <a:pt x="1374" y="850"/>
                  </a:cubicBezTo>
                  <a:cubicBezTo>
                    <a:pt x="1375" y="849"/>
                    <a:pt x="1374" y="845"/>
                    <a:pt x="1374" y="843"/>
                  </a:cubicBezTo>
                  <a:cubicBezTo>
                    <a:pt x="1374" y="842"/>
                    <a:pt x="1379" y="845"/>
                    <a:pt x="1381" y="845"/>
                  </a:cubicBezTo>
                  <a:cubicBezTo>
                    <a:pt x="1384" y="845"/>
                    <a:pt x="1385" y="841"/>
                    <a:pt x="1387" y="839"/>
                  </a:cubicBezTo>
                  <a:cubicBezTo>
                    <a:pt x="1388" y="837"/>
                    <a:pt x="1393" y="841"/>
                    <a:pt x="1396" y="841"/>
                  </a:cubicBezTo>
                  <a:cubicBezTo>
                    <a:pt x="1399" y="841"/>
                    <a:pt x="1401" y="838"/>
                    <a:pt x="1402" y="837"/>
                  </a:cubicBezTo>
                  <a:cubicBezTo>
                    <a:pt x="1403" y="835"/>
                    <a:pt x="1405" y="834"/>
                    <a:pt x="1408" y="834"/>
                  </a:cubicBezTo>
                  <a:cubicBezTo>
                    <a:pt x="1410" y="834"/>
                    <a:pt x="1414" y="829"/>
                    <a:pt x="1416" y="826"/>
                  </a:cubicBezTo>
                  <a:cubicBezTo>
                    <a:pt x="1418" y="823"/>
                    <a:pt x="1417" y="820"/>
                    <a:pt x="1420" y="820"/>
                  </a:cubicBezTo>
                  <a:cubicBezTo>
                    <a:pt x="1424" y="819"/>
                    <a:pt x="1422" y="815"/>
                    <a:pt x="1422" y="814"/>
                  </a:cubicBezTo>
                  <a:cubicBezTo>
                    <a:pt x="1422" y="813"/>
                    <a:pt x="1427" y="812"/>
                    <a:pt x="1430" y="809"/>
                  </a:cubicBezTo>
                  <a:cubicBezTo>
                    <a:pt x="1432" y="807"/>
                    <a:pt x="1429" y="804"/>
                    <a:pt x="1430" y="803"/>
                  </a:cubicBezTo>
                  <a:cubicBezTo>
                    <a:pt x="1431" y="801"/>
                    <a:pt x="1432" y="793"/>
                    <a:pt x="1432" y="790"/>
                  </a:cubicBezTo>
                  <a:cubicBezTo>
                    <a:pt x="1432" y="787"/>
                    <a:pt x="1437" y="784"/>
                    <a:pt x="1440" y="783"/>
                  </a:cubicBezTo>
                  <a:cubicBezTo>
                    <a:pt x="1444" y="783"/>
                    <a:pt x="1445" y="782"/>
                    <a:pt x="1444" y="778"/>
                  </a:cubicBezTo>
                  <a:cubicBezTo>
                    <a:pt x="1444" y="774"/>
                    <a:pt x="1446" y="772"/>
                    <a:pt x="1446" y="771"/>
                  </a:cubicBezTo>
                  <a:cubicBezTo>
                    <a:pt x="1447" y="770"/>
                    <a:pt x="1446" y="766"/>
                    <a:pt x="1445" y="764"/>
                  </a:cubicBezTo>
                  <a:cubicBezTo>
                    <a:pt x="1444" y="762"/>
                    <a:pt x="1437" y="762"/>
                    <a:pt x="1434" y="760"/>
                  </a:cubicBezTo>
                  <a:cubicBezTo>
                    <a:pt x="1431" y="759"/>
                    <a:pt x="1440" y="751"/>
                    <a:pt x="1440" y="750"/>
                  </a:cubicBezTo>
                  <a:cubicBezTo>
                    <a:pt x="1441" y="749"/>
                    <a:pt x="1436" y="745"/>
                    <a:pt x="1435" y="744"/>
                  </a:cubicBezTo>
                  <a:cubicBezTo>
                    <a:pt x="1434" y="744"/>
                    <a:pt x="1436" y="744"/>
                    <a:pt x="1437" y="742"/>
                  </a:cubicBezTo>
                  <a:cubicBezTo>
                    <a:pt x="1438" y="741"/>
                    <a:pt x="1433" y="735"/>
                    <a:pt x="1430" y="734"/>
                  </a:cubicBezTo>
                  <a:cubicBezTo>
                    <a:pt x="1427" y="732"/>
                    <a:pt x="1421" y="727"/>
                    <a:pt x="1419" y="723"/>
                  </a:cubicBezTo>
                  <a:cubicBezTo>
                    <a:pt x="1417" y="719"/>
                    <a:pt x="1411" y="711"/>
                    <a:pt x="1408" y="709"/>
                  </a:cubicBezTo>
                  <a:cubicBezTo>
                    <a:pt x="1405" y="707"/>
                    <a:pt x="1404" y="705"/>
                    <a:pt x="1406" y="703"/>
                  </a:cubicBezTo>
                  <a:cubicBezTo>
                    <a:pt x="1408" y="701"/>
                    <a:pt x="1412" y="696"/>
                    <a:pt x="1412" y="694"/>
                  </a:cubicBezTo>
                  <a:cubicBezTo>
                    <a:pt x="1413" y="691"/>
                    <a:pt x="1415" y="688"/>
                    <a:pt x="1419" y="688"/>
                  </a:cubicBezTo>
                  <a:cubicBezTo>
                    <a:pt x="1422" y="687"/>
                    <a:pt x="1429" y="686"/>
                    <a:pt x="1434" y="685"/>
                  </a:cubicBezTo>
                  <a:cubicBezTo>
                    <a:pt x="1438" y="684"/>
                    <a:pt x="1437" y="680"/>
                    <a:pt x="1431" y="680"/>
                  </a:cubicBezTo>
                  <a:cubicBezTo>
                    <a:pt x="1425" y="680"/>
                    <a:pt x="1420" y="678"/>
                    <a:pt x="1416" y="677"/>
                  </a:cubicBezTo>
                  <a:cubicBezTo>
                    <a:pt x="1412" y="675"/>
                    <a:pt x="1404" y="681"/>
                    <a:pt x="1402" y="682"/>
                  </a:cubicBezTo>
                  <a:cubicBezTo>
                    <a:pt x="1400" y="683"/>
                    <a:pt x="1396" y="680"/>
                    <a:pt x="1393" y="676"/>
                  </a:cubicBezTo>
                  <a:cubicBezTo>
                    <a:pt x="1390" y="672"/>
                    <a:pt x="1384" y="668"/>
                    <a:pt x="1380" y="665"/>
                  </a:cubicBezTo>
                  <a:cubicBezTo>
                    <a:pt x="1377" y="661"/>
                    <a:pt x="1377" y="660"/>
                    <a:pt x="1381" y="659"/>
                  </a:cubicBezTo>
                  <a:cubicBezTo>
                    <a:pt x="1385" y="658"/>
                    <a:pt x="1390" y="658"/>
                    <a:pt x="1393" y="658"/>
                  </a:cubicBezTo>
                  <a:cubicBezTo>
                    <a:pt x="1397" y="657"/>
                    <a:pt x="1394" y="653"/>
                    <a:pt x="1396" y="651"/>
                  </a:cubicBezTo>
                  <a:cubicBezTo>
                    <a:pt x="1398" y="648"/>
                    <a:pt x="1409" y="640"/>
                    <a:pt x="1410" y="639"/>
                  </a:cubicBezTo>
                  <a:cubicBezTo>
                    <a:pt x="1412" y="638"/>
                    <a:pt x="1413" y="638"/>
                    <a:pt x="1415" y="638"/>
                  </a:cubicBezTo>
                  <a:cubicBezTo>
                    <a:pt x="1417" y="638"/>
                    <a:pt x="1419" y="639"/>
                    <a:pt x="1420" y="642"/>
                  </a:cubicBezTo>
                  <a:cubicBezTo>
                    <a:pt x="1421" y="645"/>
                    <a:pt x="1418" y="648"/>
                    <a:pt x="1416" y="650"/>
                  </a:cubicBezTo>
                  <a:cubicBezTo>
                    <a:pt x="1414" y="652"/>
                    <a:pt x="1416" y="653"/>
                    <a:pt x="1417" y="655"/>
                  </a:cubicBezTo>
                  <a:cubicBezTo>
                    <a:pt x="1419" y="658"/>
                    <a:pt x="1417" y="660"/>
                    <a:pt x="1419" y="661"/>
                  </a:cubicBezTo>
                  <a:cubicBezTo>
                    <a:pt x="1421" y="662"/>
                    <a:pt x="1431" y="653"/>
                    <a:pt x="1436" y="653"/>
                  </a:cubicBezTo>
                  <a:cubicBezTo>
                    <a:pt x="1437" y="653"/>
                    <a:pt x="1438" y="653"/>
                    <a:pt x="1439" y="653"/>
                  </a:cubicBezTo>
                  <a:cubicBezTo>
                    <a:pt x="1439" y="653"/>
                    <a:pt x="1439" y="652"/>
                    <a:pt x="1439" y="652"/>
                  </a:cubicBezTo>
                  <a:cubicBezTo>
                    <a:pt x="1440" y="652"/>
                    <a:pt x="1441" y="652"/>
                    <a:pt x="1441" y="652"/>
                  </a:cubicBezTo>
                  <a:cubicBezTo>
                    <a:pt x="1442" y="652"/>
                    <a:pt x="1442" y="652"/>
                    <a:pt x="1442" y="652"/>
                  </a:cubicBezTo>
                  <a:cubicBezTo>
                    <a:pt x="1443" y="652"/>
                    <a:pt x="1443" y="652"/>
                    <a:pt x="1443" y="652"/>
                  </a:cubicBezTo>
                  <a:cubicBezTo>
                    <a:pt x="1443" y="652"/>
                    <a:pt x="1443" y="652"/>
                    <a:pt x="1444" y="652"/>
                  </a:cubicBezTo>
                  <a:cubicBezTo>
                    <a:pt x="1444" y="652"/>
                    <a:pt x="1444" y="652"/>
                    <a:pt x="1444" y="652"/>
                  </a:cubicBezTo>
                  <a:cubicBezTo>
                    <a:pt x="1444" y="652"/>
                    <a:pt x="1444" y="652"/>
                    <a:pt x="1445" y="652"/>
                  </a:cubicBezTo>
                  <a:cubicBezTo>
                    <a:pt x="1445" y="652"/>
                    <a:pt x="1445" y="652"/>
                    <a:pt x="1445" y="652"/>
                  </a:cubicBezTo>
                  <a:cubicBezTo>
                    <a:pt x="1445" y="652"/>
                    <a:pt x="1446" y="652"/>
                    <a:pt x="1446" y="652"/>
                  </a:cubicBezTo>
                  <a:cubicBezTo>
                    <a:pt x="1448" y="655"/>
                    <a:pt x="1451" y="654"/>
                    <a:pt x="1453" y="654"/>
                  </a:cubicBezTo>
                  <a:cubicBezTo>
                    <a:pt x="1455" y="654"/>
                    <a:pt x="1453" y="658"/>
                    <a:pt x="1454" y="662"/>
                  </a:cubicBezTo>
                  <a:cubicBezTo>
                    <a:pt x="1455" y="665"/>
                    <a:pt x="1452" y="669"/>
                    <a:pt x="1451" y="671"/>
                  </a:cubicBezTo>
                  <a:cubicBezTo>
                    <a:pt x="1451" y="671"/>
                    <a:pt x="1452" y="671"/>
                    <a:pt x="1452" y="671"/>
                  </a:cubicBezTo>
                  <a:cubicBezTo>
                    <a:pt x="1452" y="671"/>
                    <a:pt x="1452" y="672"/>
                    <a:pt x="1453" y="672"/>
                  </a:cubicBezTo>
                  <a:cubicBezTo>
                    <a:pt x="1453" y="672"/>
                    <a:pt x="1453" y="672"/>
                    <a:pt x="1454" y="672"/>
                  </a:cubicBezTo>
                  <a:cubicBezTo>
                    <a:pt x="1454" y="672"/>
                    <a:pt x="1454" y="672"/>
                    <a:pt x="1455" y="672"/>
                  </a:cubicBezTo>
                  <a:cubicBezTo>
                    <a:pt x="1455" y="673"/>
                    <a:pt x="1456" y="673"/>
                    <a:pt x="1457" y="673"/>
                  </a:cubicBezTo>
                  <a:cubicBezTo>
                    <a:pt x="1457" y="673"/>
                    <a:pt x="1457" y="673"/>
                    <a:pt x="1458" y="673"/>
                  </a:cubicBezTo>
                  <a:cubicBezTo>
                    <a:pt x="1459" y="673"/>
                    <a:pt x="1460" y="674"/>
                    <a:pt x="1461" y="674"/>
                  </a:cubicBezTo>
                  <a:cubicBezTo>
                    <a:pt x="1461" y="674"/>
                    <a:pt x="1461" y="674"/>
                    <a:pt x="1461" y="674"/>
                  </a:cubicBezTo>
                  <a:cubicBezTo>
                    <a:pt x="1463" y="674"/>
                    <a:pt x="1466" y="675"/>
                    <a:pt x="1468" y="675"/>
                  </a:cubicBezTo>
                  <a:cubicBezTo>
                    <a:pt x="1469" y="675"/>
                    <a:pt x="1469" y="676"/>
                    <a:pt x="1469" y="676"/>
                  </a:cubicBezTo>
                  <a:cubicBezTo>
                    <a:pt x="1470" y="676"/>
                    <a:pt x="1470" y="676"/>
                    <a:pt x="1470" y="676"/>
                  </a:cubicBezTo>
                  <a:cubicBezTo>
                    <a:pt x="1471" y="676"/>
                    <a:pt x="1471" y="676"/>
                    <a:pt x="1471" y="676"/>
                  </a:cubicBezTo>
                  <a:cubicBezTo>
                    <a:pt x="1473" y="677"/>
                    <a:pt x="1476" y="682"/>
                    <a:pt x="1476" y="684"/>
                  </a:cubicBezTo>
                  <a:cubicBezTo>
                    <a:pt x="1475" y="686"/>
                    <a:pt x="1473" y="683"/>
                    <a:pt x="1471" y="684"/>
                  </a:cubicBezTo>
                  <a:cubicBezTo>
                    <a:pt x="1469" y="685"/>
                    <a:pt x="1475" y="694"/>
                    <a:pt x="1476" y="696"/>
                  </a:cubicBezTo>
                  <a:cubicBezTo>
                    <a:pt x="1478" y="698"/>
                    <a:pt x="1475" y="703"/>
                    <a:pt x="1474" y="706"/>
                  </a:cubicBezTo>
                  <a:cubicBezTo>
                    <a:pt x="1474" y="709"/>
                    <a:pt x="1477" y="714"/>
                    <a:pt x="1480" y="715"/>
                  </a:cubicBezTo>
                  <a:cubicBezTo>
                    <a:pt x="1482" y="716"/>
                    <a:pt x="1487" y="710"/>
                    <a:pt x="1489" y="709"/>
                  </a:cubicBezTo>
                  <a:cubicBezTo>
                    <a:pt x="1491" y="708"/>
                    <a:pt x="1495" y="708"/>
                    <a:pt x="1497" y="709"/>
                  </a:cubicBezTo>
                  <a:cubicBezTo>
                    <a:pt x="1499" y="709"/>
                    <a:pt x="1502" y="704"/>
                    <a:pt x="1504" y="701"/>
                  </a:cubicBezTo>
                  <a:cubicBezTo>
                    <a:pt x="1505" y="698"/>
                    <a:pt x="1502" y="694"/>
                    <a:pt x="1500" y="690"/>
                  </a:cubicBezTo>
                  <a:cubicBezTo>
                    <a:pt x="1498" y="687"/>
                    <a:pt x="1496" y="677"/>
                    <a:pt x="1495" y="674"/>
                  </a:cubicBezTo>
                  <a:cubicBezTo>
                    <a:pt x="1494" y="674"/>
                    <a:pt x="1494" y="673"/>
                    <a:pt x="1493" y="673"/>
                  </a:cubicBezTo>
                  <a:cubicBezTo>
                    <a:pt x="1493" y="673"/>
                    <a:pt x="1493" y="673"/>
                    <a:pt x="1493" y="672"/>
                  </a:cubicBezTo>
                  <a:cubicBezTo>
                    <a:pt x="1491" y="670"/>
                    <a:pt x="1488" y="666"/>
                    <a:pt x="1484" y="662"/>
                  </a:cubicBezTo>
                  <a:cubicBezTo>
                    <a:pt x="1484" y="662"/>
                    <a:pt x="1484" y="662"/>
                    <a:pt x="1483" y="662"/>
                  </a:cubicBezTo>
                  <a:cubicBezTo>
                    <a:pt x="1482" y="661"/>
                    <a:pt x="1481" y="660"/>
                    <a:pt x="1480" y="660"/>
                  </a:cubicBezTo>
                  <a:cubicBezTo>
                    <a:pt x="1473" y="656"/>
                    <a:pt x="1475" y="654"/>
                    <a:pt x="1476" y="652"/>
                  </a:cubicBezTo>
                  <a:cubicBezTo>
                    <a:pt x="1476" y="650"/>
                    <a:pt x="1482" y="648"/>
                    <a:pt x="1484" y="646"/>
                  </a:cubicBezTo>
                  <a:cubicBezTo>
                    <a:pt x="1486" y="645"/>
                    <a:pt x="1492" y="634"/>
                    <a:pt x="1493" y="633"/>
                  </a:cubicBezTo>
                  <a:cubicBezTo>
                    <a:pt x="1494" y="631"/>
                    <a:pt x="1496" y="621"/>
                    <a:pt x="1497" y="620"/>
                  </a:cubicBezTo>
                  <a:cubicBezTo>
                    <a:pt x="1497" y="619"/>
                    <a:pt x="1497" y="619"/>
                    <a:pt x="1498" y="619"/>
                  </a:cubicBezTo>
                  <a:cubicBezTo>
                    <a:pt x="1499" y="618"/>
                    <a:pt x="1502" y="617"/>
                    <a:pt x="1503" y="616"/>
                  </a:cubicBezTo>
                  <a:cubicBezTo>
                    <a:pt x="1503" y="616"/>
                    <a:pt x="1503" y="616"/>
                    <a:pt x="1503" y="616"/>
                  </a:cubicBezTo>
                  <a:cubicBezTo>
                    <a:pt x="1504" y="616"/>
                    <a:pt x="1504" y="616"/>
                    <a:pt x="1504" y="616"/>
                  </a:cubicBezTo>
                  <a:cubicBezTo>
                    <a:pt x="1505" y="616"/>
                    <a:pt x="1506" y="611"/>
                    <a:pt x="1508" y="609"/>
                  </a:cubicBezTo>
                  <a:cubicBezTo>
                    <a:pt x="1509" y="608"/>
                    <a:pt x="1513" y="613"/>
                    <a:pt x="1517" y="615"/>
                  </a:cubicBezTo>
                  <a:cubicBezTo>
                    <a:pt x="1521" y="617"/>
                    <a:pt x="1530" y="614"/>
                    <a:pt x="1533" y="612"/>
                  </a:cubicBezTo>
                  <a:cubicBezTo>
                    <a:pt x="1537" y="611"/>
                    <a:pt x="1541" y="603"/>
                    <a:pt x="1542" y="601"/>
                  </a:cubicBezTo>
                  <a:cubicBezTo>
                    <a:pt x="1543" y="599"/>
                    <a:pt x="1547" y="593"/>
                    <a:pt x="1549" y="591"/>
                  </a:cubicBezTo>
                  <a:cubicBezTo>
                    <a:pt x="1551" y="588"/>
                    <a:pt x="1554" y="586"/>
                    <a:pt x="1557" y="583"/>
                  </a:cubicBezTo>
                  <a:cubicBezTo>
                    <a:pt x="1561" y="581"/>
                    <a:pt x="1562" y="573"/>
                    <a:pt x="1563" y="570"/>
                  </a:cubicBezTo>
                  <a:cubicBezTo>
                    <a:pt x="1563" y="567"/>
                    <a:pt x="1567" y="559"/>
                    <a:pt x="1569" y="555"/>
                  </a:cubicBezTo>
                  <a:cubicBezTo>
                    <a:pt x="1571" y="551"/>
                    <a:pt x="1572" y="550"/>
                    <a:pt x="1574" y="547"/>
                  </a:cubicBezTo>
                  <a:cubicBezTo>
                    <a:pt x="1576" y="545"/>
                    <a:pt x="1573" y="532"/>
                    <a:pt x="1573" y="524"/>
                  </a:cubicBezTo>
                  <a:cubicBezTo>
                    <a:pt x="1573" y="516"/>
                    <a:pt x="1570" y="514"/>
                    <a:pt x="1570" y="510"/>
                  </a:cubicBezTo>
                  <a:cubicBezTo>
                    <a:pt x="1570" y="505"/>
                    <a:pt x="1573" y="497"/>
                    <a:pt x="1574" y="495"/>
                  </a:cubicBezTo>
                  <a:cubicBezTo>
                    <a:pt x="1574" y="492"/>
                    <a:pt x="1571" y="489"/>
                    <a:pt x="1569" y="490"/>
                  </a:cubicBezTo>
                  <a:cubicBezTo>
                    <a:pt x="1568" y="491"/>
                    <a:pt x="1564" y="483"/>
                    <a:pt x="1562" y="481"/>
                  </a:cubicBezTo>
                  <a:cubicBezTo>
                    <a:pt x="1561" y="479"/>
                    <a:pt x="1563" y="480"/>
                    <a:pt x="1564" y="479"/>
                  </a:cubicBezTo>
                  <a:cubicBezTo>
                    <a:pt x="1566" y="477"/>
                    <a:pt x="1557" y="472"/>
                    <a:pt x="1553" y="472"/>
                  </a:cubicBezTo>
                  <a:cubicBezTo>
                    <a:pt x="1550" y="471"/>
                    <a:pt x="1551" y="466"/>
                    <a:pt x="1547" y="464"/>
                  </a:cubicBezTo>
                  <a:cubicBezTo>
                    <a:pt x="1543" y="463"/>
                    <a:pt x="1536" y="461"/>
                    <a:pt x="1533" y="461"/>
                  </a:cubicBezTo>
                  <a:cubicBezTo>
                    <a:pt x="1530" y="461"/>
                    <a:pt x="1538" y="467"/>
                    <a:pt x="1535" y="467"/>
                  </a:cubicBezTo>
                  <a:cubicBezTo>
                    <a:pt x="1533" y="467"/>
                    <a:pt x="1532" y="470"/>
                    <a:pt x="1527" y="470"/>
                  </a:cubicBezTo>
                  <a:cubicBezTo>
                    <a:pt x="1522" y="470"/>
                    <a:pt x="1527" y="468"/>
                    <a:pt x="1526" y="467"/>
                  </a:cubicBezTo>
                  <a:cubicBezTo>
                    <a:pt x="1526" y="465"/>
                    <a:pt x="1519" y="468"/>
                    <a:pt x="1517" y="468"/>
                  </a:cubicBezTo>
                  <a:cubicBezTo>
                    <a:pt x="1515" y="469"/>
                    <a:pt x="1518" y="464"/>
                    <a:pt x="1517" y="462"/>
                  </a:cubicBezTo>
                  <a:cubicBezTo>
                    <a:pt x="1517" y="461"/>
                    <a:pt x="1515" y="462"/>
                    <a:pt x="1513" y="462"/>
                  </a:cubicBezTo>
                  <a:cubicBezTo>
                    <a:pt x="1512" y="463"/>
                    <a:pt x="1505" y="459"/>
                    <a:pt x="1502" y="459"/>
                  </a:cubicBezTo>
                  <a:cubicBezTo>
                    <a:pt x="1499" y="459"/>
                    <a:pt x="1496" y="457"/>
                    <a:pt x="1502" y="452"/>
                  </a:cubicBezTo>
                  <a:cubicBezTo>
                    <a:pt x="1508" y="448"/>
                    <a:pt x="1520" y="436"/>
                    <a:pt x="1521" y="433"/>
                  </a:cubicBezTo>
                  <a:cubicBezTo>
                    <a:pt x="1522" y="430"/>
                    <a:pt x="1531" y="425"/>
                    <a:pt x="1533" y="423"/>
                  </a:cubicBezTo>
                  <a:cubicBezTo>
                    <a:pt x="1536" y="421"/>
                    <a:pt x="1539" y="413"/>
                    <a:pt x="1542" y="409"/>
                  </a:cubicBezTo>
                  <a:cubicBezTo>
                    <a:pt x="1545" y="404"/>
                    <a:pt x="1543" y="402"/>
                    <a:pt x="1550" y="395"/>
                  </a:cubicBezTo>
                  <a:cubicBezTo>
                    <a:pt x="1557" y="388"/>
                    <a:pt x="1578" y="391"/>
                    <a:pt x="1583" y="392"/>
                  </a:cubicBezTo>
                  <a:cubicBezTo>
                    <a:pt x="1588" y="393"/>
                    <a:pt x="1595" y="393"/>
                    <a:pt x="1598" y="394"/>
                  </a:cubicBezTo>
                  <a:cubicBezTo>
                    <a:pt x="1602" y="394"/>
                    <a:pt x="1611" y="396"/>
                    <a:pt x="1613" y="394"/>
                  </a:cubicBezTo>
                  <a:cubicBezTo>
                    <a:pt x="1616" y="393"/>
                    <a:pt x="1613" y="393"/>
                    <a:pt x="1608" y="392"/>
                  </a:cubicBezTo>
                  <a:cubicBezTo>
                    <a:pt x="1603" y="391"/>
                    <a:pt x="1612" y="389"/>
                    <a:pt x="1614" y="388"/>
                  </a:cubicBezTo>
                  <a:cubicBezTo>
                    <a:pt x="1616" y="388"/>
                    <a:pt x="1615" y="388"/>
                    <a:pt x="1613" y="387"/>
                  </a:cubicBezTo>
                  <a:cubicBezTo>
                    <a:pt x="1611" y="386"/>
                    <a:pt x="1620" y="386"/>
                    <a:pt x="1623" y="386"/>
                  </a:cubicBezTo>
                  <a:cubicBezTo>
                    <a:pt x="1626" y="386"/>
                    <a:pt x="1625" y="388"/>
                    <a:pt x="1626" y="389"/>
                  </a:cubicBezTo>
                  <a:cubicBezTo>
                    <a:pt x="1627" y="389"/>
                    <a:pt x="1630" y="387"/>
                    <a:pt x="1631" y="386"/>
                  </a:cubicBezTo>
                  <a:cubicBezTo>
                    <a:pt x="1632" y="386"/>
                    <a:pt x="1632" y="389"/>
                    <a:pt x="1633" y="391"/>
                  </a:cubicBezTo>
                  <a:cubicBezTo>
                    <a:pt x="1633" y="392"/>
                    <a:pt x="1636" y="393"/>
                    <a:pt x="1639" y="395"/>
                  </a:cubicBezTo>
                  <a:cubicBezTo>
                    <a:pt x="1642" y="397"/>
                    <a:pt x="1636" y="397"/>
                    <a:pt x="1634" y="398"/>
                  </a:cubicBezTo>
                  <a:cubicBezTo>
                    <a:pt x="1632" y="398"/>
                    <a:pt x="1637" y="402"/>
                    <a:pt x="1639" y="403"/>
                  </a:cubicBezTo>
                  <a:cubicBezTo>
                    <a:pt x="1641" y="403"/>
                    <a:pt x="1649" y="399"/>
                    <a:pt x="1652" y="397"/>
                  </a:cubicBezTo>
                  <a:cubicBezTo>
                    <a:pt x="1654" y="396"/>
                    <a:pt x="1655" y="396"/>
                    <a:pt x="1659" y="397"/>
                  </a:cubicBezTo>
                  <a:cubicBezTo>
                    <a:pt x="1662" y="397"/>
                    <a:pt x="1662" y="398"/>
                    <a:pt x="1664" y="397"/>
                  </a:cubicBezTo>
                  <a:cubicBezTo>
                    <a:pt x="1665" y="396"/>
                    <a:pt x="1667" y="397"/>
                    <a:pt x="1669" y="397"/>
                  </a:cubicBezTo>
                  <a:cubicBezTo>
                    <a:pt x="1671" y="398"/>
                    <a:pt x="1672" y="396"/>
                    <a:pt x="1675" y="395"/>
                  </a:cubicBezTo>
                  <a:cubicBezTo>
                    <a:pt x="1678" y="394"/>
                    <a:pt x="1679" y="394"/>
                    <a:pt x="1678" y="391"/>
                  </a:cubicBezTo>
                  <a:cubicBezTo>
                    <a:pt x="1677" y="389"/>
                    <a:pt x="1670" y="390"/>
                    <a:pt x="1667" y="390"/>
                  </a:cubicBezTo>
                  <a:cubicBezTo>
                    <a:pt x="1665" y="391"/>
                    <a:pt x="1665" y="388"/>
                    <a:pt x="1667" y="387"/>
                  </a:cubicBezTo>
                  <a:cubicBezTo>
                    <a:pt x="1669" y="385"/>
                    <a:pt x="1671" y="381"/>
                    <a:pt x="1672" y="379"/>
                  </a:cubicBezTo>
                  <a:cubicBezTo>
                    <a:pt x="1673" y="377"/>
                    <a:pt x="1676" y="376"/>
                    <a:pt x="1679" y="375"/>
                  </a:cubicBezTo>
                  <a:cubicBezTo>
                    <a:pt x="1682" y="374"/>
                    <a:pt x="1682" y="360"/>
                    <a:pt x="1684" y="357"/>
                  </a:cubicBezTo>
                  <a:cubicBezTo>
                    <a:pt x="1687" y="353"/>
                    <a:pt x="1695" y="352"/>
                    <a:pt x="1696" y="351"/>
                  </a:cubicBezTo>
                  <a:cubicBezTo>
                    <a:pt x="1698" y="350"/>
                    <a:pt x="1699" y="351"/>
                    <a:pt x="1702" y="350"/>
                  </a:cubicBezTo>
                  <a:cubicBezTo>
                    <a:pt x="1706" y="350"/>
                    <a:pt x="1707" y="344"/>
                    <a:pt x="1708" y="343"/>
                  </a:cubicBezTo>
                  <a:cubicBezTo>
                    <a:pt x="1709" y="343"/>
                    <a:pt x="1706" y="350"/>
                    <a:pt x="1707" y="353"/>
                  </a:cubicBezTo>
                  <a:cubicBezTo>
                    <a:pt x="1707" y="357"/>
                    <a:pt x="1704" y="358"/>
                    <a:pt x="1704" y="361"/>
                  </a:cubicBezTo>
                  <a:cubicBezTo>
                    <a:pt x="1705" y="364"/>
                    <a:pt x="1710" y="366"/>
                    <a:pt x="1712" y="367"/>
                  </a:cubicBezTo>
                  <a:cubicBezTo>
                    <a:pt x="1714" y="368"/>
                    <a:pt x="1714" y="365"/>
                    <a:pt x="1716" y="363"/>
                  </a:cubicBezTo>
                  <a:cubicBezTo>
                    <a:pt x="1717" y="361"/>
                    <a:pt x="1723" y="355"/>
                    <a:pt x="1724" y="353"/>
                  </a:cubicBezTo>
                  <a:cubicBezTo>
                    <a:pt x="1725" y="352"/>
                    <a:pt x="1722" y="348"/>
                    <a:pt x="1720" y="345"/>
                  </a:cubicBezTo>
                  <a:cubicBezTo>
                    <a:pt x="1718" y="342"/>
                    <a:pt x="1720" y="340"/>
                    <a:pt x="1723" y="339"/>
                  </a:cubicBezTo>
                  <a:cubicBezTo>
                    <a:pt x="1725" y="339"/>
                    <a:pt x="1726" y="337"/>
                    <a:pt x="1728" y="336"/>
                  </a:cubicBezTo>
                  <a:cubicBezTo>
                    <a:pt x="1729" y="336"/>
                    <a:pt x="1730" y="339"/>
                    <a:pt x="1730" y="341"/>
                  </a:cubicBezTo>
                  <a:cubicBezTo>
                    <a:pt x="1731" y="342"/>
                    <a:pt x="1731" y="342"/>
                    <a:pt x="1730" y="344"/>
                  </a:cubicBezTo>
                  <a:cubicBezTo>
                    <a:pt x="1728" y="346"/>
                    <a:pt x="1729" y="354"/>
                    <a:pt x="1729" y="355"/>
                  </a:cubicBezTo>
                  <a:cubicBezTo>
                    <a:pt x="1729" y="357"/>
                    <a:pt x="1731" y="359"/>
                    <a:pt x="1733" y="360"/>
                  </a:cubicBezTo>
                  <a:cubicBezTo>
                    <a:pt x="1734" y="362"/>
                    <a:pt x="1732" y="363"/>
                    <a:pt x="1731" y="364"/>
                  </a:cubicBezTo>
                  <a:cubicBezTo>
                    <a:pt x="1730" y="365"/>
                    <a:pt x="1732" y="366"/>
                    <a:pt x="1734" y="367"/>
                  </a:cubicBezTo>
                  <a:cubicBezTo>
                    <a:pt x="1735" y="368"/>
                    <a:pt x="1726" y="373"/>
                    <a:pt x="1726" y="376"/>
                  </a:cubicBezTo>
                  <a:cubicBezTo>
                    <a:pt x="1727" y="378"/>
                    <a:pt x="1724" y="380"/>
                    <a:pt x="1722" y="382"/>
                  </a:cubicBezTo>
                  <a:cubicBezTo>
                    <a:pt x="1719" y="384"/>
                    <a:pt x="1712" y="392"/>
                    <a:pt x="1710" y="396"/>
                  </a:cubicBezTo>
                  <a:cubicBezTo>
                    <a:pt x="1708" y="399"/>
                    <a:pt x="1705" y="409"/>
                    <a:pt x="1705" y="411"/>
                  </a:cubicBezTo>
                  <a:cubicBezTo>
                    <a:pt x="1704" y="413"/>
                    <a:pt x="1698" y="414"/>
                    <a:pt x="1696" y="415"/>
                  </a:cubicBezTo>
                  <a:cubicBezTo>
                    <a:pt x="1694" y="415"/>
                    <a:pt x="1695" y="417"/>
                    <a:pt x="1695" y="420"/>
                  </a:cubicBezTo>
                  <a:cubicBezTo>
                    <a:pt x="1696" y="423"/>
                    <a:pt x="1689" y="434"/>
                    <a:pt x="1688" y="437"/>
                  </a:cubicBezTo>
                  <a:cubicBezTo>
                    <a:pt x="1687" y="439"/>
                    <a:pt x="1691" y="454"/>
                    <a:pt x="1695" y="460"/>
                  </a:cubicBezTo>
                  <a:cubicBezTo>
                    <a:pt x="1699" y="466"/>
                    <a:pt x="1702" y="476"/>
                    <a:pt x="1703" y="481"/>
                  </a:cubicBezTo>
                  <a:cubicBezTo>
                    <a:pt x="1705" y="486"/>
                    <a:pt x="1709" y="491"/>
                    <a:pt x="1711" y="491"/>
                  </a:cubicBezTo>
                  <a:cubicBezTo>
                    <a:pt x="1712" y="492"/>
                    <a:pt x="1716" y="496"/>
                    <a:pt x="1718" y="499"/>
                  </a:cubicBezTo>
                  <a:cubicBezTo>
                    <a:pt x="1720" y="502"/>
                    <a:pt x="1721" y="508"/>
                    <a:pt x="1725" y="512"/>
                  </a:cubicBezTo>
                  <a:cubicBezTo>
                    <a:pt x="1729" y="515"/>
                    <a:pt x="1728" y="506"/>
                    <a:pt x="1730" y="505"/>
                  </a:cubicBezTo>
                  <a:cubicBezTo>
                    <a:pt x="1733" y="504"/>
                    <a:pt x="1734" y="498"/>
                    <a:pt x="1735" y="495"/>
                  </a:cubicBezTo>
                  <a:cubicBezTo>
                    <a:pt x="1735" y="493"/>
                    <a:pt x="1730" y="492"/>
                    <a:pt x="1731" y="491"/>
                  </a:cubicBezTo>
                  <a:cubicBezTo>
                    <a:pt x="1732" y="490"/>
                    <a:pt x="1730" y="488"/>
                    <a:pt x="1729" y="486"/>
                  </a:cubicBezTo>
                  <a:cubicBezTo>
                    <a:pt x="1728" y="484"/>
                    <a:pt x="1730" y="480"/>
                    <a:pt x="1732" y="479"/>
                  </a:cubicBezTo>
                  <a:cubicBezTo>
                    <a:pt x="1734" y="479"/>
                    <a:pt x="1739" y="479"/>
                    <a:pt x="1740" y="479"/>
                  </a:cubicBezTo>
                  <a:cubicBezTo>
                    <a:pt x="1741" y="479"/>
                    <a:pt x="1735" y="472"/>
                    <a:pt x="1736" y="469"/>
                  </a:cubicBezTo>
                  <a:cubicBezTo>
                    <a:pt x="1736" y="466"/>
                    <a:pt x="1739" y="465"/>
                    <a:pt x="1740" y="463"/>
                  </a:cubicBezTo>
                  <a:cubicBezTo>
                    <a:pt x="1741" y="460"/>
                    <a:pt x="1747" y="458"/>
                    <a:pt x="1749" y="458"/>
                  </a:cubicBezTo>
                  <a:cubicBezTo>
                    <a:pt x="1751" y="458"/>
                    <a:pt x="1755" y="458"/>
                    <a:pt x="1755" y="456"/>
                  </a:cubicBezTo>
                  <a:cubicBezTo>
                    <a:pt x="1755" y="454"/>
                    <a:pt x="1755" y="452"/>
                    <a:pt x="1752" y="451"/>
                  </a:cubicBezTo>
                  <a:cubicBezTo>
                    <a:pt x="1750" y="450"/>
                    <a:pt x="1750" y="447"/>
                    <a:pt x="1750" y="446"/>
                  </a:cubicBezTo>
                  <a:cubicBezTo>
                    <a:pt x="1751" y="445"/>
                    <a:pt x="1751" y="444"/>
                    <a:pt x="1750" y="442"/>
                  </a:cubicBezTo>
                  <a:cubicBezTo>
                    <a:pt x="1749" y="441"/>
                    <a:pt x="1752" y="438"/>
                    <a:pt x="1754" y="437"/>
                  </a:cubicBezTo>
                  <a:cubicBezTo>
                    <a:pt x="1757" y="436"/>
                    <a:pt x="1758" y="438"/>
                    <a:pt x="1760" y="438"/>
                  </a:cubicBezTo>
                  <a:cubicBezTo>
                    <a:pt x="1762" y="437"/>
                    <a:pt x="1762" y="434"/>
                    <a:pt x="1761" y="432"/>
                  </a:cubicBezTo>
                  <a:cubicBezTo>
                    <a:pt x="1760" y="430"/>
                    <a:pt x="1756" y="429"/>
                    <a:pt x="1754" y="429"/>
                  </a:cubicBezTo>
                  <a:cubicBezTo>
                    <a:pt x="1752" y="430"/>
                    <a:pt x="1750" y="426"/>
                    <a:pt x="1748" y="422"/>
                  </a:cubicBezTo>
                  <a:cubicBezTo>
                    <a:pt x="1747" y="418"/>
                    <a:pt x="1751" y="418"/>
                    <a:pt x="1752" y="416"/>
                  </a:cubicBezTo>
                  <a:cubicBezTo>
                    <a:pt x="1754" y="415"/>
                    <a:pt x="1748" y="410"/>
                    <a:pt x="1746" y="411"/>
                  </a:cubicBezTo>
                  <a:cubicBezTo>
                    <a:pt x="1744" y="411"/>
                    <a:pt x="1743" y="410"/>
                    <a:pt x="1744" y="408"/>
                  </a:cubicBezTo>
                  <a:cubicBezTo>
                    <a:pt x="1745" y="407"/>
                    <a:pt x="1741" y="402"/>
                    <a:pt x="1742" y="400"/>
                  </a:cubicBezTo>
                  <a:cubicBezTo>
                    <a:pt x="1742" y="398"/>
                    <a:pt x="1744" y="391"/>
                    <a:pt x="1746" y="389"/>
                  </a:cubicBezTo>
                  <a:cubicBezTo>
                    <a:pt x="1748" y="388"/>
                    <a:pt x="1748" y="386"/>
                    <a:pt x="1748" y="384"/>
                  </a:cubicBezTo>
                  <a:cubicBezTo>
                    <a:pt x="1747" y="382"/>
                    <a:pt x="1749" y="381"/>
                    <a:pt x="1752" y="380"/>
                  </a:cubicBezTo>
                  <a:cubicBezTo>
                    <a:pt x="1754" y="379"/>
                    <a:pt x="1755" y="380"/>
                    <a:pt x="1757" y="380"/>
                  </a:cubicBezTo>
                  <a:cubicBezTo>
                    <a:pt x="1759" y="380"/>
                    <a:pt x="1757" y="380"/>
                    <a:pt x="1758" y="377"/>
                  </a:cubicBezTo>
                  <a:cubicBezTo>
                    <a:pt x="1760" y="375"/>
                    <a:pt x="1764" y="373"/>
                    <a:pt x="1766" y="373"/>
                  </a:cubicBezTo>
                  <a:cubicBezTo>
                    <a:pt x="1768" y="373"/>
                    <a:pt x="1766" y="378"/>
                    <a:pt x="1768" y="379"/>
                  </a:cubicBezTo>
                  <a:cubicBezTo>
                    <a:pt x="1770" y="380"/>
                    <a:pt x="1774" y="374"/>
                    <a:pt x="1776" y="372"/>
                  </a:cubicBezTo>
                  <a:cubicBezTo>
                    <a:pt x="1778" y="371"/>
                    <a:pt x="1778" y="370"/>
                    <a:pt x="1779" y="369"/>
                  </a:cubicBezTo>
                  <a:cubicBezTo>
                    <a:pt x="1779" y="367"/>
                    <a:pt x="1783" y="367"/>
                    <a:pt x="1786" y="367"/>
                  </a:cubicBezTo>
                  <a:cubicBezTo>
                    <a:pt x="1789" y="367"/>
                    <a:pt x="1792" y="372"/>
                    <a:pt x="1793" y="375"/>
                  </a:cubicBezTo>
                  <a:cubicBezTo>
                    <a:pt x="1795" y="378"/>
                    <a:pt x="1798" y="377"/>
                    <a:pt x="1799" y="374"/>
                  </a:cubicBezTo>
                  <a:cubicBezTo>
                    <a:pt x="1799" y="372"/>
                    <a:pt x="1800" y="368"/>
                    <a:pt x="1801" y="367"/>
                  </a:cubicBezTo>
                  <a:cubicBezTo>
                    <a:pt x="1802" y="366"/>
                    <a:pt x="1805" y="366"/>
                    <a:pt x="1806" y="366"/>
                  </a:cubicBezTo>
                  <a:cubicBezTo>
                    <a:pt x="1807" y="365"/>
                    <a:pt x="1806" y="362"/>
                    <a:pt x="1806" y="360"/>
                  </a:cubicBezTo>
                  <a:cubicBezTo>
                    <a:pt x="1806" y="359"/>
                    <a:pt x="1809" y="361"/>
                    <a:pt x="1811" y="361"/>
                  </a:cubicBezTo>
                  <a:cubicBezTo>
                    <a:pt x="1812" y="360"/>
                    <a:pt x="1808" y="357"/>
                    <a:pt x="1808" y="356"/>
                  </a:cubicBezTo>
                  <a:cubicBezTo>
                    <a:pt x="1807" y="355"/>
                    <a:pt x="1810" y="356"/>
                    <a:pt x="1811" y="356"/>
                  </a:cubicBezTo>
                  <a:cubicBezTo>
                    <a:pt x="1812" y="356"/>
                    <a:pt x="1815" y="353"/>
                    <a:pt x="1815" y="353"/>
                  </a:cubicBezTo>
                  <a:cubicBezTo>
                    <a:pt x="1816" y="352"/>
                    <a:pt x="1817" y="353"/>
                    <a:pt x="1818" y="353"/>
                  </a:cubicBezTo>
                  <a:cubicBezTo>
                    <a:pt x="1820" y="353"/>
                    <a:pt x="1822" y="348"/>
                    <a:pt x="1830" y="340"/>
                  </a:cubicBezTo>
                  <a:cubicBezTo>
                    <a:pt x="1839" y="332"/>
                    <a:pt x="1850" y="332"/>
                    <a:pt x="1853" y="332"/>
                  </a:cubicBezTo>
                  <a:cubicBezTo>
                    <a:pt x="1855" y="332"/>
                    <a:pt x="1857" y="333"/>
                    <a:pt x="1861" y="334"/>
                  </a:cubicBezTo>
                  <a:cubicBezTo>
                    <a:pt x="1866" y="336"/>
                    <a:pt x="1865" y="333"/>
                    <a:pt x="1867" y="332"/>
                  </a:cubicBezTo>
                  <a:cubicBezTo>
                    <a:pt x="1868" y="331"/>
                    <a:pt x="1867" y="328"/>
                    <a:pt x="1867" y="327"/>
                  </a:cubicBezTo>
                  <a:cubicBezTo>
                    <a:pt x="1867" y="325"/>
                    <a:pt x="1864" y="320"/>
                    <a:pt x="1861" y="320"/>
                  </a:cubicBezTo>
                  <a:cubicBezTo>
                    <a:pt x="1858" y="319"/>
                    <a:pt x="1857" y="315"/>
                    <a:pt x="1854" y="314"/>
                  </a:cubicBezTo>
                  <a:cubicBezTo>
                    <a:pt x="1850" y="314"/>
                    <a:pt x="1851" y="311"/>
                    <a:pt x="1850" y="309"/>
                  </a:cubicBezTo>
                  <a:cubicBezTo>
                    <a:pt x="1849" y="307"/>
                    <a:pt x="1849" y="309"/>
                    <a:pt x="1848" y="310"/>
                  </a:cubicBezTo>
                  <a:cubicBezTo>
                    <a:pt x="1846" y="312"/>
                    <a:pt x="1847" y="312"/>
                    <a:pt x="1841" y="311"/>
                  </a:cubicBezTo>
                  <a:cubicBezTo>
                    <a:pt x="1835" y="310"/>
                    <a:pt x="1836" y="302"/>
                    <a:pt x="1836" y="300"/>
                  </a:cubicBezTo>
                  <a:cubicBezTo>
                    <a:pt x="1836" y="298"/>
                    <a:pt x="1835" y="297"/>
                    <a:pt x="1831" y="296"/>
                  </a:cubicBezTo>
                  <a:cubicBezTo>
                    <a:pt x="1826" y="295"/>
                    <a:pt x="1829" y="293"/>
                    <a:pt x="1831" y="293"/>
                  </a:cubicBezTo>
                  <a:cubicBezTo>
                    <a:pt x="1833" y="293"/>
                    <a:pt x="1838" y="294"/>
                    <a:pt x="1841" y="294"/>
                  </a:cubicBezTo>
                  <a:cubicBezTo>
                    <a:pt x="1843" y="294"/>
                    <a:pt x="1845" y="296"/>
                    <a:pt x="1848" y="296"/>
                  </a:cubicBezTo>
                  <a:cubicBezTo>
                    <a:pt x="1851" y="296"/>
                    <a:pt x="1856" y="293"/>
                    <a:pt x="1859" y="291"/>
                  </a:cubicBezTo>
                  <a:cubicBezTo>
                    <a:pt x="1863" y="290"/>
                    <a:pt x="1862" y="284"/>
                    <a:pt x="1862" y="282"/>
                  </a:cubicBezTo>
                  <a:cubicBezTo>
                    <a:pt x="1861" y="280"/>
                    <a:pt x="1860" y="279"/>
                    <a:pt x="1859" y="278"/>
                  </a:cubicBezTo>
                  <a:cubicBezTo>
                    <a:pt x="1858" y="278"/>
                    <a:pt x="1858" y="270"/>
                    <a:pt x="1857" y="268"/>
                  </a:cubicBezTo>
                  <a:cubicBezTo>
                    <a:pt x="1857" y="267"/>
                    <a:pt x="1860" y="269"/>
                    <a:pt x="1862" y="270"/>
                  </a:cubicBezTo>
                  <a:cubicBezTo>
                    <a:pt x="1864" y="271"/>
                    <a:pt x="1865" y="272"/>
                    <a:pt x="1864" y="273"/>
                  </a:cubicBezTo>
                  <a:cubicBezTo>
                    <a:pt x="1863" y="274"/>
                    <a:pt x="1864" y="276"/>
                    <a:pt x="1866" y="278"/>
                  </a:cubicBezTo>
                  <a:cubicBezTo>
                    <a:pt x="1868" y="280"/>
                    <a:pt x="1869" y="281"/>
                    <a:pt x="1872" y="282"/>
                  </a:cubicBezTo>
                  <a:cubicBezTo>
                    <a:pt x="1875" y="283"/>
                    <a:pt x="1888" y="283"/>
                    <a:pt x="1891" y="283"/>
                  </a:cubicBezTo>
                  <a:cubicBezTo>
                    <a:pt x="1893" y="284"/>
                    <a:pt x="1898" y="289"/>
                    <a:pt x="1897" y="291"/>
                  </a:cubicBezTo>
                  <a:cubicBezTo>
                    <a:pt x="1895" y="292"/>
                    <a:pt x="1899" y="295"/>
                    <a:pt x="1901" y="296"/>
                  </a:cubicBezTo>
                  <a:cubicBezTo>
                    <a:pt x="1903" y="297"/>
                    <a:pt x="1911" y="297"/>
                    <a:pt x="1915" y="298"/>
                  </a:cubicBezTo>
                  <a:cubicBezTo>
                    <a:pt x="1919" y="299"/>
                    <a:pt x="1921" y="302"/>
                    <a:pt x="1925" y="303"/>
                  </a:cubicBezTo>
                  <a:cubicBezTo>
                    <a:pt x="1929" y="303"/>
                    <a:pt x="1934" y="301"/>
                    <a:pt x="1933" y="299"/>
                  </a:cubicBezTo>
                  <a:cubicBezTo>
                    <a:pt x="1932" y="297"/>
                    <a:pt x="1929" y="297"/>
                    <a:pt x="1928" y="297"/>
                  </a:cubicBezTo>
                  <a:cubicBezTo>
                    <a:pt x="1927" y="298"/>
                    <a:pt x="1926" y="297"/>
                    <a:pt x="1925" y="295"/>
                  </a:cubicBezTo>
                  <a:cubicBezTo>
                    <a:pt x="1923" y="293"/>
                    <a:pt x="1927" y="293"/>
                    <a:pt x="1929" y="293"/>
                  </a:cubicBezTo>
                  <a:cubicBezTo>
                    <a:pt x="1931" y="292"/>
                    <a:pt x="1927" y="288"/>
                    <a:pt x="1927" y="286"/>
                  </a:cubicBezTo>
                  <a:cubicBezTo>
                    <a:pt x="1926" y="284"/>
                    <a:pt x="1923" y="281"/>
                    <a:pt x="1924" y="281"/>
                  </a:cubicBezTo>
                  <a:cubicBezTo>
                    <a:pt x="1926" y="281"/>
                    <a:pt x="1931" y="282"/>
                    <a:pt x="1934" y="282"/>
                  </a:cubicBezTo>
                  <a:cubicBezTo>
                    <a:pt x="1937" y="282"/>
                    <a:pt x="1934" y="279"/>
                    <a:pt x="1932" y="277"/>
                  </a:cubicBezTo>
                  <a:cubicBezTo>
                    <a:pt x="1931" y="275"/>
                    <a:pt x="1937" y="279"/>
                    <a:pt x="1940" y="281"/>
                  </a:cubicBezTo>
                  <a:cubicBezTo>
                    <a:pt x="1943" y="282"/>
                    <a:pt x="1941" y="280"/>
                    <a:pt x="1942" y="277"/>
                  </a:cubicBezTo>
                  <a:cubicBezTo>
                    <a:pt x="1942" y="274"/>
                    <a:pt x="1943" y="273"/>
                    <a:pt x="1945" y="273"/>
                  </a:cubicBezTo>
                  <a:cubicBezTo>
                    <a:pt x="1948" y="272"/>
                    <a:pt x="1946" y="271"/>
                    <a:pt x="1940" y="26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1" name="Freeform 18"/>
            <p:cNvSpPr>
              <a:spLocks noChangeArrowheads="1"/>
            </p:cNvSpPr>
            <p:nvPr/>
          </p:nvSpPr>
          <p:spPr bwMode="auto">
            <a:xfrm>
              <a:off x="4192093" y="4223247"/>
              <a:ext cx="153508" cy="338899"/>
            </a:xfrm>
            <a:custGeom>
              <a:avLst/>
              <a:gdLst>
                <a:gd name="T0" fmla="*/ 2147483647 w 83"/>
                <a:gd name="T1" fmla="*/ 0 h 173"/>
                <a:gd name="T2" fmla="*/ 2147483647 w 83"/>
                <a:gd name="T3" fmla="*/ 2147483647 h 173"/>
                <a:gd name="T4" fmla="*/ 2147483647 w 83"/>
                <a:gd name="T5" fmla="*/ 2147483647 h 173"/>
                <a:gd name="T6" fmla="*/ 2147483647 w 83"/>
                <a:gd name="T7" fmla="*/ 2147483647 h 173"/>
                <a:gd name="T8" fmla="*/ 2147483647 w 83"/>
                <a:gd name="T9" fmla="*/ 2147483647 h 173"/>
                <a:gd name="T10" fmla="*/ 2147483647 w 83"/>
                <a:gd name="T11" fmla="*/ 2147483647 h 173"/>
                <a:gd name="T12" fmla="*/ 2147483647 w 83"/>
                <a:gd name="T13" fmla="*/ 2147483647 h 173"/>
                <a:gd name="T14" fmla="*/ 2147483647 w 83"/>
                <a:gd name="T15" fmla="*/ 2147483647 h 173"/>
                <a:gd name="T16" fmla="*/ 2147483647 w 83"/>
                <a:gd name="T17" fmla="*/ 2147483647 h 173"/>
                <a:gd name="T18" fmla="*/ 2147483647 w 83"/>
                <a:gd name="T19" fmla="*/ 2147483647 h 173"/>
                <a:gd name="T20" fmla="*/ 2147483647 w 83"/>
                <a:gd name="T21" fmla="*/ 2147483647 h 173"/>
                <a:gd name="T22" fmla="*/ 2147483647 w 83"/>
                <a:gd name="T23" fmla="*/ 2147483647 h 173"/>
                <a:gd name="T24" fmla="*/ 2147483647 w 83"/>
                <a:gd name="T25" fmla="*/ 2147483647 h 173"/>
                <a:gd name="T26" fmla="*/ 2147483647 w 83"/>
                <a:gd name="T27" fmla="*/ 2147483647 h 173"/>
                <a:gd name="T28" fmla="*/ 0 w 83"/>
                <a:gd name="T29" fmla="*/ 2147483647 h 173"/>
                <a:gd name="T30" fmla="*/ 2147483647 w 83"/>
                <a:gd name="T31" fmla="*/ 2147483647 h 173"/>
                <a:gd name="T32" fmla="*/ 2147483647 w 83"/>
                <a:gd name="T33" fmla="*/ 2147483647 h 173"/>
                <a:gd name="T34" fmla="*/ 2147483647 w 83"/>
                <a:gd name="T35" fmla="*/ 2147483647 h 173"/>
                <a:gd name="T36" fmla="*/ 2147483647 w 83"/>
                <a:gd name="T37" fmla="*/ 2147483647 h 173"/>
                <a:gd name="T38" fmla="*/ 2147483647 w 83"/>
                <a:gd name="T39" fmla="*/ 2147483647 h 173"/>
                <a:gd name="T40" fmla="*/ 2147483647 w 83"/>
                <a:gd name="T41" fmla="*/ 2147483647 h 173"/>
                <a:gd name="T42" fmla="*/ 2147483647 w 83"/>
                <a:gd name="T43" fmla="*/ 2147483647 h 173"/>
                <a:gd name="T44" fmla="*/ 2147483647 w 83"/>
                <a:gd name="T45" fmla="*/ 2147483647 h 173"/>
                <a:gd name="T46" fmla="*/ 2147483647 w 83"/>
                <a:gd name="T47" fmla="*/ 2147483647 h 173"/>
                <a:gd name="T48" fmla="*/ 2147483647 w 83"/>
                <a:gd name="T49" fmla="*/ 2147483647 h 173"/>
                <a:gd name="T50" fmla="*/ 2147483647 w 83"/>
                <a:gd name="T51" fmla="*/ 2147483647 h 173"/>
                <a:gd name="T52" fmla="*/ 2147483647 w 83"/>
                <a:gd name="T53" fmla="*/ 2147483647 h 173"/>
                <a:gd name="T54" fmla="*/ 2147483647 w 83"/>
                <a:gd name="T55" fmla="*/ 2147483647 h 173"/>
                <a:gd name="T56" fmla="*/ 2147483647 w 83"/>
                <a:gd name="T57" fmla="*/ 0 h 1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3"/>
                <a:gd name="T88" fmla="*/ 0 h 173"/>
                <a:gd name="T89" fmla="*/ 83 w 83"/>
                <a:gd name="T90" fmla="*/ 173 h 1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3" h="173">
                  <a:moveTo>
                    <a:pt x="61" y="0"/>
                  </a:moveTo>
                  <a:cubicBezTo>
                    <a:pt x="58" y="0"/>
                    <a:pt x="60" y="8"/>
                    <a:pt x="60" y="10"/>
                  </a:cubicBezTo>
                  <a:cubicBezTo>
                    <a:pt x="61" y="12"/>
                    <a:pt x="59" y="16"/>
                    <a:pt x="57" y="17"/>
                  </a:cubicBezTo>
                  <a:cubicBezTo>
                    <a:pt x="56" y="18"/>
                    <a:pt x="52" y="21"/>
                    <a:pt x="53" y="23"/>
                  </a:cubicBezTo>
                  <a:cubicBezTo>
                    <a:pt x="53" y="25"/>
                    <a:pt x="51" y="23"/>
                    <a:pt x="47" y="26"/>
                  </a:cubicBezTo>
                  <a:cubicBezTo>
                    <a:pt x="42" y="29"/>
                    <a:pt x="46" y="31"/>
                    <a:pt x="48" y="32"/>
                  </a:cubicBezTo>
                  <a:cubicBezTo>
                    <a:pt x="50" y="34"/>
                    <a:pt x="46" y="35"/>
                    <a:pt x="42" y="38"/>
                  </a:cubicBezTo>
                  <a:cubicBezTo>
                    <a:pt x="37" y="40"/>
                    <a:pt x="37" y="41"/>
                    <a:pt x="35" y="44"/>
                  </a:cubicBezTo>
                  <a:cubicBezTo>
                    <a:pt x="32" y="46"/>
                    <a:pt x="31" y="45"/>
                    <a:pt x="27" y="43"/>
                  </a:cubicBezTo>
                  <a:cubicBezTo>
                    <a:pt x="24" y="42"/>
                    <a:pt x="24" y="44"/>
                    <a:pt x="20" y="47"/>
                  </a:cubicBezTo>
                  <a:cubicBezTo>
                    <a:pt x="16" y="49"/>
                    <a:pt x="15" y="48"/>
                    <a:pt x="15" y="50"/>
                  </a:cubicBezTo>
                  <a:cubicBezTo>
                    <a:pt x="15" y="52"/>
                    <a:pt x="8" y="59"/>
                    <a:pt x="7" y="64"/>
                  </a:cubicBezTo>
                  <a:cubicBezTo>
                    <a:pt x="6" y="69"/>
                    <a:pt x="14" y="90"/>
                    <a:pt x="16" y="95"/>
                  </a:cubicBezTo>
                  <a:cubicBezTo>
                    <a:pt x="18" y="101"/>
                    <a:pt x="12" y="103"/>
                    <a:pt x="7" y="110"/>
                  </a:cubicBezTo>
                  <a:cubicBezTo>
                    <a:pt x="2" y="116"/>
                    <a:pt x="0" y="121"/>
                    <a:pt x="0" y="126"/>
                  </a:cubicBezTo>
                  <a:cubicBezTo>
                    <a:pt x="0" y="130"/>
                    <a:pt x="1" y="130"/>
                    <a:pt x="4" y="133"/>
                  </a:cubicBezTo>
                  <a:cubicBezTo>
                    <a:pt x="7" y="136"/>
                    <a:pt x="3" y="134"/>
                    <a:pt x="5" y="136"/>
                  </a:cubicBezTo>
                  <a:cubicBezTo>
                    <a:pt x="7" y="139"/>
                    <a:pt x="7" y="152"/>
                    <a:pt x="8" y="158"/>
                  </a:cubicBezTo>
                  <a:cubicBezTo>
                    <a:pt x="8" y="164"/>
                    <a:pt x="13" y="165"/>
                    <a:pt x="15" y="165"/>
                  </a:cubicBezTo>
                  <a:cubicBezTo>
                    <a:pt x="18" y="165"/>
                    <a:pt x="20" y="171"/>
                    <a:pt x="23" y="172"/>
                  </a:cubicBezTo>
                  <a:cubicBezTo>
                    <a:pt x="27" y="173"/>
                    <a:pt x="38" y="166"/>
                    <a:pt x="41" y="164"/>
                  </a:cubicBezTo>
                  <a:cubicBezTo>
                    <a:pt x="43" y="163"/>
                    <a:pt x="46" y="160"/>
                    <a:pt x="48" y="158"/>
                  </a:cubicBezTo>
                  <a:cubicBezTo>
                    <a:pt x="50" y="155"/>
                    <a:pt x="53" y="137"/>
                    <a:pt x="57" y="129"/>
                  </a:cubicBezTo>
                  <a:cubicBezTo>
                    <a:pt x="60" y="121"/>
                    <a:pt x="64" y="92"/>
                    <a:pt x="66" y="84"/>
                  </a:cubicBezTo>
                  <a:cubicBezTo>
                    <a:pt x="67" y="76"/>
                    <a:pt x="72" y="57"/>
                    <a:pt x="73" y="55"/>
                  </a:cubicBezTo>
                  <a:cubicBezTo>
                    <a:pt x="74" y="52"/>
                    <a:pt x="72" y="44"/>
                    <a:pt x="73" y="42"/>
                  </a:cubicBezTo>
                  <a:cubicBezTo>
                    <a:pt x="74" y="39"/>
                    <a:pt x="76" y="45"/>
                    <a:pt x="79" y="44"/>
                  </a:cubicBezTo>
                  <a:cubicBezTo>
                    <a:pt x="83" y="44"/>
                    <a:pt x="76" y="18"/>
                    <a:pt x="76" y="14"/>
                  </a:cubicBezTo>
                  <a:cubicBezTo>
                    <a:pt x="76" y="10"/>
                    <a:pt x="65" y="0"/>
                    <a:pt x="61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2" name="Freeform 19"/>
            <p:cNvSpPr>
              <a:spLocks noChangeArrowheads="1"/>
            </p:cNvSpPr>
            <p:nvPr/>
          </p:nvSpPr>
          <p:spPr bwMode="auto">
            <a:xfrm>
              <a:off x="4890403" y="3753265"/>
              <a:ext cx="46654" cy="84725"/>
            </a:xfrm>
            <a:custGeom>
              <a:avLst/>
              <a:gdLst>
                <a:gd name="T0" fmla="*/ 2147483647 w 25"/>
                <a:gd name="T1" fmla="*/ 2147483647 h 43"/>
                <a:gd name="T2" fmla="*/ 2147483647 w 25"/>
                <a:gd name="T3" fmla="*/ 2147483647 h 43"/>
                <a:gd name="T4" fmla="*/ 2147483647 w 25"/>
                <a:gd name="T5" fmla="*/ 2147483647 h 43"/>
                <a:gd name="T6" fmla="*/ 2147483647 w 25"/>
                <a:gd name="T7" fmla="*/ 2147483647 h 43"/>
                <a:gd name="T8" fmla="*/ 2147483647 w 25"/>
                <a:gd name="T9" fmla="*/ 2147483647 h 43"/>
                <a:gd name="T10" fmla="*/ 2147483647 w 25"/>
                <a:gd name="T11" fmla="*/ 2147483647 h 43"/>
                <a:gd name="T12" fmla="*/ 2147483647 w 25"/>
                <a:gd name="T13" fmla="*/ 2147483647 h 43"/>
                <a:gd name="T14" fmla="*/ 2147483647 w 25"/>
                <a:gd name="T15" fmla="*/ 2147483647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43"/>
                <a:gd name="T26" fmla="*/ 25 w 25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43">
                  <a:moveTo>
                    <a:pt x="10" y="4"/>
                  </a:moveTo>
                  <a:cubicBezTo>
                    <a:pt x="4" y="0"/>
                    <a:pt x="7" y="4"/>
                    <a:pt x="5" y="7"/>
                  </a:cubicBezTo>
                  <a:cubicBezTo>
                    <a:pt x="2" y="9"/>
                    <a:pt x="0" y="7"/>
                    <a:pt x="2" y="10"/>
                  </a:cubicBezTo>
                  <a:cubicBezTo>
                    <a:pt x="4" y="14"/>
                    <a:pt x="3" y="10"/>
                    <a:pt x="1" y="17"/>
                  </a:cubicBezTo>
                  <a:cubicBezTo>
                    <a:pt x="0" y="24"/>
                    <a:pt x="5" y="43"/>
                    <a:pt x="12" y="41"/>
                  </a:cubicBezTo>
                  <a:cubicBezTo>
                    <a:pt x="15" y="39"/>
                    <a:pt x="18" y="36"/>
                    <a:pt x="21" y="36"/>
                  </a:cubicBezTo>
                  <a:cubicBezTo>
                    <a:pt x="24" y="35"/>
                    <a:pt x="25" y="28"/>
                    <a:pt x="24" y="24"/>
                  </a:cubicBezTo>
                  <a:cubicBezTo>
                    <a:pt x="24" y="19"/>
                    <a:pt x="16" y="8"/>
                    <a:pt x="10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3" name="Freeform 20"/>
            <p:cNvSpPr>
              <a:spLocks noChangeArrowheads="1"/>
            </p:cNvSpPr>
            <p:nvPr/>
          </p:nvSpPr>
          <p:spPr bwMode="auto">
            <a:xfrm>
              <a:off x="5201933" y="3826800"/>
              <a:ext cx="248322" cy="273356"/>
            </a:xfrm>
            <a:custGeom>
              <a:avLst/>
              <a:gdLst>
                <a:gd name="T0" fmla="*/ 2147483647 w 135"/>
                <a:gd name="T1" fmla="*/ 2147483647 h 139"/>
                <a:gd name="T2" fmla="*/ 2147483647 w 135"/>
                <a:gd name="T3" fmla="*/ 2147483647 h 139"/>
                <a:gd name="T4" fmla="*/ 2147483647 w 135"/>
                <a:gd name="T5" fmla="*/ 2147483647 h 139"/>
                <a:gd name="T6" fmla="*/ 2147483647 w 135"/>
                <a:gd name="T7" fmla="*/ 2147483647 h 139"/>
                <a:gd name="T8" fmla="*/ 2147483647 w 135"/>
                <a:gd name="T9" fmla="*/ 2147483647 h 139"/>
                <a:gd name="T10" fmla="*/ 2147483647 w 135"/>
                <a:gd name="T11" fmla="*/ 2147483647 h 139"/>
                <a:gd name="T12" fmla="*/ 2147483647 w 135"/>
                <a:gd name="T13" fmla="*/ 2147483647 h 139"/>
                <a:gd name="T14" fmla="*/ 2147483647 w 135"/>
                <a:gd name="T15" fmla="*/ 2147483647 h 139"/>
                <a:gd name="T16" fmla="*/ 2147483647 w 135"/>
                <a:gd name="T17" fmla="*/ 2147483647 h 139"/>
                <a:gd name="T18" fmla="*/ 2147483647 w 135"/>
                <a:gd name="T19" fmla="*/ 2147483647 h 139"/>
                <a:gd name="T20" fmla="*/ 2147483647 w 135"/>
                <a:gd name="T21" fmla="*/ 2147483647 h 139"/>
                <a:gd name="T22" fmla="*/ 2147483647 w 135"/>
                <a:gd name="T23" fmla="*/ 2147483647 h 139"/>
                <a:gd name="T24" fmla="*/ 2147483647 w 135"/>
                <a:gd name="T25" fmla="*/ 2147483647 h 139"/>
                <a:gd name="T26" fmla="*/ 2147483647 w 135"/>
                <a:gd name="T27" fmla="*/ 2147483647 h 139"/>
                <a:gd name="T28" fmla="*/ 2147483647 w 135"/>
                <a:gd name="T29" fmla="*/ 2147483647 h 139"/>
                <a:gd name="T30" fmla="*/ 2147483647 w 135"/>
                <a:gd name="T31" fmla="*/ 2147483647 h 139"/>
                <a:gd name="T32" fmla="*/ 2147483647 w 135"/>
                <a:gd name="T33" fmla="*/ 2147483647 h 139"/>
                <a:gd name="T34" fmla="*/ 2147483647 w 135"/>
                <a:gd name="T35" fmla="*/ 2147483647 h 139"/>
                <a:gd name="T36" fmla="*/ 2147483647 w 135"/>
                <a:gd name="T37" fmla="*/ 2147483647 h 139"/>
                <a:gd name="T38" fmla="*/ 2147483647 w 135"/>
                <a:gd name="T39" fmla="*/ 2147483647 h 139"/>
                <a:gd name="T40" fmla="*/ 2147483647 w 135"/>
                <a:gd name="T41" fmla="*/ 2147483647 h 139"/>
                <a:gd name="T42" fmla="*/ 2147483647 w 135"/>
                <a:gd name="T43" fmla="*/ 2147483647 h 139"/>
                <a:gd name="T44" fmla="*/ 2147483647 w 135"/>
                <a:gd name="T45" fmla="*/ 2147483647 h 139"/>
                <a:gd name="T46" fmla="*/ 2147483647 w 135"/>
                <a:gd name="T47" fmla="*/ 2147483647 h 139"/>
                <a:gd name="T48" fmla="*/ 2147483647 w 135"/>
                <a:gd name="T49" fmla="*/ 2147483647 h 139"/>
                <a:gd name="T50" fmla="*/ 2147483647 w 135"/>
                <a:gd name="T51" fmla="*/ 2147483647 h 139"/>
                <a:gd name="T52" fmla="*/ 2147483647 w 135"/>
                <a:gd name="T53" fmla="*/ 2147483647 h 139"/>
                <a:gd name="T54" fmla="*/ 2147483647 w 135"/>
                <a:gd name="T55" fmla="*/ 2147483647 h 139"/>
                <a:gd name="T56" fmla="*/ 2147483647 w 135"/>
                <a:gd name="T57" fmla="*/ 2147483647 h 139"/>
                <a:gd name="T58" fmla="*/ 2147483647 w 135"/>
                <a:gd name="T59" fmla="*/ 2147483647 h 139"/>
                <a:gd name="T60" fmla="*/ 2147483647 w 135"/>
                <a:gd name="T61" fmla="*/ 2147483647 h 139"/>
                <a:gd name="T62" fmla="*/ 2147483647 w 135"/>
                <a:gd name="T63" fmla="*/ 2147483647 h 139"/>
                <a:gd name="T64" fmla="*/ 2147483647 w 135"/>
                <a:gd name="T65" fmla="*/ 2147483647 h 139"/>
                <a:gd name="T66" fmla="*/ 2147483647 w 135"/>
                <a:gd name="T67" fmla="*/ 2147483647 h 139"/>
                <a:gd name="T68" fmla="*/ 2147483647 w 135"/>
                <a:gd name="T69" fmla="*/ 2147483647 h 139"/>
                <a:gd name="T70" fmla="*/ 2147483647 w 135"/>
                <a:gd name="T71" fmla="*/ 2147483647 h 139"/>
                <a:gd name="T72" fmla="*/ 2147483647 w 135"/>
                <a:gd name="T73" fmla="*/ 2147483647 h 139"/>
                <a:gd name="T74" fmla="*/ 2147483647 w 135"/>
                <a:gd name="T75" fmla="*/ 2147483647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5"/>
                <a:gd name="T115" fmla="*/ 0 h 139"/>
                <a:gd name="T116" fmla="*/ 135 w 135"/>
                <a:gd name="T117" fmla="*/ 139 h 13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5" h="139">
                  <a:moveTo>
                    <a:pt x="130" y="133"/>
                  </a:moveTo>
                  <a:cubicBezTo>
                    <a:pt x="132" y="133"/>
                    <a:pt x="135" y="131"/>
                    <a:pt x="134" y="126"/>
                  </a:cubicBezTo>
                  <a:cubicBezTo>
                    <a:pt x="134" y="122"/>
                    <a:pt x="134" y="114"/>
                    <a:pt x="131" y="112"/>
                  </a:cubicBezTo>
                  <a:cubicBezTo>
                    <a:pt x="128" y="109"/>
                    <a:pt x="126" y="109"/>
                    <a:pt x="129" y="108"/>
                  </a:cubicBezTo>
                  <a:cubicBezTo>
                    <a:pt x="132" y="107"/>
                    <a:pt x="131" y="104"/>
                    <a:pt x="131" y="102"/>
                  </a:cubicBezTo>
                  <a:cubicBezTo>
                    <a:pt x="131" y="100"/>
                    <a:pt x="134" y="97"/>
                    <a:pt x="129" y="95"/>
                  </a:cubicBezTo>
                  <a:cubicBezTo>
                    <a:pt x="125" y="93"/>
                    <a:pt x="119" y="93"/>
                    <a:pt x="118" y="92"/>
                  </a:cubicBezTo>
                  <a:cubicBezTo>
                    <a:pt x="117" y="91"/>
                    <a:pt x="114" y="84"/>
                    <a:pt x="110" y="81"/>
                  </a:cubicBezTo>
                  <a:cubicBezTo>
                    <a:pt x="106" y="78"/>
                    <a:pt x="102" y="75"/>
                    <a:pt x="103" y="73"/>
                  </a:cubicBezTo>
                  <a:cubicBezTo>
                    <a:pt x="104" y="71"/>
                    <a:pt x="105" y="70"/>
                    <a:pt x="104" y="68"/>
                  </a:cubicBezTo>
                  <a:cubicBezTo>
                    <a:pt x="104" y="66"/>
                    <a:pt x="95" y="62"/>
                    <a:pt x="95" y="59"/>
                  </a:cubicBezTo>
                  <a:cubicBezTo>
                    <a:pt x="94" y="57"/>
                    <a:pt x="97" y="56"/>
                    <a:pt x="94" y="55"/>
                  </a:cubicBezTo>
                  <a:cubicBezTo>
                    <a:pt x="91" y="54"/>
                    <a:pt x="91" y="56"/>
                    <a:pt x="88" y="53"/>
                  </a:cubicBezTo>
                  <a:cubicBezTo>
                    <a:pt x="85" y="49"/>
                    <a:pt x="86" y="49"/>
                    <a:pt x="84" y="49"/>
                  </a:cubicBezTo>
                  <a:cubicBezTo>
                    <a:pt x="82" y="49"/>
                    <a:pt x="81" y="49"/>
                    <a:pt x="80" y="48"/>
                  </a:cubicBezTo>
                  <a:cubicBezTo>
                    <a:pt x="78" y="46"/>
                    <a:pt x="76" y="44"/>
                    <a:pt x="75" y="44"/>
                  </a:cubicBezTo>
                  <a:cubicBezTo>
                    <a:pt x="74" y="44"/>
                    <a:pt x="65" y="44"/>
                    <a:pt x="63" y="42"/>
                  </a:cubicBezTo>
                  <a:cubicBezTo>
                    <a:pt x="60" y="39"/>
                    <a:pt x="57" y="35"/>
                    <a:pt x="56" y="34"/>
                  </a:cubicBezTo>
                  <a:cubicBezTo>
                    <a:pt x="54" y="34"/>
                    <a:pt x="53" y="32"/>
                    <a:pt x="50" y="30"/>
                  </a:cubicBezTo>
                  <a:cubicBezTo>
                    <a:pt x="47" y="28"/>
                    <a:pt x="38" y="24"/>
                    <a:pt x="35" y="18"/>
                  </a:cubicBezTo>
                  <a:cubicBezTo>
                    <a:pt x="31" y="13"/>
                    <a:pt x="27" y="10"/>
                    <a:pt x="24" y="10"/>
                  </a:cubicBezTo>
                  <a:cubicBezTo>
                    <a:pt x="22" y="9"/>
                    <a:pt x="14" y="9"/>
                    <a:pt x="10" y="7"/>
                  </a:cubicBezTo>
                  <a:cubicBezTo>
                    <a:pt x="7" y="5"/>
                    <a:pt x="2" y="0"/>
                    <a:pt x="1" y="2"/>
                  </a:cubicBezTo>
                  <a:cubicBezTo>
                    <a:pt x="0" y="3"/>
                    <a:pt x="5" y="15"/>
                    <a:pt x="7" y="17"/>
                  </a:cubicBezTo>
                  <a:cubicBezTo>
                    <a:pt x="10" y="20"/>
                    <a:pt x="16" y="23"/>
                    <a:pt x="16" y="24"/>
                  </a:cubicBezTo>
                  <a:cubicBezTo>
                    <a:pt x="15" y="26"/>
                    <a:pt x="15" y="27"/>
                    <a:pt x="20" y="30"/>
                  </a:cubicBezTo>
                  <a:cubicBezTo>
                    <a:pt x="25" y="32"/>
                    <a:pt x="28" y="35"/>
                    <a:pt x="30" y="38"/>
                  </a:cubicBezTo>
                  <a:cubicBezTo>
                    <a:pt x="33" y="41"/>
                    <a:pt x="31" y="43"/>
                    <a:pt x="35" y="44"/>
                  </a:cubicBezTo>
                  <a:cubicBezTo>
                    <a:pt x="39" y="44"/>
                    <a:pt x="44" y="46"/>
                    <a:pt x="45" y="49"/>
                  </a:cubicBezTo>
                  <a:cubicBezTo>
                    <a:pt x="45" y="51"/>
                    <a:pt x="46" y="59"/>
                    <a:pt x="52" y="63"/>
                  </a:cubicBezTo>
                  <a:cubicBezTo>
                    <a:pt x="58" y="67"/>
                    <a:pt x="58" y="67"/>
                    <a:pt x="60" y="70"/>
                  </a:cubicBezTo>
                  <a:cubicBezTo>
                    <a:pt x="62" y="74"/>
                    <a:pt x="61" y="74"/>
                    <a:pt x="67" y="77"/>
                  </a:cubicBezTo>
                  <a:cubicBezTo>
                    <a:pt x="72" y="80"/>
                    <a:pt x="72" y="90"/>
                    <a:pt x="77" y="95"/>
                  </a:cubicBezTo>
                  <a:cubicBezTo>
                    <a:pt x="82" y="100"/>
                    <a:pt x="94" y="110"/>
                    <a:pt x="97" y="112"/>
                  </a:cubicBezTo>
                  <a:cubicBezTo>
                    <a:pt x="100" y="114"/>
                    <a:pt x="111" y="123"/>
                    <a:pt x="113" y="125"/>
                  </a:cubicBezTo>
                  <a:cubicBezTo>
                    <a:pt x="114" y="126"/>
                    <a:pt x="127" y="139"/>
                    <a:pt x="125" y="135"/>
                  </a:cubicBezTo>
                  <a:cubicBezTo>
                    <a:pt x="123" y="132"/>
                    <a:pt x="120" y="129"/>
                    <a:pt x="122" y="129"/>
                  </a:cubicBezTo>
                  <a:cubicBezTo>
                    <a:pt x="124" y="129"/>
                    <a:pt x="128" y="132"/>
                    <a:pt x="130" y="13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4" name="Freeform 21"/>
            <p:cNvSpPr>
              <a:spLocks noChangeArrowheads="1"/>
            </p:cNvSpPr>
            <p:nvPr/>
          </p:nvSpPr>
          <p:spPr bwMode="auto">
            <a:xfrm>
              <a:off x="5441224" y="4084171"/>
              <a:ext cx="197152" cy="63942"/>
            </a:xfrm>
            <a:custGeom>
              <a:avLst/>
              <a:gdLst>
                <a:gd name="T0" fmla="*/ 2147483647 w 107"/>
                <a:gd name="T1" fmla="*/ 2147483647 h 33"/>
                <a:gd name="T2" fmla="*/ 2147483647 w 107"/>
                <a:gd name="T3" fmla="*/ 2147483647 h 33"/>
                <a:gd name="T4" fmla="*/ 2147483647 w 107"/>
                <a:gd name="T5" fmla="*/ 2147483647 h 33"/>
                <a:gd name="T6" fmla="*/ 2147483647 w 107"/>
                <a:gd name="T7" fmla="*/ 2147483647 h 33"/>
                <a:gd name="T8" fmla="*/ 2147483647 w 107"/>
                <a:gd name="T9" fmla="*/ 2147483647 h 33"/>
                <a:gd name="T10" fmla="*/ 2147483647 w 107"/>
                <a:gd name="T11" fmla="*/ 2147483647 h 33"/>
                <a:gd name="T12" fmla="*/ 2147483647 w 107"/>
                <a:gd name="T13" fmla="*/ 2147483647 h 33"/>
                <a:gd name="T14" fmla="*/ 2147483647 w 107"/>
                <a:gd name="T15" fmla="*/ 2147483647 h 33"/>
                <a:gd name="T16" fmla="*/ 2147483647 w 107"/>
                <a:gd name="T17" fmla="*/ 2147483647 h 33"/>
                <a:gd name="T18" fmla="*/ 2147483647 w 107"/>
                <a:gd name="T19" fmla="*/ 2147483647 h 33"/>
                <a:gd name="T20" fmla="*/ 2147483647 w 107"/>
                <a:gd name="T21" fmla="*/ 2147483647 h 33"/>
                <a:gd name="T22" fmla="*/ 2147483647 w 107"/>
                <a:gd name="T23" fmla="*/ 2147483647 h 33"/>
                <a:gd name="T24" fmla="*/ 2147483647 w 107"/>
                <a:gd name="T25" fmla="*/ 2147483647 h 33"/>
                <a:gd name="T26" fmla="*/ 2147483647 w 107"/>
                <a:gd name="T27" fmla="*/ 2147483647 h 33"/>
                <a:gd name="T28" fmla="*/ 2147483647 w 107"/>
                <a:gd name="T29" fmla="*/ 2147483647 h 33"/>
                <a:gd name="T30" fmla="*/ 2147483647 w 107"/>
                <a:gd name="T31" fmla="*/ 2147483647 h 33"/>
                <a:gd name="T32" fmla="*/ 2147483647 w 107"/>
                <a:gd name="T33" fmla="*/ 2147483647 h 33"/>
                <a:gd name="T34" fmla="*/ 2147483647 w 107"/>
                <a:gd name="T35" fmla="*/ 2147483647 h 33"/>
                <a:gd name="T36" fmla="*/ 2147483647 w 107"/>
                <a:gd name="T37" fmla="*/ 2147483647 h 33"/>
                <a:gd name="T38" fmla="*/ 2147483647 w 107"/>
                <a:gd name="T39" fmla="*/ 2147483647 h 33"/>
                <a:gd name="T40" fmla="*/ 2147483647 w 107"/>
                <a:gd name="T41" fmla="*/ 2147483647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7"/>
                <a:gd name="T64" fmla="*/ 0 h 33"/>
                <a:gd name="T65" fmla="*/ 107 w 107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7" h="33">
                  <a:moveTo>
                    <a:pt x="104" y="22"/>
                  </a:moveTo>
                  <a:cubicBezTo>
                    <a:pt x="103" y="20"/>
                    <a:pt x="99" y="20"/>
                    <a:pt x="98" y="20"/>
                  </a:cubicBezTo>
                  <a:cubicBezTo>
                    <a:pt x="96" y="20"/>
                    <a:pt x="96" y="17"/>
                    <a:pt x="94" y="16"/>
                  </a:cubicBezTo>
                  <a:cubicBezTo>
                    <a:pt x="91" y="15"/>
                    <a:pt x="93" y="13"/>
                    <a:pt x="94" y="13"/>
                  </a:cubicBezTo>
                  <a:cubicBezTo>
                    <a:pt x="95" y="13"/>
                    <a:pt x="97" y="12"/>
                    <a:pt x="94" y="11"/>
                  </a:cubicBezTo>
                  <a:cubicBezTo>
                    <a:pt x="91" y="9"/>
                    <a:pt x="77" y="10"/>
                    <a:pt x="72" y="9"/>
                  </a:cubicBezTo>
                  <a:cubicBezTo>
                    <a:pt x="67" y="7"/>
                    <a:pt x="65" y="6"/>
                    <a:pt x="61" y="6"/>
                  </a:cubicBezTo>
                  <a:cubicBezTo>
                    <a:pt x="57" y="7"/>
                    <a:pt x="55" y="10"/>
                    <a:pt x="50" y="9"/>
                  </a:cubicBezTo>
                  <a:cubicBezTo>
                    <a:pt x="45" y="9"/>
                    <a:pt x="42" y="10"/>
                    <a:pt x="39" y="9"/>
                  </a:cubicBezTo>
                  <a:cubicBezTo>
                    <a:pt x="36" y="9"/>
                    <a:pt x="29" y="2"/>
                    <a:pt x="25" y="1"/>
                  </a:cubicBezTo>
                  <a:cubicBezTo>
                    <a:pt x="22" y="0"/>
                    <a:pt x="21" y="3"/>
                    <a:pt x="18" y="3"/>
                  </a:cubicBezTo>
                  <a:cubicBezTo>
                    <a:pt x="16" y="3"/>
                    <a:pt x="9" y="3"/>
                    <a:pt x="8" y="4"/>
                  </a:cubicBezTo>
                  <a:cubicBezTo>
                    <a:pt x="7" y="5"/>
                    <a:pt x="6" y="8"/>
                    <a:pt x="3" y="10"/>
                  </a:cubicBezTo>
                  <a:cubicBezTo>
                    <a:pt x="0" y="12"/>
                    <a:pt x="9" y="12"/>
                    <a:pt x="14" y="13"/>
                  </a:cubicBezTo>
                  <a:cubicBezTo>
                    <a:pt x="18" y="14"/>
                    <a:pt x="14" y="15"/>
                    <a:pt x="12" y="16"/>
                  </a:cubicBezTo>
                  <a:cubicBezTo>
                    <a:pt x="10" y="18"/>
                    <a:pt x="24" y="19"/>
                    <a:pt x="28" y="19"/>
                  </a:cubicBezTo>
                  <a:cubicBezTo>
                    <a:pt x="32" y="20"/>
                    <a:pt x="43" y="20"/>
                    <a:pt x="49" y="22"/>
                  </a:cubicBezTo>
                  <a:cubicBezTo>
                    <a:pt x="55" y="23"/>
                    <a:pt x="55" y="24"/>
                    <a:pt x="63" y="27"/>
                  </a:cubicBezTo>
                  <a:cubicBezTo>
                    <a:pt x="72" y="30"/>
                    <a:pt x="84" y="27"/>
                    <a:pt x="91" y="27"/>
                  </a:cubicBezTo>
                  <a:cubicBezTo>
                    <a:pt x="98" y="27"/>
                    <a:pt x="96" y="29"/>
                    <a:pt x="104" y="32"/>
                  </a:cubicBezTo>
                  <a:cubicBezTo>
                    <a:pt x="107" y="33"/>
                    <a:pt x="104" y="24"/>
                    <a:pt x="104" y="2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5" name="Freeform 22"/>
            <p:cNvSpPr>
              <a:spLocks noChangeArrowheads="1"/>
            </p:cNvSpPr>
            <p:nvPr/>
          </p:nvSpPr>
          <p:spPr bwMode="auto">
            <a:xfrm>
              <a:off x="5638377" y="4130530"/>
              <a:ext cx="19564" cy="9592"/>
            </a:xfrm>
            <a:custGeom>
              <a:avLst/>
              <a:gdLst>
                <a:gd name="T0" fmla="*/ 2147483647 w 11"/>
                <a:gd name="T1" fmla="*/ 2147483647 h 5"/>
                <a:gd name="T2" fmla="*/ 2147483647 w 11"/>
                <a:gd name="T3" fmla="*/ 2147483647 h 5"/>
                <a:gd name="T4" fmla="*/ 2147483647 w 11"/>
                <a:gd name="T5" fmla="*/ 2147483647 h 5"/>
                <a:gd name="T6" fmla="*/ 2147483647 w 11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5"/>
                <a:gd name="T14" fmla="*/ 11 w 11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5">
                  <a:moveTo>
                    <a:pt x="8" y="5"/>
                  </a:moveTo>
                  <a:cubicBezTo>
                    <a:pt x="11" y="5"/>
                    <a:pt x="10" y="2"/>
                    <a:pt x="10" y="2"/>
                  </a:cubicBezTo>
                  <a:cubicBezTo>
                    <a:pt x="10" y="1"/>
                    <a:pt x="5" y="0"/>
                    <a:pt x="3" y="1"/>
                  </a:cubicBezTo>
                  <a:cubicBezTo>
                    <a:pt x="0" y="2"/>
                    <a:pt x="3" y="5"/>
                    <a:pt x="8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6" name="Freeform 23"/>
            <p:cNvSpPr>
              <a:spLocks noChangeArrowheads="1"/>
            </p:cNvSpPr>
            <p:nvPr/>
          </p:nvSpPr>
          <p:spPr bwMode="auto">
            <a:xfrm>
              <a:off x="5665466" y="4138523"/>
              <a:ext cx="16555" cy="12788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0 h 6"/>
                <a:gd name="T4" fmla="*/ 2147483647 w 9"/>
                <a:gd name="T5" fmla="*/ 2147483647 h 6"/>
                <a:gd name="T6" fmla="*/ 0 60000 65536"/>
                <a:gd name="T7" fmla="*/ 0 60000 65536"/>
                <a:gd name="T8" fmla="*/ 0 60000 65536"/>
                <a:gd name="T9" fmla="*/ 0 w 9"/>
                <a:gd name="T10" fmla="*/ 0 h 6"/>
                <a:gd name="T11" fmla="*/ 9 w 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6">
                  <a:moveTo>
                    <a:pt x="4" y="6"/>
                  </a:moveTo>
                  <a:cubicBezTo>
                    <a:pt x="8" y="6"/>
                    <a:pt x="9" y="0"/>
                    <a:pt x="6" y="0"/>
                  </a:cubicBezTo>
                  <a:cubicBezTo>
                    <a:pt x="2" y="0"/>
                    <a:pt x="0" y="5"/>
                    <a:pt x="4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7" name="Freeform 24"/>
            <p:cNvSpPr>
              <a:spLocks noChangeArrowheads="1"/>
            </p:cNvSpPr>
            <p:nvPr/>
          </p:nvSpPr>
          <p:spPr bwMode="auto">
            <a:xfrm>
              <a:off x="5686536" y="4138523"/>
              <a:ext cx="24080" cy="9592"/>
            </a:xfrm>
            <a:custGeom>
              <a:avLst/>
              <a:gdLst>
                <a:gd name="T0" fmla="*/ 2147483647 w 13"/>
                <a:gd name="T1" fmla="*/ 2147483647 h 5"/>
                <a:gd name="T2" fmla="*/ 2147483647 w 13"/>
                <a:gd name="T3" fmla="*/ 2147483647 h 5"/>
                <a:gd name="T4" fmla="*/ 2147483647 w 13"/>
                <a:gd name="T5" fmla="*/ 2147483647 h 5"/>
                <a:gd name="T6" fmla="*/ 2147483647 w 13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5"/>
                <a:gd name="T14" fmla="*/ 13 w 1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5">
                  <a:moveTo>
                    <a:pt x="2" y="3"/>
                  </a:moveTo>
                  <a:cubicBezTo>
                    <a:pt x="0" y="5"/>
                    <a:pt x="7" y="5"/>
                    <a:pt x="10" y="5"/>
                  </a:cubicBezTo>
                  <a:cubicBezTo>
                    <a:pt x="13" y="5"/>
                    <a:pt x="11" y="2"/>
                    <a:pt x="8" y="1"/>
                  </a:cubicBezTo>
                  <a:cubicBezTo>
                    <a:pt x="4" y="0"/>
                    <a:pt x="3" y="1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8" name="Freeform 25"/>
            <p:cNvSpPr>
              <a:spLocks noChangeArrowheads="1"/>
            </p:cNvSpPr>
            <p:nvPr/>
          </p:nvSpPr>
          <p:spPr bwMode="auto">
            <a:xfrm>
              <a:off x="5695566" y="4133726"/>
              <a:ext cx="36119" cy="14387"/>
            </a:xfrm>
            <a:custGeom>
              <a:avLst/>
              <a:gdLst>
                <a:gd name="T0" fmla="*/ 2147483647 w 20"/>
                <a:gd name="T1" fmla="*/ 2147483647 h 8"/>
                <a:gd name="T2" fmla="*/ 2147483647 w 20"/>
                <a:gd name="T3" fmla="*/ 2147483647 h 8"/>
                <a:gd name="T4" fmla="*/ 2147483647 w 20"/>
                <a:gd name="T5" fmla="*/ 2147483647 h 8"/>
                <a:gd name="T6" fmla="*/ 2147483647 w 20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8"/>
                <a:gd name="T14" fmla="*/ 20 w 20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8">
                  <a:moveTo>
                    <a:pt x="16" y="8"/>
                  </a:moveTo>
                  <a:cubicBezTo>
                    <a:pt x="17" y="8"/>
                    <a:pt x="19" y="6"/>
                    <a:pt x="20" y="4"/>
                  </a:cubicBezTo>
                  <a:cubicBezTo>
                    <a:pt x="20" y="2"/>
                    <a:pt x="16" y="2"/>
                    <a:pt x="8" y="1"/>
                  </a:cubicBezTo>
                  <a:cubicBezTo>
                    <a:pt x="0" y="0"/>
                    <a:pt x="14" y="8"/>
                    <a:pt x="16" y="8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9" name="Freeform 26"/>
            <p:cNvSpPr>
              <a:spLocks noChangeArrowheads="1"/>
            </p:cNvSpPr>
            <p:nvPr/>
          </p:nvSpPr>
          <p:spPr bwMode="auto">
            <a:xfrm>
              <a:off x="5734696" y="4156106"/>
              <a:ext cx="45150" cy="30373"/>
            </a:xfrm>
            <a:custGeom>
              <a:avLst/>
              <a:gdLst>
                <a:gd name="T0" fmla="*/ 2147483647 w 25"/>
                <a:gd name="T1" fmla="*/ 2147483647 h 15"/>
                <a:gd name="T2" fmla="*/ 2147483647 w 25"/>
                <a:gd name="T3" fmla="*/ 2147483647 h 15"/>
                <a:gd name="T4" fmla="*/ 2147483647 w 25"/>
                <a:gd name="T5" fmla="*/ 2147483647 h 15"/>
                <a:gd name="T6" fmla="*/ 2147483647 w 25"/>
                <a:gd name="T7" fmla="*/ 2147483647 h 15"/>
                <a:gd name="T8" fmla="*/ 2147483647 w 25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5"/>
                <a:gd name="T17" fmla="*/ 25 w 2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5">
                  <a:moveTo>
                    <a:pt x="8" y="1"/>
                  </a:moveTo>
                  <a:cubicBezTo>
                    <a:pt x="4" y="0"/>
                    <a:pt x="0" y="2"/>
                    <a:pt x="5" y="4"/>
                  </a:cubicBezTo>
                  <a:cubicBezTo>
                    <a:pt x="10" y="6"/>
                    <a:pt x="14" y="11"/>
                    <a:pt x="20" y="13"/>
                  </a:cubicBezTo>
                  <a:cubicBezTo>
                    <a:pt x="25" y="15"/>
                    <a:pt x="23" y="11"/>
                    <a:pt x="23" y="10"/>
                  </a:cubicBezTo>
                  <a:cubicBezTo>
                    <a:pt x="23" y="9"/>
                    <a:pt x="13" y="2"/>
                    <a:pt x="8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30" name="Freeform 27"/>
            <p:cNvSpPr>
              <a:spLocks noChangeArrowheads="1"/>
            </p:cNvSpPr>
            <p:nvPr/>
          </p:nvSpPr>
          <p:spPr bwMode="auto">
            <a:xfrm>
              <a:off x="5745231" y="4135325"/>
              <a:ext cx="72239" cy="15986"/>
            </a:xfrm>
            <a:custGeom>
              <a:avLst/>
              <a:gdLst>
                <a:gd name="T0" fmla="*/ 2147483647 w 39"/>
                <a:gd name="T1" fmla="*/ 2147483647 h 8"/>
                <a:gd name="T2" fmla="*/ 2147483647 w 39"/>
                <a:gd name="T3" fmla="*/ 2147483647 h 8"/>
                <a:gd name="T4" fmla="*/ 2147483647 w 39"/>
                <a:gd name="T5" fmla="*/ 2147483647 h 8"/>
                <a:gd name="T6" fmla="*/ 2147483647 w 39"/>
                <a:gd name="T7" fmla="*/ 2147483647 h 8"/>
                <a:gd name="T8" fmla="*/ 2147483647 w 39"/>
                <a:gd name="T9" fmla="*/ 2147483647 h 8"/>
                <a:gd name="T10" fmla="*/ 2147483647 w 39"/>
                <a:gd name="T11" fmla="*/ 2147483647 h 8"/>
                <a:gd name="T12" fmla="*/ 2147483647 w 39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8"/>
                <a:gd name="T23" fmla="*/ 39 w 3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8">
                  <a:moveTo>
                    <a:pt x="30" y="7"/>
                  </a:moveTo>
                  <a:cubicBezTo>
                    <a:pt x="31" y="7"/>
                    <a:pt x="35" y="5"/>
                    <a:pt x="37" y="3"/>
                  </a:cubicBezTo>
                  <a:cubicBezTo>
                    <a:pt x="39" y="1"/>
                    <a:pt x="32" y="2"/>
                    <a:pt x="27" y="3"/>
                  </a:cubicBezTo>
                  <a:cubicBezTo>
                    <a:pt x="23" y="5"/>
                    <a:pt x="17" y="3"/>
                    <a:pt x="11" y="2"/>
                  </a:cubicBezTo>
                  <a:cubicBezTo>
                    <a:pt x="5" y="0"/>
                    <a:pt x="4" y="2"/>
                    <a:pt x="2" y="5"/>
                  </a:cubicBezTo>
                  <a:cubicBezTo>
                    <a:pt x="0" y="7"/>
                    <a:pt x="13" y="7"/>
                    <a:pt x="17" y="8"/>
                  </a:cubicBezTo>
                  <a:cubicBezTo>
                    <a:pt x="20" y="8"/>
                    <a:pt x="28" y="7"/>
                    <a:pt x="30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31" name="Freeform 28"/>
            <p:cNvSpPr>
              <a:spLocks noChangeArrowheads="1"/>
            </p:cNvSpPr>
            <p:nvPr/>
          </p:nvSpPr>
          <p:spPr bwMode="auto">
            <a:xfrm>
              <a:off x="5828004" y="4140120"/>
              <a:ext cx="67724" cy="36767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2147483647 h 18"/>
                <a:gd name="T4" fmla="*/ 2147483647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2147483647 w 37"/>
                <a:gd name="T11" fmla="*/ 2147483647 h 18"/>
                <a:gd name="T12" fmla="*/ 2147483647 w 37"/>
                <a:gd name="T13" fmla="*/ 2147483647 h 18"/>
                <a:gd name="T14" fmla="*/ 2147483647 w 37"/>
                <a:gd name="T15" fmla="*/ 2147483647 h 18"/>
                <a:gd name="T16" fmla="*/ 2147483647 w 37"/>
                <a:gd name="T17" fmla="*/ 2147483647 h 18"/>
                <a:gd name="T18" fmla="*/ 2147483647 w 37"/>
                <a:gd name="T19" fmla="*/ 2147483647 h 18"/>
                <a:gd name="T20" fmla="*/ 2147483647 w 37"/>
                <a:gd name="T21" fmla="*/ 2147483647 h 18"/>
                <a:gd name="T22" fmla="*/ 2147483647 w 37"/>
                <a:gd name="T23" fmla="*/ 2147483647 h 18"/>
                <a:gd name="T24" fmla="*/ 2147483647 w 37"/>
                <a:gd name="T25" fmla="*/ 2147483647 h 18"/>
                <a:gd name="T26" fmla="*/ 2147483647 w 37"/>
                <a:gd name="T27" fmla="*/ 2147483647 h 18"/>
                <a:gd name="T28" fmla="*/ 2147483647 w 37"/>
                <a:gd name="T29" fmla="*/ 2147483647 h 18"/>
                <a:gd name="T30" fmla="*/ 2147483647 w 37"/>
                <a:gd name="T31" fmla="*/ 2147483647 h 18"/>
                <a:gd name="T32" fmla="*/ 2147483647 w 37"/>
                <a:gd name="T33" fmla="*/ 2147483647 h 18"/>
                <a:gd name="T34" fmla="*/ 2147483647 w 37"/>
                <a:gd name="T35" fmla="*/ 2147483647 h 18"/>
                <a:gd name="T36" fmla="*/ 2147483647 w 37"/>
                <a:gd name="T37" fmla="*/ 2147483647 h 18"/>
                <a:gd name="T38" fmla="*/ 2147483647 w 37"/>
                <a:gd name="T39" fmla="*/ 2147483647 h 18"/>
                <a:gd name="T40" fmla="*/ 2147483647 w 37"/>
                <a:gd name="T41" fmla="*/ 2147483647 h 18"/>
                <a:gd name="T42" fmla="*/ 2147483647 w 37"/>
                <a:gd name="T43" fmla="*/ 2147483647 h 18"/>
                <a:gd name="T44" fmla="*/ 2147483647 w 37"/>
                <a:gd name="T45" fmla="*/ 2147483647 h 18"/>
                <a:gd name="T46" fmla="*/ 2147483647 w 37"/>
                <a:gd name="T47" fmla="*/ 2147483647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7"/>
                <a:gd name="T73" fmla="*/ 0 h 18"/>
                <a:gd name="T74" fmla="*/ 37 w 37"/>
                <a:gd name="T75" fmla="*/ 18 h 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7" h="18">
                  <a:moveTo>
                    <a:pt x="10" y="17"/>
                  </a:moveTo>
                  <a:cubicBezTo>
                    <a:pt x="10" y="18"/>
                    <a:pt x="11" y="17"/>
                    <a:pt x="12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17"/>
                    <a:pt x="14" y="16"/>
                    <a:pt x="14" y="16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6" y="15"/>
                    <a:pt x="16" y="15"/>
                    <a:pt x="17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3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21" y="10"/>
                    <a:pt x="22" y="9"/>
                  </a:cubicBezTo>
                  <a:cubicBezTo>
                    <a:pt x="22" y="9"/>
                    <a:pt x="23" y="8"/>
                    <a:pt x="23" y="8"/>
                  </a:cubicBezTo>
                  <a:cubicBezTo>
                    <a:pt x="24" y="8"/>
                    <a:pt x="24" y="7"/>
                    <a:pt x="24" y="7"/>
                  </a:cubicBezTo>
                  <a:cubicBezTo>
                    <a:pt x="24" y="7"/>
                    <a:pt x="24" y="7"/>
                    <a:pt x="25" y="7"/>
                  </a:cubicBezTo>
                  <a:cubicBezTo>
                    <a:pt x="25" y="6"/>
                    <a:pt x="25" y="6"/>
                    <a:pt x="26" y="6"/>
                  </a:cubicBezTo>
                  <a:cubicBezTo>
                    <a:pt x="27" y="6"/>
                    <a:pt x="37" y="4"/>
                    <a:pt x="33" y="2"/>
                  </a:cubicBezTo>
                  <a:cubicBezTo>
                    <a:pt x="28" y="0"/>
                    <a:pt x="16" y="2"/>
                    <a:pt x="15" y="4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6"/>
                    <a:pt x="12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7" y="10"/>
                    <a:pt x="6" y="11"/>
                    <a:pt x="5" y="12"/>
                  </a:cubicBezTo>
                  <a:cubicBezTo>
                    <a:pt x="0" y="16"/>
                    <a:pt x="4" y="17"/>
                    <a:pt x="10" y="1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32" name="Freeform 29"/>
            <p:cNvSpPr>
              <a:spLocks noChangeArrowheads="1"/>
            </p:cNvSpPr>
            <p:nvPr/>
          </p:nvSpPr>
          <p:spPr bwMode="auto">
            <a:xfrm>
              <a:off x="5704596" y="3927511"/>
              <a:ext cx="112874" cy="145470"/>
            </a:xfrm>
            <a:custGeom>
              <a:avLst/>
              <a:gdLst>
                <a:gd name="T0" fmla="*/ 2147483647 w 61"/>
                <a:gd name="T1" fmla="*/ 2147483647 h 74"/>
                <a:gd name="T2" fmla="*/ 2147483647 w 61"/>
                <a:gd name="T3" fmla="*/ 2147483647 h 74"/>
                <a:gd name="T4" fmla="*/ 2147483647 w 61"/>
                <a:gd name="T5" fmla="*/ 2147483647 h 74"/>
                <a:gd name="T6" fmla="*/ 2147483647 w 61"/>
                <a:gd name="T7" fmla="*/ 2147483647 h 74"/>
                <a:gd name="T8" fmla="*/ 2147483647 w 61"/>
                <a:gd name="T9" fmla="*/ 2147483647 h 74"/>
                <a:gd name="T10" fmla="*/ 2147483647 w 61"/>
                <a:gd name="T11" fmla="*/ 2147483647 h 74"/>
                <a:gd name="T12" fmla="*/ 2147483647 w 61"/>
                <a:gd name="T13" fmla="*/ 0 h 74"/>
                <a:gd name="T14" fmla="*/ 2147483647 w 61"/>
                <a:gd name="T15" fmla="*/ 2147483647 h 74"/>
                <a:gd name="T16" fmla="*/ 2147483647 w 61"/>
                <a:gd name="T17" fmla="*/ 2147483647 h 74"/>
                <a:gd name="T18" fmla="*/ 2147483647 w 61"/>
                <a:gd name="T19" fmla="*/ 2147483647 h 74"/>
                <a:gd name="T20" fmla="*/ 2147483647 w 61"/>
                <a:gd name="T21" fmla="*/ 2147483647 h 74"/>
                <a:gd name="T22" fmla="*/ 2147483647 w 61"/>
                <a:gd name="T23" fmla="*/ 2147483647 h 74"/>
                <a:gd name="T24" fmla="*/ 2147483647 w 61"/>
                <a:gd name="T25" fmla="*/ 2147483647 h 74"/>
                <a:gd name="T26" fmla="*/ 2147483647 w 61"/>
                <a:gd name="T27" fmla="*/ 2147483647 h 74"/>
                <a:gd name="T28" fmla="*/ 2147483647 w 61"/>
                <a:gd name="T29" fmla="*/ 2147483647 h 74"/>
                <a:gd name="T30" fmla="*/ 2147483647 w 61"/>
                <a:gd name="T31" fmla="*/ 2147483647 h 74"/>
                <a:gd name="T32" fmla="*/ 2147483647 w 61"/>
                <a:gd name="T33" fmla="*/ 2147483647 h 74"/>
                <a:gd name="T34" fmla="*/ 2147483647 w 61"/>
                <a:gd name="T35" fmla="*/ 2147483647 h 74"/>
                <a:gd name="T36" fmla="*/ 2147483647 w 61"/>
                <a:gd name="T37" fmla="*/ 2147483647 h 74"/>
                <a:gd name="T38" fmla="*/ 2147483647 w 61"/>
                <a:gd name="T39" fmla="*/ 2147483647 h 74"/>
                <a:gd name="T40" fmla="*/ 2147483647 w 61"/>
                <a:gd name="T41" fmla="*/ 2147483647 h 74"/>
                <a:gd name="T42" fmla="*/ 2147483647 w 61"/>
                <a:gd name="T43" fmla="*/ 2147483647 h 74"/>
                <a:gd name="T44" fmla="*/ 2147483647 w 61"/>
                <a:gd name="T45" fmla="*/ 2147483647 h 74"/>
                <a:gd name="T46" fmla="*/ 2147483647 w 61"/>
                <a:gd name="T47" fmla="*/ 2147483647 h 74"/>
                <a:gd name="T48" fmla="*/ 2147483647 w 61"/>
                <a:gd name="T49" fmla="*/ 2147483647 h 74"/>
                <a:gd name="T50" fmla="*/ 2147483647 w 61"/>
                <a:gd name="T51" fmla="*/ 2147483647 h 74"/>
                <a:gd name="T52" fmla="*/ 2147483647 w 61"/>
                <a:gd name="T53" fmla="*/ 2147483647 h 74"/>
                <a:gd name="T54" fmla="*/ 2147483647 w 61"/>
                <a:gd name="T55" fmla="*/ 2147483647 h 74"/>
                <a:gd name="T56" fmla="*/ 2147483647 w 61"/>
                <a:gd name="T57" fmla="*/ 2147483647 h 74"/>
                <a:gd name="T58" fmla="*/ 2147483647 w 61"/>
                <a:gd name="T59" fmla="*/ 2147483647 h 74"/>
                <a:gd name="T60" fmla="*/ 2147483647 w 61"/>
                <a:gd name="T61" fmla="*/ 2147483647 h 74"/>
                <a:gd name="T62" fmla="*/ 2147483647 w 61"/>
                <a:gd name="T63" fmla="*/ 2147483647 h 74"/>
                <a:gd name="T64" fmla="*/ 2147483647 w 61"/>
                <a:gd name="T65" fmla="*/ 2147483647 h 74"/>
                <a:gd name="T66" fmla="*/ 2147483647 w 61"/>
                <a:gd name="T67" fmla="*/ 2147483647 h 74"/>
                <a:gd name="T68" fmla="*/ 2147483647 w 61"/>
                <a:gd name="T69" fmla="*/ 2147483647 h 74"/>
                <a:gd name="T70" fmla="*/ 2147483647 w 61"/>
                <a:gd name="T71" fmla="*/ 2147483647 h 74"/>
                <a:gd name="T72" fmla="*/ 2147483647 w 61"/>
                <a:gd name="T73" fmla="*/ 2147483647 h 74"/>
                <a:gd name="T74" fmla="*/ 2147483647 w 61"/>
                <a:gd name="T75" fmla="*/ 2147483647 h 74"/>
                <a:gd name="T76" fmla="*/ 2147483647 w 61"/>
                <a:gd name="T77" fmla="*/ 2147483647 h 7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1"/>
                <a:gd name="T118" fmla="*/ 0 h 74"/>
                <a:gd name="T119" fmla="*/ 61 w 61"/>
                <a:gd name="T120" fmla="*/ 74 h 7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1" h="74">
                  <a:moveTo>
                    <a:pt x="13" y="14"/>
                  </a:moveTo>
                  <a:cubicBezTo>
                    <a:pt x="13" y="12"/>
                    <a:pt x="17" y="12"/>
                    <a:pt x="20" y="13"/>
                  </a:cubicBezTo>
                  <a:cubicBezTo>
                    <a:pt x="23" y="13"/>
                    <a:pt x="29" y="13"/>
                    <a:pt x="31" y="12"/>
                  </a:cubicBezTo>
                  <a:cubicBezTo>
                    <a:pt x="32" y="11"/>
                    <a:pt x="38" y="13"/>
                    <a:pt x="42" y="14"/>
                  </a:cubicBezTo>
                  <a:cubicBezTo>
                    <a:pt x="46" y="15"/>
                    <a:pt x="48" y="14"/>
                    <a:pt x="51" y="13"/>
                  </a:cubicBezTo>
                  <a:cubicBezTo>
                    <a:pt x="53" y="11"/>
                    <a:pt x="58" y="7"/>
                    <a:pt x="59" y="6"/>
                  </a:cubicBezTo>
                  <a:cubicBezTo>
                    <a:pt x="60" y="4"/>
                    <a:pt x="61" y="0"/>
                    <a:pt x="59" y="0"/>
                  </a:cubicBezTo>
                  <a:cubicBezTo>
                    <a:pt x="56" y="0"/>
                    <a:pt x="54" y="5"/>
                    <a:pt x="52" y="7"/>
                  </a:cubicBezTo>
                  <a:cubicBezTo>
                    <a:pt x="50" y="9"/>
                    <a:pt x="42" y="6"/>
                    <a:pt x="38" y="6"/>
                  </a:cubicBezTo>
                  <a:cubicBezTo>
                    <a:pt x="34" y="6"/>
                    <a:pt x="29" y="6"/>
                    <a:pt x="23" y="4"/>
                  </a:cubicBezTo>
                  <a:cubicBezTo>
                    <a:pt x="17" y="2"/>
                    <a:pt x="17" y="1"/>
                    <a:pt x="16" y="4"/>
                  </a:cubicBezTo>
                  <a:cubicBezTo>
                    <a:pt x="14" y="7"/>
                    <a:pt x="14" y="6"/>
                    <a:pt x="11" y="9"/>
                  </a:cubicBezTo>
                  <a:cubicBezTo>
                    <a:pt x="8" y="11"/>
                    <a:pt x="8" y="20"/>
                    <a:pt x="5" y="22"/>
                  </a:cubicBezTo>
                  <a:cubicBezTo>
                    <a:pt x="2" y="24"/>
                    <a:pt x="4" y="27"/>
                    <a:pt x="2" y="29"/>
                  </a:cubicBezTo>
                  <a:cubicBezTo>
                    <a:pt x="0" y="31"/>
                    <a:pt x="3" y="35"/>
                    <a:pt x="2" y="40"/>
                  </a:cubicBezTo>
                  <a:cubicBezTo>
                    <a:pt x="1" y="45"/>
                    <a:pt x="0" y="44"/>
                    <a:pt x="1" y="49"/>
                  </a:cubicBezTo>
                  <a:cubicBezTo>
                    <a:pt x="2" y="55"/>
                    <a:pt x="6" y="53"/>
                    <a:pt x="10" y="55"/>
                  </a:cubicBezTo>
                  <a:cubicBezTo>
                    <a:pt x="13" y="56"/>
                    <a:pt x="14" y="63"/>
                    <a:pt x="12" y="67"/>
                  </a:cubicBezTo>
                  <a:cubicBezTo>
                    <a:pt x="10" y="72"/>
                    <a:pt x="10" y="72"/>
                    <a:pt x="13" y="73"/>
                  </a:cubicBezTo>
                  <a:cubicBezTo>
                    <a:pt x="15" y="74"/>
                    <a:pt x="21" y="73"/>
                    <a:pt x="22" y="72"/>
                  </a:cubicBezTo>
                  <a:cubicBezTo>
                    <a:pt x="23" y="72"/>
                    <a:pt x="19" y="57"/>
                    <a:pt x="19" y="55"/>
                  </a:cubicBezTo>
                  <a:cubicBezTo>
                    <a:pt x="18" y="53"/>
                    <a:pt x="19" y="46"/>
                    <a:pt x="20" y="45"/>
                  </a:cubicBezTo>
                  <a:cubicBezTo>
                    <a:pt x="20" y="45"/>
                    <a:pt x="29" y="44"/>
                    <a:pt x="27" y="45"/>
                  </a:cubicBezTo>
                  <a:cubicBezTo>
                    <a:pt x="26" y="47"/>
                    <a:pt x="24" y="51"/>
                    <a:pt x="27" y="53"/>
                  </a:cubicBezTo>
                  <a:cubicBezTo>
                    <a:pt x="31" y="56"/>
                    <a:pt x="31" y="60"/>
                    <a:pt x="32" y="62"/>
                  </a:cubicBezTo>
                  <a:cubicBezTo>
                    <a:pt x="33" y="63"/>
                    <a:pt x="34" y="66"/>
                    <a:pt x="36" y="66"/>
                  </a:cubicBezTo>
                  <a:cubicBezTo>
                    <a:pt x="38" y="67"/>
                    <a:pt x="40" y="65"/>
                    <a:pt x="40" y="64"/>
                  </a:cubicBezTo>
                  <a:cubicBezTo>
                    <a:pt x="40" y="63"/>
                    <a:pt x="43" y="62"/>
                    <a:pt x="44" y="61"/>
                  </a:cubicBezTo>
                  <a:cubicBezTo>
                    <a:pt x="46" y="61"/>
                    <a:pt x="43" y="57"/>
                    <a:pt x="39" y="54"/>
                  </a:cubicBezTo>
                  <a:cubicBezTo>
                    <a:pt x="36" y="51"/>
                    <a:pt x="39" y="49"/>
                    <a:pt x="40" y="48"/>
                  </a:cubicBezTo>
                  <a:cubicBezTo>
                    <a:pt x="41" y="47"/>
                    <a:pt x="42" y="42"/>
                    <a:pt x="36" y="42"/>
                  </a:cubicBezTo>
                  <a:cubicBezTo>
                    <a:pt x="30" y="41"/>
                    <a:pt x="31" y="38"/>
                    <a:pt x="30" y="36"/>
                  </a:cubicBezTo>
                  <a:cubicBezTo>
                    <a:pt x="30" y="35"/>
                    <a:pt x="33" y="29"/>
                    <a:pt x="34" y="28"/>
                  </a:cubicBezTo>
                  <a:cubicBezTo>
                    <a:pt x="35" y="26"/>
                    <a:pt x="39" y="25"/>
                    <a:pt x="41" y="24"/>
                  </a:cubicBezTo>
                  <a:cubicBezTo>
                    <a:pt x="44" y="22"/>
                    <a:pt x="44" y="20"/>
                    <a:pt x="38" y="21"/>
                  </a:cubicBezTo>
                  <a:cubicBezTo>
                    <a:pt x="33" y="21"/>
                    <a:pt x="26" y="23"/>
                    <a:pt x="25" y="26"/>
                  </a:cubicBezTo>
                  <a:cubicBezTo>
                    <a:pt x="24" y="29"/>
                    <a:pt x="20" y="29"/>
                    <a:pt x="16" y="29"/>
                  </a:cubicBezTo>
                  <a:cubicBezTo>
                    <a:pt x="13" y="29"/>
                    <a:pt x="10" y="23"/>
                    <a:pt x="11" y="21"/>
                  </a:cubicBezTo>
                  <a:cubicBezTo>
                    <a:pt x="12" y="20"/>
                    <a:pt x="14" y="16"/>
                    <a:pt x="13" y="1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33" name="Freeform 30"/>
            <p:cNvSpPr>
              <a:spLocks noChangeArrowheads="1"/>
            </p:cNvSpPr>
            <p:nvPr/>
          </p:nvSpPr>
          <p:spPr bwMode="auto">
            <a:xfrm>
              <a:off x="5498413" y="3809216"/>
              <a:ext cx="198657" cy="233393"/>
            </a:xfrm>
            <a:custGeom>
              <a:avLst/>
              <a:gdLst>
                <a:gd name="T0" fmla="*/ 2147483647 w 108"/>
                <a:gd name="T1" fmla="*/ 2147483647 h 119"/>
                <a:gd name="T2" fmla="*/ 2147483647 w 108"/>
                <a:gd name="T3" fmla="*/ 2147483647 h 119"/>
                <a:gd name="T4" fmla="*/ 2147483647 w 108"/>
                <a:gd name="T5" fmla="*/ 2147483647 h 119"/>
                <a:gd name="T6" fmla="*/ 2147483647 w 108"/>
                <a:gd name="T7" fmla="*/ 2147483647 h 119"/>
                <a:gd name="T8" fmla="*/ 2147483647 w 108"/>
                <a:gd name="T9" fmla="*/ 2147483647 h 119"/>
                <a:gd name="T10" fmla="*/ 2147483647 w 108"/>
                <a:gd name="T11" fmla="*/ 2147483647 h 119"/>
                <a:gd name="T12" fmla="*/ 2147483647 w 108"/>
                <a:gd name="T13" fmla="*/ 2147483647 h 119"/>
                <a:gd name="T14" fmla="*/ 2147483647 w 108"/>
                <a:gd name="T15" fmla="*/ 2147483647 h 119"/>
                <a:gd name="T16" fmla="*/ 2147483647 w 108"/>
                <a:gd name="T17" fmla="*/ 2147483647 h 119"/>
                <a:gd name="T18" fmla="*/ 2147483647 w 108"/>
                <a:gd name="T19" fmla="*/ 2147483647 h 119"/>
                <a:gd name="T20" fmla="*/ 2147483647 w 108"/>
                <a:gd name="T21" fmla="*/ 2147483647 h 119"/>
                <a:gd name="T22" fmla="*/ 2147483647 w 108"/>
                <a:gd name="T23" fmla="*/ 2147483647 h 119"/>
                <a:gd name="T24" fmla="*/ 2147483647 w 108"/>
                <a:gd name="T25" fmla="*/ 2147483647 h 119"/>
                <a:gd name="T26" fmla="*/ 2147483647 w 108"/>
                <a:gd name="T27" fmla="*/ 2147483647 h 119"/>
                <a:gd name="T28" fmla="*/ 2147483647 w 108"/>
                <a:gd name="T29" fmla="*/ 0 h 119"/>
                <a:gd name="T30" fmla="*/ 2147483647 w 108"/>
                <a:gd name="T31" fmla="*/ 2147483647 h 119"/>
                <a:gd name="T32" fmla="*/ 2147483647 w 108"/>
                <a:gd name="T33" fmla="*/ 2147483647 h 119"/>
                <a:gd name="T34" fmla="*/ 2147483647 w 108"/>
                <a:gd name="T35" fmla="*/ 2147483647 h 119"/>
                <a:gd name="T36" fmla="*/ 2147483647 w 108"/>
                <a:gd name="T37" fmla="*/ 2147483647 h 119"/>
                <a:gd name="T38" fmla="*/ 2147483647 w 108"/>
                <a:gd name="T39" fmla="*/ 2147483647 h 119"/>
                <a:gd name="T40" fmla="*/ 2147483647 w 108"/>
                <a:gd name="T41" fmla="*/ 2147483647 h 119"/>
                <a:gd name="T42" fmla="*/ 2147483647 w 108"/>
                <a:gd name="T43" fmla="*/ 2147483647 h 119"/>
                <a:gd name="T44" fmla="*/ 2147483647 w 108"/>
                <a:gd name="T45" fmla="*/ 2147483647 h 119"/>
                <a:gd name="T46" fmla="*/ 2147483647 w 108"/>
                <a:gd name="T47" fmla="*/ 2147483647 h 119"/>
                <a:gd name="T48" fmla="*/ 2147483647 w 108"/>
                <a:gd name="T49" fmla="*/ 2147483647 h 119"/>
                <a:gd name="T50" fmla="*/ 2147483647 w 108"/>
                <a:gd name="T51" fmla="*/ 2147483647 h 119"/>
                <a:gd name="T52" fmla="*/ 2147483647 w 108"/>
                <a:gd name="T53" fmla="*/ 2147483647 h 119"/>
                <a:gd name="T54" fmla="*/ 2147483647 w 108"/>
                <a:gd name="T55" fmla="*/ 2147483647 h 119"/>
                <a:gd name="T56" fmla="*/ 2147483647 w 108"/>
                <a:gd name="T57" fmla="*/ 2147483647 h 119"/>
                <a:gd name="T58" fmla="*/ 2147483647 w 108"/>
                <a:gd name="T59" fmla="*/ 2147483647 h 119"/>
                <a:gd name="T60" fmla="*/ 2147483647 w 108"/>
                <a:gd name="T61" fmla="*/ 2147483647 h 119"/>
                <a:gd name="T62" fmla="*/ 2147483647 w 108"/>
                <a:gd name="T63" fmla="*/ 2147483647 h 1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8"/>
                <a:gd name="T97" fmla="*/ 0 h 119"/>
                <a:gd name="T98" fmla="*/ 108 w 108"/>
                <a:gd name="T99" fmla="*/ 119 h 1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8" h="119">
                  <a:moveTo>
                    <a:pt x="8" y="85"/>
                  </a:moveTo>
                  <a:cubicBezTo>
                    <a:pt x="11" y="85"/>
                    <a:pt x="11" y="84"/>
                    <a:pt x="11" y="87"/>
                  </a:cubicBezTo>
                  <a:cubicBezTo>
                    <a:pt x="12" y="91"/>
                    <a:pt x="17" y="104"/>
                    <a:pt x="18" y="105"/>
                  </a:cubicBezTo>
                  <a:cubicBezTo>
                    <a:pt x="19" y="105"/>
                    <a:pt x="33" y="107"/>
                    <a:pt x="33" y="108"/>
                  </a:cubicBezTo>
                  <a:cubicBezTo>
                    <a:pt x="34" y="108"/>
                    <a:pt x="32" y="110"/>
                    <a:pt x="36" y="110"/>
                  </a:cubicBezTo>
                  <a:cubicBezTo>
                    <a:pt x="39" y="111"/>
                    <a:pt x="47" y="111"/>
                    <a:pt x="48" y="109"/>
                  </a:cubicBezTo>
                  <a:cubicBezTo>
                    <a:pt x="48" y="107"/>
                    <a:pt x="47" y="108"/>
                    <a:pt x="53" y="110"/>
                  </a:cubicBezTo>
                  <a:cubicBezTo>
                    <a:pt x="58" y="112"/>
                    <a:pt x="67" y="114"/>
                    <a:pt x="67" y="116"/>
                  </a:cubicBezTo>
                  <a:cubicBezTo>
                    <a:pt x="68" y="118"/>
                    <a:pt x="69" y="119"/>
                    <a:pt x="74" y="117"/>
                  </a:cubicBezTo>
                  <a:cubicBezTo>
                    <a:pt x="79" y="114"/>
                    <a:pt x="84" y="111"/>
                    <a:pt x="84" y="106"/>
                  </a:cubicBezTo>
                  <a:cubicBezTo>
                    <a:pt x="84" y="100"/>
                    <a:pt x="82" y="96"/>
                    <a:pt x="86" y="92"/>
                  </a:cubicBezTo>
                  <a:cubicBezTo>
                    <a:pt x="89" y="89"/>
                    <a:pt x="94" y="82"/>
                    <a:pt x="95" y="75"/>
                  </a:cubicBezTo>
                  <a:cubicBezTo>
                    <a:pt x="97" y="68"/>
                    <a:pt x="95" y="66"/>
                    <a:pt x="101" y="66"/>
                  </a:cubicBezTo>
                  <a:cubicBezTo>
                    <a:pt x="106" y="66"/>
                    <a:pt x="108" y="65"/>
                    <a:pt x="105" y="63"/>
                  </a:cubicBezTo>
                  <a:cubicBezTo>
                    <a:pt x="101" y="60"/>
                    <a:pt x="91" y="56"/>
                    <a:pt x="93" y="54"/>
                  </a:cubicBezTo>
                  <a:cubicBezTo>
                    <a:pt x="95" y="52"/>
                    <a:pt x="95" y="51"/>
                    <a:pt x="94" y="49"/>
                  </a:cubicBezTo>
                  <a:cubicBezTo>
                    <a:pt x="92" y="48"/>
                    <a:pt x="81" y="37"/>
                    <a:pt x="82" y="37"/>
                  </a:cubicBezTo>
                  <a:cubicBezTo>
                    <a:pt x="83" y="37"/>
                    <a:pt x="89" y="37"/>
                    <a:pt x="88" y="36"/>
                  </a:cubicBezTo>
                  <a:cubicBezTo>
                    <a:pt x="88" y="36"/>
                    <a:pt x="87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3"/>
                    <a:pt x="85" y="32"/>
                    <a:pt x="85" y="32"/>
                  </a:cubicBezTo>
                  <a:cubicBezTo>
                    <a:pt x="85" y="32"/>
                    <a:pt x="86" y="32"/>
                    <a:pt x="86" y="32"/>
                  </a:cubicBezTo>
                  <a:cubicBezTo>
                    <a:pt x="88" y="31"/>
                    <a:pt x="97" y="30"/>
                    <a:pt x="95" y="28"/>
                  </a:cubicBezTo>
                  <a:cubicBezTo>
                    <a:pt x="92" y="25"/>
                    <a:pt x="104" y="20"/>
                    <a:pt x="99" y="18"/>
                  </a:cubicBezTo>
                  <a:cubicBezTo>
                    <a:pt x="96" y="18"/>
                    <a:pt x="91" y="14"/>
                    <a:pt x="86" y="13"/>
                  </a:cubicBezTo>
                  <a:cubicBezTo>
                    <a:pt x="82" y="12"/>
                    <a:pt x="78" y="11"/>
                    <a:pt x="79" y="9"/>
                  </a:cubicBezTo>
                  <a:cubicBezTo>
                    <a:pt x="79" y="8"/>
                    <a:pt x="79" y="5"/>
                    <a:pt x="76" y="3"/>
                  </a:cubicBezTo>
                  <a:cubicBezTo>
                    <a:pt x="74" y="1"/>
                    <a:pt x="70" y="0"/>
                    <a:pt x="69" y="0"/>
                  </a:cubicBezTo>
                  <a:cubicBezTo>
                    <a:pt x="67" y="1"/>
                    <a:pt x="62" y="14"/>
                    <a:pt x="61" y="14"/>
                  </a:cubicBezTo>
                  <a:cubicBezTo>
                    <a:pt x="60" y="14"/>
                    <a:pt x="58" y="18"/>
                    <a:pt x="59" y="19"/>
                  </a:cubicBezTo>
                  <a:cubicBezTo>
                    <a:pt x="59" y="20"/>
                    <a:pt x="58" y="23"/>
                    <a:pt x="57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2"/>
                    <a:pt x="55" y="22"/>
                    <a:pt x="55" y="22"/>
                  </a:cubicBezTo>
                  <a:cubicBezTo>
                    <a:pt x="55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2" y="22"/>
                    <a:pt x="52" y="22"/>
                  </a:cubicBezTo>
                  <a:cubicBezTo>
                    <a:pt x="51" y="23"/>
                    <a:pt x="48" y="27"/>
                    <a:pt x="46" y="27"/>
                  </a:cubicBezTo>
                  <a:cubicBezTo>
                    <a:pt x="44" y="27"/>
                    <a:pt x="48" y="31"/>
                    <a:pt x="46" y="3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2"/>
                    <a:pt x="44" y="34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39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6" y="39"/>
                    <a:pt x="38" y="43"/>
                    <a:pt x="37" y="44"/>
                  </a:cubicBezTo>
                  <a:cubicBezTo>
                    <a:pt x="35" y="44"/>
                    <a:pt x="25" y="45"/>
                    <a:pt x="23" y="45"/>
                  </a:cubicBezTo>
                  <a:cubicBezTo>
                    <a:pt x="21" y="45"/>
                    <a:pt x="20" y="59"/>
                    <a:pt x="19" y="59"/>
                  </a:cubicBezTo>
                  <a:cubicBezTo>
                    <a:pt x="18" y="59"/>
                    <a:pt x="12" y="60"/>
                    <a:pt x="10" y="59"/>
                  </a:cubicBezTo>
                  <a:cubicBezTo>
                    <a:pt x="10" y="59"/>
                    <a:pt x="10" y="59"/>
                    <a:pt x="9" y="59"/>
                  </a:cubicBezTo>
                  <a:cubicBezTo>
                    <a:pt x="9" y="58"/>
                    <a:pt x="8" y="58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6"/>
                    <a:pt x="5" y="56"/>
                    <a:pt x="5" y="56"/>
                  </a:cubicBezTo>
                  <a:cubicBezTo>
                    <a:pt x="5" y="56"/>
                    <a:pt x="4" y="56"/>
                    <a:pt x="4" y="55"/>
                  </a:cubicBezTo>
                  <a:cubicBezTo>
                    <a:pt x="4" y="55"/>
                    <a:pt x="3" y="55"/>
                    <a:pt x="2" y="55"/>
                  </a:cubicBezTo>
                  <a:cubicBezTo>
                    <a:pt x="0" y="55"/>
                    <a:pt x="1" y="66"/>
                    <a:pt x="1" y="69"/>
                  </a:cubicBezTo>
                  <a:cubicBezTo>
                    <a:pt x="2" y="71"/>
                    <a:pt x="5" y="85"/>
                    <a:pt x="8" y="8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34" name="Freeform 31"/>
            <p:cNvSpPr>
              <a:spLocks noChangeArrowheads="1"/>
            </p:cNvSpPr>
            <p:nvPr/>
          </p:nvSpPr>
          <p:spPr bwMode="auto">
            <a:xfrm>
              <a:off x="5423165" y="3531063"/>
              <a:ext cx="43644" cy="46359"/>
            </a:xfrm>
            <a:custGeom>
              <a:avLst/>
              <a:gdLst>
                <a:gd name="T0" fmla="*/ 2147483647 w 24"/>
                <a:gd name="T1" fmla="*/ 2147483647 h 23"/>
                <a:gd name="T2" fmla="*/ 2147483647 w 24"/>
                <a:gd name="T3" fmla="*/ 2147483647 h 23"/>
                <a:gd name="T4" fmla="*/ 2147483647 w 24"/>
                <a:gd name="T5" fmla="*/ 2147483647 h 23"/>
                <a:gd name="T6" fmla="*/ 2147483647 w 24"/>
                <a:gd name="T7" fmla="*/ 2147483647 h 23"/>
                <a:gd name="T8" fmla="*/ 2147483647 w 24"/>
                <a:gd name="T9" fmla="*/ 2147483647 h 23"/>
                <a:gd name="T10" fmla="*/ 2147483647 w 24"/>
                <a:gd name="T11" fmla="*/ 2147483647 h 23"/>
                <a:gd name="T12" fmla="*/ 2147483647 w 24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3"/>
                <a:gd name="T23" fmla="*/ 24 w 24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3">
                  <a:moveTo>
                    <a:pt x="22" y="10"/>
                  </a:moveTo>
                  <a:cubicBezTo>
                    <a:pt x="23" y="9"/>
                    <a:pt x="24" y="5"/>
                    <a:pt x="21" y="2"/>
                  </a:cubicBezTo>
                  <a:cubicBezTo>
                    <a:pt x="18" y="0"/>
                    <a:pt x="17" y="1"/>
                    <a:pt x="13" y="2"/>
                  </a:cubicBezTo>
                  <a:cubicBezTo>
                    <a:pt x="9" y="3"/>
                    <a:pt x="6" y="6"/>
                    <a:pt x="3" y="8"/>
                  </a:cubicBezTo>
                  <a:cubicBezTo>
                    <a:pt x="0" y="10"/>
                    <a:pt x="1" y="19"/>
                    <a:pt x="4" y="20"/>
                  </a:cubicBezTo>
                  <a:cubicBezTo>
                    <a:pt x="12" y="23"/>
                    <a:pt x="19" y="17"/>
                    <a:pt x="20" y="16"/>
                  </a:cubicBezTo>
                  <a:cubicBezTo>
                    <a:pt x="21" y="15"/>
                    <a:pt x="21" y="11"/>
                    <a:pt x="22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35" name="Freeform 32"/>
            <p:cNvSpPr>
              <a:spLocks noChangeArrowheads="1"/>
            </p:cNvSpPr>
            <p:nvPr/>
          </p:nvSpPr>
          <p:spPr bwMode="auto">
            <a:xfrm>
              <a:off x="5624832" y="3420762"/>
              <a:ext cx="33109" cy="78330"/>
            </a:xfrm>
            <a:custGeom>
              <a:avLst/>
              <a:gdLst>
                <a:gd name="T0" fmla="*/ 2147483647 w 18"/>
                <a:gd name="T1" fmla="*/ 2147483647 h 40"/>
                <a:gd name="T2" fmla="*/ 2147483647 w 18"/>
                <a:gd name="T3" fmla="*/ 2147483647 h 40"/>
                <a:gd name="T4" fmla="*/ 2147483647 w 18"/>
                <a:gd name="T5" fmla="*/ 2147483647 h 40"/>
                <a:gd name="T6" fmla="*/ 2147483647 w 18"/>
                <a:gd name="T7" fmla="*/ 2147483647 h 40"/>
                <a:gd name="T8" fmla="*/ 2147483647 w 18"/>
                <a:gd name="T9" fmla="*/ 2147483647 h 40"/>
                <a:gd name="T10" fmla="*/ 2147483647 w 18"/>
                <a:gd name="T11" fmla="*/ 2147483647 h 40"/>
                <a:gd name="T12" fmla="*/ 2147483647 w 18"/>
                <a:gd name="T13" fmla="*/ 2147483647 h 40"/>
                <a:gd name="T14" fmla="*/ 2147483647 w 18"/>
                <a:gd name="T15" fmla="*/ 2147483647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40"/>
                <a:gd name="T26" fmla="*/ 18 w 18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40">
                  <a:moveTo>
                    <a:pt x="12" y="35"/>
                  </a:moveTo>
                  <a:cubicBezTo>
                    <a:pt x="13" y="31"/>
                    <a:pt x="14" y="23"/>
                    <a:pt x="15" y="21"/>
                  </a:cubicBezTo>
                  <a:cubicBezTo>
                    <a:pt x="17" y="20"/>
                    <a:pt x="18" y="12"/>
                    <a:pt x="17" y="9"/>
                  </a:cubicBezTo>
                  <a:cubicBezTo>
                    <a:pt x="15" y="7"/>
                    <a:pt x="14" y="4"/>
                    <a:pt x="13" y="2"/>
                  </a:cubicBezTo>
                  <a:cubicBezTo>
                    <a:pt x="11" y="0"/>
                    <a:pt x="3" y="9"/>
                    <a:pt x="3" y="10"/>
                  </a:cubicBezTo>
                  <a:cubicBezTo>
                    <a:pt x="2" y="12"/>
                    <a:pt x="0" y="21"/>
                    <a:pt x="1" y="24"/>
                  </a:cubicBezTo>
                  <a:cubicBezTo>
                    <a:pt x="2" y="27"/>
                    <a:pt x="6" y="34"/>
                    <a:pt x="9" y="37"/>
                  </a:cubicBezTo>
                  <a:cubicBezTo>
                    <a:pt x="11" y="40"/>
                    <a:pt x="11" y="40"/>
                    <a:pt x="12" y="3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36" name="Freeform 33"/>
            <p:cNvSpPr>
              <a:spLocks noChangeArrowheads="1"/>
            </p:cNvSpPr>
            <p:nvPr/>
          </p:nvSpPr>
          <p:spPr bwMode="auto">
            <a:xfrm>
              <a:off x="5761785" y="3240123"/>
              <a:ext cx="49664" cy="63942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2147483647 w 27"/>
                <a:gd name="T5" fmla="*/ 2147483647 h 33"/>
                <a:gd name="T6" fmla="*/ 2147483647 w 27"/>
                <a:gd name="T7" fmla="*/ 2147483647 h 33"/>
                <a:gd name="T8" fmla="*/ 2147483647 w 27"/>
                <a:gd name="T9" fmla="*/ 2147483647 h 33"/>
                <a:gd name="T10" fmla="*/ 2147483647 w 27"/>
                <a:gd name="T11" fmla="*/ 2147483647 h 33"/>
                <a:gd name="T12" fmla="*/ 2147483647 w 27"/>
                <a:gd name="T13" fmla="*/ 2147483647 h 33"/>
                <a:gd name="T14" fmla="*/ 2147483647 w 27"/>
                <a:gd name="T15" fmla="*/ 2147483647 h 33"/>
                <a:gd name="T16" fmla="*/ 2147483647 w 27"/>
                <a:gd name="T17" fmla="*/ 2147483647 h 33"/>
                <a:gd name="T18" fmla="*/ 2147483647 w 27"/>
                <a:gd name="T19" fmla="*/ 2147483647 h 33"/>
                <a:gd name="T20" fmla="*/ 2147483647 w 27"/>
                <a:gd name="T21" fmla="*/ 2147483647 h 33"/>
                <a:gd name="T22" fmla="*/ 2147483647 w 27"/>
                <a:gd name="T23" fmla="*/ 2147483647 h 33"/>
                <a:gd name="T24" fmla="*/ 2147483647 w 27"/>
                <a:gd name="T25" fmla="*/ 2147483647 h 33"/>
                <a:gd name="T26" fmla="*/ 2147483647 w 27"/>
                <a:gd name="T27" fmla="*/ 2147483647 h 33"/>
                <a:gd name="T28" fmla="*/ 2147483647 w 27"/>
                <a:gd name="T29" fmla="*/ 2147483647 h 33"/>
                <a:gd name="T30" fmla="*/ 2147483647 w 27"/>
                <a:gd name="T31" fmla="*/ 2147483647 h 33"/>
                <a:gd name="T32" fmla="*/ 2147483647 w 27"/>
                <a:gd name="T33" fmla="*/ 2147483647 h 33"/>
                <a:gd name="T34" fmla="*/ 2147483647 w 27"/>
                <a:gd name="T35" fmla="*/ 2147483647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"/>
                <a:gd name="T55" fmla="*/ 0 h 33"/>
                <a:gd name="T56" fmla="*/ 27 w 27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" h="33">
                  <a:moveTo>
                    <a:pt x="7" y="2"/>
                  </a:moveTo>
                  <a:cubicBezTo>
                    <a:pt x="6" y="4"/>
                    <a:pt x="3" y="5"/>
                    <a:pt x="2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1" y="12"/>
                    <a:pt x="6" y="16"/>
                    <a:pt x="7" y="16"/>
                  </a:cubicBezTo>
                  <a:cubicBezTo>
                    <a:pt x="8" y="16"/>
                    <a:pt x="6" y="10"/>
                    <a:pt x="7" y="10"/>
                  </a:cubicBezTo>
                  <a:cubicBezTo>
                    <a:pt x="8" y="9"/>
                    <a:pt x="9" y="12"/>
                    <a:pt x="11" y="13"/>
                  </a:cubicBezTo>
                  <a:cubicBezTo>
                    <a:pt x="13" y="15"/>
                    <a:pt x="11" y="19"/>
                    <a:pt x="10" y="21"/>
                  </a:cubicBezTo>
                  <a:cubicBezTo>
                    <a:pt x="9" y="22"/>
                    <a:pt x="10" y="24"/>
                    <a:pt x="10" y="26"/>
                  </a:cubicBezTo>
                  <a:cubicBezTo>
                    <a:pt x="11" y="28"/>
                    <a:pt x="13" y="32"/>
                    <a:pt x="15" y="32"/>
                  </a:cubicBezTo>
                  <a:cubicBezTo>
                    <a:pt x="16" y="33"/>
                    <a:pt x="15" y="29"/>
                    <a:pt x="16" y="28"/>
                  </a:cubicBezTo>
                  <a:cubicBezTo>
                    <a:pt x="17" y="28"/>
                    <a:pt x="18" y="33"/>
                    <a:pt x="20" y="33"/>
                  </a:cubicBezTo>
                  <a:cubicBezTo>
                    <a:pt x="21" y="33"/>
                    <a:pt x="22" y="30"/>
                    <a:pt x="24" y="29"/>
                  </a:cubicBezTo>
                  <a:cubicBezTo>
                    <a:pt x="25" y="28"/>
                    <a:pt x="24" y="24"/>
                    <a:pt x="24" y="22"/>
                  </a:cubicBezTo>
                  <a:cubicBezTo>
                    <a:pt x="23" y="19"/>
                    <a:pt x="25" y="14"/>
                    <a:pt x="26" y="12"/>
                  </a:cubicBezTo>
                  <a:cubicBezTo>
                    <a:pt x="27" y="10"/>
                    <a:pt x="22" y="8"/>
                    <a:pt x="21" y="5"/>
                  </a:cubicBezTo>
                  <a:cubicBezTo>
                    <a:pt x="21" y="3"/>
                    <a:pt x="20" y="1"/>
                    <a:pt x="18" y="2"/>
                  </a:cubicBezTo>
                  <a:cubicBezTo>
                    <a:pt x="16" y="3"/>
                    <a:pt x="14" y="3"/>
                    <a:pt x="12" y="1"/>
                  </a:cubicBezTo>
                  <a:cubicBezTo>
                    <a:pt x="10" y="0"/>
                    <a:pt x="8" y="0"/>
                    <a:pt x="7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37" name="Freeform 34"/>
            <p:cNvSpPr>
              <a:spLocks noChangeArrowheads="1"/>
            </p:cNvSpPr>
            <p:nvPr/>
          </p:nvSpPr>
          <p:spPr bwMode="auto">
            <a:xfrm>
              <a:off x="5811449" y="3230531"/>
              <a:ext cx="46654" cy="43161"/>
            </a:xfrm>
            <a:custGeom>
              <a:avLst/>
              <a:gdLst>
                <a:gd name="T0" fmla="*/ 2147483647 w 25"/>
                <a:gd name="T1" fmla="*/ 2147483647 h 22"/>
                <a:gd name="T2" fmla="*/ 2147483647 w 25"/>
                <a:gd name="T3" fmla="*/ 2147483647 h 22"/>
                <a:gd name="T4" fmla="*/ 2147483647 w 25"/>
                <a:gd name="T5" fmla="*/ 2147483647 h 22"/>
                <a:gd name="T6" fmla="*/ 2147483647 w 25"/>
                <a:gd name="T7" fmla="*/ 0 h 22"/>
                <a:gd name="T8" fmla="*/ 2147483647 w 25"/>
                <a:gd name="T9" fmla="*/ 2147483647 h 22"/>
                <a:gd name="T10" fmla="*/ 2147483647 w 25"/>
                <a:gd name="T11" fmla="*/ 2147483647 h 22"/>
                <a:gd name="T12" fmla="*/ 0 w 25"/>
                <a:gd name="T13" fmla="*/ 2147483647 h 22"/>
                <a:gd name="T14" fmla="*/ 2147483647 w 25"/>
                <a:gd name="T15" fmla="*/ 2147483647 h 22"/>
                <a:gd name="T16" fmla="*/ 2147483647 w 25"/>
                <a:gd name="T17" fmla="*/ 2147483647 h 22"/>
                <a:gd name="T18" fmla="*/ 2147483647 w 25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22"/>
                <a:gd name="T32" fmla="*/ 25 w 25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22">
                  <a:moveTo>
                    <a:pt x="13" y="11"/>
                  </a:moveTo>
                  <a:cubicBezTo>
                    <a:pt x="14" y="9"/>
                    <a:pt x="19" y="11"/>
                    <a:pt x="21" y="11"/>
                  </a:cubicBezTo>
                  <a:cubicBezTo>
                    <a:pt x="22" y="11"/>
                    <a:pt x="25" y="4"/>
                    <a:pt x="23" y="3"/>
                  </a:cubicBezTo>
                  <a:cubicBezTo>
                    <a:pt x="21" y="2"/>
                    <a:pt x="18" y="0"/>
                    <a:pt x="16" y="0"/>
                  </a:cubicBezTo>
                  <a:cubicBezTo>
                    <a:pt x="13" y="1"/>
                    <a:pt x="14" y="5"/>
                    <a:pt x="11" y="6"/>
                  </a:cubicBezTo>
                  <a:cubicBezTo>
                    <a:pt x="8" y="6"/>
                    <a:pt x="6" y="4"/>
                    <a:pt x="5" y="5"/>
                  </a:cubicBezTo>
                  <a:cubicBezTo>
                    <a:pt x="3" y="7"/>
                    <a:pt x="1" y="11"/>
                    <a:pt x="0" y="12"/>
                  </a:cubicBezTo>
                  <a:cubicBezTo>
                    <a:pt x="0" y="13"/>
                    <a:pt x="1" y="13"/>
                    <a:pt x="3" y="13"/>
                  </a:cubicBezTo>
                  <a:cubicBezTo>
                    <a:pt x="5" y="14"/>
                    <a:pt x="5" y="19"/>
                    <a:pt x="8" y="20"/>
                  </a:cubicBezTo>
                  <a:cubicBezTo>
                    <a:pt x="11" y="22"/>
                    <a:pt x="12" y="13"/>
                    <a:pt x="13" y="1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38" name="Freeform 35"/>
            <p:cNvSpPr>
              <a:spLocks noChangeArrowheads="1"/>
            </p:cNvSpPr>
            <p:nvPr/>
          </p:nvSpPr>
          <p:spPr bwMode="auto">
            <a:xfrm>
              <a:off x="5778340" y="3072273"/>
              <a:ext cx="183608" cy="179041"/>
            </a:xfrm>
            <a:custGeom>
              <a:avLst/>
              <a:gdLst>
                <a:gd name="T0" fmla="*/ 2147483647 w 100"/>
                <a:gd name="T1" fmla="*/ 2147483647 h 92"/>
                <a:gd name="T2" fmla="*/ 2147483647 w 100"/>
                <a:gd name="T3" fmla="*/ 2147483647 h 92"/>
                <a:gd name="T4" fmla="*/ 2147483647 w 100"/>
                <a:gd name="T5" fmla="*/ 2147483647 h 92"/>
                <a:gd name="T6" fmla="*/ 2147483647 w 100"/>
                <a:gd name="T7" fmla="*/ 2147483647 h 92"/>
                <a:gd name="T8" fmla="*/ 2147483647 w 100"/>
                <a:gd name="T9" fmla="*/ 2147483647 h 92"/>
                <a:gd name="T10" fmla="*/ 2147483647 w 100"/>
                <a:gd name="T11" fmla="*/ 2147483647 h 92"/>
                <a:gd name="T12" fmla="*/ 2147483647 w 100"/>
                <a:gd name="T13" fmla="*/ 2147483647 h 92"/>
                <a:gd name="T14" fmla="*/ 2147483647 w 100"/>
                <a:gd name="T15" fmla="*/ 2147483647 h 92"/>
                <a:gd name="T16" fmla="*/ 2147483647 w 100"/>
                <a:gd name="T17" fmla="*/ 2147483647 h 92"/>
                <a:gd name="T18" fmla="*/ 2147483647 w 100"/>
                <a:gd name="T19" fmla="*/ 2147483647 h 92"/>
                <a:gd name="T20" fmla="*/ 2147483647 w 100"/>
                <a:gd name="T21" fmla="*/ 2147483647 h 92"/>
                <a:gd name="T22" fmla="*/ 2147483647 w 100"/>
                <a:gd name="T23" fmla="*/ 2147483647 h 92"/>
                <a:gd name="T24" fmla="*/ 2147483647 w 100"/>
                <a:gd name="T25" fmla="*/ 2147483647 h 92"/>
                <a:gd name="T26" fmla="*/ 2147483647 w 100"/>
                <a:gd name="T27" fmla="*/ 2147483647 h 92"/>
                <a:gd name="T28" fmla="*/ 2147483647 w 100"/>
                <a:gd name="T29" fmla="*/ 2147483647 h 92"/>
                <a:gd name="T30" fmla="*/ 2147483647 w 100"/>
                <a:gd name="T31" fmla="*/ 2147483647 h 92"/>
                <a:gd name="T32" fmla="*/ 2147483647 w 100"/>
                <a:gd name="T33" fmla="*/ 2147483647 h 92"/>
                <a:gd name="T34" fmla="*/ 2147483647 w 100"/>
                <a:gd name="T35" fmla="*/ 2147483647 h 92"/>
                <a:gd name="T36" fmla="*/ 2147483647 w 100"/>
                <a:gd name="T37" fmla="*/ 2147483647 h 92"/>
                <a:gd name="T38" fmla="*/ 2147483647 w 100"/>
                <a:gd name="T39" fmla="*/ 2147483647 h 92"/>
                <a:gd name="T40" fmla="*/ 2147483647 w 100"/>
                <a:gd name="T41" fmla="*/ 2147483647 h 92"/>
                <a:gd name="T42" fmla="*/ 2147483647 w 100"/>
                <a:gd name="T43" fmla="*/ 2147483647 h 92"/>
                <a:gd name="T44" fmla="*/ 2147483647 w 100"/>
                <a:gd name="T45" fmla="*/ 2147483647 h 92"/>
                <a:gd name="T46" fmla="*/ 2147483647 w 100"/>
                <a:gd name="T47" fmla="*/ 2147483647 h 92"/>
                <a:gd name="T48" fmla="*/ 2147483647 w 100"/>
                <a:gd name="T49" fmla="*/ 2147483647 h 92"/>
                <a:gd name="T50" fmla="*/ 2147483647 w 100"/>
                <a:gd name="T51" fmla="*/ 2147483647 h 92"/>
                <a:gd name="T52" fmla="*/ 2147483647 w 100"/>
                <a:gd name="T53" fmla="*/ 2147483647 h 92"/>
                <a:gd name="T54" fmla="*/ 2147483647 w 100"/>
                <a:gd name="T55" fmla="*/ 2147483647 h 92"/>
                <a:gd name="T56" fmla="*/ 2147483647 w 100"/>
                <a:gd name="T57" fmla="*/ 2147483647 h 92"/>
                <a:gd name="T58" fmla="*/ 2147483647 w 100"/>
                <a:gd name="T59" fmla="*/ 2147483647 h 92"/>
                <a:gd name="T60" fmla="*/ 2147483647 w 100"/>
                <a:gd name="T61" fmla="*/ 2147483647 h 92"/>
                <a:gd name="T62" fmla="*/ 2147483647 w 100"/>
                <a:gd name="T63" fmla="*/ 2147483647 h 92"/>
                <a:gd name="T64" fmla="*/ 2147483647 w 100"/>
                <a:gd name="T65" fmla="*/ 2147483647 h 92"/>
                <a:gd name="T66" fmla="*/ 2147483647 w 100"/>
                <a:gd name="T67" fmla="*/ 2147483647 h 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0"/>
                <a:gd name="T103" fmla="*/ 0 h 92"/>
                <a:gd name="T104" fmla="*/ 100 w 100"/>
                <a:gd name="T105" fmla="*/ 92 h 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0" h="92">
                  <a:moveTo>
                    <a:pt x="47" y="68"/>
                  </a:moveTo>
                  <a:cubicBezTo>
                    <a:pt x="45" y="68"/>
                    <a:pt x="45" y="66"/>
                    <a:pt x="43" y="66"/>
                  </a:cubicBezTo>
                  <a:cubicBezTo>
                    <a:pt x="42" y="65"/>
                    <a:pt x="42" y="65"/>
                    <a:pt x="37" y="65"/>
                  </a:cubicBezTo>
                  <a:cubicBezTo>
                    <a:pt x="33" y="65"/>
                    <a:pt x="33" y="66"/>
                    <a:pt x="31" y="67"/>
                  </a:cubicBezTo>
                  <a:cubicBezTo>
                    <a:pt x="29" y="68"/>
                    <a:pt x="21" y="67"/>
                    <a:pt x="19" y="68"/>
                  </a:cubicBezTo>
                  <a:cubicBezTo>
                    <a:pt x="16" y="69"/>
                    <a:pt x="14" y="73"/>
                    <a:pt x="12" y="74"/>
                  </a:cubicBezTo>
                  <a:cubicBezTo>
                    <a:pt x="10" y="76"/>
                    <a:pt x="9" y="79"/>
                    <a:pt x="7" y="80"/>
                  </a:cubicBezTo>
                  <a:cubicBezTo>
                    <a:pt x="6" y="81"/>
                    <a:pt x="3" y="80"/>
                    <a:pt x="2" y="83"/>
                  </a:cubicBezTo>
                  <a:cubicBezTo>
                    <a:pt x="0" y="86"/>
                    <a:pt x="5" y="84"/>
                    <a:pt x="9" y="84"/>
                  </a:cubicBezTo>
                  <a:cubicBezTo>
                    <a:pt x="12" y="84"/>
                    <a:pt x="13" y="84"/>
                    <a:pt x="14" y="84"/>
                  </a:cubicBezTo>
                  <a:cubicBezTo>
                    <a:pt x="14" y="83"/>
                    <a:pt x="17" y="82"/>
                    <a:pt x="18" y="83"/>
                  </a:cubicBezTo>
                  <a:cubicBezTo>
                    <a:pt x="20" y="84"/>
                    <a:pt x="23" y="83"/>
                    <a:pt x="24" y="83"/>
                  </a:cubicBezTo>
                  <a:cubicBezTo>
                    <a:pt x="25" y="83"/>
                    <a:pt x="25" y="80"/>
                    <a:pt x="27" y="80"/>
                  </a:cubicBezTo>
                  <a:cubicBezTo>
                    <a:pt x="29" y="81"/>
                    <a:pt x="31" y="79"/>
                    <a:pt x="32" y="79"/>
                  </a:cubicBezTo>
                  <a:cubicBezTo>
                    <a:pt x="33" y="78"/>
                    <a:pt x="37" y="77"/>
                    <a:pt x="39" y="77"/>
                  </a:cubicBezTo>
                  <a:cubicBezTo>
                    <a:pt x="40" y="77"/>
                    <a:pt x="43" y="77"/>
                    <a:pt x="46" y="79"/>
                  </a:cubicBezTo>
                  <a:cubicBezTo>
                    <a:pt x="48" y="80"/>
                    <a:pt x="46" y="82"/>
                    <a:pt x="45" y="83"/>
                  </a:cubicBezTo>
                  <a:cubicBezTo>
                    <a:pt x="44" y="84"/>
                    <a:pt x="45" y="86"/>
                    <a:pt x="47" y="88"/>
                  </a:cubicBezTo>
                  <a:cubicBezTo>
                    <a:pt x="49" y="90"/>
                    <a:pt x="50" y="91"/>
                    <a:pt x="53" y="91"/>
                  </a:cubicBezTo>
                  <a:cubicBezTo>
                    <a:pt x="56" y="92"/>
                    <a:pt x="57" y="86"/>
                    <a:pt x="59" y="84"/>
                  </a:cubicBezTo>
                  <a:cubicBezTo>
                    <a:pt x="60" y="83"/>
                    <a:pt x="61" y="83"/>
                    <a:pt x="62" y="82"/>
                  </a:cubicBezTo>
                  <a:cubicBezTo>
                    <a:pt x="63" y="82"/>
                    <a:pt x="62" y="78"/>
                    <a:pt x="63" y="77"/>
                  </a:cubicBezTo>
                  <a:cubicBezTo>
                    <a:pt x="63" y="77"/>
                    <a:pt x="65" y="79"/>
                    <a:pt x="66" y="79"/>
                  </a:cubicBezTo>
                  <a:cubicBezTo>
                    <a:pt x="67" y="79"/>
                    <a:pt x="70" y="79"/>
                    <a:pt x="72" y="79"/>
                  </a:cubicBezTo>
                  <a:cubicBezTo>
                    <a:pt x="73" y="79"/>
                    <a:pt x="77" y="77"/>
                    <a:pt x="78" y="76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1" y="73"/>
                    <a:pt x="82" y="77"/>
                    <a:pt x="84" y="77"/>
                  </a:cubicBezTo>
                  <a:cubicBezTo>
                    <a:pt x="85" y="77"/>
                    <a:pt x="85" y="71"/>
                    <a:pt x="85" y="70"/>
                  </a:cubicBezTo>
                  <a:cubicBezTo>
                    <a:pt x="84" y="68"/>
                    <a:pt x="86" y="69"/>
                    <a:pt x="87" y="69"/>
                  </a:cubicBezTo>
                  <a:cubicBezTo>
                    <a:pt x="89" y="68"/>
                    <a:pt x="90" y="66"/>
                    <a:pt x="90" y="65"/>
                  </a:cubicBezTo>
                  <a:cubicBezTo>
                    <a:pt x="91" y="65"/>
                    <a:pt x="92" y="67"/>
                    <a:pt x="91" y="68"/>
                  </a:cubicBezTo>
                  <a:cubicBezTo>
                    <a:pt x="91" y="69"/>
                    <a:pt x="89" y="71"/>
                    <a:pt x="90" y="73"/>
                  </a:cubicBezTo>
                  <a:cubicBezTo>
                    <a:pt x="90" y="75"/>
                    <a:pt x="93" y="75"/>
                    <a:pt x="95" y="75"/>
                  </a:cubicBezTo>
                  <a:cubicBezTo>
                    <a:pt x="97" y="75"/>
                    <a:pt x="95" y="72"/>
                    <a:pt x="96" y="69"/>
                  </a:cubicBezTo>
                  <a:cubicBezTo>
                    <a:pt x="97" y="67"/>
                    <a:pt x="100" y="67"/>
                    <a:pt x="98" y="65"/>
                  </a:cubicBezTo>
                  <a:cubicBezTo>
                    <a:pt x="95" y="62"/>
                    <a:pt x="96" y="59"/>
                    <a:pt x="96" y="58"/>
                  </a:cubicBezTo>
                  <a:cubicBezTo>
                    <a:pt x="97" y="57"/>
                    <a:pt x="96" y="50"/>
                    <a:pt x="96" y="49"/>
                  </a:cubicBezTo>
                  <a:cubicBezTo>
                    <a:pt x="97" y="47"/>
                    <a:pt x="94" y="40"/>
                    <a:pt x="93" y="38"/>
                  </a:cubicBezTo>
                  <a:cubicBezTo>
                    <a:pt x="93" y="37"/>
                    <a:pt x="93" y="35"/>
                    <a:pt x="94" y="34"/>
                  </a:cubicBezTo>
                  <a:cubicBezTo>
                    <a:pt x="96" y="34"/>
                    <a:pt x="96" y="35"/>
                    <a:pt x="97" y="35"/>
                  </a:cubicBezTo>
                  <a:cubicBezTo>
                    <a:pt x="98" y="34"/>
                    <a:pt x="97" y="31"/>
                    <a:pt x="97" y="29"/>
                  </a:cubicBezTo>
                  <a:cubicBezTo>
                    <a:pt x="97" y="28"/>
                    <a:pt x="98" y="25"/>
                    <a:pt x="98" y="23"/>
                  </a:cubicBezTo>
                  <a:cubicBezTo>
                    <a:pt x="98" y="22"/>
                    <a:pt x="94" y="11"/>
                    <a:pt x="92" y="10"/>
                  </a:cubicBezTo>
                  <a:cubicBezTo>
                    <a:pt x="91" y="10"/>
                    <a:pt x="88" y="3"/>
                    <a:pt x="87" y="2"/>
                  </a:cubicBezTo>
                  <a:cubicBezTo>
                    <a:pt x="87" y="1"/>
                    <a:pt x="85" y="0"/>
                    <a:pt x="83" y="0"/>
                  </a:cubicBezTo>
                  <a:cubicBezTo>
                    <a:pt x="81" y="0"/>
                    <a:pt x="82" y="2"/>
                    <a:pt x="82" y="2"/>
                  </a:cubicBezTo>
                  <a:cubicBezTo>
                    <a:pt x="82" y="3"/>
                    <a:pt x="84" y="3"/>
                    <a:pt x="85" y="3"/>
                  </a:cubicBezTo>
                  <a:cubicBezTo>
                    <a:pt x="85" y="3"/>
                    <a:pt x="85" y="5"/>
                    <a:pt x="86" y="6"/>
                  </a:cubicBezTo>
                  <a:cubicBezTo>
                    <a:pt x="86" y="7"/>
                    <a:pt x="84" y="6"/>
                    <a:pt x="83" y="6"/>
                  </a:cubicBezTo>
                  <a:cubicBezTo>
                    <a:pt x="81" y="6"/>
                    <a:pt x="80" y="5"/>
                    <a:pt x="80" y="4"/>
                  </a:cubicBezTo>
                  <a:cubicBezTo>
                    <a:pt x="79" y="2"/>
                    <a:pt x="79" y="1"/>
                    <a:pt x="77" y="1"/>
                  </a:cubicBezTo>
                  <a:cubicBezTo>
                    <a:pt x="76" y="2"/>
                    <a:pt x="77" y="3"/>
                    <a:pt x="77" y="5"/>
                  </a:cubicBezTo>
                  <a:cubicBezTo>
                    <a:pt x="77" y="6"/>
                    <a:pt x="76" y="7"/>
                    <a:pt x="75" y="8"/>
                  </a:cubicBezTo>
                  <a:cubicBezTo>
                    <a:pt x="75" y="9"/>
                    <a:pt x="76" y="10"/>
                    <a:pt x="78" y="13"/>
                  </a:cubicBezTo>
                  <a:cubicBezTo>
                    <a:pt x="79" y="15"/>
                    <a:pt x="78" y="15"/>
                    <a:pt x="77" y="16"/>
                  </a:cubicBezTo>
                  <a:cubicBezTo>
                    <a:pt x="76" y="18"/>
                    <a:pt x="78" y="18"/>
                    <a:pt x="80" y="19"/>
                  </a:cubicBezTo>
                  <a:cubicBezTo>
                    <a:pt x="82" y="21"/>
                    <a:pt x="80" y="26"/>
                    <a:pt x="80" y="28"/>
                  </a:cubicBezTo>
                  <a:cubicBezTo>
                    <a:pt x="79" y="31"/>
                    <a:pt x="78" y="36"/>
                    <a:pt x="77" y="39"/>
                  </a:cubicBezTo>
                  <a:cubicBezTo>
                    <a:pt x="75" y="41"/>
                    <a:pt x="72" y="45"/>
                    <a:pt x="69" y="46"/>
                  </a:cubicBezTo>
                  <a:cubicBezTo>
                    <a:pt x="66" y="47"/>
                    <a:pt x="63" y="50"/>
                    <a:pt x="62" y="52"/>
                  </a:cubicBezTo>
                  <a:cubicBezTo>
                    <a:pt x="62" y="53"/>
                    <a:pt x="60" y="54"/>
                    <a:pt x="58" y="54"/>
                  </a:cubicBezTo>
                  <a:cubicBezTo>
                    <a:pt x="56" y="54"/>
                    <a:pt x="55" y="52"/>
                    <a:pt x="56" y="50"/>
                  </a:cubicBezTo>
                  <a:cubicBezTo>
                    <a:pt x="57" y="48"/>
                    <a:pt x="57" y="46"/>
                    <a:pt x="56" y="46"/>
                  </a:cubicBezTo>
                  <a:cubicBezTo>
                    <a:pt x="55" y="46"/>
                    <a:pt x="53" y="47"/>
                    <a:pt x="52" y="48"/>
                  </a:cubicBezTo>
                  <a:cubicBezTo>
                    <a:pt x="52" y="49"/>
                    <a:pt x="53" y="52"/>
                    <a:pt x="53" y="54"/>
                  </a:cubicBezTo>
                  <a:cubicBezTo>
                    <a:pt x="53" y="57"/>
                    <a:pt x="50" y="59"/>
                    <a:pt x="49" y="61"/>
                  </a:cubicBezTo>
                  <a:cubicBezTo>
                    <a:pt x="48" y="62"/>
                    <a:pt x="51" y="64"/>
                    <a:pt x="51" y="66"/>
                  </a:cubicBezTo>
                  <a:cubicBezTo>
                    <a:pt x="50" y="67"/>
                    <a:pt x="48" y="68"/>
                    <a:pt x="47" y="68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39" name="Freeform 36"/>
            <p:cNvSpPr>
              <a:spLocks noChangeArrowheads="1"/>
            </p:cNvSpPr>
            <p:nvPr/>
          </p:nvSpPr>
          <p:spPr bwMode="auto">
            <a:xfrm>
              <a:off x="5903253" y="2973161"/>
              <a:ext cx="102339" cy="99112"/>
            </a:xfrm>
            <a:custGeom>
              <a:avLst/>
              <a:gdLst>
                <a:gd name="T0" fmla="*/ 2147483647 w 55"/>
                <a:gd name="T1" fmla="*/ 2147483647 h 50"/>
                <a:gd name="T2" fmla="*/ 2147483647 w 55"/>
                <a:gd name="T3" fmla="*/ 2147483647 h 50"/>
                <a:gd name="T4" fmla="*/ 2147483647 w 55"/>
                <a:gd name="T5" fmla="*/ 2147483647 h 50"/>
                <a:gd name="T6" fmla="*/ 0 w 55"/>
                <a:gd name="T7" fmla="*/ 2147483647 h 50"/>
                <a:gd name="T8" fmla="*/ 2147483647 w 55"/>
                <a:gd name="T9" fmla="*/ 2147483647 h 50"/>
                <a:gd name="T10" fmla="*/ 2147483647 w 55"/>
                <a:gd name="T11" fmla="*/ 2147483647 h 50"/>
                <a:gd name="T12" fmla="*/ 2147483647 w 55"/>
                <a:gd name="T13" fmla="*/ 2147483647 h 50"/>
                <a:gd name="T14" fmla="*/ 2147483647 w 55"/>
                <a:gd name="T15" fmla="*/ 2147483647 h 50"/>
                <a:gd name="T16" fmla="*/ 2147483647 w 55"/>
                <a:gd name="T17" fmla="*/ 2147483647 h 50"/>
                <a:gd name="T18" fmla="*/ 2147483647 w 55"/>
                <a:gd name="T19" fmla="*/ 2147483647 h 50"/>
                <a:gd name="T20" fmla="*/ 2147483647 w 55"/>
                <a:gd name="T21" fmla="*/ 2147483647 h 50"/>
                <a:gd name="T22" fmla="*/ 2147483647 w 55"/>
                <a:gd name="T23" fmla="*/ 2147483647 h 50"/>
                <a:gd name="T24" fmla="*/ 2147483647 w 55"/>
                <a:gd name="T25" fmla="*/ 2147483647 h 50"/>
                <a:gd name="T26" fmla="*/ 2147483647 w 55"/>
                <a:gd name="T27" fmla="*/ 2147483647 h 50"/>
                <a:gd name="T28" fmla="*/ 2147483647 w 55"/>
                <a:gd name="T29" fmla="*/ 2147483647 h 50"/>
                <a:gd name="T30" fmla="*/ 2147483647 w 55"/>
                <a:gd name="T31" fmla="*/ 2147483647 h 50"/>
                <a:gd name="T32" fmla="*/ 2147483647 w 55"/>
                <a:gd name="T33" fmla="*/ 2147483647 h 50"/>
                <a:gd name="T34" fmla="*/ 2147483647 w 55"/>
                <a:gd name="T35" fmla="*/ 2147483647 h 50"/>
                <a:gd name="T36" fmla="*/ 2147483647 w 55"/>
                <a:gd name="T37" fmla="*/ 2147483647 h 50"/>
                <a:gd name="T38" fmla="*/ 2147483647 w 55"/>
                <a:gd name="T39" fmla="*/ 2147483647 h 50"/>
                <a:gd name="T40" fmla="*/ 2147483647 w 55"/>
                <a:gd name="T41" fmla="*/ 2147483647 h 50"/>
                <a:gd name="T42" fmla="*/ 2147483647 w 55"/>
                <a:gd name="T43" fmla="*/ 2147483647 h 50"/>
                <a:gd name="T44" fmla="*/ 2147483647 w 55"/>
                <a:gd name="T45" fmla="*/ 2147483647 h 50"/>
                <a:gd name="T46" fmla="*/ 2147483647 w 55"/>
                <a:gd name="T47" fmla="*/ 2147483647 h 50"/>
                <a:gd name="T48" fmla="*/ 2147483647 w 55"/>
                <a:gd name="T49" fmla="*/ 2147483647 h 50"/>
                <a:gd name="T50" fmla="*/ 2147483647 w 55"/>
                <a:gd name="T51" fmla="*/ 2147483647 h 50"/>
                <a:gd name="T52" fmla="*/ 2147483647 w 55"/>
                <a:gd name="T53" fmla="*/ 2147483647 h 50"/>
                <a:gd name="T54" fmla="*/ 2147483647 w 55"/>
                <a:gd name="T55" fmla="*/ 2147483647 h 50"/>
                <a:gd name="T56" fmla="*/ 2147483647 w 55"/>
                <a:gd name="T57" fmla="*/ 2147483647 h 50"/>
                <a:gd name="T58" fmla="*/ 2147483647 w 55"/>
                <a:gd name="T59" fmla="*/ 2147483647 h 50"/>
                <a:gd name="T60" fmla="*/ 2147483647 w 55"/>
                <a:gd name="T61" fmla="*/ 2147483647 h 50"/>
                <a:gd name="T62" fmla="*/ 2147483647 w 55"/>
                <a:gd name="T63" fmla="*/ 2147483647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5"/>
                <a:gd name="T97" fmla="*/ 0 h 50"/>
                <a:gd name="T98" fmla="*/ 55 w 55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5" h="50">
                  <a:moveTo>
                    <a:pt x="12" y="31"/>
                  </a:moveTo>
                  <a:cubicBezTo>
                    <a:pt x="11" y="31"/>
                    <a:pt x="8" y="29"/>
                    <a:pt x="6" y="29"/>
                  </a:cubicBezTo>
                  <a:cubicBezTo>
                    <a:pt x="3" y="29"/>
                    <a:pt x="5" y="32"/>
                    <a:pt x="4" y="33"/>
                  </a:cubicBezTo>
                  <a:cubicBezTo>
                    <a:pt x="3" y="34"/>
                    <a:pt x="0" y="35"/>
                    <a:pt x="0" y="37"/>
                  </a:cubicBezTo>
                  <a:cubicBezTo>
                    <a:pt x="0" y="39"/>
                    <a:pt x="2" y="41"/>
                    <a:pt x="4" y="43"/>
                  </a:cubicBezTo>
                  <a:cubicBezTo>
                    <a:pt x="6" y="45"/>
                    <a:pt x="4" y="44"/>
                    <a:pt x="3" y="46"/>
                  </a:cubicBezTo>
                  <a:cubicBezTo>
                    <a:pt x="3" y="47"/>
                    <a:pt x="5" y="48"/>
                    <a:pt x="6" y="49"/>
                  </a:cubicBezTo>
                  <a:cubicBezTo>
                    <a:pt x="8" y="50"/>
                    <a:pt x="9" y="47"/>
                    <a:pt x="10" y="46"/>
                  </a:cubicBezTo>
                  <a:cubicBezTo>
                    <a:pt x="11" y="46"/>
                    <a:pt x="12" y="44"/>
                    <a:pt x="14" y="44"/>
                  </a:cubicBezTo>
                  <a:cubicBezTo>
                    <a:pt x="15" y="44"/>
                    <a:pt x="14" y="41"/>
                    <a:pt x="11" y="41"/>
                  </a:cubicBezTo>
                  <a:cubicBezTo>
                    <a:pt x="9" y="41"/>
                    <a:pt x="8" y="41"/>
                    <a:pt x="6" y="40"/>
                  </a:cubicBezTo>
                  <a:cubicBezTo>
                    <a:pt x="4" y="39"/>
                    <a:pt x="6" y="36"/>
                    <a:pt x="7" y="35"/>
                  </a:cubicBezTo>
                  <a:cubicBezTo>
                    <a:pt x="8" y="35"/>
                    <a:pt x="11" y="38"/>
                    <a:pt x="11" y="39"/>
                  </a:cubicBezTo>
                  <a:cubicBezTo>
                    <a:pt x="12" y="40"/>
                    <a:pt x="16" y="36"/>
                    <a:pt x="16" y="36"/>
                  </a:cubicBezTo>
                  <a:cubicBezTo>
                    <a:pt x="17" y="35"/>
                    <a:pt x="21" y="38"/>
                    <a:pt x="23" y="38"/>
                  </a:cubicBezTo>
                  <a:cubicBezTo>
                    <a:pt x="25" y="37"/>
                    <a:pt x="32" y="42"/>
                    <a:pt x="34" y="43"/>
                  </a:cubicBezTo>
                  <a:cubicBezTo>
                    <a:pt x="36" y="44"/>
                    <a:pt x="36" y="41"/>
                    <a:pt x="36" y="38"/>
                  </a:cubicBezTo>
                  <a:cubicBezTo>
                    <a:pt x="37" y="34"/>
                    <a:pt x="39" y="31"/>
                    <a:pt x="43" y="30"/>
                  </a:cubicBezTo>
                  <a:cubicBezTo>
                    <a:pt x="46" y="28"/>
                    <a:pt x="54" y="27"/>
                    <a:pt x="54" y="26"/>
                  </a:cubicBezTo>
                  <a:cubicBezTo>
                    <a:pt x="55" y="25"/>
                    <a:pt x="53" y="26"/>
                    <a:pt x="51" y="26"/>
                  </a:cubicBezTo>
                  <a:cubicBezTo>
                    <a:pt x="49" y="26"/>
                    <a:pt x="49" y="22"/>
                    <a:pt x="48" y="21"/>
                  </a:cubicBezTo>
                  <a:cubicBezTo>
                    <a:pt x="47" y="20"/>
                    <a:pt x="47" y="17"/>
                    <a:pt x="46" y="16"/>
                  </a:cubicBezTo>
                  <a:cubicBezTo>
                    <a:pt x="46" y="15"/>
                    <a:pt x="42" y="18"/>
                    <a:pt x="40" y="18"/>
                  </a:cubicBezTo>
                  <a:cubicBezTo>
                    <a:pt x="39" y="18"/>
                    <a:pt x="39" y="16"/>
                    <a:pt x="38" y="15"/>
                  </a:cubicBezTo>
                  <a:cubicBezTo>
                    <a:pt x="37" y="13"/>
                    <a:pt x="35" y="15"/>
                    <a:pt x="33" y="16"/>
                  </a:cubicBezTo>
                  <a:cubicBezTo>
                    <a:pt x="31" y="16"/>
                    <a:pt x="26" y="12"/>
                    <a:pt x="23" y="10"/>
                  </a:cubicBezTo>
                  <a:cubicBezTo>
                    <a:pt x="20" y="8"/>
                    <a:pt x="15" y="3"/>
                    <a:pt x="14" y="2"/>
                  </a:cubicBezTo>
                  <a:cubicBezTo>
                    <a:pt x="12" y="0"/>
                    <a:pt x="12" y="1"/>
                    <a:pt x="11" y="2"/>
                  </a:cubicBezTo>
                  <a:cubicBezTo>
                    <a:pt x="10" y="3"/>
                    <a:pt x="10" y="5"/>
                    <a:pt x="11" y="7"/>
                  </a:cubicBezTo>
                  <a:cubicBezTo>
                    <a:pt x="13" y="8"/>
                    <a:pt x="14" y="17"/>
                    <a:pt x="14" y="18"/>
                  </a:cubicBezTo>
                  <a:cubicBezTo>
                    <a:pt x="13" y="19"/>
                    <a:pt x="12" y="23"/>
                    <a:pt x="14" y="25"/>
                  </a:cubicBezTo>
                  <a:cubicBezTo>
                    <a:pt x="15" y="27"/>
                    <a:pt x="13" y="30"/>
                    <a:pt x="12" y="3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40" name="Freeform 37"/>
            <p:cNvSpPr>
              <a:spLocks noChangeArrowheads="1"/>
            </p:cNvSpPr>
            <p:nvPr/>
          </p:nvSpPr>
          <p:spPr bwMode="auto">
            <a:xfrm>
              <a:off x="5858103" y="2738171"/>
              <a:ext cx="96319" cy="222202"/>
            </a:xfrm>
            <a:custGeom>
              <a:avLst/>
              <a:gdLst>
                <a:gd name="T0" fmla="*/ 2147483647 w 53"/>
                <a:gd name="T1" fmla="*/ 2147483647 h 113"/>
                <a:gd name="T2" fmla="*/ 2147483647 w 53"/>
                <a:gd name="T3" fmla="*/ 2147483647 h 113"/>
                <a:gd name="T4" fmla="*/ 2147483647 w 53"/>
                <a:gd name="T5" fmla="*/ 2147483647 h 113"/>
                <a:gd name="T6" fmla="*/ 2147483647 w 53"/>
                <a:gd name="T7" fmla="*/ 2147483647 h 113"/>
                <a:gd name="T8" fmla="*/ 2147483647 w 53"/>
                <a:gd name="T9" fmla="*/ 2147483647 h 113"/>
                <a:gd name="T10" fmla="*/ 2147483647 w 53"/>
                <a:gd name="T11" fmla="*/ 2147483647 h 113"/>
                <a:gd name="T12" fmla="*/ 2147483647 w 53"/>
                <a:gd name="T13" fmla="*/ 2147483647 h 113"/>
                <a:gd name="T14" fmla="*/ 2147483647 w 53"/>
                <a:gd name="T15" fmla="*/ 2147483647 h 113"/>
                <a:gd name="T16" fmla="*/ 2147483647 w 53"/>
                <a:gd name="T17" fmla="*/ 2147483647 h 113"/>
                <a:gd name="T18" fmla="*/ 2147483647 w 53"/>
                <a:gd name="T19" fmla="*/ 2147483647 h 113"/>
                <a:gd name="T20" fmla="*/ 2147483647 w 53"/>
                <a:gd name="T21" fmla="*/ 2147483647 h 113"/>
                <a:gd name="T22" fmla="*/ 2147483647 w 53"/>
                <a:gd name="T23" fmla="*/ 2147483647 h 113"/>
                <a:gd name="T24" fmla="*/ 2147483647 w 53"/>
                <a:gd name="T25" fmla="*/ 2147483647 h 113"/>
                <a:gd name="T26" fmla="*/ 2147483647 w 53"/>
                <a:gd name="T27" fmla="*/ 2147483647 h 113"/>
                <a:gd name="T28" fmla="*/ 2147483647 w 53"/>
                <a:gd name="T29" fmla="*/ 2147483647 h 113"/>
                <a:gd name="T30" fmla="*/ 2147483647 w 53"/>
                <a:gd name="T31" fmla="*/ 2147483647 h 113"/>
                <a:gd name="T32" fmla="*/ 2147483647 w 53"/>
                <a:gd name="T33" fmla="*/ 2147483647 h 113"/>
                <a:gd name="T34" fmla="*/ 2147483647 w 53"/>
                <a:gd name="T35" fmla="*/ 2147483647 h 113"/>
                <a:gd name="T36" fmla="*/ 2147483647 w 53"/>
                <a:gd name="T37" fmla="*/ 2147483647 h 113"/>
                <a:gd name="T38" fmla="*/ 2147483647 w 53"/>
                <a:gd name="T39" fmla="*/ 2147483647 h 113"/>
                <a:gd name="T40" fmla="*/ 2147483647 w 53"/>
                <a:gd name="T41" fmla="*/ 2147483647 h 113"/>
                <a:gd name="T42" fmla="*/ 2147483647 w 53"/>
                <a:gd name="T43" fmla="*/ 2147483647 h 113"/>
                <a:gd name="T44" fmla="*/ 2147483647 w 53"/>
                <a:gd name="T45" fmla="*/ 2147483647 h 113"/>
                <a:gd name="T46" fmla="*/ 2147483647 w 53"/>
                <a:gd name="T47" fmla="*/ 2147483647 h 113"/>
                <a:gd name="T48" fmla="*/ 2147483647 w 53"/>
                <a:gd name="T49" fmla="*/ 2147483647 h 113"/>
                <a:gd name="T50" fmla="*/ 2147483647 w 53"/>
                <a:gd name="T51" fmla="*/ 2147483647 h 113"/>
                <a:gd name="T52" fmla="*/ 2147483647 w 53"/>
                <a:gd name="T53" fmla="*/ 2147483647 h 113"/>
                <a:gd name="T54" fmla="*/ 2147483647 w 53"/>
                <a:gd name="T55" fmla="*/ 2147483647 h 113"/>
                <a:gd name="T56" fmla="*/ 2147483647 w 53"/>
                <a:gd name="T57" fmla="*/ 2147483647 h 113"/>
                <a:gd name="T58" fmla="*/ 2147483647 w 53"/>
                <a:gd name="T59" fmla="*/ 0 h 113"/>
                <a:gd name="T60" fmla="*/ 2147483647 w 53"/>
                <a:gd name="T61" fmla="*/ 2147483647 h 113"/>
                <a:gd name="T62" fmla="*/ 2147483647 w 53"/>
                <a:gd name="T63" fmla="*/ 2147483647 h 113"/>
                <a:gd name="T64" fmla="*/ 2147483647 w 53"/>
                <a:gd name="T65" fmla="*/ 2147483647 h 113"/>
                <a:gd name="T66" fmla="*/ 2147483647 w 53"/>
                <a:gd name="T67" fmla="*/ 2147483647 h 1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3"/>
                <a:gd name="T103" fmla="*/ 0 h 113"/>
                <a:gd name="T104" fmla="*/ 53 w 53"/>
                <a:gd name="T105" fmla="*/ 113 h 1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3" h="113">
                  <a:moveTo>
                    <a:pt x="11" y="29"/>
                  </a:moveTo>
                  <a:cubicBezTo>
                    <a:pt x="13" y="33"/>
                    <a:pt x="15" y="42"/>
                    <a:pt x="17" y="43"/>
                  </a:cubicBezTo>
                  <a:cubicBezTo>
                    <a:pt x="18" y="44"/>
                    <a:pt x="20" y="50"/>
                    <a:pt x="20" y="52"/>
                  </a:cubicBezTo>
                  <a:cubicBezTo>
                    <a:pt x="20" y="53"/>
                    <a:pt x="20" y="56"/>
                    <a:pt x="21" y="60"/>
                  </a:cubicBezTo>
                  <a:cubicBezTo>
                    <a:pt x="21" y="60"/>
                    <a:pt x="21" y="61"/>
                    <a:pt x="21" y="61"/>
                  </a:cubicBezTo>
                  <a:cubicBezTo>
                    <a:pt x="22" y="65"/>
                    <a:pt x="22" y="69"/>
                    <a:pt x="22" y="70"/>
                  </a:cubicBezTo>
                  <a:cubicBezTo>
                    <a:pt x="22" y="73"/>
                    <a:pt x="28" y="86"/>
                    <a:pt x="29" y="88"/>
                  </a:cubicBezTo>
                  <a:cubicBezTo>
                    <a:pt x="30" y="90"/>
                    <a:pt x="31" y="111"/>
                    <a:pt x="34" y="112"/>
                  </a:cubicBezTo>
                  <a:cubicBezTo>
                    <a:pt x="38" y="113"/>
                    <a:pt x="37" y="107"/>
                    <a:pt x="38" y="106"/>
                  </a:cubicBezTo>
                  <a:cubicBezTo>
                    <a:pt x="39" y="105"/>
                    <a:pt x="44" y="110"/>
                    <a:pt x="48" y="111"/>
                  </a:cubicBezTo>
                  <a:cubicBezTo>
                    <a:pt x="53" y="113"/>
                    <a:pt x="43" y="101"/>
                    <a:pt x="43" y="100"/>
                  </a:cubicBezTo>
                  <a:cubicBezTo>
                    <a:pt x="43" y="98"/>
                    <a:pt x="38" y="93"/>
                    <a:pt x="36" y="90"/>
                  </a:cubicBezTo>
                  <a:cubicBezTo>
                    <a:pt x="34" y="87"/>
                    <a:pt x="35" y="83"/>
                    <a:pt x="36" y="81"/>
                  </a:cubicBezTo>
                  <a:cubicBezTo>
                    <a:pt x="36" y="79"/>
                    <a:pt x="35" y="73"/>
                    <a:pt x="37" y="72"/>
                  </a:cubicBezTo>
                  <a:cubicBezTo>
                    <a:pt x="39" y="71"/>
                    <a:pt x="49" y="77"/>
                    <a:pt x="51" y="78"/>
                  </a:cubicBezTo>
                  <a:cubicBezTo>
                    <a:pt x="53" y="79"/>
                    <a:pt x="49" y="75"/>
                    <a:pt x="47" y="72"/>
                  </a:cubicBezTo>
                  <a:cubicBezTo>
                    <a:pt x="46" y="71"/>
                    <a:pt x="46" y="70"/>
                    <a:pt x="46" y="70"/>
                  </a:cubicBezTo>
                  <a:cubicBezTo>
                    <a:pt x="45" y="70"/>
                    <a:pt x="45" y="69"/>
                    <a:pt x="45" y="69"/>
                  </a:cubicBezTo>
                  <a:cubicBezTo>
                    <a:pt x="45" y="68"/>
                    <a:pt x="45" y="68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6"/>
                    <a:pt x="44" y="65"/>
                    <a:pt x="43" y="64"/>
                  </a:cubicBezTo>
                  <a:cubicBezTo>
                    <a:pt x="43" y="64"/>
                    <a:pt x="43" y="64"/>
                    <a:pt x="43" y="63"/>
                  </a:cubicBezTo>
                  <a:cubicBezTo>
                    <a:pt x="43" y="62"/>
                    <a:pt x="42" y="62"/>
                    <a:pt x="42" y="61"/>
                  </a:cubicBezTo>
                  <a:cubicBezTo>
                    <a:pt x="42" y="59"/>
                    <a:pt x="41" y="58"/>
                    <a:pt x="41" y="57"/>
                  </a:cubicBezTo>
                  <a:cubicBezTo>
                    <a:pt x="40" y="53"/>
                    <a:pt x="37" y="52"/>
                    <a:pt x="34" y="48"/>
                  </a:cubicBezTo>
                  <a:cubicBezTo>
                    <a:pt x="31" y="45"/>
                    <a:pt x="27" y="33"/>
                    <a:pt x="25" y="30"/>
                  </a:cubicBezTo>
                  <a:cubicBezTo>
                    <a:pt x="22" y="27"/>
                    <a:pt x="21" y="28"/>
                    <a:pt x="20" y="24"/>
                  </a:cubicBezTo>
                  <a:cubicBezTo>
                    <a:pt x="19" y="19"/>
                    <a:pt x="15" y="11"/>
                    <a:pt x="13" y="8"/>
                  </a:cubicBezTo>
                  <a:cubicBezTo>
                    <a:pt x="12" y="5"/>
                    <a:pt x="13" y="5"/>
                    <a:pt x="12" y="2"/>
                  </a:cubicBezTo>
                  <a:cubicBezTo>
                    <a:pt x="11" y="0"/>
                    <a:pt x="5" y="0"/>
                    <a:pt x="2" y="0"/>
                  </a:cubicBezTo>
                  <a:cubicBezTo>
                    <a:pt x="0" y="1"/>
                    <a:pt x="7" y="5"/>
                    <a:pt x="9" y="7"/>
                  </a:cubicBezTo>
                  <a:cubicBezTo>
                    <a:pt x="10" y="10"/>
                    <a:pt x="7" y="9"/>
                    <a:pt x="4" y="11"/>
                  </a:cubicBezTo>
                  <a:cubicBezTo>
                    <a:pt x="1" y="13"/>
                    <a:pt x="6" y="17"/>
                    <a:pt x="6" y="20"/>
                  </a:cubicBezTo>
                  <a:cubicBezTo>
                    <a:pt x="6" y="23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41" name="Freeform 38"/>
            <p:cNvSpPr>
              <a:spLocks noChangeArrowheads="1"/>
            </p:cNvSpPr>
            <p:nvPr/>
          </p:nvSpPr>
          <p:spPr bwMode="auto">
            <a:xfrm>
              <a:off x="5644396" y="3563035"/>
              <a:ext cx="103843" cy="124689"/>
            </a:xfrm>
            <a:custGeom>
              <a:avLst/>
              <a:gdLst>
                <a:gd name="T0" fmla="*/ 2147483647 w 57"/>
                <a:gd name="T1" fmla="*/ 2147483647 h 64"/>
                <a:gd name="T2" fmla="*/ 2147483647 w 57"/>
                <a:gd name="T3" fmla="*/ 2147483647 h 64"/>
                <a:gd name="T4" fmla="*/ 2147483647 w 57"/>
                <a:gd name="T5" fmla="*/ 2147483647 h 64"/>
                <a:gd name="T6" fmla="*/ 2147483647 w 57"/>
                <a:gd name="T7" fmla="*/ 2147483647 h 64"/>
                <a:gd name="T8" fmla="*/ 2147483647 w 57"/>
                <a:gd name="T9" fmla="*/ 2147483647 h 64"/>
                <a:gd name="T10" fmla="*/ 2147483647 w 57"/>
                <a:gd name="T11" fmla="*/ 2147483647 h 64"/>
                <a:gd name="T12" fmla="*/ 2147483647 w 57"/>
                <a:gd name="T13" fmla="*/ 2147483647 h 64"/>
                <a:gd name="T14" fmla="*/ 2147483647 w 57"/>
                <a:gd name="T15" fmla="*/ 2147483647 h 64"/>
                <a:gd name="T16" fmla="*/ 2147483647 w 57"/>
                <a:gd name="T17" fmla="*/ 2147483647 h 64"/>
                <a:gd name="T18" fmla="*/ 2147483647 w 57"/>
                <a:gd name="T19" fmla="*/ 2147483647 h 64"/>
                <a:gd name="T20" fmla="*/ 2147483647 w 57"/>
                <a:gd name="T21" fmla="*/ 2147483647 h 64"/>
                <a:gd name="T22" fmla="*/ 2147483647 w 57"/>
                <a:gd name="T23" fmla="*/ 2147483647 h 64"/>
                <a:gd name="T24" fmla="*/ 2147483647 w 57"/>
                <a:gd name="T25" fmla="*/ 2147483647 h 64"/>
                <a:gd name="T26" fmla="*/ 2147483647 w 57"/>
                <a:gd name="T27" fmla="*/ 2147483647 h 64"/>
                <a:gd name="T28" fmla="*/ 2147483647 w 57"/>
                <a:gd name="T29" fmla="*/ 2147483647 h 64"/>
                <a:gd name="T30" fmla="*/ 2147483647 w 57"/>
                <a:gd name="T31" fmla="*/ 2147483647 h 64"/>
                <a:gd name="T32" fmla="*/ 2147483647 w 57"/>
                <a:gd name="T33" fmla="*/ 2147483647 h 64"/>
                <a:gd name="T34" fmla="*/ 2147483647 w 57"/>
                <a:gd name="T35" fmla="*/ 2147483647 h 64"/>
                <a:gd name="T36" fmla="*/ 2147483647 w 57"/>
                <a:gd name="T37" fmla="*/ 2147483647 h 64"/>
                <a:gd name="T38" fmla="*/ 2147483647 w 57"/>
                <a:gd name="T39" fmla="*/ 2147483647 h 64"/>
                <a:gd name="T40" fmla="*/ 2147483647 w 57"/>
                <a:gd name="T41" fmla="*/ 2147483647 h 64"/>
                <a:gd name="T42" fmla="*/ 2147483647 w 57"/>
                <a:gd name="T43" fmla="*/ 2147483647 h 64"/>
                <a:gd name="T44" fmla="*/ 2147483647 w 57"/>
                <a:gd name="T45" fmla="*/ 2147483647 h 64"/>
                <a:gd name="T46" fmla="*/ 2147483647 w 57"/>
                <a:gd name="T47" fmla="*/ 2147483647 h 64"/>
                <a:gd name="T48" fmla="*/ 2147483647 w 57"/>
                <a:gd name="T49" fmla="*/ 2147483647 h 64"/>
                <a:gd name="T50" fmla="*/ 2147483647 w 57"/>
                <a:gd name="T51" fmla="*/ 2147483647 h 64"/>
                <a:gd name="T52" fmla="*/ 2147483647 w 57"/>
                <a:gd name="T53" fmla="*/ 2147483647 h 64"/>
                <a:gd name="T54" fmla="*/ 2147483647 w 57"/>
                <a:gd name="T55" fmla="*/ 2147483647 h 64"/>
                <a:gd name="T56" fmla="*/ 2147483647 w 57"/>
                <a:gd name="T57" fmla="*/ 2147483647 h 64"/>
                <a:gd name="T58" fmla="*/ 2147483647 w 57"/>
                <a:gd name="T59" fmla="*/ 2147483647 h 64"/>
                <a:gd name="T60" fmla="*/ 2147483647 w 57"/>
                <a:gd name="T61" fmla="*/ 2147483647 h 64"/>
                <a:gd name="T62" fmla="*/ 2147483647 w 57"/>
                <a:gd name="T63" fmla="*/ 2147483647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7"/>
                <a:gd name="T97" fmla="*/ 0 h 64"/>
                <a:gd name="T98" fmla="*/ 57 w 57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7" h="64">
                  <a:moveTo>
                    <a:pt x="7" y="40"/>
                  </a:moveTo>
                  <a:cubicBezTo>
                    <a:pt x="9" y="42"/>
                    <a:pt x="17" y="43"/>
                    <a:pt x="13" y="45"/>
                  </a:cubicBezTo>
                  <a:cubicBezTo>
                    <a:pt x="10" y="46"/>
                    <a:pt x="12" y="47"/>
                    <a:pt x="15" y="49"/>
                  </a:cubicBezTo>
                  <a:cubicBezTo>
                    <a:pt x="17" y="50"/>
                    <a:pt x="19" y="51"/>
                    <a:pt x="22" y="52"/>
                  </a:cubicBezTo>
                  <a:cubicBezTo>
                    <a:pt x="25" y="54"/>
                    <a:pt x="27" y="52"/>
                    <a:pt x="28" y="50"/>
                  </a:cubicBezTo>
                  <a:cubicBezTo>
                    <a:pt x="30" y="48"/>
                    <a:pt x="29" y="51"/>
                    <a:pt x="29" y="53"/>
                  </a:cubicBezTo>
                  <a:cubicBezTo>
                    <a:pt x="28" y="55"/>
                    <a:pt x="31" y="55"/>
                    <a:pt x="34" y="55"/>
                  </a:cubicBezTo>
                  <a:cubicBezTo>
                    <a:pt x="37" y="54"/>
                    <a:pt x="38" y="56"/>
                    <a:pt x="40" y="57"/>
                  </a:cubicBezTo>
                  <a:cubicBezTo>
                    <a:pt x="41" y="58"/>
                    <a:pt x="40" y="54"/>
                    <a:pt x="41" y="53"/>
                  </a:cubicBezTo>
                  <a:cubicBezTo>
                    <a:pt x="42" y="51"/>
                    <a:pt x="43" y="54"/>
                    <a:pt x="44" y="56"/>
                  </a:cubicBezTo>
                  <a:cubicBezTo>
                    <a:pt x="46" y="58"/>
                    <a:pt x="43" y="58"/>
                    <a:pt x="44" y="61"/>
                  </a:cubicBezTo>
                  <a:cubicBezTo>
                    <a:pt x="45" y="63"/>
                    <a:pt x="52" y="64"/>
                    <a:pt x="55" y="64"/>
                  </a:cubicBezTo>
                  <a:cubicBezTo>
                    <a:pt x="57" y="64"/>
                    <a:pt x="56" y="62"/>
                    <a:pt x="56" y="61"/>
                  </a:cubicBezTo>
                  <a:cubicBezTo>
                    <a:pt x="56" y="60"/>
                    <a:pt x="52" y="57"/>
                    <a:pt x="50" y="56"/>
                  </a:cubicBezTo>
                  <a:cubicBezTo>
                    <a:pt x="49" y="54"/>
                    <a:pt x="52" y="54"/>
                    <a:pt x="51" y="52"/>
                  </a:cubicBezTo>
                  <a:cubicBezTo>
                    <a:pt x="50" y="50"/>
                    <a:pt x="47" y="50"/>
                    <a:pt x="45" y="50"/>
                  </a:cubicBezTo>
                  <a:cubicBezTo>
                    <a:pt x="44" y="50"/>
                    <a:pt x="42" y="49"/>
                    <a:pt x="40" y="48"/>
                  </a:cubicBezTo>
                  <a:cubicBezTo>
                    <a:pt x="39" y="47"/>
                    <a:pt x="33" y="47"/>
                    <a:pt x="30" y="47"/>
                  </a:cubicBezTo>
                  <a:cubicBezTo>
                    <a:pt x="27" y="46"/>
                    <a:pt x="27" y="42"/>
                    <a:pt x="26" y="40"/>
                  </a:cubicBezTo>
                  <a:cubicBezTo>
                    <a:pt x="26" y="38"/>
                    <a:pt x="29" y="42"/>
                    <a:pt x="32" y="43"/>
                  </a:cubicBezTo>
                  <a:cubicBezTo>
                    <a:pt x="35" y="44"/>
                    <a:pt x="31" y="38"/>
                    <a:pt x="28" y="37"/>
                  </a:cubicBezTo>
                  <a:cubicBezTo>
                    <a:pt x="26" y="36"/>
                    <a:pt x="24" y="33"/>
                    <a:pt x="23" y="32"/>
                  </a:cubicBezTo>
                  <a:cubicBezTo>
                    <a:pt x="23" y="30"/>
                    <a:pt x="28" y="29"/>
                    <a:pt x="28" y="27"/>
                  </a:cubicBezTo>
                  <a:cubicBezTo>
                    <a:pt x="28" y="25"/>
                    <a:pt x="30" y="18"/>
                    <a:pt x="25" y="15"/>
                  </a:cubicBezTo>
                  <a:cubicBezTo>
                    <a:pt x="21" y="11"/>
                    <a:pt x="22" y="9"/>
                    <a:pt x="23" y="7"/>
                  </a:cubicBezTo>
                  <a:cubicBezTo>
                    <a:pt x="24" y="5"/>
                    <a:pt x="24" y="4"/>
                    <a:pt x="20" y="4"/>
                  </a:cubicBezTo>
                  <a:cubicBezTo>
                    <a:pt x="15" y="4"/>
                    <a:pt x="15" y="0"/>
                    <a:pt x="11" y="1"/>
                  </a:cubicBezTo>
                  <a:cubicBezTo>
                    <a:pt x="7" y="1"/>
                    <a:pt x="4" y="4"/>
                    <a:pt x="5" y="8"/>
                  </a:cubicBezTo>
                  <a:cubicBezTo>
                    <a:pt x="7" y="11"/>
                    <a:pt x="10" y="26"/>
                    <a:pt x="8" y="28"/>
                  </a:cubicBezTo>
                  <a:cubicBezTo>
                    <a:pt x="6" y="30"/>
                    <a:pt x="5" y="26"/>
                    <a:pt x="2" y="26"/>
                  </a:cubicBezTo>
                  <a:cubicBezTo>
                    <a:pt x="0" y="26"/>
                    <a:pt x="3" y="32"/>
                    <a:pt x="3" y="34"/>
                  </a:cubicBezTo>
                  <a:cubicBezTo>
                    <a:pt x="2" y="35"/>
                    <a:pt x="4" y="38"/>
                    <a:pt x="7" y="4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42" name="Freeform 39"/>
            <p:cNvSpPr>
              <a:spLocks noChangeArrowheads="1"/>
            </p:cNvSpPr>
            <p:nvPr/>
          </p:nvSpPr>
          <p:spPr bwMode="auto">
            <a:xfrm>
              <a:off x="5752755" y="3690922"/>
              <a:ext cx="31605" cy="47958"/>
            </a:xfrm>
            <a:custGeom>
              <a:avLst/>
              <a:gdLst>
                <a:gd name="T0" fmla="*/ 2147483647 w 17"/>
                <a:gd name="T1" fmla="*/ 2147483647 h 25"/>
                <a:gd name="T2" fmla="*/ 2147483647 w 17"/>
                <a:gd name="T3" fmla="*/ 2147483647 h 25"/>
                <a:gd name="T4" fmla="*/ 2147483647 w 17"/>
                <a:gd name="T5" fmla="*/ 2147483647 h 25"/>
                <a:gd name="T6" fmla="*/ 2147483647 w 17"/>
                <a:gd name="T7" fmla="*/ 2147483647 h 25"/>
                <a:gd name="T8" fmla="*/ 2147483647 w 17"/>
                <a:gd name="T9" fmla="*/ 2147483647 h 25"/>
                <a:gd name="T10" fmla="*/ 2147483647 w 17"/>
                <a:gd name="T11" fmla="*/ 2147483647 h 25"/>
                <a:gd name="T12" fmla="*/ 2147483647 w 17"/>
                <a:gd name="T13" fmla="*/ 2147483647 h 25"/>
                <a:gd name="T14" fmla="*/ 2147483647 w 17"/>
                <a:gd name="T15" fmla="*/ 2147483647 h 25"/>
                <a:gd name="T16" fmla="*/ 2147483647 w 17"/>
                <a:gd name="T17" fmla="*/ 2147483647 h 25"/>
                <a:gd name="T18" fmla="*/ 2147483647 w 17"/>
                <a:gd name="T19" fmla="*/ 2147483647 h 25"/>
                <a:gd name="T20" fmla="*/ 2147483647 w 17"/>
                <a:gd name="T21" fmla="*/ 2147483647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5"/>
                <a:gd name="T35" fmla="*/ 17 w 17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5">
                  <a:moveTo>
                    <a:pt x="13" y="5"/>
                  </a:moveTo>
                  <a:cubicBezTo>
                    <a:pt x="11" y="3"/>
                    <a:pt x="10" y="1"/>
                    <a:pt x="8" y="1"/>
                  </a:cubicBezTo>
                  <a:cubicBezTo>
                    <a:pt x="4" y="0"/>
                    <a:pt x="4" y="2"/>
                    <a:pt x="2" y="3"/>
                  </a:cubicBezTo>
                  <a:cubicBezTo>
                    <a:pt x="0" y="3"/>
                    <a:pt x="0" y="2"/>
                    <a:pt x="2" y="5"/>
                  </a:cubicBezTo>
                  <a:cubicBezTo>
                    <a:pt x="5" y="7"/>
                    <a:pt x="9" y="10"/>
                    <a:pt x="9" y="12"/>
                  </a:cubicBezTo>
                  <a:cubicBezTo>
                    <a:pt x="9" y="13"/>
                    <a:pt x="10" y="16"/>
                    <a:pt x="9" y="16"/>
                  </a:cubicBezTo>
                  <a:cubicBezTo>
                    <a:pt x="8" y="16"/>
                    <a:pt x="6" y="16"/>
                    <a:pt x="7" y="18"/>
                  </a:cubicBezTo>
                  <a:cubicBezTo>
                    <a:pt x="8" y="21"/>
                    <a:pt x="10" y="25"/>
                    <a:pt x="12" y="25"/>
                  </a:cubicBezTo>
                  <a:cubicBezTo>
                    <a:pt x="13" y="24"/>
                    <a:pt x="11" y="20"/>
                    <a:pt x="13" y="18"/>
                  </a:cubicBezTo>
                  <a:cubicBezTo>
                    <a:pt x="15" y="17"/>
                    <a:pt x="17" y="17"/>
                    <a:pt x="16" y="14"/>
                  </a:cubicBezTo>
                  <a:cubicBezTo>
                    <a:pt x="15" y="11"/>
                    <a:pt x="15" y="7"/>
                    <a:pt x="13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43" name="Freeform 40"/>
            <p:cNvSpPr>
              <a:spLocks noChangeArrowheads="1"/>
            </p:cNvSpPr>
            <p:nvPr/>
          </p:nvSpPr>
          <p:spPr bwMode="auto">
            <a:xfrm>
              <a:off x="5728676" y="3746871"/>
              <a:ext cx="96319" cy="84725"/>
            </a:xfrm>
            <a:custGeom>
              <a:avLst/>
              <a:gdLst>
                <a:gd name="T0" fmla="*/ 2147483647 w 52"/>
                <a:gd name="T1" fmla="*/ 2147483647 h 43"/>
                <a:gd name="T2" fmla="*/ 2147483647 w 52"/>
                <a:gd name="T3" fmla="*/ 2147483647 h 43"/>
                <a:gd name="T4" fmla="*/ 2147483647 w 52"/>
                <a:gd name="T5" fmla="*/ 2147483647 h 43"/>
                <a:gd name="T6" fmla="*/ 2147483647 w 52"/>
                <a:gd name="T7" fmla="*/ 2147483647 h 43"/>
                <a:gd name="T8" fmla="*/ 2147483647 w 52"/>
                <a:gd name="T9" fmla="*/ 2147483647 h 43"/>
                <a:gd name="T10" fmla="*/ 2147483647 w 52"/>
                <a:gd name="T11" fmla="*/ 2147483647 h 43"/>
                <a:gd name="T12" fmla="*/ 2147483647 w 52"/>
                <a:gd name="T13" fmla="*/ 2147483647 h 43"/>
                <a:gd name="T14" fmla="*/ 2147483647 w 52"/>
                <a:gd name="T15" fmla="*/ 2147483647 h 43"/>
                <a:gd name="T16" fmla="*/ 0 w 52"/>
                <a:gd name="T17" fmla="*/ 2147483647 h 43"/>
                <a:gd name="T18" fmla="*/ 2147483647 w 52"/>
                <a:gd name="T19" fmla="*/ 2147483647 h 43"/>
                <a:gd name="T20" fmla="*/ 2147483647 w 52"/>
                <a:gd name="T21" fmla="*/ 2147483647 h 43"/>
                <a:gd name="T22" fmla="*/ 2147483647 w 52"/>
                <a:gd name="T23" fmla="*/ 2147483647 h 43"/>
                <a:gd name="T24" fmla="*/ 2147483647 w 52"/>
                <a:gd name="T25" fmla="*/ 2147483647 h 43"/>
                <a:gd name="T26" fmla="*/ 2147483647 w 52"/>
                <a:gd name="T27" fmla="*/ 2147483647 h 43"/>
                <a:gd name="T28" fmla="*/ 2147483647 w 52"/>
                <a:gd name="T29" fmla="*/ 2147483647 h 43"/>
                <a:gd name="T30" fmla="*/ 2147483647 w 52"/>
                <a:gd name="T31" fmla="*/ 2147483647 h 43"/>
                <a:gd name="T32" fmla="*/ 2147483647 w 52"/>
                <a:gd name="T33" fmla="*/ 2147483647 h 43"/>
                <a:gd name="T34" fmla="*/ 2147483647 w 52"/>
                <a:gd name="T35" fmla="*/ 2147483647 h 43"/>
                <a:gd name="T36" fmla="*/ 2147483647 w 52"/>
                <a:gd name="T37" fmla="*/ 2147483647 h 43"/>
                <a:gd name="T38" fmla="*/ 2147483647 w 52"/>
                <a:gd name="T39" fmla="*/ 2147483647 h 43"/>
                <a:gd name="T40" fmla="*/ 2147483647 w 52"/>
                <a:gd name="T41" fmla="*/ 2147483647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43"/>
                <a:gd name="T65" fmla="*/ 52 w 52"/>
                <a:gd name="T66" fmla="*/ 43 h 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43">
                  <a:moveTo>
                    <a:pt x="47" y="21"/>
                  </a:moveTo>
                  <a:cubicBezTo>
                    <a:pt x="45" y="15"/>
                    <a:pt x="37" y="3"/>
                    <a:pt x="35" y="1"/>
                  </a:cubicBezTo>
                  <a:cubicBezTo>
                    <a:pt x="32" y="0"/>
                    <a:pt x="33" y="11"/>
                    <a:pt x="32" y="11"/>
                  </a:cubicBezTo>
                  <a:cubicBezTo>
                    <a:pt x="31" y="12"/>
                    <a:pt x="27" y="11"/>
                    <a:pt x="26" y="13"/>
                  </a:cubicBezTo>
                  <a:cubicBezTo>
                    <a:pt x="26" y="16"/>
                    <a:pt x="21" y="21"/>
                    <a:pt x="20" y="19"/>
                  </a:cubicBezTo>
                  <a:cubicBezTo>
                    <a:pt x="18" y="18"/>
                    <a:pt x="15" y="15"/>
                    <a:pt x="14" y="15"/>
                  </a:cubicBezTo>
                  <a:cubicBezTo>
                    <a:pt x="14" y="15"/>
                    <a:pt x="10" y="17"/>
                    <a:pt x="10" y="18"/>
                  </a:cubicBezTo>
                  <a:cubicBezTo>
                    <a:pt x="10" y="19"/>
                    <a:pt x="8" y="19"/>
                    <a:pt x="6" y="20"/>
                  </a:cubicBezTo>
                  <a:cubicBezTo>
                    <a:pt x="4" y="21"/>
                    <a:pt x="0" y="22"/>
                    <a:pt x="0" y="24"/>
                  </a:cubicBezTo>
                  <a:cubicBezTo>
                    <a:pt x="1" y="27"/>
                    <a:pt x="0" y="31"/>
                    <a:pt x="1" y="29"/>
                  </a:cubicBezTo>
                  <a:cubicBezTo>
                    <a:pt x="3" y="26"/>
                    <a:pt x="4" y="23"/>
                    <a:pt x="6" y="24"/>
                  </a:cubicBezTo>
                  <a:cubicBezTo>
                    <a:pt x="7" y="26"/>
                    <a:pt x="7" y="28"/>
                    <a:pt x="10" y="27"/>
                  </a:cubicBezTo>
                  <a:cubicBezTo>
                    <a:pt x="14" y="26"/>
                    <a:pt x="18" y="23"/>
                    <a:pt x="20" y="24"/>
                  </a:cubicBezTo>
                  <a:cubicBezTo>
                    <a:pt x="22" y="26"/>
                    <a:pt x="25" y="27"/>
                    <a:pt x="24" y="29"/>
                  </a:cubicBezTo>
                  <a:cubicBezTo>
                    <a:pt x="23" y="31"/>
                    <a:pt x="22" y="35"/>
                    <a:pt x="27" y="39"/>
                  </a:cubicBezTo>
                  <a:cubicBezTo>
                    <a:pt x="31" y="42"/>
                    <a:pt x="33" y="43"/>
                    <a:pt x="36" y="42"/>
                  </a:cubicBezTo>
                  <a:cubicBezTo>
                    <a:pt x="38" y="42"/>
                    <a:pt x="42" y="39"/>
                    <a:pt x="41" y="38"/>
                  </a:cubicBezTo>
                  <a:cubicBezTo>
                    <a:pt x="39" y="36"/>
                    <a:pt x="38" y="33"/>
                    <a:pt x="39" y="32"/>
                  </a:cubicBezTo>
                  <a:cubicBezTo>
                    <a:pt x="39" y="31"/>
                    <a:pt x="41" y="30"/>
                    <a:pt x="43" y="32"/>
                  </a:cubicBezTo>
                  <a:cubicBezTo>
                    <a:pt x="46" y="34"/>
                    <a:pt x="48" y="35"/>
                    <a:pt x="50" y="33"/>
                  </a:cubicBezTo>
                  <a:cubicBezTo>
                    <a:pt x="52" y="30"/>
                    <a:pt x="48" y="27"/>
                    <a:pt x="47" y="2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44" name="Freeform 41"/>
            <p:cNvSpPr>
              <a:spLocks noChangeArrowheads="1"/>
            </p:cNvSpPr>
            <p:nvPr/>
          </p:nvSpPr>
          <p:spPr bwMode="auto">
            <a:xfrm>
              <a:off x="5706101" y="3708505"/>
              <a:ext cx="33109" cy="33569"/>
            </a:xfrm>
            <a:custGeom>
              <a:avLst/>
              <a:gdLst>
                <a:gd name="T0" fmla="*/ 2147483647 w 18"/>
                <a:gd name="T1" fmla="*/ 2147483647 h 17"/>
                <a:gd name="T2" fmla="*/ 2147483647 w 18"/>
                <a:gd name="T3" fmla="*/ 2147483647 h 17"/>
                <a:gd name="T4" fmla="*/ 2147483647 w 18"/>
                <a:gd name="T5" fmla="*/ 2147483647 h 17"/>
                <a:gd name="T6" fmla="*/ 2147483647 w 18"/>
                <a:gd name="T7" fmla="*/ 2147483647 h 17"/>
                <a:gd name="T8" fmla="*/ 2147483647 w 18"/>
                <a:gd name="T9" fmla="*/ 0 h 17"/>
                <a:gd name="T10" fmla="*/ 2147483647 w 18"/>
                <a:gd name="T11" fmla="*/ 2147483647 h 17"/>
                <a:gd name="T12" fmla="*/ 2147483647 w 18"/>
                <a:gd name="T13" fmla="*/ 214748364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7"/>
                <a:gd name="T23" fmla="*/ 18 w 18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7">
                  <a:moveTo>
                    <a:pt x="5" y="14"/>
                  </a:moveTo>
                  <a:cubicBezTo>
                    <a:pt x="5" y="17"/>
                    <a:pt x="8" y="13"/>
                    <a:pt x="11" y="12"/>
                  </a:cubicBezTo>
                  <a:cubicBezTo>
                    <a:pt x="14" y="10"/>
                    <a:pt x="14" y="8"/>
                    <a:pt x="16" y="7"/>
                  </a:cubicBezTo>
                  <a:cubicBezTo>
                    <a:pt x="18" y="6"/>
                    <a:pt x="16" y="2"/>
                    <a:pt x="12" y="2"/>
                  </a:cubicBezTo>
                  <a:cubicBezTo>
                    <a:pt x="8" y="2"/>
                    <a:pt x="8" y="0"/>
                    <a:pt x="4" y="0"/>
                  </a:cubicBezTo>
                  <a:cubicBezTo>
                    <a:pt x="0" y="1"/>
                    <a:pt x="4" y="4"/>
                    <a:pt x="7" y="7"/>
                  </a:cubicBezTo>
                  <a:cubicBezTo>
                    <a:pt x="9" y="10"/>
                    <a:pt x="4" y="10"/>
                    <a:pt x="5" y="1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45" name="Freeform 42"/>
            <p:cNvSpPr>
              <a:spLocks noChangeArrowheads="1"/>
            </p:cNvSpPr>
            <p:nvPr/>
          </p:nvSpPr>
          <p:spPr bwMode="auto">
            <a:xfrm>
              <a:off x="5727171" y="3727689"/>
              <a:ext cx="25584" cy="46359"/>
            </a:xfrm>
            <a:custGeom>
              <a:avLst/>
              <a:gdLst>
                <a:gd name="T0" fmla="*/ 2147483647 w 14"/>
                <a:gd name="T1" fmla="*/ 2147483647 h 24"/>
                <a:gd name="T2" fmla="*/ 2147483647 w 14"/>
                <a:gd name="T3" fmla="*/ 2147483647 h 24"/>
                <a:gd name="T4" fmla="*/ 2147483647 w 14"/>
                <a:gd name="T5" fmla="*/ 2147483647 h 24"/>
                <a:gd name="T6" fmla="*/ 2147483647 w 14"/>
                <a:gd name="T7" fmla="*/ 2147483647 h 24"/>
                <a:gd name="T8" fmla="*/ 2147483647 w 14"/>
                <a:gd name="T9" fmla="*/ 2147483647 h 24"/>
                <a:gd name="T10" fmla="*/ 2147483647 w 14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24"/>
                <a:gd name="T20" fmla="*/ 14 w 1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24">
                  <a:moveTo>
                    <a:pt x="4" y="6"/>
                  </a:moveTo>
                  <a:cubicBezTo>
                    <a:pt x="4" y="9"/>
                    <a:pt x="0" y="11"/>
                    <a:pt x="2" y="14"/>
                  </a:cubicBezTo>
                  <a:cubicBezTo>
                    <a:pt x="4" y="17"/>
                    <a:pt x="10" y="24"/>
                    <a:pt x="10" y="21"/>
                  </a:cubicBezTo>
                  <a:cubicBezTo>
                    <a:pt x="10" y="18"/>
                    <a:pt x="10" y="14"/>
                    <a:pt x="9" y="10"/>
                  </a:cubicBezTo>
                  <a:cubicBezTo>
                    <a:pt x="9" y="7"/>
                    <a:pt x="14" y="1"/>
                    <a:pt x="10" y="1"/>
                  </a:cubicBezTo>
                  <a:cubicBezTo>
                    <a:pt x="8" y="0"/>
                    <a:pt x="5" y="3"/>
                    <a:pt x="4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46" name="Freeform 43"/>
            <p:cNvSpPr>
              <a:spLocks noChangeArrowheads="1"/>
            </p:cNvSpPr>
            <p:nvPr/>
          </p:nvSpPr>
          <p:spPr bwMode="auto">
            <a:xfrm>
              <a:off x="5748241" y="3742076"/>
              <a:ext cx="33109" cy="12788"/>
            </a:xfrm>
            <a:custGeom>
              <a:avLst/>
              <a:gdLst>
                <a:gd name="T0" fmla="*/ 2147483647 w 18"/>
                <a:gd name="T1" fmla="*/ 2147483647 h 7"/>
                <a:gd name="T2" fmla="*/ 2147483647 w 18"/>
                <a:gd name="T3" fmla="*/ 2147483647 h 7"/>
                <a:gd name="T4" fmla="*/ 2147483647 w 18"/>
                <a:gd name="T5" fmla="*/ 2147483647 h 7"/>
                <a:gd name="T6" fmla="*/ 0 60000 65536"/>
                <a:gd name="T7" fmla="*/ 0 60000 65536"/>
                <a:gd name="T8" fmla="*/ 0 60000 65536"/>
                <a:gd name="T9" fmla="*/ 0 w 18"/>
                <a:gd name="T10" fmla="*/ 0 h 7"/>
                <a:gd name="T11" fmla="*/ 18 w 18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">
                  <a:moveTo>
                    <a:pt x="2" y="7"/>
                  </a:moveTo>
                  <a:cubicBezTo>
                    <a:pt x="4" y="7"/>
                    <a:pt x="18" y="5"/>
                    <a:pt x="8" y="1"/>
                  </a:cubicBezTo>
                  <a:cubicBezTo>
                    <a:pt x="4" y="0"/>
                    <a:pt x="0" y="7"/>
                    <a:pt x="2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47" name="Freeform 44"/>
            <p:cNvSpPr>
              <a:spLocks noChangeArrowheads="1"/>
            </p:cNvSpPr>
            <p:nvPr/>
          </p:nvSpPr>
          <p:spPr bwMode="auto">
            <a:xfrm>
              <a:off x="5669982" y="3673337"/>
              <a:ext cx="27090" cy="25578"/>
            </a:xfrm>
            <a:custGeom>
              <a:avLst/>
              <a:gdLst>
                <a:gd name="T0" fmla="*/ 2147483647 w 15"/>
                <a:gd name="T1" fmla="*/ 2147483647 h 13"/>
                <a:gd name="T2" fmla="*/ 2147483647 w 15"/>
                <a:gd name="T3" fmla="*/ 2147483647 h 13"/>
                <a:gd name="T4" fmla="*/ 2147483647 w 15"/>
                <a:gd name="T5" fmla="*/ 2147483647 h 13"/>
                <a:gd name="T6" fmla="*/ 2147483647 w 15"/>
                <a:gd name="T7" fmla="*/ 2147483647 h 13"/>
                <a:gd name="T8" fmla="*/ 2147483647 w 15"/>
                <a:gd name="T9" fmla="*/ 2147483647 h 13"/>
                <a:gd name="T10" fmla="*/ 2147483647 w 15"/>
                <a:gd name="T11" fmla="*/ 2147483647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3"/>
                <a:gd name="T20" fmla="*/ 15 w 15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3">
                  <a:moveTo>
                    <a:pt x="5" y="6"/>
                  </a:moveTo>
                  <a:cubicBezTo>
                    <a:pt x="8" y="6"/>
                    <a:pt x="7" y="13"/>
                    <a:pt x="11" y="13"/>
                  </a:cubicBezTo>
                  <a:cubicBezTo>
                    <a:pt x="15" y="13"/>
                    <a:pt x="15" y="9"/>
                    <a:pt x="15" y="8"/>
                  </a:cubicBezTo>
                  <a:cubicBezTo>
                    <a:pt x="15" y="6"/>
                    <a:pt x="14" y="2"/>
                    <a:pt x="11" y="1"/>
                  </a:cubicBezTo>
                  <a:cubicBezTo>
                    <a:pt x="7" y="1"/>
                    <a:pt x="0" y="0"/>
                    <a:pt x="1" y="1"/>
                  </a:cubicBezTo>
                  <a:cubicBezTo>
                    <a:pt x="3" y="2"/>
                    <a:pt x="2" y="6"/>
                    <a:pt x="5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48" name="Freeform 45"/>
            <p:cNvSpPr>
              <a:spLocks noChangeArrowheads="1"/>
            </p:cNvSpPr>
            <p:nvPr/>
          </p:nvSpPr>
          <p:spPr bwMode="auto">
            <a:xfrm>
              <a:off x="5624832" y="3719696"/>
              <a:ext cx="45150" cy="57548"/>
            </a:xfrm>
            <a:custGeom>
              <a:avLst/>
              <a:gdLst>
                <a:gd name="T0" fmla="*/ 2147483647 w 24"/>
                <a:gd name="T1" fmla="*/ 2147483647 h 29"/>
                <a:gd name="T2" fmla="*/ 2147483647 w 24"/>
                <a:gd name="T3" fmla="*/ 2147483647 h 29"/>
                <a:gd name="T4" fmla="*/ 2147483647 w 24"/>
                <a:gd name="T5" fmla="*/ 2147483647 h 29"/>
                <a:gd name="T6" fmla="*/ 2147483647 w 24"/>
                <a:gd name="T7" fmla="*/ 2147483647 h 29"/>
                <a:gd name="T8" fmla="*/ 2147483647 w 24"/>
                <a:gd name="T9" fmla="*/ 2147483647 h 29"/>
                <a:gd name="T10" fmla="*/ 2147483647 w 24"/>
                <a:gd name="T11" fmla="*/ 2147483647 h 29"/>
                <a:gd name="T12" fmla="*/ 2147483647 w 24"/>
                <a:gd name="T13" fmla="*/ 2147483647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9"/>
                <a:gd name="T23" fmla="*/ 24 w 24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9">
                  <a:moveTo>
                    <a:pt x="20" y="3"/>
                  </a:moveTo>
                  <a:cubicBezTo>
                    <a:pt x="18" y="5"/>
                    <a:pt x="21" y="8"/>
                    <a:pt x="19" y="9"/>
                  </a:cubicBezTo>
                  <a:cubicBezTo>
                    <a:pt x="16" y="10"/>
                    <a:pt x="12" y="16"/>
                    <a:pt x="10" y="18"/>
                  </a:cubicBezTo>
                  <a:cubicBezTo>
                    <a:pt x="9" y="19"/>
                    <a:pt x="0" y="29"/>
                    <a:pt x="2" y="29"/>
                  </a:cubicBezTo>
                  <a:cubicBezTo>
                    <a:pt x="4" y="29"/>
                    <a:pt x="11" y="21"/>
                    <a:pt x="14" y="20"/>
                  </a:cubicBezTo>
                  <a:cubicBezTo>
                    <a:pt x="16" y="18"/>
                    <a:pt x="24" y="13"/>
                    <a:pt x="24" y="11"/>
                  </a:cubicBezTo>
                  <a:cubicBezTo>
                    <a:pt x="24" y="9"/>
                    <a:pt x="22" y="0"/>
                    <a:pt x="20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49" name="Freeform 46"/>
            <p:cNvSpPr>
              <a:spLocks noChangeArrowheads="1"/>
            </p:cNvSpPr>
            <p:nvPr/>
          </p:nvSpPr>
          <p:spPr bwMode="auto">
            <a:xfrm>
              <a:off x="5934858" y="3961080"/>
              <a:ext cx="474068" cy="230195"/>
            </a:xfrm>
            <a:custGeom>
              <a:avLst/>
              <a:gdLst>
                <a:gd name="T0" fmla="*/ 2147483647 w 257"/>
                <a:gd name="T1" fmla="*/ 2147483647 h 118"/>
                <a:gd name="T2" fmla="*/ 2147483647 w 257"/>
                <a:gd name="T3" fmla="*/ 2147483647 h 118"/>
                <a:gd name="T4" fmla="*/ 2147483647 w 257"/>
                <a:gd name="T5" fmla="*/ 2147483647 h 118"/>
                <a:gd name="T6" fmla="*/ 2147483647 w 257"/>
                <a:gd name="T7" fmla="*/ 2147483647 h 118"/>
                <a:gd name="T8" fmla="*/ 2147483647 w 257"/>
                <a:gd name="T9" fmla="*/ 2147483647 h 118"/>
                <a:gd name="T10" fmla="*/ 2147483647 w 257"/>
                <a:gd name="T11" fmla="*/ 2147483647 h 118"/>
                <a:gd name="T12" fmla="*/ 2147483647 w 257"/>
                <a:gd name="T13" fmla="*/ 2147483647 h 118"/>
                <a:gd name="T14" fmla="*/ 2147483647 w 257"/>
                <a:gd name="T15" fmla="*/ 2147483647 h 118"/>
                <a:gd name="T16" fmla="*/ 2147483647 w 257"/>
                <a:gd name="T17" fmla="*/ 2147483647 h 118"/>
                <a:gd name="T18" fmla="*/ 2147483647 w 257"/>
                <a:gd name="T19" fmla="*/ 2147483647 h 118"/>
                <a:gd name="T20" fmla="*/ 2147483647 w 257"/>
                <a:gd name="T21" fmla="*/ 2147483647 h 118"/>
                <a:gd name="T22" fmla="*/ 2147483647 w 257"/>
                <a:gd name="T23" fmla="*/ 2147483647 h 118"/>
                <a:gd name="T24" fmla="*/ 2147483647 w 257"/>
                <a:gd name="T25" fmla="*/ 2147483647 h 118"/>
                <a:gd name="T26" fmla="*/ 2147483647 w 257"/>
                <a:gd name="T27" fmla="*/ 2147483647 h 118"/>
                <a:gd name="T28" fmla="*/ 2147483647 w 257"/>
                <a:gd name="T29" fmla="*/ 2147483647 h 118"/>
                <a:gd name="T30" fmla="*/ 2147483647 w 257"/>
                <a:gd name="T31" fmla="*/ 2147483647 h 118"/>
                <a:gd name="T32" fmla="*/ 2147483647 w 257"/>
                <a:gd name="T33" fmla="*/ 2147483647 h 118"/>
                <a:gd name="T34" fmla="*/ 2147483647 w 257"/>
                <a:gd name="T35" fmla="*/ 2147483647 h 118"/>
                <a:gd name="T36" fmla="*/ 2147483647 w 257"/>
                <a:gd name="T37" fmla="*/ 2147483647 h 118"/>
                <a:gd name="T38" fmla="*/ 2147483647 w 257"/>
                <a:gd name="T39" fmla="*/ 2147483647 h 118"/>
                <a:gd name="T40" fmla="*/ 2147483647 w 257"/>
                <a:gd name="T41" fmla="*/ 2147483647 h 118"/>
                <a:gd name="T42" fmla="*/ 2147483647 w 257"/>
                <a:gd name="T43" fmla="*/ 2147483647 h 118"/>
                <a:gd name="T44" fmla="*/ 2147483647 w 257"/>
                <a:gd name="T45" fmla="*/ 2147483647 h 118"/>
                <a:gd name="T46" fmla="*/ 2147483647 w 257"/>
                <a:gd name="T47" fmla="*/ 2147483647 h 118"/>
                <a:gd name="T48" fmla="*/ 2147483647 w 257"/>
                <a:gd name="T49" fmla="*/ 2147483647 h 118"/>
                <a:gd name="T50" fmla="*/ 2147483647 w 257"/>
                <a:gd name="T51" fmla="*/ 2147483647 h 118"/>
                <a:gd name="T52" fmla="*/ 2147483647 w 257"/>
                <a:gd name="T53" fmla="*/ 2147483647 h 118"/>
                <a:gd name="T54" fmla="*/ 2147483647 w 257"/>
                <a:gd name="T55" fmla="*/ 2147483647 h 118"/>
                <a:gd name="T56" fmla="*/ 2147483647 w 257"/>
                <a:gd name="T57" fmla="*/ 2147483647 h 118"/>
                <a:gd name="T58" fmla="*/ 2147483647 w 257"/>
                <a:gd name="T59" fmla="*/ 2147483647 h 118"/>
                <a:gd name="T60" fmla="*/ 2147483647 w 257"/>
                <a:gd name="T61" fmla="*/ 2147483647 h 118"/>
                <a:gd name="T62" fmla="*/ 2147483647 w 257"/>
                <a:gd name="T63" fmla="*/ 2147483647 h 118"/>
                <a:gd name="T64" fmla="*/ 2147483647 w 257"/>
                <a:gd name="T65" fmla="*/ 2147483647 h 118"/>
                <a:gd name="T66" fmla="*/ 2147483647 w 257"/>
                <a:gd name="T67" fmla="*/ 2147483647 h 118"/>
                <a:gd name="T68" fmla="*/ 2147483647 w 257"/>
                <a:gd name="T69" fmla="*/ 2147483647 h 118"/>
                <a:gd name="T70" fmla="*/ 2147483647 w 257"/>
                <a:gd name="T71" fmla="*/ 2147483647 h 118"/>
                <a:gd name="T72" fmla="*/ 2147483647 w 257"/>
                <a:gd name="T73" fmla="*/ 2147483647 h 118"/>
                <a:gd name="T74" fmla="*/ 2147483647 w 257"/>
                <a:gd name="T75" fmla="*/ 2147483647 h 118"/>
                <a:gd name="T76" fmla="*/ 2147483647 w 257"/>
                <a:gd name="T77" fmla="*/ 2147483647 h 118"/>
                <a:gd name="T78" fmla="*/ 2147483647 w 257"/>
                <a:gd name="T79" fmla="*/ 2147483647 h 118"/>
                <a:gd name="T80" fmla="*/ 2147483647 w 257"/>
                <a:gd name="T81" fmla="*/ 2147483647 h 118"/>
                <a:gd name="T82" fmla="*/ 2147483647 w 257"/>
                <a:gd name="T83" fmla="*/ 2147483647 h 118"/>
                <a:gd name="T84" fmla="*/ 2147483647 w 257"/>
                <a:gd name="T85" fmla="*/ 2147483647 h 118"/>
                <a:gd name="T86" fmla="*/ 2147483647 w 257"/>
                <a:gd name="T87" fmla="*/ 2147483647 h 1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7"/>
                <a:gd name="T133" fmla="*/ 0 h 118"/>
                <a:gd name="T134" fmla="*/ 257 w 257"/>
                <a:gd name="T135" fmla="*/ 118 h 11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7" h="118">
                  <a:moveTo>
                    <a:pt x="181" y="55"/>
                  </a:moveTo>
                  <a:cubicBezTo>
                    <a:pt x="180" y="52"/>
                    <a:pt x="182" y="52"/>
                    <a:pt x="176" y="49"/>
                  </a:cubicBezTo>
                  <a:cubicBezTo>
                    <a:pt x="170" y="45"/>
                    <a:pt x="167" y="42"/>
                    <a:pt x="164" y="40"/>
                  </a:cubicBezTo>
                  <a:cubicBezTo>
                    <a:pt x="162" y="37"/>
                    <a:pt x="163" y="38"/>
                    <a:pt x="157" y="36"/>
                  </a:cubicBezTo>
                  <a:cubicBezTo>
                    <a:pt x="151" y="35"/>
                    <a:pt x="148" y="32"/>
                    <a:pt x="143" y="31"/>
                  </a:cubicBezTo>
                  <a:cubicBezTo>
                    <a:pt x="137" y="29"/>
                    <a:pt x="127" y="28"/>
                    <a:pt x="123" y="26"/>
                  </a:cubicBezTo>
                  <a:cubicBezTo>
                    <a:pt x="122" y="25"/>
                    <a:pt x="122" y="25"/>
                    <a:pt x="121" y="24"/>
                  </a:cubicBezTo>
                  <a:cubicBezTo>
                    <a:pt x="121" y="24"/>
                    <a:pt x="121" y="24"/>
                    <a:pt x="120" y="24"/>
                  </a:cubicBezTo>
                  <a:cubicBezTo>
                    <a:pt x="119" y="23"/>
                    <a:pt x="117" y="23"/>
                    <a:pt x="116" y="23"/>
                  </a:cubicBezTo>
                  <a:cubicBezTo>
                    <a:pt x="116" y="22"/>
                    <a:pt x="116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4" y="22"/>
                    <a:pt x="114" y="22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5" y="19"/>
                    <a:pt x="111" y="16"/>
                    <a:pt x="111" y="17"/>
                  </a:cubicBezTo>
                  <a:cubicBezTo>
                    <a:pt x="110" y="18"/>
                    <a:pt x="109" y="21"/>
                    <a:pt x="107" y="21"/>
                  </a:cubicBezTo>
                  <a:cubicBezTo>
                    <a:pt x="105" y="21"/>
                    <a:pt x="100" y="18"/>
                    <a:pt x="96" y="18"/>
                  </a:cubicBezTo>
                  <a:cubicBezTo>
                    <a:pt x="92" y="18"/>
                    <a:pt x="81" y="11"/>
                    <a:pt x="79" y="11"/>
                  </a:cubicBezTo>
                  <a:cubicBezTo>
                    <a:pt x="78" y="12"/>
                    <a:pt x="76" y="19"/>
                    <a:pt x="75" y="19"/>
                  </a:cubicBezTo>
                  <a:cubicBezTo>
                    <a:pt x="73" y="19"/>
                    <a:pt x="71" y="17"/>
                    <a:pt x="67" y="17"/>
                  </a:cubicBezTo>
                  <a:cubicBezTo>
                    <a:pt x="64" y="17"/>
                    <a:pt x="59" y="18"/>
                    <a:pt x="61" y="19"/>
                  </a:cubicBezTo>
                  <a:cubicBezTo>
                    <a:pt x="62" y="19"/>
                    <a:pt x="67" y="21"/>
                    <a:pt x="66" y="22"/>
                  </a:cubicBezTo>
                  <a:cubicBezTo>
                    <a:pt x="65" y="24"/>
                    <a:pt x="67" y="27"/>
                    <a:pt x="65" y="28"/>
                  </a:cubicBezTo>
                  <a:cubicBezTo>
                    <a:pt x="64" y="29"/>
                    <a:pt x="63" y="34"/>
                    <a:pt x="59" y="32"/>
                  </a:cubicBezTo>
                  <a:cubicBezTo>
                    <a:pt x="54" y="31"/>
                    <a:pt x="58" y="27"/>
                    <a:pt x="56" y="27"/>
                  </a:cubicBezTo>
                  <a:cubicBezTo>
                    <a:pt x="55" y="27"/>
                    <a:pt x="47" y="22"/>
                    <a:pt x="45" y="21"/>
                  </a:cubicBezTo>
                  <a:cubicBezTo>
                    <a:pt x="40" y="21"/>
                    <a:pt x="46" y="18"/>
                    <a:pt x="43" y="14"/>
                  </a:cubicBezTo>
                  <a:cubicBezTo>
                    <a:pt x="40" y="9"/>
                    <a:pt x="35" y="5"/>
                    <a:pt x="34" y="5"/>
                  </a:cubicBezTo>
                  <a:cubicBezTo>
                    <a:pt x="33" y="5"/>
                    <a:pt x="20" y="3"/>
                    <a:pt x="17" y="3"/>
                  </a:cubicBezTo>
                  <a:cubicBezTo>
                    <a:pt x="15" y="2"/>
                    <a:pt x="12" y="5"/>
                    <a:pt x="10" y="4"/>
                  </a:cubicBezTo>
                  <a:cubicBezTo>
                    <a:pt x="8" y="3"/>
                    <a:pt x="0" y="0"/>
                    <a:pt x="1" y="2"/>
                  </a:cubicBezTo>
                  <a:cubicBezTo>
                    <a:pt x="1" y="3"/>
                    <a:pt x="1" y="6"/>
                    <a:pt x="4" y="7"/>
                  </a:cubicBezTo>
                  <a:cubicBezTo>
                    <a:pt x="7" y="7"/>
                    <a:pt x="6" y="4"/>
                    <a:pt x="9" y="7"/>
                  </a:cubicBezTo>
                  <a:cubicBezTo>
                    <a:pt x="12" y="11"/>
                    <a:pt x="11" y="13"/>
                    <a:pt x="20" y="17"/>
                  </a:cubicBezTo>
                  <a:cubicBezTo>
                    <a:pt x="29" y="21"/>
                    <a:pt x="37" y="20"/>
                    <a:pt x="36" y="20"/>
                  </a:cubicBezTo>
                  <a:cubicBezTo>
                    <a:pt x="35" y="21"/>
                    <a:pt x="34" y="26"/>
                    <a:pt x="31" y="26"/>
                  </a:cubicBezTo>
                  <a:cubicBezTo>
                    <a:pt x="28" y="26"/>
                    <a:pt x="22" y="27"/>
                    <a:pt x="26" y="29"/>
                  </a:cubicBezTo>
                  <a:cubicBezTo>
                    <a:pt x="29" y="31"/>
                    <a:pt x="38" y="35"/>
                    <a:pt x="36" y="36"/>
                  </a:cubicBezTo>
                  <a:cubicBezTo>
                    <a:pt x="34" y="36"/>
                    <a:pt x="31" y="39"/>
                    <a:pt x="35" y="41"/>
                  </a:cubicBezTo>
                  <a:cubicBezTo>
                    <a:pt x="39" y="44"/>
                    <a:pt x="42" y="39"/>
                    <a:pt x="42" y="37"/>
                  </a:cubicBezTo>
                  <a:cubicBezTo>
                    <a:pt x="41" y="35"/>
                    <a:pt x="38" y="30"/>
                    <a:pt x="42" y="33"/>
                  </a:cubicBezTo>
                  <a:cubicBezTo>
                    <a:pt x="45" y="36"/>
                    <a:pt x="44" y="37"/>
                    <a:pt x="50" y="40"/>
                  </a:cubicBezTo>
                  <a:cubicBezTo>
                    <a:pt x="56" y="42"/>
                    <a:pt x="69" y="45"/>
                    <a:pt x="73" y="48"/>
                  </a:cubicBezTo>
                  <a:cubicBezTo>
                    <a:pt x="77" y="50"/>
                    <a:pt x="85" y="54"/>
                    <a:pt x="87" y="54"/>
                  </a:cubicBezTo>
                  <a:cubicBezTo>
                    <a:pt x="90" y="55"/>
                    <a:pt x="96" y="58"/>
                    <a:pt x="101" y="63"/>
                  </a:cubicBezTo>
                  <a:cubicBezTo>
                    <a:pt x="106" y="69"/>
                    <a:pt x="118" y="81"/>
                    <a:pt x="115" y="81"/>
                  </a:cubicBezTo>
                  <a:cubicBezTo>
                    <a:pt x="113" y="80"/>
                    <a:pt x="107" y="78"/>
                    <a:pt x="106" y="81"/>
                  </a:cubicBezTo>
                  <a:cubicBezTo>
                    <a:pt x="105" y="83"/>
                    <a:pt x="99" y="91"/>
                    <a:pt x="102" y="91"/>
                  </a:cubicBezTo>
                  <a:cubicBezTo>
                    <a:pt x="104" y="91"/>
                    <a:pt x="112" y="85"/>
                    <a:pt x="113" y="86"/>
                  </a:cubicBezTo>
                  <a:cubicBezTo>
                    <a:pt x="113" y="88"/>
                    <a:pt x="116" y="91"/>
                    <a:pt x="117" y="89"/>
                  </a:cubicBezTo>
                  <a:cubicBezTo>
                    <a:pt x="119" y="88"/>
                    <a:pt x="122" y="85"/>
                    <a:pt x="123" y="86"/>
                  </a:cubicBezTo>
                  <a:cubicBezTo>
                    <a:pt x="124" y="86"/>
                    <a:pt x="127" y="86"/>
                    <a:pt x="129" y="90"/>
                  </a:cubicBezTo>
                  <a:cubicBezTo>
                    <a:pt x="129" y="90"/>
                    <a:pt x="130" y="91"/>
                    <a:pt x="130" y="91"/>
                  </a:cubicBezTo>
                  <a:cubicBezTo>
                    <a:pt x="130" y="92"/>
                    <a:pt x="131" y="92"/>
                    <a:pt x="131" y="92"/>
                  </a:cubicBezTo>
                  <a:cubicBezTo>
                    <a:pt x="131" y="93"/>
                    <a:pt x="132" y="93"/>
                    <a:pt x="132" y="94"/>
                  </a:cubicBezTo>
                  <a:cubicBezTo>
                    <a:pt x="132" y="94"/>
                    <a:pt x="133" y="94"/>
                    <a:pt x="133" y="94"/>
                  </a:cubicBezTo>
                  <a:cubicBezTo>
                    <a:pt x="133" y="95"/>
                    <a:pt x="134" y="95"/>
                    <a:pt x="135" y="96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6" y="97"/>
                    <a:pt x="137" y="97"/>
                    <a:pt x="137" y="98"/>
                  </a:cubicBezTo>
                  <a:cubicBezTo>
                    <a:pt x="137" y="98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9"/>
                    <a:pt x="139" y="99"/>
                    <a:pt x="139" y="99"/>
                  </a:cubicBezTo>
                  <a:cubicBezTo>
                    <a:pt x="139" y="99"/>
                    <a:pt x="140" y="100"/>
                    <a:pt x="140" y="100"/>
                  </a:cubicBezTo>
                  <a:cubicBezTo>
                    <a:pt x="140" y="100"/>
                    <a:pt x="141" y="100"/>
                    <a:pt x="141" y="100"/>
                  </a:cubicBezTo>
                  <a:cubicBezTo>
                    <a:pt x="141" y="100"/>
                    <a:pt x="142" y="101"/>
                    <a:pt x="142" y="101"/>
                  </a:cubicBezTo>
                  <a:cubicBezTo>
                    <a:pt x="142" y="101"/>
                    <a:pt x="143" y="101"/>
                    <a:pt x="143" y="101"/>
                  </a:cubicBezTo>
                  <a:cubicBezTo>
                    <a:pt x="143" y="101"/>
                    <a:pt x="144" y="101"/>
                    <a:pt x="144" y="101"/>
                  </a:cubicBezTo>
                  <a:cubicBezTo>
                    <a:pt x="148" y="100"/>
                    <a:pt x="154" y="100"/>
                    <a:pt x="158" y="100"/>
                  </a:cubicBezTo>
                  <a:cubicBezTo>
                    <a:pt x="161" y="100"/>
                    <a:pt x="167" y="99"/>
                    <a:pt x="164" y="96"/>
                  </a:cubicBezTo>
                  <a:cubicBezTo>
                    <a:pt x="161" y="93"/>
                    <a:pt x="156" y="89"/>
                    <a:pt x="159" y="89"/>
                  </a:cubicBezTo>
                  <a:cubicBezTo>
                    <a:pt x="161" y="88"/>
                    <a:pt x="167" y="88"/>
                    <a:pt x="166" y="87"/>
                  </a:cubicBezTo>
                  <a:cubicBezTo>
                    <a:pt x="165" y="86"/>
                    <a:pt x="167" y="84"/>
                    <a:pt x="169" y="83"/>
                  </a:cubicBezTo>
                  <a:cubicBezTo>
                    <a:pt x="171" y="83"/>
                    <a:pt x="178" y="86"/>
                    <a:pt x="179" y="85"/>
                  </a:cubicBezTo>
                  <a:cubicBezTo>
                    <a:pt x="180" y="84"/>
                    <a:pt x="177" y="82"/>
                    <a:pt x="183" y="84"/>
                  </a:cubicBezTo>
                  <a:cubicBezTo>
                    <a:pt x="189" y="86"/>
                    <a:pt x="190" y="86"/>
                    <a:pt x="192" y="86"/>
                  </a:cubicBezTo>
                  <a:cubicBezTo>
                    <a:pt x="194" y="86"/>
                    <a:pt x="199" y="94"/>
                    <a:pt x="199" y="94"/>
                  </a:cubicBezTo>
                  <a:cubicBezTo>
                    <a:pt x="199" y="94"/>
                    <a:pt x="208" y="104"/>
                    <a:pt x="211" y="106"/>
                  </a:cubicBezTo>
                  <a:cubicBezTo>
                    <a:pt x="213" y="107"/>
                    <a:pt x="218" y="109"/>
                    <a:pt x="223" y="109"/>
                  </a:cubicBezTo>
                  <a:cubicBezTo>
                    <a:pt x="227" y="109"/>
                    <a:pt x="237" y="113"/>
                    <a:pt x="241" y="114"/>
                  </a:cubicBezTo>
                  <a:cubicBezTo>
                    <a:pt x="244" y="116"/>
                    <a:pt x="244" y="118"/>
                    <a:pt x="248" y="118"/>
                  </a:cubicBezTo>
                  <a:cubicBezTo>
                    <a:pt x="252" y="118"/>
                    <a:pt x="257" y="117"/>
                    <a:pt x="253" y="115"/>
                  </a:cubicBezTo>
                  <a:cubicBezTo>
                    <a:pt x="249" y="112"/>
                    <a:pt x="248" y="111"/>
                    <a:pt x="242" y="107"/>
                  </a:cubicBezTo>
                  <a:cubicBezTo>
                    <a:pt x="236" y="103"/>
                    <a:pt x="229" y="98"/>
                    <a:pt x="226" y="97"/>
                  </a:cubicBezTo>
                  <a:cubicBezTo>
                    <a:pt x="222" y="96"/>
                    <a:pt x="220" y="92"/>
                    <a:pt x="215" y="87"/>
                  </a:cubicBezTo>
                  <a:cubicBezTo>
                    <a:pt x="210" y="81"/>
                    <a:pt x="195" y="71"/>
                    <a:pt x="199" y="71"/>
                  </a:cubicBezTo>
                  <a:cubicBezTo>
                    <a:pt x="203" y="71"/>
                    <a:pt x="211" y="71"/>
                    <a:pt x="210" y="70"/>
                  </a:cubicBezTo>
                  <a:cubicBezTo>
                    <a:pt x="208" y="68"/>
                    <a:pt x="202" y="62"/>
                    <a:pt x="197" y="60"/>
                  </a:cubicBezTo>
                  <a:cubicBezTo>
                    <a:pt x="192" y="59"/>
                    <a:pt x="183" y="58"/>
                    <a:pt x="181" y="5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50" name="Freeform 47"/>
            <p:cNvSpPr>
              <a:spLocks noChangeArrowheads="1"/>
            </p:cNvSpPr>
            <p:nvPr/>
          </p:nvSpPr>
          <p:spPr bwMode="auto">
            <a:xfrm>
              <a:off x="6332172" y="4060192"/>
              <a:ext cx="70734" cy="27175"/>
            </a:xfrm>
            <a:custGeom>
              <a:avLst/>
              <a:gdLst>
                <a:gd name="T0" fmla="*/ 2147483647 w 38"/>
                <a:gd name="T1" fmla="*/ 2147483647 h 14"/>
                <a:gd name="T2" fmla="*/ 2147483647 w 38"/>
                <a:gd name="T3" fmla="*/ 2147483647 h 14"/>
                <a:gd name="T4" fmla="*/ 2147483647 w 38"/>
                <a:gd name="T5" fmla="*/ 2147483647 h 14"/>
                <a:gd name="T6" fmla="*/ 2147483647 w 38"/>
                <a:gd name="T7" fmla="*/ 2147483647 h 14"/>
                <a:gd name="T8" fmla="*/ 2147483647 w 38"/>
                <a:gd name="T9" fmla="*/ 2147483647 h 14"/>
                <a:gd name="T10" fmla="*/ 2147483647 w 38"/>
                <a:gd name="T11" fmla="*/ 2147483647 h 14"/>
                <a:gd name="T12" fmla="*/ 2147483647 w 38"/>
                <a:gd name="T13" fmla="*/ 2147483647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14"/>
                <a:gd name="T23" fmla="*/ 38 w 38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14">
                  <a:moveTo>
                    <a:pt x="1" y="10"/>
                  </a:moveTo>
                  <a:cubicBezTo>
                    <a:pt x="3" y="12"/>
                    <a:pt x="22" y="14"/>
                    <a:pt x="25" y="13"/>
                  </a:cubicBezTo>
                  <a:cubicBezTo>
                    <a:pt x="28" y="12"/>
                    <a:pt x="38" y="6"/>
                    <a:pt x="36" y="4"/>
                  </a:cubicBezTo>
                  <a:cubicBezTo>
                    <a:pt x="34" y="1"/>
                    <a:pt x="28" y="0"/>
                    <a:pt x="27" y="1"/>
                  </a:cubicBezTo>
                  <a:cubicBezTo>
                    <a:pt x="26" y="2"/>
                    <a:pt x="20" y="8"/>
                    <a:pt x="18" y="8"/>
                  </a:cubicBezTo>
                  <a:cubicBezTo>
                    <a:pt x="16" y="8"/>
                    <a:pt x="16" y="4"/>
                    <a:pt x="14" y="5"/>
                  </a:cubicBezTo>
                  <a:cubicBezTo>
                    <a:pt x="13" y="6"/>
                    <a:pt x="0" y="9"/>
                    <a:pt x="1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51" name="Freeform 48"/>
            <p:cNvSpPr>
              <a:spLocks noChangeArrowheads="1"/>
            </p:cNvSpPr>
            <p:nvPr/>
          </p:nvSpPr>
          <p:spPr bwMode="auto">
            <a:xfrm>
              <a:off x="6455580" y="4077777"/>
              <a:ext cx="46654" cy="30373"/>
            </a:xfrm>
            <a:custGeom>
              <a:avLst/>
              <a:gdLst>
                <a:gd name="T0" fmla="*/ 2147483647 w 25"/>
                <a:gd name="T1" fmla="*/ 2147483647 h 15"/>
                <a:gd name="T2" fmla="*/ 2147483647 w 25"/>
                <a:gd name="T3" fmla="*/ 2147483647 h 15"/>
                <a:gd name="T4" fmla="*/ 2147483647 w 25"/>
                <a:gd name="T5" fmla="*/ 2147483647 h 15"/>
                <a:gd name="T6" fmla="*/ 0 60000 65536"/>
                <a:gd name="T7" fmla="*/ 0 60000 65536"/>
                <a:gd name="T8" fmla="*/ 0 60000 65536"/>
                <a:gd name="T9" fmla="*/ 0 w 25"/>
                <a:gd name="T10" fmla="*/ 0 h 15"/>
                <a:gd name="T11" fmla="*/ 25 w 25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5">
                  <a:moveTo>
                    <a:pt x="4" y="1"/>
                  </a:moveTo>
                  <a:cubicBezTo>
                    <a:pt x="0" y="0"/>
                    <a:pt x="9" y="12"/>
                    <a:pt x="12" y="13"/>
                  </a:cubicBezTo>
                  <a:cubicBezTo>
                    <a:pt x="25" y="15"/>
                    <a:pt x="9" y="2"/>
                    <a:pt x="4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52" name="Freeform 49"/>
            <p:cNvSpPr>
              <a:spLocks noChangeArrowheads="1"/>
            </p:cNvSpPr>
            <p:nvPr/>
          </p:nvSpPr>
          <p:spPr bwMode="auto">
            <a:xfrm>
              <a:off x="6740021" y="4415075"/>
              <a:ext cx="82774" cy="51154"/>
            </a:xfrm>
            <a:custGeom>
              <a:avLst/>
              <a:gdLst>
                <a:gd name="T0" fmla="*/ 2147483647 w 45"/>
                <a:gd name="T1" fmla="*/ 2147483647 h 26"/>
                <a:gd name="T2" fmla="*/ 2147483647 w 45"/>
                <a:gd name="T3" fmla="*/ 2147483647 h 26"/>
                <a:gd name="T4" fmla="*/ 2147483647 w 45"/>
                <a:gd name="T5" fmla="*/ 2147483647 h 26"/>
                <a:gd name="T6" fmla="*/ 2147483647 w 45"/>
                <a:gd name="T7" fmla="*/ 2147483647 h 26"/>
                <a:gd name="T8" fmla="*/ 2147483647 w 45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26"/>
                <a:gd name="T17" fmla="*/ 45 w 4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26">
                  <a:moveTo>
                    <a:pt x="41" y="26"/>
                  </a:moveTo>
                  <a:cubicBezTo>
                    <a:pt x="45" y="26"/>
                    <a:pt x="32" y="19"/>
                    <a:pt x="28" y="16"/>
                  </a:cubicBezTo>
                  <a:cubicBezTo>
                    <a:pt x="24" y="14"/>
                    <a:pt x="7" y="3"/>
                    <a:pt x="4" y="2"/>
                  </a:cubicBezTo>
                  <a:cubicBezTo>
                    <a:pt x="0" y="0"/>
                    <a:pt x="15" y="14"/>
                    <a:pt x="21" y="18"/>
                  </a:cubicBezTo>
                  <a:cubicBezTo>
                    <a:pt x="27" y="22"/>
                    <a:pt x="39" y="26"/>
                    <a:pt x="41" y="2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53" name="Freeform 50"/>
            <p:cNvSpPr>
              <a:spLocks noChangeArrowheads="1"/>
            </p:cNvSpPr>
            <p:nvPr/>
          </p:nvSpPr>
          <p:spPr bwMode="auto">
            <a:xfrm>
              <a:off x="6982323" y="4339942"/>
              <a:ext cx="31605" cy="28774"/>
            </a:xfrm>
            <a:custGeom>
              <a:avLst/>
              <a:gdLst>
                <a:gd name="T0" fmla="*/ 2147483647 w 17"/>
                <a:gd name="T1" fmla="*/ 2147483647 h 14"/>
                <a:gd name="T2" fmla="*/ 2147483647 w 17"/>
                <a:gd name="T3" fmla="*/ 2147483647 h 14"/>
                <a:gd name="T4" fmla="*/ 2147483647 w 17"/>
                <a:gd name="T5" fmla="*/ 2147483647 h 14"/>
                <a:gd name="T6" fmla="*/ 2147483647 w 17"/>
                <a:gd name="T7" fmla="*/ 2147483647 h 14"/>
                <a:gd name="T8" fmla="*/ 2147483647 w 17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4"/>
                <a:gd name="T17" fmla="*/ 17 w 1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4">
                  <a:moveTo>
                    <a:pt x="5" y="3"/>
                  </a:moveTo>
                  <a:cubicBezTo>
                    <a:pt x="6" y="5"/>
                    <a:pt x="1" y="4"/>
                    <a:pt x="1" y="9"/>
                  </a:cubicBezTo>
                  <a:cubicBezTo>
                    <a:pt x="0" y="13"/>
                    <a:pt x="8" y="14"/>
                    <a:pt x="13" y="14"/>
                  </a:cubicBezTo>
                  <a:cubicBezTo>
                    <a:pt x="17" y="14"/>
                    <a:pt x="15" y="9"/>
                    <a:pt x="12" y="6"/>
                  </a:cubicBezTo>
                  <a:cubicBezTo>
                    <a:pt x="9" y="3"/>
                    <a:pt x="4" y="0"/>
                    <a:pt x="5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54" name="Freeform 51"/>
            <p:cNvSpPr>
              <a:spLocks noChangeArrowheads="1"/>
            </p:cNvSpPr>
            <p:nvPr/>
          </p:nvSpPr>
          <p:spPr bwMode="auto">
            <a:xfrm>
              <a:off x="6992858" y="4312767"/>
              <a:ext cx="22574" cy="23979"/>
            </a:xfrm>
            <a:custGeom>
              <a:avLst/>
              <a:gdLst>
                <a:gd name="T0" fmla="*/ 2147483647 w 13"/>
                <a:gd name="T1" fmla="*/ 2147483647 h 12"/>
                <a:gd name="T2" fmla="*/ 2147483647 w 13"/>
                <a:gd name="T3" fmla="*/ 2147483647 h 12"/>
                <a:gd name="T4" fmla="*/ 2147483647 w 13"/>
                <a:gd name="T5" fmla="*/ 2147483647 h 12"/>
                <a:gd name="T6" fmla="*/ 2147483647 w 13"/>
                <a:gd name="T7" fmla="*/ 2147483647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2"/>
                <a:gd name="T14" fmla="*/ 13 w 13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2">
                  <a:moveTo>
                    <a:pt x="4" y="5"/>
                  </a:moveTo>
                  <a:cubicBezTo>
                    <a:pt x="0" y="6"/>
                    <a:pt x="1" y="8"/>
                    <a:pt x="4" y="9"/>
                  </a:cubicBezTo>
                  <a:cubicBezTo>
                    <a:pt x="10" y="12"/>
                    <a:pt x="13" y="5"/>
                    <a:pt x="12" y="2"/>
                  </a:cubicBezTo>
                  <a:cubicBezTo>
                    <a:pt x="11" y="0"/>
                    <a:pt x="8" y="4"/>
                    <a:pt x="4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55" name="Freeform 52"/>
            <p:cNvSpPr>
              <a:spLocks noChangeArrowheads="1"/>
            </p:cNvSpPr>
            <p:nvPr/>
          </p:nvSpPr>
          <p:spPr bwMode="auto">
            <a:xfrm>
              <a:off x="6752061" y="4282394"/>
              <a:ext cx="28595" cy="27175"/>
            </a:xfrm>
            <a:custGeom>
              <a:avLst/>
              <a:gdLst>
                <a:gd name="T0" fmla="*/ 2147483647 w 15"/>
                <a:gd name="T1" fmla="*/ 2147483647 h 14"/>
                <a:gd name="T2" fmla="*/ 2147483647 w 15"/>
                <a:gd name="T3" fmla="*/ 2147483647 h 14"/>
                <a:gd name="T4" fmla="*/ 2147483647 w 15"/>
                <a:gd name="T5" fmla="*/ 2147483647 h 14"/>
                <a:gd name="T6" fmla="*/ 2147483647 w 15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4"/>
                <a:gd name="T14" fmla="*/ 15 w 1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4">
                  <a:moveTo>
                    <a:pt x="14" y="8"/>
                  </a:moveTo>
                  <a:cubicBezTo>
                    <a:pt x="13" y="6"/>
                    <a:pt x="10" y="2"/>
                    <a:pt x="5" y="1"/>
                  </a:cubicBezTo>
                  <a:cubicBezTo>
                    <a:pt x="0" y="0"/>
                    <a:pt x="9" y="11"/>
                    <a:pt x="11" y="13"/>
                  </a:cubicBezTo>
                  <a:cubicBezTo>
                    <a:pt x="13" y="14"/>
                    <a:pt x="15" y="9"/>
                    <a:pt x="14" y="8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56" name="Freeform 53"/>
            <p:cNvSpPr>
              <a:spLocks noChangeArrowheads="1"/>
            </p:cNvSpPr>
            <p:nvPr/>
          </p:nvSpPr>
          <p:spPr bwMode="auto">
            <a:xfrm>
              <a:off x="6386352" y="4044206"/>
              <a:ext cx="19564" cy="20781"/>
            </a:xfrm>
            <a:custGeom>
              <a:avLst/>
              <a:gdLst>
                <a:gd name="T0" fmla="*/ 2147483647 w 11"/>
                <a:gd name="T1" fmla="*/ 2147483647 h 10"/>
                <a:gd name="T2" fmla="*/ 2147483647 w 11"/>
                <a:gd name="T3" fmla="*/ 2147483647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0"/>
                <a:gd name="T14" fmla="*/ 11 w 11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0">
                  <a:moveTo>
                    <a:pt x="9" y="2"/>
                  </a:moveTo>
                  <a:cubicBezTo>
                    <a:pt x="8" y="0"/>
                    <a:pt x="2" y="0"/>
                    <a:pt x="1" y="1"/>
                  </a:cubicBezTo>
                  <a:cubicBezTo>
                    <a:pt x="0" y="1"/>
                    <a:pt x="4" y="5"/>
                    <a:pt x="7" y="7"/>
                  </a:cubicBezTo>
                  <a:cubicBezTo>
                    <a:pt x="11" y="10"/>
                    <a:pt x="10" y="3"/>
                    <a:pt x="9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57" name="Freeform 54"/>
            <p:cNvSpPr>
              <a:spLocks noChangeArrowheads="1"/>
            </p:cNvSpPr>
            <p:nvPr/>
          </p:nvSpPr>
          <p:spPr bwMode="auto">
            <a:xfrm>
              <a:off x="5679011" y="4194472"/>
              <a:ext cx="909007" cy="752929"/>
            </a:xfrm>
            <a:custGeom>
              <a:avLst/>
              <a:gdLst>
                <a:gd name="T0" fmla="*/ 2147483647 w 494"/>
                <a:gd name="T1" fmla="*/ 2147483647 h 385"/>
                <a:gd name="T2" fmla="*/ 2147483647 w 494"/>
                <a:gd name="T3" fmla="*/ 2147483647 h 385"/>
                <a:gd name="T4" fmla="*/ 2147483647 w 494"/>
                <a:gd name="T5" fmla="*/ 2147483647 h 385"/>
                <a:gd name="T6" fmla="*/ 2147483647 w 494"/>
                <a:gd name="T7" fmla="*/ 2147483647 h 385"/>
                <a:gd name="T8" fmla="*/ 2147483647 w 494"/>
                <a:gd name="T9" fmla="*/ 2147483647 h 385"/>
                <a:gd name="T10" fmla="*/ 2147483647 w 494"/>
                <a:gd name="T11" fmla="*/ 2147483647 h 385"/>
                <a:gd name="T12" fmla="*/ 2147483647 w 494"/>
                <a:gd name="T13" fmla="*/ 2147483647 h 385"/>
                <a:gd name="T14" fmla="*/ 2147483647 w 494"/>
                <a:gd name="T15" fmla="*/ 2147483647 h 385"/>
                <a:gd name="T16" fmla="*/ 2147483647 w 494"/>
                <a:gd name="T17" fmla="*/ 2147483647 h 385"/>
                <a:gd name="T18" fmla="*/ 2147483647 w 494"/>
                <a:gd name="T19" fmla="*/ 2147483647 h 385"/>
                <a:gd name="T20" fmla="*/ 2147483647 w 494"/>
                <a:gd name="T21" fmla="*/ 2147483647 h 385"/>
                <a:gd name="T22" fmla="*/ 2147483647 w 494"/>
                <a:gd name="T23" fmla="*/ 2147483647 h 385"/>
                <a:gd name="T24" fmla="*/ 2147483647 w 494"/>
                <a:gd name="T25" fmla="*/ 2147483647 h 385"/>
                <a:gd name="T26" fmla="*/ 2147483647 w 494"/>
                <a:gd name="T27" fmla="*/ 2147483647 h 385"/>
                <a:gd name="T28" fmla="*/ 2147483647 w 494"/>
                <a:gd name="T29" fmla="*/ 2147483647 h 385"/>
                <a:gd name="T30" fmla="*/ 2147483647 w 494"/>
                <a:gd name="T31" fmla="*/ 2147483647 h 385"/>
                <a:gd name="T32" fmla="*/ 2147483647 w 494"/>
                <a:gd name="T33" fmla="*/ 2147483647 h 385"/>
                <a:gd name="T34" fmla="*/ 2147483647 w 494"/>
                <a:gd name="T35" fmla="*/ 2147483647 h 385"/>
                <a:gd name="T36" fmla="*/ 2147483647 w 494"/>
                <a:gd name="T37" fmla="*/ 2147483647 h 385"/>
                <a:gd name="T38" fmla="*/ 2147483647 w 494"/>
                <a:gd name="T39" fmla="*/ 2147483647 h 385"/>
                <a:gd name="T40" fmla="*/ 2147483647 w 494"/>
                <a:gd name="T41" fmla="*/ 2147483647 h 385"/>
                <a:gd name="T42" fmla="*/ 2147483647 w 494"/>
                <a:gd name="T43" fmla="*/ 2147483647 h 385"/>
                <a:gd name="T44" fmla="*/ 2147483647 w 494"/>
                <a:gd name="T45" fmla="*/ 2147483647 h 385"/>
                <a:gd name="T46" fmla="*/ 2147483647 w 494"/>
                <a:gd name="T47" fmla="*/ 2147483647 h 385"/>
                <a:gd name="T48" fmla="*/ 2147483647 w 494"/>
                <a:gd name="T49" fmla="*/ 2147483647 h 385"/>
                <a:gd name="T50" fmla="*/ 2147483647 w 494"/>
                <a:gd name="T51" fmla="*/ 2147483647 h 385"/>
                <a:gd name="T52" fmla="*/ 2147483647 w 494"/>
                <a:gd name="T53" fmla="*/ 2147483647 h 385"/>
                <a:gd name="T54" fmla="*/ 2147483647 w 494"/>
                <a:gd name="T55" fmla="*/ 2147483647 h 385"/>
                <a:gd name="T56" fmla="*/ 2147483647 w 494"/>
                <a:gd name="T57" fmla="*/ 2147483647 h 385"/>
                <a:gd name="T58" fmla="*/ 2147483647 w 494"/>
                <a:gd name="T59" fmla="*/ 2147483647 h 385"/>
                <a:gd name="T60" fmla="*/ 2147483647 w 494"/>
                <a:gd name="T61" fmla="*/ 2147483647 h 385"/>
                <a:gd name="T62" fmla="*/ 2147483647 w 494"/>
                <a:gd name="T63" fmla="*/ 2147483647 h 385"/>
                <a:gd name="T64" fmla="*/ 2147483647 w 494"/>
                <a:gd name="T65" fmla="*/ 2147483647 h 385"/>
                <a:gd name="T66" fmla="*/ 2147483647 w 494"/>
                <a:gd name="T67" fmla="*/ 2147483647 h 385"/>
                <a:gd name="T68" fmla="*/ 2147483647 w 494"/>
                <a:gd name="T69" fmla="*/ 2147483647 h 385"/>
                <a:gd name="T70" fmla="*/ 2147483647 w 494"/>
                <a:gd name="T71" fmla="*/ 2147483647 h 385"/>
                <a:gd name="T72" fmla="*/ 2147483647 w 494"/>
                <a:gd name="T73" fmla="*/ 2147483647 h 385"/>
                <a:gd name="T74" fmla="*/ 2147483647 w 494"/>
                <a:gd name="T75" fmla="*/ 2147483647 h 385"/>
                <a:gd name="T76" fmla="*/ 2147483647 w 494"/>
                <a:gd name="T77" fmla="*/ 2147483647 h 385"/>
                <a:gd name="T78" fmla="*/ 2147483647 w 494"/>
                <a:gd name="T79" fmla="*/ 2147483647 h 385"/>
                <a:gd name="T80" fmla="*/ 2147483647 w 494"/>
                <a:gd name="T81" fmla="*/ 2147483647 h 385"/>
                <a:gd name="T82" fmla="*/ 2147483647 w 494"/>
                <a:gd name="T83" fmla="*/ 2147483647 h 385"/>
                <a:gd name="T84" fmla="*/ 2147483647 w 494"/>
                <a:gd name="T85" fmla="*/ 2147483647 h 385"/>
                <a:gd name="T86" fmla="*/ 2147483647 w 494"/>
                <a:gd name="T87" fmla="*/ 2147483647 h 385"/>
                <a:gd name="T88" fmla="*/ 2147483647 w 494"/>
                <a:gd name="T89" fmla="*/ 2147483647 h 385"/>
                <a:gd name="T90" fmla="*/ 2147483647 w 494"/>
                <a:gd name="T91" fmla="*/ 2147483647 h 385"/>
                <a:gd name="T92" fmla="*/ 2147483647 w 494"/>
                <a:gd name="T93" fmla="*/ 2147483647 h 385"/>
                <a:gd name="T94" fmla="*/ 2147483647 w 494"/>
                <a:gd name="T95" fmla="*/ 2147483647 h 385"/>
                <a:gd name="T96" fmla="*/ 2147483647 w 494"/>
                <a:gd name="T97" fmla="*/ 2147483647 h 385"/>
                <a:gd name="T98" fmla="*/ 2147483647 w 494"/>
                <a:gd name="T99" fmla="*/ 2147483647 h 385"/>
                <a:gd name="T100" fmla="*/ 2147483647 w 494"/>
                <a:gd name="T101" fmla="*/ 2147483647 h 385"/>
                <a:gd name="T102" fmla="*/ 2147483647 w 494"/>
                <a:gd name="T103" fmla="*/ 2147483647 h 385"/>
                <a:gd name="T104" fmla="*/ 2147483647 w 494"/>
                <a:gd name="T105" fmla="*/ 2147483647 h 3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94"/>
                <a:gd name="T160" fmla="*/ 0 h 385"/>
                <a:gd name="T161" fmla="*/ 494 w 494"/>
                <a:gd name="T162" fmla="*/ 385 h 38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94" h="385">
                  <a:moveTo>
                    <a:pt x="481" y="209"/>
                  </a:moveTo>
                  <a:cubicBezTo>
                    <a:pt x="480" y="203"/>
                    <a:pt x="473" y="192"/>
                    <a:pt x="472" y="190"/>
                  </a:cubicBezTo>
                  <a:cubicBezTo>
                    <a:pt x="470" y="187"/>
                    <a:pt x="461" y="173"/>
                    <a:pt x="458" y="171"/>
                  </a:cubicBezTo>
                  <a:cubicBezTo>
                    <a:pt x="455" y="168"/>
                    <a:pt x="448" y="162"/>
                    <a:pt x="445" y="160"/>
                  </a:cubicBezTo>
                  <a:cubicBezTo>
                    <a:pt x="441" y="158"/>
                    <a:pt x="438" y="157"/>
                    <a:pt x="435" y="150"/>
                  </a:cubicBezTo>
                  <a:cubicBezTo>
                    <a:pt x="432" y="143"/>
                    <a:pt x="429" y="143"/>
                    <a:pt x="428" y="143"/>
                  </a:cubicBezTo>
                  <a:cubicBezTo>
                    <a:pt x="427" y="143"/>
                    <a:pt x="425" y="139"/>
                    <a:pt x="424" y="141"/>
                  </a:cubicBezTo>
                  <a:cubicBezTo>
                    <a:pt x="424" y="143"/>
                    <a:pt x="422" y="143"/>
                    <a:pt x="418" y="138"/>
                  </a:cubicBezTo>
                  <a:cubicBezTo>
                    <a:pt x="415" y="133"/>
                    <a:pt x="412" y="128"/>
                    <a:pt x="410" y="125"/>
                  </a:cubicBezTo>
                  <a:cubicBezTo>
                    <a:pt x="408" y="123"/>
                    <a:pt x="403" y="116"/>
                    <a:pt x="399" y="114"/>
                  </a:cubicBezTo>
                  <a:cubicBezTo>
                    <a:pt x="396" y="112"/>
                    <a:pt x="388" y="110"/>
                    <a:pt x="385" y="107"/>
                  </a:cubicBezTo>
                  <a:cubicBezTo>
                    <a:pt x="383" y="104"/>
                    <a:pt x="379" y="102"/>
                    <a:pt x="376" y="99"/>
                  </a:cubicBezTo>
                  <a:cubicBezTo>
                    <a:pt x="372" y="96"/>
                    <a:pt x="367" y="93"/>
                    <a:pt x="367" y="89"/>
                  </a:cubicBezTo>
                  <a:cubicBezTo>
                    <a:pt x="366" y="85"/>
                    <a:pt x="363" y="81"/>
                    <a:pt x="359" y="75"/>
                  </a:cubicBezTo>
                  <a:cubicBezTo>
                    <a:pt x="355" y="69"/>
                    <a:pt x="348" y="59"/>
                    <a:pt x="347" y="56"/>
                  </a:cubicBezTo>
                  <a:cubicBezTo>
                    <a:pt x="346" y="52"/>
                    <a:pt x="341" y="45"/>
                    <a:pt x="338" y="43"/>
                  </a:cubicBezTo>
                  <a:cubicBezTo>
                    <a:pt x="336" y="41"/>
                    <a:pt x="334" y="40"/>
                    <a:pt x="332" y="40"/>
                  </a:cubicBezTo>
                  <a:cubicBezTo>
                    <a:pt x="331" y="40"/>
                    <a:pt x="328" y="43"/>
                    <a:pt x="327" y="40"/>
                  </a:cubicBezTo>
                  <a:cubicBezTo>
                    <a:pt x="325" y="38"/>
                    <a:pt x="321" y="27"/>
                    <a:pt x="317" y="21"/>
                  </a:cubicBezTo>
                  <a:cubicBezTo>
                    <a:pt x="312" y="15"/>
                    <a:pt x="309" y="14"/>
                    <a:pt x="311" y="12"/>
                  </a:cubicBezTo>
                  <a:cubicBezTo>
                    <a:pt x="314" y="11"/>
                    <a:pt x="308" y="10"/>
                    <a:pt x="307" y="8"/>
                  </a:cubicBezTo>
                  <a:cubicBezTo>
                    <a:pt x="306" y="6"/>
                    <a:pt x="303" y="0"/>
                    <a:pt x="300" y="0"/>
                  </a:cubicBezTo>
                  <a:cubicBezTo>
                    <a:pt x="297" y="0"/>
                    <a:pt x="299" y="12"/>
                    <a:pt x="297" y="13"/>
                  </a:cubicBezTo>
                  <a:cubicBezTo>
                    <a:pt x="296" y="15"/>
                    <a:pt x="299" y="22"/>
                    <a:pt x="298" y="24"/>
                  </a:cubicBezTo>
                  <a:cubicBezTo>
                    <a:pt x="298" y="26"/>
                    <a:pt x="298" y="28"/>
                    <a:pt x="299" y="32"/>
                  </a:cubicBezTo>
                  <a:cubicBezTo>
                    <a:pt x="300" y="36"/>
                    <a:pt x="305" y="53"/>
                    <a:pt x="305" y="56"/>
                  </a:cubicBezTo>
                  <a:cubicBezTo>
                    <a:pt x="304" y="59"/>
                    <a:pt x="303" y="81"/>
                    <a:pt x="301" y="81"/>
                  </a:cubicBezTo>
                  <a:cubicBezTo>
                    <a:pt x="299" y="81"/>
                    <a:pt x="295" y="78"/>
                    <a:pt x="293" y="79"/>
                  </a:cubicBezTo>
                  <a:cubicBezTo>
                    <a:pt x="291" y="79"/>
                    <a:pt x="293" y="81"/>
                    <a:pt x="289" y="80"/>
                  </a:cubicBezTo>
                  <a:cubicBezTo>
                    <a:pt x="285" y="79"/>
                    <a:pt x="285" y="77"/>
                    <a:pt x="281" y="74"/>
                  </a:cubicBezTo>
                  <a:cubicBezTo>
                    <a:pt x="278" y="71"/>
                    <a:pt x="271" y="72"/>
                    <a:pt x="268" y="70"/>
                  </a:cubicBezTo>
                  <a:cubicBezTo>
                    <a:pt x="265" y="68"/>
                    <a:pt x="267" y="65"/>
                    <a:pt x="262" y="63"/>
                  </a:cubicBezTo>
                  <a:cubicBezTo>
                    <a:pt x="256" y="61"/>
                    <a:pt x="255" y="57"/>
                    <a:pt x="251" y="56"/>
                  </a:cubicBezTo>
                  <a:cubicBezTo>
                    <a:pt x="247" y="55"/>
                    <a:pt x="247" y="57"/>
                    <a:pt x="245" y="55"/>
                  </a:cubicBezTo>
                  <a:cubicBezTo>
                    <a:pt x="242" y="53"/>
                    <a:pt x="234" y="49"/>
                    <a:pt x="233" y="46"/>
                  </a:cubicBezTo>
                  <a:cubicBezTo>
                    <a:pt x="233" y="44"/>
                    <a:pt x="235" y="38"/>
                    <a:pt x="236" y="38"/>
                  </a:cubicBezTo>
                  <a:cubicBezTo>
                    <a:pt x="237" y="37"/>
                    <a:pt x="237" y="34"/>
                    <a:pt x="236" y="32"/>
                  </a:cubicBezTo>
                  <a:cubicBezTo>
                    <a:pt x="235" y="31"/>
                    <a:pt x="233" y="28"/>
                    <a:pt x="236" y="27"/>
                  </a:cubicBezTo>
                  <a:cubicBezTo>
                    <a:pt x="239" y="27"/>
                    <a:pt x="243" y="28"/>
                    <a:pt x="241" y="25"/>
                  </a:cubicBezTo>
                  <a:cubicBezTo>
                    <a:pt x="239" y="22"/>
                    <a:pt x="244" y="17"/>
                    <a:pt x="239" y="14"/>
                  </a:cubicBezTo>
                  <a:cubicBezTo>
                    <a:pt x="235" y="11"/>
                    <a:pt x="233" y="11"/>
                    <a:pt x="233" y="13"/>
                  </a:cubicBezTo>
                  <a:cubicBezTo>
                    <a:pt x="233" y="15"/>
                    <a:pt x="234" y="18"/>
                    <a:pt x="232" y="16"/>
                  </a:cubicBezTo>
                  <a:cubicBezTo>
                    <a:pt x="229" y="15"/>
                    <a:pt x="228" y="12"/>
                    <a:pt x="226" y="12"/>
                  </a:cubicBezTo>
                  <a:cubicBezTo>
                    <a:pt x="225" y="13"/>
                    <a:pt x="225" y="17"/>
                    <a:pt x="221" y="15"/>
                  </a:cubicBezTo>
                  <a:cubicBezTo>
                    <a:pt x="217" y="14"/>
                    <a:pt x="211" y="10"/>
                    <a:pt x="208" y="10"/>
                  </a:cubicBezTo>
                  <a:cubicBezTo>
                    <a:pt x="204" y="10"/>
                    <a:pt x="201" y="10"/>
                    <a:pt x="198" y="8"/>
                  </a:cubicBezTo>
                  <a:cubicBezTo>
                    <a:pt x="195" y="7"/>
                    <a:pt x="192" y="6"/>
                    <a:pt x="191" y="7"/>
                  </a:cubicBezTo>
                  <a:cubicBezTo>
                    <a:pt x="190" y="8"/>
                    <a:pt x="193" y="11"/>
                    <a:pt x="191" y="13"/>
                  </a:cubicBezTo>
                  <a:cubicBezTo>
                    <a:pt x="188" y="16"/>
                    <a:pt x="180" y="18"/>
                    <a:pt x="178" y="16"/>
                  </a:cubicBezTo>
                  <a:cubicBezTo>
                    <a:pt x="176" y="15"/>
                    <a:pt x="174" y="14"/>
                    <a:pt x="172" y="16"/>
                  </a:cubicBezTo>
                  <a:cubicBezTo>
                    <a:pt x="170" y="18"/>
                    <a:pt x="168" y="22"/>
                    <a:pt x="166" y="23"/>
                  </a:cubicBezTo>
                  <a:cubicBezTo>
                    <a:pt x="164" y="23"/>
                    <a:pt x="169" y="27"/>
                    <a:pt x="167" y="28"/>
                  </a:cubicBezTo>
                  <a:cubicBezTo>
                    <a:pt x="166" y="30"/>
                    <a:pt x="164" y="32"/>
                    <a:pt x="163" y="33"/>
                  </a:cubicBezTo>
                  <a:cubicBezTo>
                    <a:pt x="162" y="35"/>
                    <a:pt x="160" y="43"/>
                    <a:pt x="162" y="43"/>
                  </a:cubicBezTo>
                  <a:cubicBezTo>
                    <a:pt x="165" y="44"/>
                    <a:pt x="169" y="44"/>
                    <a:pt x="167" y="46"/>
                  </a:cubicBezTo>
                  <a:cubicBezTo>
                    <a:pt x="166" y="48"/>
                    <a:pt x="171" y="52"/>
                    <a:pt x="168" y="51"/>
                  </a:cubicBezTo>
                  <a:cubicBezTo>
                    <a:pt x="165" y="50"/>
                    <a:pt x="162" y="48"/>
                    <a:pt x="161" y="48"/>
                  </a:cubicBezTo>
                  <a:cubicBezTo>
                    <a:pt x="159" y="48"/>
                    <a:pt x="153" y="47"/>
                    <a:pt x="152" y="47"/>
                  </a:cubicBezTo>
                  <a:cubicBezTo>
                    <a:pt x="151" y="48"/>
                    <a:pt x="150" y="53"/>
                    <a:pt x="148" y="49"/>
                  </a:cubicBezTo>
                  <a:cubicBezTo>
                    <a:pt x="146" y="45"/>
                    <a:pt x="147" y="45"/>
                    <a:pt x="144" y="44"/>
                  </a:cubicBezTo>
                  <a:cubicBezTo>
                    <a:pt x="141" y="42"/>
                    <a:pt x="137" y="37"/>
                    <a:pt x="136" y="37"/>
                  </a:cubicBezTo>
                  <a:cubicBezTo>
                    <a:pt x="134" y="36"/>
                    <a:pt x="128" y="40"/>
                    <a:pt x="126" y="39"/>
                  </a:cubicBezTo>
                  <a:cubicBezTo>
                    <a:pt x="123" y="39"/>
                    <a:pt x="123" y="36"/>
                    <a:pt x="122" y="39"/>
                  </a:cubicBezTo>
                  <a:cubicBezTo>
                    <a:pt x="121" y="41"/>
                    <a:pt x="121" y="44"/>
                    <a:pt x="119" y="44"/>
                  </a:cubicBezTo>
                  <a:cubicBezTo>
                    <a:pt x="117" y="43"/>
                    <a:pt x="117" y="48"/>
                    <a:pt x="116" y="49"/>
                  </a:cubicBezTo>
                  <a:cubicBezTo>
                    <a:pt x="115" y="51"/>
                    <a:pt x="119" y="56"/>
                    <a:pt x="115" y="55"/>
                  </a:cubicBezTo>
                  <a:cubicBezTo>
                    <a:pt x="112" y="55"/>
                    <a:pt x="110" y="52"/>
                    <a:pt x="109" y="53"/>
                  </a:cubicBezTo>
                  <a:cubicBezTo>
                    <a:pt x="108" y="55"/>
                    <a:pt x="108" y="59"/>
                    <a:pt x="108" y="61"/>
                  </a:cubicBezTo>
                  <a:cubicBezTo>
                    <a:pt x="108" y="63"/>
                    <a:pt x="109" y="66"/>
                    <a:pt x="107" y="66"/>
                  </a:cubicBezTo>
                  <a:cubicBezTo>
                    <a:pt x="106" y="66"/>
                    <a:pt x="102" y="64"/>
                    <a:pt x="101" y="65"/>
                  </a:cubicBezTo>
                  <a:cubicBezTo>
                    <a:pt x="101" y="67"/>
                    <a:pt x="101" y="69"/>
                    <a:pt x="102" y="71"/>
                  </a:cubicBezTo>
                  <a:cubicBezTo>
                    <a:pt x="103" y="73"/>
                    <a:pt x="104" y="82"/>
                    <a:pt x="101" y="79"/>
                  </a:cubicBezTo>
                  <a:cubicBezTo>
                    <a:pt x="98" y="76"/>
                    <a:pt x="95" y="69"/>
                    <a:pt x="93" y="70"/>
                  </a:cubicBezTo>
                  <a:cubicBezTo>
                    <a:pt x="91" y="70"/>
                    <a:pt x="85" y="76"/>
                    <a:pt x="85" y="80"/>
                  </a:cubicBezTo>
                  <a:cubicBezTo>
                    <a:pt x="85" y="83"/>
                    <a:pt x="89" y="89"/>
                    <a:pt x="87" y="91"/>
                  </a:cubicBezTo>
                  <a:cubicBezTo>
                    <a:pt x="85" y="94"/>
                    <a:pt x="85" y="99"/>
                    <a:pt x="84" y="101"/>
                  </a:cubicBezTo>
                  <a:cubicBezTo>
                    <a:pt x="83" y="102"/>
                    <a:pt x="80" y="104"/>
                    <a:pt x="77" y="107"/>
                  </a:cubicBezTo>
                  <a:cubicBezTo>
                    <a:pt x="73" y="109"/>
                    <a:pt x="59" y="113"/>
                    <a:pt x="55" y="115"/>
                  </a:cubicBezTo>
                  <a:cubicBezTo>
                    <a:pt x="52" y="118"/>
                    <a:pt x="47" y="121"/>
                    <a:pt x="42" y="121"/>
                  </a:cubicBezTo>
                  <a:cubicBezTo>
                    <a:pt x="37" y="121"/>
                    <a:pt x="24" y="123"/>
                    <a:pt x="22" y="126"/>
                  </a:cubicBezTo>
                  <a:cubicBezTo>
                    <a:pt x="19" y="128"/>
                    <a:pt x="16" y="134"/>
                    <a:pt x="15" y="134"/>
                  </a:cubicBezTo>
                  <a:cubicBezTo>
                    <a:pt x="13" y="134"/>
                    <a:pt x="10" y="144"/>
                    <a:pt x="8" y="143"/>
                  </a:cubicBezTo>
                  <a:cubicBezTo>
                    <a:pt x="7" y="141"/>
                    <a:pt x="9" y="137"/>
                    <a:pt x="7" y="139"/>
                  </a:cubicBezTo>
                  <a:cubicBezTo>
                    <a:pt x="4" y="142"/>
                    <a:pt x="0" y="146"/>
                    <a:pt x="2" y="150"/>
                  </a:cubicBezTo>
                  <a:cubicBezTo>
                    <a:pt x="4" y="155"/>
                    <a:pt x="4" y="158"/>
                    <a:pt x="3" y="160"/>
                  </a:cubicBezTo>
                  <a:cubicBezTo>
                    <a:pt x="3" y="162"/>
                    <a:pt x="1" y="170"/>
                    <a:pt x="3" y="169"/>
                  </a:cubicBezTo>
                  <a:cubicBezTo>
                    <a:pt x="5" y="168"/>
                    <a:pt x="8" y="164"/>
                    <a:pt x="8" y="165"/>
                  </a:cubicBezTo>
                  <a:cubicBezTo>
                    <a:pt x="8" y="166"/>
                    <a:pt x="5" y="169"/>
                    <a:pt x="6" y="173"/>
                  </a:cubicBezTo>
                  <a:cubicBezTo>
                    <a:pt x="8" y="178"/>
                    <a:pt x="8" y="180"/>
                    <a:pt x="11" y="183"/>
                  </a:cubicBezTo>
                  <a:cubicBezTo>
                    <a:pt x="13" y="186"/>
                    <a:pt x="18" y="194"/>
                    <a:pt x="15" y="192"/>
                  </a:cubicBezTo>
                  <a:cubicBezTo>
                    <a:pt x="12" y="191"/>
                    <a:pt x="8" y="187"/>
                    <a:pt x="8" y="189"/>
                  </a:cubicBezTo>
                  <a:cubicBezTo>
                    <a:pt x="9" y="191"/>
                    <a:pt x="11" y="196"/>
                    <a:pt x="9" y="194"/>
                  </a:cubicBezTo>
                  <a:cubicBezTo>
                    <a:pt x="7" y="193"/>
                    <a:pt x="4" y="189"/>
                    <a:pt x="5" y="193"/>
                  </a:cubicBezTo>
                  <a:cubicBezTo>
                    <a:pt x="7" y="197"/>
                    <a:pt x="8" y="203"/>
                    <a:pt x="11" y="205"/>
                  </a:cubicBezTo>
                  <a:cubicBezTo>
                    <a:pt x="14" y="207"/>
                    <a:pt x="19" y="214"/>
                    <a:pt x="20" y="218"/>
                  </a:cubicBezTo>
                  <a:cubicBezTo>
                    <a:pt x="22" y="223"/>
                    <a:pt x="28" y="231"/>
                    <a:pt x="30" y="233"/>
                  </a:cubicBezTo>
                  <a:cubicBezTo>
                    <a:pt x="32" y="235"/>
                    <a:pt x="36" y="244"/>
                    <a:pt x="37" y="248"/>
                  </a:cubicBezTo>
                  <a:cubicBezTo>
                    <a:pt x="38" y="252"/>
                    <a:pt x="44" y="265"/>
                    <a:pt x="48" y="272"/>
                  </a:cubicBezTo>
                  <a:cubicBezTo>
                    <a:pt x="51" y="279"/>
                    <a:pt x="54" y="288"/>
                    <a:pt x="53" y="286"/>
                  </a:cubicBezTo>
                  <a:cubicBezTo>
                    <a:pt x="51" y="285"/>
                    <a:pt x="49" y="280"/>
                    <a:pt x="48" y="285"/>
                  </a:cubicBezTo>
                  <a:cubicBezTo>
                    <a:pt x="47" y="289"/>
                    <a:pt x="48" y="295"/>
                    <a:pt x="46" y="297"/>
                  </a:cubicBezTo>
                  <a:cubicBezTo>
                    <a:pt x="44" y="299"/>
                    <a:pt x="42" y="300"/>
                    <a:pt x="43" y="302"/>
                  </a:cubicBezTo>
                  <a:cubicBezTo>
                    <a:pt x="43" y="305"/>
                    <a:pt x="45" y="309"/>
                    <a:pt x="49" y="310"/>
                  </a:cubicBezTo>
                  <a:cubicBezTo>
                    <a:pt x="53" y="311"/>
                    <a:pt x="56" y="316"/>
                    <a:pt x="61" y="319"/>
                  </a:cubicBezTo>
                  <a:cubicBezTo>
                    <a:pt x="66" y="322"/>
                    <a:pt x="75" y="323"/>
                    <a:pt x="78" y="322"/>
                  </a:cubicBezTo>
                  <a:cubicBezTo>
                    <a:pt x="81" y="321"/>
                    <a:pt x="88" y="314"/>
                    <a:pt x="92" y="313"/>
                  </a:cubicBezTo>
                  <a:cubicBezTo>
                    <a:pt x="96" y="311"/>
                    <a:pt x="100" y="305"/>
                    <a:pt x="103" y="304"/>
                  </a:cubicBezTo>
                  <a:cubicBezTo>
                    <a:pt x="107" y="303"/>
                    <a:pt x="118" y="302"/>
                    <a:pt x="122" y="303"/>
                  </a:cubicBezTo>
                  <a:cubicBezTo>
                    <a:pt x="127" y="305"/>
                    <a:pt x="130" y="307"/>
                    <a:pt x="133" y="305"/>
                  </a:cubicBezTo>
                  <a:cubicBezTo>
                    <a:pt x="135" y="302"/>
                    <a:pt x="135" y="300"/>
                    <a:pt x="138" y="302"/>
                  </a:cubicBezTo>
                  <a:cubicBezTo>
                    <a:pt x="141" y="305"/>
                    <a:pt x="142" y="307"/>
                    <a:pt x="145" y="304"/>
                  </a:cubicBezTo>
                  <a:cubicBezTo>
                    <a:pt x="147" y="301"/>
                    <a:pt x="147" y="290"/>
                    <a:pt x="152" y="289"/>
                  </a:cubicBezTo>
                  <a:cubicBezTo>
                    <a:pt x="157" y="287"/>
                    <a:pt x="170" y="288"/>
                    <a:pt x="180" y="288"/>
                  </a:cubicBezTo>
                  <a:cubicBezTo>
                    <a:pt x="190" y="288"/>
                    <a:pt x="192" y="289"/>
                    <a:pt x="199" y="285"/>
                  </a:cubicBezTo>
                  <a:cubicBezTo>
                    <a:pt x="205" y="281"/>
                    <a:pt x="217" y="277"/>
                    <a:pt x="223" y="276"/>
                  </a:cubicBezTo>
                  <a:cubicBezTo>
                    <a:pt x="229" y="275"/>
                    <a:pt x="234" y="273"/>
                    <a:pt x="238" y="275"/>
                  </a:cubicBezTo>
                  <a:cubicBezTo>
                    <a:pt x="242" y="278"/>
                    <a:pt x="246" y="282"/>
                    <a:pt x="254" y="283"/>
                  </a:cubicBezTo>
                  <a:cubicBezTo>
                    <a:pt x="262" y="283"/>
                    <a:pt x="269" y="284"/>
                    <a:pt x="270" y="286"/>
                  </a:cubicBezTo>
                  <a:cubicBezTo>
                    <a:pt x="271" y="288"/>
                    <a:pt x="268" y="288"/>
                    <a:pt x="270" y="291"/>
                  </a:cubicBezTo>
                  <a:cubicBezTo>
                    <a:pt x="272" y="295"/>
                    <a:pt x="275" y="291"/>
                    <a:pt x="277" y="296"/>
                  </a:cubicBezTo>
                  <a:cubicBezTo>
                    <a:pt x="278" y="301"/>
                    <a:pt x="284" y="307"/>
                    <a:pt x="285" y="309"/>
                  </a:cubicBezTo>
                  <a:cubicBezTo>
                    <a:pt x="286" y="311"/>
                    <a:pt x="289" y="316"/>
                    <a:pt x="291" y="318"/>
                  </a:cubicBezTo>
                  <a:cubicBezTo>
                    <a:pt x="293" y="320"/>
                    <a:pt x="299" y="323"/>
                    <a:pt x="298" y="320"/>
                  </a:cubicBezTo>
                  <a:cubicBezTo>
                    <a:pt x="298" y="317"/>
                    <a:pt x="295" y="317"/>
                    <a:pt x="298" y="314"/>
                  </a:cubicBezTo>
                  <a:cubicBezTo>
                    <a:pt x="300" y="311"/>
                    <a:pt x="298" y="301"/>
                    <a:pt x="303" y="301"/>
                  </a:cubicBezTo>
                  <a:cubicBezTo>
                    <a:pt x="308" y="301"/>
                    <a:pt x="308" y="299"/>
                    <a:pt x="308" y="296"/>
                  </a:cubicBezTo>
                  <a:cubicBezTo>
                    <a:pt x="308" y="294"/>
                    <a:pt x="311" y="290"/>
                    <a:pt x="312" y="291"/>
                  </a:cubicBezTo>
                  <a:cubicBezTo>
                    <a:pt x="313" y="292"/>
                    <a:pt x="315" y="298"/>
                    <a:pt x="314" y="301"/>
                  </a:cubicBezTo>
                  <a:cubicBezTo>
                    <a:pt x="312" y="304"/>
                    <a:pt x="314" y="318"/>
                    <a:pt x="313" y="319"/>
                  </a:cubicBezTo>
                  <a:cubicBezTo>
                    <a:pt x="312" y="320"/>
                    <a:pt x="310" y="320"/>
                    <a:pt x="310" y="323"/>
                  </a:cubicBezTo>
                  <a:cubicBezTo>
                    <a:pt x="309" y="326"/>
                    <a:pt x="312" y="327"/>
                    <a:pt x="314" y="325"/>
                  </a:cubicBezTo>
                  <a:cubicBezTo>
                    <a:pt x="315" y="323"/>
                    <a:pt x="319" y="322"/>
                    <a:pt x="319" y="319"/>
                  </a:cubicBezTo>
                  <a:cubicBezTo>
                    <a:pt x="319" y="316"/>
                    <a:pt x="321" y="310"/>
                    <a:pt x="322" y="312"/>
                  </a:cubicBezTo>
                  <a:cubicBezTo>
                    <a:pt x="323" y="314"/>
                    <a:pt x="326" y="322"/>
                    <a:pt x="329" y="325"/>
                  </a:cubicBezTo>
                  <a:cubicBezTo>
                    <a:pt x="331" y="328"/>
                    <a:pt x="324" y="332"/>
                    <a:pt x="326" y="332"/>
                  </a:cubicBezTo>
                  <a:cubicBezTo>
                    <a:pt x="327" y="332"/>
                    <a:pt x="330" y="334"/>
                    <a:pt x="332" y="332"/>
                  </a:cubicBezTo>
                  <a:cubicBezTo>
                    <a:pt x="334" y="331"/>
                    <a:pt x="332" y="327"/>
                    <a:pt x="337" y="333"/>
                  </a:cubicBezTo>
                  <a:cubicBezTo>
                    <a:pt x="342" y="339"/>
                    <a:pt x="350" y="345"/>
                    <a:pt x="350" y="350"/>
                  </a:cubicBezTo>
                  <a:cubicBezTo>
                    <a:pt x="351" y="355"/>
                    <a:pt x="354" y="360"/>
                    <a:pt x="359" y="364"/>
                  </a:cubicBezTo>
                  <a:cubicBezTo>
                    <a:pt x="363" y="369"/>
                    <a:pt x="362" y="370"/>
                    <a:pt x="370" y="372"/>
                  </a:cubicBezTo>
                  <a:cubicBezTo>
                    <a:pt x="378" y="375"/>
                    <a:pt x="376" y="382"/>
                    <a:pt x="380" y="379"/>
                  </a:cubicBezTo>
                  <a:cubicBezTo>
                    <a:pt x="384" y="376"/>
                    <a:pt x="380" y="373"/>
                    <a:pt x="385" y="376"/>
                  </a:cubicBezTo>
                  <a:cubicBezTo>
                    <a:pt x="389" y="378"/>
                    <a:pt x="399" y="384"/>
                    <a:pt x="401" y="383"/>
                  </a:cubicBezTo>
                  <a:cubicBezTo>
                    <a:pt x="404" y="382"/>
                    <a:pt x="411" y="378"/>
                    <a:pt x="413" y="378"/>
                  </a:cubicBezTo>
                  <a:cubicBezTo>
                    <a:pt x="416" y="377"/>
                    <a:pt x="416" y="369"/>
                    <a:pt x="417" y="369"/>
                  </a:cubicBezTo>
                  <a:cubicBezTo>
                    <a:pt x="418" y="369"/>
                    <a:pt x="419" y="371"/>
                    <a:pt x="425" y="376"/>
                  </a:cubicBezTo>
                  <a:cubicBezTo>
                    <a:pt x="430" y="382"/>
                    <a:pt x="431" y="385"/>
                    <a:pt x="436" y="383"/>
                  </a:cubicBezTo>
                  <a:cubicBezTo>
                    <a:pt x="441" y="382"/>
                    <a:pt x="446" y="385"/>
                    <a:pt x="448" y="381"/>
                  </a:cubicBezTo>
                  <a:cubicBezTo>
                    <a:pt x="451" y="378"/>
                    <a:pt x="448" y="372"/>
                    <a:pt x="454" y="371"/>
                  </a:cubicBezTo>
                  <a:cubicBezTo>
                    <a:pt x="459" y="370"/>
                    <a:pt x="463" y="370"/>
                    <a:pt x="467" y="367"/>
                  </a:cubicBezTo>
                  <a:cubicBezTo>
                    <a:pt x="471" y="365"/>
                    <a:pt x="479" y="368"/>
                    <a:pt x="477" y="363"/>
                  </a:cubicBezTo>
                  <a:cubicBezTo>
                    <a:pt x="476" y="358"/>
                    <a:pt x="473" y="343"/>
                    <a:pt x="474" y="342"/>
                  </a:cubicBezTo>
                  <a:cubicBezTo>
                    <a:pt x="476" y="341"/>
                    <a:pt x="474" y="330"/>
                    <a:pt x="474" y="325"/>
                  </a:cubicBezTo>
                  <a:cubicBezTo>
                    <a:pt x="475" y="320"/>
                    <a:pt x="472" y="314"/>
                    <a:pt x="474" y="311"/>
                  </a:cubicBezTo>
                  <a:cubicBezTo>
                    <a:pt x="477" y="308"/>
                    <a:pt x="479" y="298"/>
                    <a:pt x="482" y="295"/>
                  </a:cubicBezTo>
                  <a:cubicBezTo>
                    <a:pt x="485" y="293"/>
                    <a:pt x="488" y="292"/>
                    <a:pt x="491" y="288"/>
                  </a:cubicBezTo>
                  <a:cubicBezTo>
                    <a:pt x="494" y="284"/>
                    <a:pt x="494" y="254"/>
                    <a:pt x="492" y="247"/>
                  </a:cubicBezTo>
                  <a:cubicBezTo>
                    <a:pt x="491" y="240"/>
                    <a:pt x="492" y="227"/>
                    <a:pt x="488" y="222"/>
                  </a:cubicBezTo>
                  <a:cubicBezTo>
                    <a:pt x="484" y="217"/>
                    <a:pt x="483" y="215"/>
                    <a:pt x="481" y="20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58" name="Freeform 55"/>
            <p:cNvSpPr>
              <a:spLocks noChangeArrowheads="1"/>
            </p:cNvSpPr>
            <p:nvPr/>
          </p:nvSpPr>
          <p:spPr bwMode="auto">
            <a:xfrm>
              <a:off x="6469125" y="5009747"/>
              <a:ext cx="97823" cy="108703"/>
            </a:xfrm>
            <a:custGeom>
              <a:avLst/>
              <a:gdLst>
                <a:gd name="T0" fmla="*/ 2147483647 w 53"/>
                <a:gd name="T1" fmla="*/ 2147483647 h 55"/>
                <a:gd name="T2" fmla="*/ 2147483647 w 53"/>
                <a:gd name="T3" fmla="*/ 2147483647 h 55"/>
                <a:gd name="T4" fmla="*/ 2147483647 w 53"/>
                <a:gd name="T5" fmla="*/ 2147483647 h 55"/>
                <a:gd name="T6" fmla="*/ 2147483647 w 53"/>
                <a:gd name="T7" fmla="*/ 2147483647 h 55"/>
                <a:gd name="T8" fmla="*/ 2147483647 w 53"/>
                <a:gd name="T9" fmla="*/ 2147483647 h 55"/>
                <a:gd name="T10" fmla="*/ 2147483647 w 53"/>
                <a:gd name="T11" fmla="*/ 2147483647 h 55"/>
                <a:gd name="T12" fmla="*/ 2147483647 w 53"/>
                <a:gd name="T13" fmla="*/ 2147483647 h 55"/>
                <a:gd name="T14" fmla="*/ 2147483647 w 53"/>
                <a:gd name="T15" fmla="*/ 2147483647 h 55"/>
                <a:gd name="T16" fmla="*/ 2147483647 w 53"/>
                <a:gd name="T17" fmla="*/ 2147483647 h 55"/>
                <a:gd name="T18" fmla="*/ 2147483647 w 53"/>
                <a:gd name="T19" fmla="*/ 2147483647 h 55"/>
                <a:gd name="T20" fmla="*/ 2147483647 w 53"/>
                <a:gd name="T21" fmla="*/ 2147483647 h 55"/>
                <a:gd name="T22" fmla="*/ 2147483647 w 53"/>
                <a:gd name="T23" fmla="*/ 2147483647 h 55"/>
                <a:gd name="T24" fmla="*/ 2147483647 w 53"/>
                <a:gd name="T25" fmla="*/ 2147483647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55"/>
                <a:gd name="T41" fmla="*/ 53 w 53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55">
                  <a:moveTo>
                    <a:pt x="45" y="5"/>
                  </a:moveTo>
                  <a:cubicBezTo>
                    <a:pt x="41" y="1"/>
                    <a:pt x="32" y="6"/>
                    <a:pt x="28" y="7"/>
                  </a:cubicBezTo>
                  <a:cubicBezTo>
                    <a:pt x="25" y="8"/>
                    <a:pt x="17" y="5"/>
                    <a:pt x="10" y="2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1" y="5"/>
                    <a:pt x="11" y="22"/>
                    <a:pt x="14" y="26"/>
                  </a:cubicBezTo>
                  <a:cubicBezTo>
                    <a:pt x="17" y="30"/>
                    <a:pt x="18" y="31"/>
                    <a:pt x="19" y="38"/>
                  </a:cubicBezTo>
                  <a:cubicBezTo>
                    <a:pt x="21" y="46"/>
                    <a:pt x="34" y="55"/>
                    <a:pt x="39" y="55"/>
                  </a:cubicBezTo>
                  <a:cubicBezTo>
                    <a:pt x="44" y="55"/>
                    <a:pt x="43" y="46"/>
                    <a:pt x="44" y="43"/>
                  </a:cubicBezTo>
                  <a:cubicBezTo>
                    <a:pt x="45" y="41"/>
                    <a:pt x="48" y="46"/>
                    <a:pt x="51" y="48"/>
                  </a:cubicBezTo>
                  <a:cubicBezTo>
                    <a:pt x="53" y="49"/>
                    <a:pt x="50" y="43"/>
                    <a:pt x="50" y="42"/>
                  </a:cubicBezTo>
                  <a:cubicBezTo>
                    <a:pt x="49" y="40"/>
                    <a:pt x="51" y="33"/>
                    <a:pt x="52" y="30"/>
                  </a:cubicBezTo>
                  <a:cubicBezTo>
                    <a:pt x="53" y="28"/>
                    <a:pt x="50" y="16"/>
                    <a:pt x="47" y="12"/>
                  </a:cubicBezTo>
                  <a:cubicBezTo>
                    <a:pt x="45" y="8"/>
                    <a:pt x="48" y="8"/>
                    <a:pt x="45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59" name="Freeform 56"/>
            <p:cNvSpPr>
              <a:spLocks noChangeArrowheads="1"/>
            </p:cNvSpPr>
            <p:nvPr/>
          </p:nvSpPr>
          <p:spPr bwMode="auto">
            <a:xfrm>
              <a:off x="6995867" y="5003351"/>
              <a:ext cx="123409" cy="234990"/>
            </a:xfrm>
            <a:custGeom>
              <a:avLst/>
              <a:gdLst>
                <a:gd name="T0" fmla="*/ 2147483647 w 67"/>
                <a:gd name="T1" fmla="*/ 2147483647 h 120"/>
                <a:gd name="T2" fmla="*/ 2147483647 w 67"/>
                <a:gd name="T3" fmla="*/ 2147483647 h 120"/>
                <a:gd name="T4" fmla="*/ 2147483647 w 67"/>
                <a:gd name="T5" fmla="*/ 2147483647 h 120"/>
                <a:gd name="T6" fmla="*/ 2147483647 w 67"/>
                <a:gd name="T7" fmla="*/ 2147483647 h 120"/>
                <a:gd name="T8" fmla="*/ 2147483647 w 67"/>
                <a:gd name="T9" fmla="*/ 2147483647 h 120"/>
                <a:gd name="T10" fmla="*/ 2147483647 w 67"/>
                <a:gd name="T11" fmla="*/ 2147483647 h 120"/>
                <a:gd name="T12" fmla="*/ 2147483647 w 67"/>
                <a:gd name="T13" fmla="*/ 2147483647 h 120"/>
                <a:gd name="T14" fmla="*/ 2147483647 w 67"/>
                <a:gd name="T15" fmla="*/ 2147483647 h 120"/>
                <a:gd name="T16" fmla="*/ 2147483647 w 67"/>
                <a:gd name="T17" fmla="*/ 2147483647 h 120"/>
                <a:gd name="T18" fmla="*/ 2147483647 w 67"/>
                <a:gd name="T19" fmla="*/ 2147483647 h 120"/>
                <a:gd name="T20" fmla="*/ 2147483647 w 67"/>
                <a:gd name="T21" fmla="*/ 2147483647 h 120"/>
                <a:gd name="T22" fmla="*/ 2147483647 w 67"/>
                <a:gd name="T23" fmla="*/ 2147483647 h 120"/>
                <a:gd name="T24" fmla="*/ 2147483647 w 67"/>
                <a:gd name="T25" fmla="*/ 2147483647 h 120"/>
                <a:gd name="T26" fmla="*/ 2147483647 w 67"/>
                <a:gd name="T27" fmla="*/ 2147483647 h 120"/>
                <a:gd name="T28" fmla="*/ 2147483647 w 67"/>
                <a:gd name="T29" fmla="*/ 2147483647 h 120"/>
                <a:gd name="T30" fmla="*/ 2147483647 w 67"/>
                <a:gd name="T31" fmla="*/ 2147483647 h 120"/>
                <a:gd name="T32" fmla="*/ 2147483647 w 67"/>
                <a:gd name="T33" fmla="*/ 2147483647 h 120"/>
                <a:gd name="T34" fmla="*/ 2147483647 w 67"/>
                <a:gd name="T35" fmla="*/ 2147483647 h 120"/>
                <a:gd name="T36" fmla="*/ 2147483647 w 67"/>
                <a:gd name="T37" fmla="*/ 2147483647 h 120"/>
                <a:gd name="T38" fmla="*/ 2147483647 w 67"/>
                <a:gd name="T39" fmla="*/ 2147483647 h 120"/>
                <a:gd name="T40" fmla="*/ 2147483647 w 67"/>
                <a:gd name="T41" fmla="*/ 2147483647 h 120"/>
                <a:gd name="T42" fmla="*/ 2147483647 w 67"/>
                <a:gd name="T43" fmla="*/ 2147483647 h 120"/>
                <a:gd name="T44" fmla="*/ 2147483647 w 67"/>
                <a:gd name="T45" fmla="*/ 2147483647 h 120"/>
                <a:gd name="T46" fmla="*/ 2147483647 w 67"/>
                <a:gd name="T47" fmla="*/ 2147483647 h 1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"/>
                <a:gd name="T73" fmla="*/ 0 h 120"/>
                <a:gd name="T74" fmla="*/ 67 w 67"/>
                <a:gd name="T75" fmla="*/ 120 h 1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" h="120">
                  <a:moveTo>
                    <a:pt x="56" y="9"/>
                  </a:moveTo>
                  <a:cubicBezTo>
                    <a:pt x="54" y="7"/>
                    <a:pt x="51" y="11"/>
                    <a:pt x="51" y="13"/>
                  </a:cubicBezTo>
                  <a:cubicBezTo>
                    <a:pt x="50" y="15"/>
                    <a:pt x="48" y="10"/>
                    <a:pt x="47" y="7"/>
                  </a:cubicBezTo>
                  <a:cubicBezTo>
                    <a:pt x="45" y="4"/>
                    <a:pt x="43" y="6"/>
                    <a:pt x="42" y="3"/>
                  </a:cubicBezTo>
                  <a:cubicBezTo>
                    <a:pt x="40" y="0"/>
                    <a:pt x="35" y="1"/>
                    <a:pt x="34" y="6"/>
                  </a:cubicBezTo>
                  <a:cubicBezTo>
                    <a:pt x="33" y="11"/>
                    <a:pt x="34" y="21"/>
                    <a:pt x="32" y="23"/>
                  </a:cubicBezTo>
                  <a:cubicBezTo>
                    <a:pt x="30" y="25"/>
                    <a:pt x="30" y="29"/>
                    <a:pt x="32" y="36"/>
                  </a:cubicBezTo>
                  <a:cubicBezTo>
                    <a:pt x="33" y="42"/>
                    <a:pt x="23" y="51"/>
                    <a:pt x="22" y="56"/>
                  </a:cubicBezTo>
                  <a:cubicBezTo>
                    <a:pt x="20" y="62"/>
                    <a:pt x="15" y="67"/>
                    <a:pt x="11" y="68"/>
                  </a:cubicBezTo>
                  <a:cubicBezTo>
                    <a:pt x="7" y="69"/>
                    <a:pt x="11" y="80"/>
                    <a:pt x="8" y="83"/>
                  </a:cubicBezTo>
                  <a:cubicBezTo>
                    <a:pt x="6" y="86"/>
                    <a:pt x="5" y="89"/>
                    <a:pt x="4" y="92"/>
                  </a:cubicBezTo>
                  <a:cubicBezTo>
                    <a:pt x="2" y="94"/>
                    <a:pt x="0" y="98"/>
                    <a:pt x="1" y="102"/>
                  </a:cubicBezTo>
                  <a:cubicBezTo>
                    <a:pt x="1" y="106"/>
                    <a:pt x="15" y="110"/>
                    <a:pt x="17" y="110"/>
                  </a:cubicBezTo>
                  <a:cubicBezTo>
                    <a:pt x="20" y="109"/>
                    <a:pt x="20" y="112"/>
                    <a:pt x="23" y="116"/>
                  </a:cubicBezTo>
                  <a:cubicBezTo>
                    <a:pt x="26" y="120"/>
                    <a:pt x="34" y="119"/>
                    <a:pt x="37" y="117"/>
                  </a:cubicBezTo>
                  <a:cubicBezTo>
                    <a:pt x="39" y="116"/>
                    <a:pt x="43" y="110"/>
                    <a:pt x="45" y="107"/>
                  </a:cubicBezTo>
                  <a:cubicBezTo>
                    <a:pt x="47" y="104"/>
                    <a:pt x="48" y="97"/>
                    <a:pt x="48" y="93"/>
                  </a:cubicBezTo>
                  <a:cubicBezTo>
                    <a:pt x="48" y="90"/>
                    <a:pt x="45" y="79"/>
                    <a:pt x="45" y="77"/>
                  </a:cubicBezTo>
                  <a:cubicBezTo>
                    <a:pt x="44" y="74"/>
                    <a:pt x="56" y="66"/>
                    <a:pt x="58" y="63"/>
                  </a:cubicBezTo>
                  <a:cubicBezTo>
                    <a:pt x="59" y="60"/>
                    <a:pt x="64" y="64"/>
                    <a:pt x="65" y="63"/>
                  </a:cubicBezTo>
                  <a:cubicBezTo>
                    <a:pt x="67" y="62"/>
                    <a:pt x="62" y="56"/>
                    <a:pt x="61" y="51"/>
                  </a:cubicBezTo>
                  <a:cubicBezTo>
                    <a:pt x="61" y="46"/>
                    <a:pt x="63" y="38"/>
                    <a:pt x="64" y="34"/>
                  </a:cubicBezTo>
                  <a:cubicBezTo>
                    <a:pt x="66" y="29"/>
                    <a:pt x="62" y="22"/>
                    <a:pt x="60" y="16"/>
                  </a:cubicBezTo>
                  <a:cubicBezTo>
                    <a:pt x="58" y="9"/>
                    <a:pt x="58" y="10"/>
                    <a:pt x="56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60" name="Freeform 57"/>
            <p:cNvSpPr>
              <a:spLocks noChangeArrowheads="1"/>
            </p:cNvSpPr>
            <p:nvPr/>
          </p:nvSpPr>
          <p:spPr bwMode="auto">
            <a:xfrm>
              <a:off x="6997373" y="4795537"/>
              <a:ext cx="171567" cy="242983"/>
            </a:xfrm>
            <a:custGeom>
              <a:avLst/>
              <a:gdLst>
                <a:gd name="T0" fmla="*/ 2147483647 w 93"/>
                <a:gd name="T1" fmla="*/ 2147483647 h 124"/>
                <a:gd name="T2" fmla="*/ 2147483647 w 93"/>
                <a:gd name="T3" fmla="*/ 2147483647 h 124"/>
                <a:gd name="T4" fmla="*/ 2147483647 w 93"/>
                <a:gd name="T5" fmla="*/ 2147483647 h 124"/>
                <a:gd name="T6" fmla="*/ 2147483647 w 93"/>
                <a:gd name="T7" fmla="*/ 2147483647 h 124"/>
                <a:gd name="T8" fmla="*/ 2147483647 w 93"/>
                <a:gd name="T9" fmla="*/ 2147483647 h 124"/>
                <a:gd name="T10" fmla="*/ 2147483647 w 93"/>
                <a:gd name="T11" fmla="*/ 2147483647 h 124"/>
                <a:gd name="T12" fmla="*/ 2147483647 w 93"/>
                <a:gd name="T13" fmla="*/ 2147483647 h 124"/>
                <a:gd name="T14" fmla="*/ 2147483647 w 93"/>
                <a:gd name="T15" fmla="*/ 2147483647 h 124"/>
                <a:gd name="T16" fmla="*/ 2147483647 w 93"/>
                <a:gd name="T17" fmla="*/ 2147483647 h 124"/>
                <a:gd name="T18" fmla="*/ 2147483647 w 93"/>
                <a:gd name="T19" fmla="*/ 2147483647 h 124"/>
                <a:gd name="T20" fmla="*/ 2147483647 w 93"/>
                <a:gd name="T21" fmla="*/ 2147483647 h 124"/>
                <a:gd name="T22" fmla="*/ 2147483647 w 93"/>
                <a:gd name="T23" fmla="*/ 2147483647 h 124"/>
                <a:gd name="T24" fmla="*/ 2147483647 w 93"/>
                <a:gd name="T25" fmla="*/ 2147483647 h 124"/>
                <a:gd name="T26" fmla="*/ 2147483647 w 93"/>
                <a:gd name="T27" fmla="*/ 2147483647 h 124"/>
                <a:gd name="T28" fmla="*/ 2147483647 w 93"/>
                <a:gd name="T29" fmla="*/ 2147483647 h 124"/>
                <a:gd name="T30" fmla="*/ 2147483647 w 93"/>
                <a:gd name="T31" fmla="*/ 2147483647 h 124"/>
                <a:gd name="T32" fmla="*/ 2147483647 w 93"/>
                <a:gd name="T33" fmla="*/ 2147483647 h 124"/>
                <a:gd name="T34" fmla="*/ 2147483647 w 93"/>
                <a:gd name="T35" fmla="*/ 2147483647 h 124"/>
                <a:gd name="T36" fmla="*/ 2147483647 w 93"/>
                <a:gd name="T37" fmla="*/ 2147483647 h 124"/>
                <a:gd name="T38" fmla="*/ 2147483647 w 93"/>
                <a:gd name="T39" fmla="*/ 2147483647 h 124"/>
                <a:gd name="T40" fmla="*/ 2147483647 w 93"/>
                <a:gd name="T41" fmla="*/ 2147483647 h 124"/>
                <a:gd name="T42" fmla="*/ 2147483647 w 93"/>
                <a:gd name="T43" fmla="*/ 2147483647 h 124"/>
                <a:gd name="T44" fmla="*/ 2147483647 w 93"/>
                <a:gd name="T45" fmla="*/ 2147483647 h 124"/>
                <a:gd name="T46" fmla="*/ 2147483647 w 93"/>
                <a:gd name="T47" fmla="*/ 2147483647 h 124"/>
                <a:gd name="T48" fmla="*/ 2147483647 w 93"/>
                <a:gd name="T49" fmla="*/ 2147483647 h 1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3"/>
                <a:gd name="T76" fmla="*/ 0 h 124"/>
                <a:gd name="T77" fmla="*/ 93 w 93"/>
                <a:gd name="T78" fmla="*/ 124 h 12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3" h="124">
                  <a:moveTo>
                    <a:pt x="83" y="57"/>
                  </a:moveTo>
                  <a:cubicBezTo>
                    <a:pt x="80" y="60"/>
                    <a:pt x="81" y="63"/>
                    <a:pt x="74" y="60"/>
                  </a:cubicBezTo>
                  <a:cubicBezTo>
                    <a:pt x="67" y="57"/>
                    <a:pt x="60" y="52"/>
                    <a:pt x="58" y="49"/>
                  </a:cubicBezTo>
                  <a:cubicBezTo>
                    <a:pt x="56" y="46"/>
                    <a:pt x="49" y="33"/>
                    <a:pt x="47" y="31"/>
                  </a:cubicBezTo>
                  <a:cubicBezTo>
                    <a:pt x="45" y="29"/>
                    <a:pt x="47" y="37"/>
                    <a:pt x="50" y="41"/>
                  </a:cubicBezTo>
                  <a:cubicBezTo>
                    <a:pt x="54" y="45"/>
                    <a:pt x="52" y="47"/>
                    <a:pt x="51" y="48"/>
                  </a:cubicBezTo>
                  <a:cubicBezTo>
                    <a:pt x="50" y="50"/>
                    <a:pt x="44" y="45"/>
                    <a:pt x="40" y="40"/>
                  </a:cubicBezTo>
                  <a:cubicBezTo>
                    <a:pt x="37" y="35"/>
                    <a:pt x="36" y="31"/>
                    <a:pt x="35" y="27"/>
                  </a:cubicBezTo>
                  <a:cubicBezTo>
                    <a:pt x="34" y="23"/>
                    <a:pt x="26" y="16"/>
                    <a:pt x="22" y="14"/>
                  </a:cubicBezTo>
                  <a:cubicBezTo>
                    <a:pt x="17" y="13"/>
                    <a:pt x="8" y="4"/>
                    <a:pt x="4" y="2"/>
                  </a:cubicBezTo>
                  <a:cubicBezTo>
                    <a:pt x="0" y="0"/>
                    <a:pt x="13" y="17"/>
                    <a:pt x="18" y="22"/>
                  </a:cubicBezTo>
                  <a:cubicBezTo>
                    <a:pt x="22" y="26"/>
                    <a:pt x="32" y="40"/>
                    <a:pt x="36" y="42"/>
                  </a:cubicBezTo>
                  <a:cubicBezTo>
                    <a:pt x="40" y="44"/>
                    <a:pt x="43" y="46"/>
                    <a:pt x="42" y="48"/>
                  </a:cubicBezTo>
                  <a:cubicBezTo>
                    <a:pt x="40" y="51"/>
                    <a:pt x="40" y="51"/>
                    <a:pt x="46" y="55"/>
                  </a:cubicBezTo>
                  <a:cubicBezTo>
                    <a:pt x="52" y="59"/>
                    <a:pt x="46" y="62"/>
                    <a:pt x="48" y="69"/>
                  </a:cubicBezTo>
                  <a:cubicBezTo>
                    <a:pt x="50" y="76"/>
                    <a:pt x="44" y="82"/>
                    <a:pt x="44" y="85"/>
                  </a:cubicBezTo>
                  <a:cubicBezTo>
                    <a:pt x="43" y="88"/>
                    <a:pt x="60" y="95"/>
                    <a:pt x="66" y="100"/>
                  </a:cubicBezTo>
                  <a:cubicBezTo>
                    <a:pt x="71" y="104"/>
                    <a:pt x="65" y="117"/>
                    <a:pt x="66" y="119"/>
                  </a:cubicBezTo>
                  <a:cubicBezTo>
                    <a:pt x="70" y="123"/>
                    <a:pt x="76" y="124"/>
                    <a:pt x="79" y="123"/>
                  </a:cubicBezTo>
                  <a:cubicBezTo>
                    <a:pt x="82" y="123"/>
                    <a:pt x="82" y="116"/>
                    <a:pt x="81" y="112"/>
                  </a:cubicBezTo>
                  <a:cubicBezTo>
                    <a:pt x="80" y="108"/>
                    <a:pt x="87" y="98"/>
                    <a:pt x="89" y="94"/>
                  </a:cubicBezTo>
                  <a:cubicBezTo>
                    <a:pt x="90" y="91"/>
                    <a:pt x="84" y="86"/>
                    <a:pt x="86" y="84"/>
                  </a:cubicBezTo>
                  <a:cubicBezTo>
                    <a:pt x="88" y="82"/>
                    <a:pt x="90" y="80"/>
                    <a:pt x="91" y="77"/>
                  </a:cubicBezTo>
                  <a:cubicBezTo>
                    <a:pt x="91" y="74"/>
                    <a:pt x="93" y="64"/>
                    <a:pt x="92" y="61"/>
                  </a:cubicBezTo>
                  <a:cubicBezTo>
                    <a:pt x="91" y="57"/>
                    <a:pt x="87" y="55"/>
                    <a:pt x="83" y="5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61" name="Freeform 58">
              <a:hlinkClick r:id="rId1"/>
            </p:cNvPr>
            <p:cNvSpPr>
              <a:spLocks noChangeArrowheads="1"/>
            </p:cNvSpPr>
            <p:nvPr/>
          </p:nvSpPr>
          <p:spPr bwMode="auto">
            <a:xfrm>
              <a:off x="515430" y="2129112"/>
              <a:ext cx="2054295" cy="3396974"/>
            </a:xfrm>
            <a:custGeom>
              <a:avLst/>
              <a:gdLst>
                <a:gd name="T0" fmla="*/ 2147483647 w 1115"/>
                <a:gd name="T1" fmla="*/ 2147483647 h 1734"/>
                <a:gd name="T2" fmla="*/ 2147483647 w 1115"/>
                <a:gd name="T3" fmla="*/ 2147483647 h 1734"/>
                <a:gd name="T4" fmla="*/ 2147483647 w 1115"/>
                <a:gd name="T5" fmla="*/ 2147483647 h 1734"/>
                <a:gd name="T6" fmla="*/ 2147483647 w 1115"/>
                <a:gd name="T7" fmla="*/ 2147483647 h 1734"/>
                <a:gd name="T8" fmla="*/ 2147483647 w 1115"/>
                <a:gd name="T9" fmla="*/ 2147483647 h 1734"/>
                <a:gd name="T10" fmla="*/ 2147483647 w 1115"/>
                <a:gd name="T11" fmla="*/ 2147483647 h 1734"/>
                <a:gd name="T12" fmla="*/ 2147483647 w 1115"/>
                <a:gd name="T13" fmla="*/ 2147483647 h 1734"/>
                <a:gd name="T14" fmla="*/ 2147483647 w 1115"/>
                <a:gd name="T15" fmla="*/ 2147483647 h 1734"/>
                <a:gd name="T16" fmla="*/ 2147483647 w 1115"/>
                <a:gd name="T17" fmla="*/ 2147483647 h 1734"/>
                <a:gd name="T18" fmla="*/ 2147483647 w 1115"/>
                <a:gd name="T19" fmla="*/ 2147483647 h 1734"/>
                <a:gd name="T20" fmla="*/ 2147483647 w 1115"/>
                <a:gd name="T21" fmla="*/ 2147483647 h 1734"/>
                <a:gd name="T22" fmla="*/ 2147483647 w 1115"/>
                <a:gd name="T23" fmla="*/ 2147483647 h 1734"/>
                <a:gd name="T24" fmla="*/ 2147483647 w 1115"/>
                <a:gd name="T25" fmla="*/ 2147483647 h 1734"/>
                <a:gd name="T26" fmla="*/ 2147483647 w 1115"/>
                <a:gd name="T27" fmla="*/ 2147483647 h 1734"/>
                <a:gd name="T28" fmla="*/ 2147483647 w 1115"/>
                <a:gd name="T29" fmla="*/ 2147483647 h 1734"/>
                <a:gd name="T30" fmla="*/ 2147483647 w 1115"/>
                <a:gd name="T31" fmla="*/ 2147483647 h 1734"/>
                <a:gd name="T32" fmla="*/ 2147483647 w 1115"/>
                <a:gd name="T33" fmla="*/ 2147483647 h 1734"/>
                <a:gd name="T34" fmla="*/ 2147483647 w 1115"/>
                <a:gd name="T35" fmla="*/ 2147483647 h 1734"/>
                <a:gd name="T36" fmla="*/ 2147483647 w 1115"/>
                <a:gd name="T37" fmla="*/ 2147483647 h 1734"/>
                <a:gd name="T38" fmla="*/ 2147483647 w 1115"/>
                <a:gd name="T39" fmla="*/ 2147483647 h 1734"/>
                <a:gd name="T40" fmla="*/ 2147483647 w 1115"/>
                <a:gd name="T41" fmla="*/ 2147483647 h 1734"/>
                <a:gd name="T42" fmla="*/ 2147483647 w 1115"/>
                <a:gd name="T43" fmla="*/ 2147483647 h 1734"/>
                <a:gd name="T44" fmla="*/ 2147483647 w 1115"/>
                <a:gd name="T45" fmla="*/ 2147483647 h 1734"/>
                <a:gd name="T46" fmla="*/ 2147483647 w 1115"/>
                <a:gd name="T47" fmla="*/ 2147483647 h 1734"/>
                <a:gd name="T48" fmla="*/ 2147483647 w 1115"/>
                <a:gd name="T49" fmla="*/ 2147483647 h 1734"/>
                <a:gd name="T50" fmla="*/ 2147483647 w 1115"/>
                <a:gd name="T51" fmla="*/ 2147483647 h 1734"/>
                <a:gd name="T52" fmla="*/ 2147483647 w 1115"/>
                <a:gd name="T53" fmla="*/ 2147483647 h 1734"/>
                <a:gd name="T54" fmla="*/ 2147483647 w 1115"/>
                <a:gd name="T55" fmla="*/ 2147483647 h 1734"/>
                <a:gd name="T56" fmla="*/ 2147483647 w 1115"/>
                <a:gd name="T57" fmla="*/ 2147483647 h 1734"/>
                <a:gd name="T58" fmla="*/ 2147483647 w 1115"/>
                <a:gd name="T59" fmla="*/ 2147483647 h 1734"/>
                <a:gd name="T60" fmla="*/ 2147483647 w 1115"/>
                <a:gd name="T61" fmla="*/ 2147483647 h 1734"/>
                <a:gd name="T62" fmla="*/ 2147483647 w 1115"/>
                <a:gd name="T63" fmla="*/ 2147483647 h 1734"/>
                <a:gd name="T64" fmla="*/ 2147483647 w 1115"/>
                <a:gd name="T65" fmla="*/ 2147483647 h 1734"/>
                <a:gd name="T66" fmla="*/ 2147483647 w 1115"/>
                <a:gd name="T67" fmla="*/ 2147483647 h 1734"/>
                <a:gd name="T68" fmla="*/ 2147483647 w 1115"/>
                <a:gd name="T69" fmla="*/ 2147483647 h 1734"/>
                <a:gd name="T70" fmla="*/ 2147483647 w 1115"/>
                <a:gd name="T71" fmla="*/ 2147483647 h 1734"/>
                <a:gd name="T72" fmla="*/ 2147483647 w 1115"/>
                <a:gd name="T73" fmla="*/ 2147483647 h 1734"/>
                <a:gd name="T74" fmla="*/ 2147483647 w 1115"/>
                <a:gd name="T75" fmla="*/ 2147483647 h 1734"/>
                <a:gd name="T76" fmla="*/ 2147483647 w 1115"/>
                <a:gd name="T77" fmla="*/ 2147483647 h 1734"/>
                <a:gd name="T78" fmla="*/ 2147483647 w 1115"/>
                <a:gd name="T79" fmla="*/ 2147483647 h 1734"/>
                <a:gd name="T80" fmla="*/ 2147483647 w 1115"/>
                <a:gd name="T81" fmla="*/ 2147483647 h 1734"/>
                <a:gd name="T82" fmla="*/ 2147483647 w 1115"/>
                <a:gd name="T83" fmla="*/ 2147483647 h 1734"/>
                <a:gd name="T84" fmla="*/ 2147483647 w 1115"/>
                <a:gd name="T85" fmla="*/ 2147483647 h 1734"/>
                <a:gd name="T86" fmla="*/ 2147483647 w 1115"/>
                <a:gd name="T87" fmla="*/ 2147483647 h 1734"/>
                <a:gd name="T88" fmla="*/ 2147483647 w 1115"/>
                <a:gd name="T89" fmla="*/ 2147483647 h 1734"/>
                <a:gd name="T90" fmla="*/ 2147483647 w 1115"/>
                <a:gd name="T91" fmla="*/ 2147483647 h 1734"/>
                <a:gd name="T92" fmla="*/ 2147483647 w 1115"/>
                <a:gd name="T93" fmla="*/ 2147483647 h 1734"/>
                <a:gd name="T94" fmla="*/ 2147483647 w 1115"/>
                <a:gd name="T95" fmla="*/ 2147483647 h 1734"/>
                <a:gd name="T96" fmla="*/ 2147483647 w 1115"/>
                <a:gd name="T97" fmla="*/ 2147483647 h 1734"/>
                <a:gd name="T98" fmla="*/ 2147483647 w 1115"/>
                <a:gd name="T99" fmla="*/ 2147483647 h 1734"/>
                <a:gd name="T100" fmla="*/ 2147483647 w 1115"/>
                <a:gd name="T101" fmla="*/ 2147483647 h 1734"/>
                <a:gd name="T102" fmla="*/ 2147483647 w 1115"/>
                <a:gd name="T103" fmla="*/ 2147483647 h 1734"/>
                <a:gd name="T104" fmla="*/ 2147483647 w 1115"/>
                <a:gd name="T105" fmla="*/ 2147483647 h 1734"/>
                <a:gd name="T106" fmla="*/ 2147483647 w 1115"/>
                <a:gd name="T107" fmla="*/ 2147483647 h 1734"/>
                <a:gd name="T108" fmla="*/ 2147483647 w 1115"/>
                <a:gd name="T109" fmla="*/ 2147483647 h 1734"/>
                <a:gd name="T110" fmla="*/ 2147483647 w 1115"/>
                <a:gd name="T111" fmla="*/ 2147483647 h 1734"/>
                <a:gd name="T112" fmla="*/ 2147483647 w 1115"/>
                <a:gd name="T113" fmla="*/ 2147483647 h 1734"/>
                <a:gd name="T114" fmla="*/ 2147483647 w 1115"/>
                <a:gd name="T115" fmla="*/ 2147483647 h 1734"/>
                <a:gd name="T116" fmla="*/ 2147483647 w 1115"/>
                <a:gd name="T117" fmla="*/ 2147483647 h 1734"/>
                <a:gd name="T118" fmla="*/ 2147483647 w 1115"/>
                <a:gd name="T119" fmla="*/ 2147483647 h 1734"/>
                <a:gd name="T120" fmla="*/ 2147483647 w 1115"/>
                <a:gd name="T121" fmla="*/ 2147483647 h 1734"/>
                <a:gd name="T122" fmla="*/ 2147483647 w 1115"/>
                <a:gd name="T123" fmla="*/ 2147483647 h 17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5"/>
                <a:gd name="T187" fmla="*/ 0 h 1734"/>
                <a:gd name="T188" fmla="*/ 1115 w 1115"/>
                <a:gd name="T189" fmla="*/ 1734 h 17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5" h="1734">
                  <a:moveTo>
                    <a:pt x="1111" y="984"/>
                  </a:moveTo>
                  <a:cubicBezTo>
                    <a:pt x="1108" y="983"/>
                    <a:pt x="1103" y="979"/>
                    <a:pt x="1096" y="979"/>
                  </a:cubicBezTo>
                  <a:cubicBezTo>
                    <a:pt x="1089" y="978"/>
                    <a:pt x="1082" y="978"/>
                    <a:pt x="1078" y="974"/>
                  </a:cubicBezTo>
                  <a:cubicBezTo>
                    <a:pt x="1075" y="971"/>
                    <a:pt x="1071" y="963"/>
                    <a:pt x="1062" y="962"/>
                  </a:cubicBezTo>
                  <a:cubicBezTo>
                    <a:pt x="1053" y="961"/>
                    <a:pt x="1042" y="962"/>
                    <a:pt x="1038" y="961"/>
                  </a:cubicBezTo>
                  <a:cubicBezTo>
                    <a:pt x="1033" y="959"/>
                    <a:pt x="1032" y="956"/>
                    <a:pt x="1026" y="956"/>
                  </a:cubicBezTo>
                  <a:cubicBezTo>
                    <a:pt x="1020" y="956"/>
                    <a:pt x="1016" y="957"/>
                    <a:pt x="1014" y="955"/>
                  </a:cubicBezTo>
                  <a:cubicBezTo>
                    <a:pt x="1013" y="954"/>
                    <a:pt x="1012" y="950"/>
                    <a:pt x="1008" y="948"/>
                  </a:cubicBezTo>
                  <a:cubicBezTo>
                    <a:pt x="1005" y="947"/>
                    <a:pt x="994" y="941"/>
                    <a:pt x="991" y="940"/>
                  </a:cubicBezTo>
                  <a:cubicBezTo>
                    <a:pt x="988" y="938"/>
                    <a:pt x="985" y="934"/>
                    <a:pt x="981" y="936"/>
                  </a:cubicBezTo>
                  <a:cubicBezTo>
                    <a:pt x="977" y="939"/>
                    <a:pt x="970" y="951"/>
                    <a:pt x="967" y="951"/>
                  </a:cubicBezTo>
                  <a:cubicBezTo>
                    <a:pt x="965" y="951"/>
                    <a:pt x="976" y="939"/>
                    <a:pt x="976" y="938"/>
                  </a:cubicBezTo>
                  <a:cubicBezTo>
                    <a:pt x="976" y="938"/>
                    <a:pt x="976" y="932"/>
                    <a:pt x="971" y="932"/>
                  </a:cubicBezTo>
                  <a:cubicBezTo>
                    <a:pt x="967" y="932"/>
                    <a:pt x="962" y="934"/>
                    <a:pt x="961" y="933"/>
                  </a:cubicBezTo>
                  <a:cubicBezTo>
                    <a:pt x="959" y="931"/>
                    <a:pt x="959" y="925"/>
                    <a:pt x="956" y="928"/>
                  </a:cubicBezTo>
                  <a:cubicBezTo>
                    <a:pt x="952" y="931"/>
                    <a:pt x="949" y="936"/>
                    <a:pt x="948" y="933"/>
                  </a:cubicBezTo>
                  <a:cubicBezTo>
                    <a:pt x="947" y="931"/>
                    <a:pt x="955" y="927"/>
                    <a:pt x="957" y="926"/>
                  </a:cubicBezTo>
                  <a:cubicBezTo>
                    <a:pt x="959" y="924"/>
                    <a:pt x="962" y="917"/>
                    <a:pt x="962" y="915"/>
                  </a:cubicBezTo>
                  <a:cubicBezTo>
                    <a:pt x="961" y="913"/>
                    <a:pt x="960" y="912"/>
                    <a:pt x="958" y="908"/>
                  </a:cubicBezTo>
                  <a:cubicBezTo>
                    <a:pt x="956" y="904"/>
                    <a:pt x="954" y="892"/>
                    <a:pt x="953" y="888"/>
                  </a:cubicBezTo>
                  <a:cubicBezTo>
                    <a:pt x="952" y="887"/>
                    <a:pt x="952" y="886"/>
                    <a:pt x="951" y="886"/>
                  </a:cubicBezTo>
                  <a:cubicBezTo>
                    <a:pt x="951" y="885"/>
                    <a:pt x="951" y="885"/>
                    <a:pt x="951" y="885"/>
                  </a:cubicBezTo>
                  <a:cubicBezTo>
                    <a:pt x="950" y="885"/>
                    <a:pt x="950" y="885"/>
                    <a:pt x="950" y="885"/>
                  </a:cubicBezTo>
                  <a:cubicBezTo>
                    <a:pt x="950" y="884"/>
                    <a:pt x="949" y="884"/>
                    <a:pt x="948" y="883"/>
                  </a:cubicBezTo>
                  <a:cubicBezTo>
                    <a:pt x="948" y="882"/>
                    <a:pt x="947" y="882"/>
                    <a:pt x="947" y="882"/>
                  </a:cubicBezTo>
                  <a:cubicBezTo>
                    <a:pt x="947" y="881"/>
                    <a:pt x="946" y="881"/>
                    <a:pt x="946" y="881"/>
                  </a:cubicBezTo>
                  <a:cubicBezTo>
                    <a:pt x="945" y="880"/>
                    <a:pt x="944" y="879"/>
                    <a:pt x="943" y="879"/>
                  </a:cubicBezTo>
                  <a:cubicBezTo>
                    <a:pt x="943" y="878"/>
                    <a:pt x="942" y="878"/>
                    <a:pt x="942" y="878"/>
                  </a:cubicBezTo>
                  <a:cubicBezTo>
                    <a:pt x="942" y="878"/>
                    <a:pt x="941" y="877"/>
                    <a:pt x="941" y="877"/>
                  </a:cubicBezTo>
                  <a:cubicBezTo>
                    <a:pt x="941" y="877"/>
                    <a:pt x="940" y="877"/>
                    <a:pt x="940" y="876"/>
                  </a:cubicBezTo>
                  <a:cubicBezTo>
                    <a:pt x="939" y="876"/>
                    <a:pt x="939" y="876"/>
                    <a:pt x="939" y="876"/>
                  </a:cubicBezTo>
                  <a:cubicBezTo>
                    <a:pt x="938" y="875"/>
                    <a:pt x="937" y="874"/>
                    <a:pt x="936" y="874"/>
                  </a:cubicBezTo>
                  <a:cubicBezTo>
                    <a:pt x="936" y="874"/>
                    <a:pt x="936" y="874"/>
                    <a:pt x="936" y="874"/>
                  </a:cubicBezTo>
                  <a:cubicBezTo>
                    <a:pt x="935" y="873"/>
                    <a:pt x="934" y="872"/>
                    <a:pt x="932" y="872"/>
                  </a:cubicBezTo>
                  <a:cubicBezTo>
                    <a:pt x="932" y="871"/>
                    <a:pt x="932" y="871"/>
                    <a:pt x="931" y="871"/>
                  </a:cubicBezTo>
                  <a:cubicBezTo>
                    <a:pt x="930" y="871"/>
                    <a:pt x="930" y="870"/>
                    <a:pt x="929" y="870"/>
                  </a:cubicBezTo>
                  <a:cubicBezTo>
                    <a:pt x="928" y="869"/>
                    <a:pt x="928" y="869"/>
                    <a:pt x="928" y="869"/>
                  </a:cubicBezTo>
                  <a:cubicBezTo>
                    <a:pt x="927" y="869"/>
                    <a:pt x="926" y="868"/>
                    <a:pt x="925" y="868"/>
                  </a:cubicBezTo>
                  <a:cubicBezTo>
                    <a:pt x="923" y="867"/>
                    <a:pt x="922" y="867"/>
                    <a:pt x="921" y="866"/>
                  </a:cubicBezTo>
                  <a:cubicBezTo>
                    <a:pt x="919" y="866"/>
                    <a:pt x="919" y="866"/>
                    <a:pt x="918" y="866"/>
                  </a:cubicBezTo>
                  <a:cubicBezTo>
                    <a:pt x="912" y="866"/>
                    <a:pt x="905" y="868"/>
                    <a:pt x="899" y="866"/>
                  </a:cubicBezTo>
                  <a:cubicBezTo>
                    <a:pt x="898" y="866"/>
                    <a:pt x="897" y="866"/>
                    <a:pt x="897" y="865"/>
                  </a:cubicBezTo>
                  <a:cubicBezTo>
                    <a:pt x="896" y="865"/>
                    <a:pt x="896" y="865"/>
                    <a:pt x="895" y="865"/>
                  </a:cubicBezTo>
                  <a:cubicBezTo>
                    <a:pt x="895" y="864"/>
                    <a:pt x="895" y="864"/>
                    <a:pt x="895" y="864"/>
                  </a:cubicBezTo>
                  <a:cubicBezTo>
                    <a:pt x="893" y="863"/>
                    <a:pt x="892" y="862"/>
                    <a:pt x="891" y="862"/>
                  </a:cubicBezTo>
                  <a:cubicBezTo>
                    <a:pt x="891" y="861"/>
                    <a:pt x="891" y="861"/>
                    <a:pt x="891" y="861"/>
                  </a:cubicBezTo>
                  <a:cubicBezTo>
                    <a:pt x="890" y="860"/>
                    <a:pt x="889" y="859"/>
                    <a:pt x="888" y="859"/>
                  </a:cubicBezTo>
                  <a:cubicBezTo>
                    <a:pt x="887" y="858"/>
                    <a:pt x="886" y="857"/>
                    <a:pt x="885" y="857"/>
                  </a:cubicBezTo>
                  <a:cubicBezTo>
                    <a:pt x="885" y="857"/>
                    <a:pt x="885" y="857"/>
                    <a:pt x="885" y="856"/>
                  </a:cubicBezTo>
                  <a:cubicBezTo>
                    <a:pt x="884" y="856"/>
                    <a:pt x="883" y="856"/>
                    <a:pt x="883" y="856"/>
                  </a:cubicBezTo>
                  <a:cubicBezTo>
                    <a:pt x="879" y="855"/>
                    <a:pt x="881" y="854"/>
                    <a:pt x="878" y="850"/>
                  </a:cubicBezTo>
                  <a:cubicBezTo>
                    <a:pt x="874" y="845"/>
                    <a:pt x="874" y="842"/>
                    <a:pt x="869" y="841"/>
                  </a:cubicBezTo>
                  <a:cubicBezTo>
                    <a:pt x="868" y="840"/>
                    <a:pt x="867" y="840"/>
                    <a:pt x="867" y="840"/>
                  </a:cubicBezTo>
                  <a:cubicBezTo>
                    <a:pt x="866" y="840"/>
                    <a:pt x="866" y="840"/>
                    <a:pt x="865" y="840"/>
                  </a:cubicBezTo>
                  <a:cubicBezTo>
                    <a:pt x="865" y="839"/>
                    <a:pt x="865" y="839"/>
                    <a:pt x="865" y="839"/>
                  </a:cubicBezTo>
                  <a:cubicBezTo>
                    <a:pt x="864" y="839"/>
                    <a:pt x="863" y="839"/>
                    <a:pt x="862" y="838"/>
                  </a:cubicBezTo>
                  <a:cubicBezTo>
                    <a:pt x="862" y="838"/>
                    <a:pt x="862" y="838"/>
                    <a:pt x="862" y="838"/>
                  </a:cubicBezTo>
                  <a:cubicBezTo>
                    <a:pt x="861" y="838"/>
                    <a:pt x="861" y="838"/>
                    <a:pt x="860" y="838"/>
                  </a:cubicBezTo>
                  <a:cubicBezTo>
                    <a:pt x="857" y="838"/>
                    <a:pt x="859" y="836"/>
                    <a:pt x="858" y="833"/>
                  </a:cubicBezTo>
                  <a:cubicBezTo>
                    <a:pt x="858" y="829"/>
                    <a:pt x="856" y="823"/>
                    <a:pt x="860" y="821"/>
                  </a:cubicBezTo>
                  <a:cubicBezTo>
                    <a:pt x="863" y="819"/>
                    <a:pt x="863" y="815"/>
                    <a:pt x="859" y="818"/>
                  </a:cubicBezTo>
                  <a:cubicBezTo>
                    <a:pt x="856" y="820"/>
                    <a:pt x="853" y="824"/>
                    <a:pt x="847" y="822"/>
                  </a:cubicBezTo>
                  <a:cubicBezTo>
                    <a:pt x="842" y="821"/>
                    <a:pt x="844" y="818"/>
                    <a:pt x="837" y="818"/>
                  </a:cubicBezTo>
                  <a:cubicBezTo>
                    <a:pt x="830" y="817"/>
                    <a:pt x="824" y="822"/>
                    <a:pt x="817" y="822"/>
                  </a:cubicBezTo>
                  <a:cubicBezTo>
                    <a:pt x="809" y="821"/>
                    <a:pt x="804" y="815"/>
                    <a:pt x="800" y="815"/>
                  </a:cubicBezTo>
                  <a:cubicBezTo>
                    <a:pt x="796" y="815"/>
                    <a:pt x="787" y="821"/>
                    <a:pt x="786" y="818"/>
                  </a:cubicBezTo>
                  <a:cubicBezTo>
                    <a:pt x="784" y="816"/>
                    <a:pt x="788" y="814"/>
                    <a:pt x="785" y="812"/>
                  </a:cubicBezTo>
                  <a:cubicBezTo>
                    <a:pt x="782" y="809"/>
                    <a:pt x="774" y="807"/>
                    <a:pt x="770" y="809"/>
                  </a:cubicBezTo>
                  <a:cubicBezTo>
                    <a:pt x="766" y="811"/>
                    <a:pt x="758" y="813"/>
                    <a:pt x="755" y="813"/>
                  </a:cubicBezTo>
                  <a:cubicBezTo>
                    <a:pt x="751" y="813"/>
                    <a:pt x="745" y="817"/>
                    <a:pt x="745" y="814"/>
                  </a:cubicBezTo>
                  <a:cubicBezTo>
                    <a:pt x="746" y="813"/>
                    <a:pt x="746" y="812"/>
                    <a:pt x="746" y="812"/>
                  </a:cubicBezTo>
                  <a:cubicBezTo>
                    <a:pt x="746" y="811"/>
                    <a:pt x="747" y="811"/>
                    <a:pt x="747" y="811"/>
                  </a:cubicBezTo>
                  <a:cubicBezTo>
                    <a:pt x="747" y="810"/>
                    <a:pt x="748" y="810"/>
                    <a:pt x="748" y="809"/>
                  </a:cubicBezTo>
                  <a:cubicBezTo>
                    <a:pt x="748" y="809"/>
                    <a:pt x="749" y="809"/>
                    <a:pt x="749" y="809"/>
                  </a:cubicBezTo>
                  <a:cubicBezTo>
                    <a:pt x="750" y="808"/>
                    <a:pt x="751" y="807"/>
                    <a:pt x="752" y="807"/>
                  </a:cubicBezTo>
                  <a:cubicBezTo>
                    <a:pt x="756" y="805"/>
                    <a:pt x="759" y="802"/>
                    <a:pt x="756" y="800"/>
                  </a:cubicBezTo>
                  <a:cubicBezTo>
                    <a:pt x="753" y="797"/>
                    <a:pt x="750" y="797"/>
                    <a:pt x="745" y="800"/>
                  </a:cubicBezTo>
                  <a:cubicBezTo>
                    <a:pt x="741" y="803"/>
                    <a:pt x="732" y="810"/>
                    <a:pt x="730" y="809"/>
                  </a:cubicBezTo>
                  <a:cubicBezTo>
                    <a:pt x="728" y="809"/>
                    <a:pt x="726" y="806"/>
                    <a:pt x="723" y="808"/>
                  </a:cubicBezTo>
                  <a:cubicBezTo>
                    <a:pt x="720" y="810"/>
                    <a:pt x="716" y="814"/>
                    <a:pt x="712" y="814"/>
                  </a:cubicBezTo>
                  <a:cubicBezTo>
                    <a:pt x="709" y="815"/>
                    <a:pt x="707" y="816"/>
                    <a:pt x="707" y="818"/>
                  </a:cubicBezTo>
                  <a:cubicBezTo>
                    <a:pt x="707" y="820"/>
                    <a:pt x="703" y="822"/>
                    <a:pt x="703" y="824"/>
                  </a:cubicBezTo>
                  <a:cubicBezTo>
                    <a:pt x="702" y="826"/>
                    <a:pt x="703" y="829"/>
                    <a:pt x="701" y="829"/>
                  </a:cubicBezTo>
                  <a:cubicBezTo>
                    <a:pt x="699" y="829"/>
                    <a:pt x="692" y="836"/>
                    <a:pt x="691" y="837"/>
                  </a:cubicBezTo>
                  <a:cubicBezTo>
                    <a:pt x="690" y="837"/>
                    <a:pt x="686" y="838"/>
                    <a:pt x="684" y="837"/>
                  </a:cubicBezTo>
                  <a:cubicBezTo>
                    <a:pt x="684" y="837"/>
                    <a:pt x="684" y="837"/>
                    <a:pt x="683" y="836"/>
                  </a:cubicBezTo>
                  <a:cubicBezTo>
                    <a:pt x="683" y="836"/>
                    <a:pt x="683" y="835"/>
                    <a:pt x="682" y="835"/>
                  </a:cubicBezTo>
                  <a:cubicBezTo>
                    <a:pt x="682" y="834"/>
                    <a:pt x="682" y="834"/>
                    <a:pt x="682" y="834"/>
                  </a:cubicBezTo>
                  <a:cubicBezTo>
                    <a:pt x="681" y="834"/>
                    <a:pt x="681" y="833"/>
                    <a:pt x="680" y="833"/>
                  </a:cubicBezTo>
                  <a:cubicBezTo>
                    <a:pt x="680" y="833"/>
                    <a:pt x="680" y="833"/>
                    <a:pt x="679" y="832"/>
                  </a:cubicBezTo>
                  <a:cubicBezTo>
                    <a:pt x="679" y="832"/>
                    <a:pt x="678" y="831"/>
                    <a:pt x="676" y="831"/>
                  </a:cubicBezTo>
                  <a:cubicBezTo>
                    <a:pt x="671" y="829"/>
                    <a:pt x="664" y="827"/>
                    <a:pt x="661" y="828"/>
                  </a:cubicBezTo>
                  <a:cubicBezTo>
                    <a:pt x="658" y="829"/>
                    <a:pt x="654" y="832"/>
                    <a:pt x="651" y="833"/>
                  </a:cubicBezTo>
                  <a:cubicBezTo>
                    <a:pt x="648" y="833"/>
                    <a:pt x="640" y="835"/>
                    <a:pt x="638" y="833"/>
                  </a:cubicBezTo>
                  <a:cubicBezTo>
                    <a:pt x="635" y="831"/>
                    <a:pt x="633" y="836"/>
                    <a:pt x="630" y="832"/>
                  </a:cubicBezTo>
                  <a:cubicBezTo>
                    <a:pt x="628" y="828"/>
                    <a:pt x="631" y="829"/>
                    <a:pt x="627" y="824"/>
                  </a:cubicBezTo>
                  <a:cubicBezTo>
                    <a:pt x="627" y="824"/>
                    <a:pt x="626" y="824"/>
                    <a:pt x="626" y="823"/>
                  </a:cubicBezTo>
                  <a:cubicBezTo>
                    <a:pt x="626" y="823"/>
                    <a:pt x="626" y="823"/>
                    <a:pt x="626" y="823"/>
                  </a:cubicBezTo>
                  <a:cubicBezTo>
                    <a:pt x="624" y="821"/>
                    <a:pt x="622" y="820"/>
                    <a:pt x="621" y="819"/>
                  </a:cubicBezTo>
                  <a:cubicBezTo>
                    <a:pt x="621" y="819"/>
                    <a:pt x="621" y="819"/>
                    <a:pt x="621" y="819"/>
                  </a:cubicBezTo>
                  <a:cubicBezTo>
                    <a:pt x="620" y="819"/>
                    <a:pt x="620" y="818"/>
                    <a:pt x="620" y="818"/>
                  </a:cubicBezTo>
                  <a:cubicBezTo>
                    <a:pt x="620" y="818"/>
                    <a:pt x="620" y="818"/>
                    <a:pt x="620" y="818"/>
                  </a:cubicBezTo>
                  <a:cubicBezTo>
                    <a:pt x="620" y="818"/>
                    <a:pt x="620" y="817"/>
                    <a:pt x="620" y="817"/>
                  </a:cubicBezTo>
                  <a:cubicBezTo>
                    <a:pt x="619" y="817"/>
                    <a:pt x="619" y="817"/>
                    <a:pt x="619" y="817"/>
                  </a:cubicBezTo>
                  <a:cubicBezTo>
                    <a:pt x="619" y="816"/>
                    <a:pt x="619" y="816"/>
                    <a:pt x="619" y="815"/>
                  </a:cubicBezTo>
                  <a:cubicBezTo>
                    <a:pt x="619" y="814"/>
                    <a:pt x="619" y="813"/>
                    <a:pt x="619" y="812"/>
                  </a:cubicBezTo>
                  <a:cubicBezTo>
                    <a:pt x="619" y="812"/>
                    <a:pt x="619" y="811"/>
                    <a:pt x="619" y="811"/>
                  </a:cubicBezTo>
                  <a:cubicBezTo>
                    <a:pt x="618" y="810"/>
                    <a:pt x="618" y="810"/>
                    <a:pt x="618" y="809"/>
                  </a:cubicBezTo>
                  <a:cubicBezTo>
                    <a:pt x="618" y="809"/>
                    <a:pt x="618" y="808"/>
                    <a:pt x="618" y="808"/>
                  </a:cubicBezTo>
                  <a:cubicBezTo>
                    <a:pt x="618" y="807"/>
                    <a:pt x="618" y="807"/>
                    <a:pt x="618" y="807"/>
                  </a:cubicBezTo>
                  <a:cubicBezTo>
                    <a:pt x="618" y="806"/>
                    <a:pt x="618" y="806"/>
                    <a:pt x="619" y="806"/>
                  </a:cubicBezTo>
                  <a:cubicBezTo>
                    <a:pt x="619" y="805"/>
                    <a:pt x="619" y="805"/>
                    <a:pt x="620" y="804"/>
                  </a:cubicBezTo>
                  <a:cubicBezTo>
                    <a:pt x="622" y="803"/>
                    <a:pt x="621" y="801"/>
                    <a:pt x="623" y="799"/>
                  </a:cubicBezTo>
                  <a:cubicBezTo>
                    <a:pt x="625" y="797"/>
                    <a:pt x="626" y="787"/>
                    <a:pt x="629" y="784"/>
                  </a:cubicBezTo>
                  <a:cubicBezTo>
                    <a:pt x="633" y="781"/>
                    <a:pt x="633" y="778"/>
                    <a:pt x="632" y="774"/>
                  </a:cubicBezTo>
                  <a:cubicBezTo>
                    <a:pt x="632" y="774"/>
                    <a:pt x="632" y="773"/>
                    <a:pt x="632" y="772"/>
                  </a:cubicBezTo>
                  <a:cubicBezTo>
                    <a:pt x="632" y="772"/>
                    <a:pt x="632" y="772"/>
                    <a:pt x="632" y="772"/>
                  </a:cubicBezTo>
                  <a:cubicBezTo>
                    <a:pt x="632" y="771"/>
                    <a:pt x="632" y="770"/>
                    <a:pt x="632" y="770"/>
                  </a:cubicBezTo>
                  <a:cubicBezTo>
                    <a:pt x="632" y="769"/>
                    <a:pt x="632" y="768"/>
                    <a:pt x="632" y="767"/>
                  </a:cubicBezTo>
                  <a:cubicBezTo>
                    <a:pt x="632" y="767"/>
                    <a:pt x="632" y="767"/>
                    <a:pt x="632" y="767"/>
                  </a:cubicBezTo>
                  <a:cubicBezTo>
                    <a:pt x="632" y="766"/>
                    <a:pt x="632" y="765"/>
                    <a:pt x="632" y="765"/>
                  </a:cubicBezTo>
                  <a:cubicBezTo>
                    <a:pt x="632" y="765"/>
                    <a:pt x="632" y="764"/>
                    <a:pt x="632" y="764"/>
                  </a:cubicBezTo>
                  <a:cubicBezTo>
                    <a:pt x="632" y="764"/>
                    <a:pt x="632" y="764"/>
                    <a:pt x="632" y="763"/>
                  </a:cubicBezTo>
                  <a:cubicBezTo>
                    <a:pt x="632" y="763"/>
                    <a:pt x="632" y="763"/>
                    <a:pt x="631" y="763"/>
                  </a:cubicBezTo>
                  <a:cubicBezTo>
                    <a:pt x="631" y="763"/>
                    <a:pt x="631" y="762"/>
                    <a:pt x="630" y="763"/>
                  </a:cubicBezTo>
                  <a:cubicBezTo>
                    <a:pt x="626" y="763"/>
                    <a:pt x="623" y="762"/>
                    <a:pt x="621" y="762"/>
                  </a:cubicBezTo>
                  <a:cubicBezTo>
                    <a:pt x="619" y="762"/>
                    <a:pt x="615" y="760"/>
                    <a:pt x="612" y="760"/>
                  </a:cubicBezTo>
                  <a:cubicBezTo>
                    <a:pt x="610" y="761"/>
                    <a:pt x="608" y="761"/>
                    <a:pt x="604" y="761"/>
                  </a:cubicBezTo>
                  <a:cubicBezTo>
                    <a:pt x="599" y="761"/>
                    <a:pt x="591" y="762"/>
                    <a:pt x="589" y="762"/>
                  </a:cubicBezTo>
                  <a:cubicBezTo>
                    <a:pt x="588" y="762"/>
                    <a:pt x="587" y="762"/>
                    <a:pt x="586" y="762"/>
                  </a:cubicBezTo>
                  <a:cubicBezTo>
                    <a:pt x="586" y="762"/>
                    <a:pt x="586" y="762"/>
                    <a:pt x="585" y="762"/>
                  </a:cubicBezTo>
                  <a:cubicBezTo>
                    <a:pt x="585" y="762"/>
                    <a:pt x="584" y="762"/>
                    <a:pt x="584" y="762"/>
                  </a:cubicBezTo>
                  <a:cubicBezTo>
                    <a:pt x="583" y="762"/>
                    <a:pt x="583" y="762"/>
                    <a:pt x="583" y="762"/>
                  </a:cubicBezTo>
                  <a:cubicBezTo>
                    <a:pt x="582" y="762"/>
                    <a:pt x="582" y="762"/>
                    <a:pt x="582" y="762"/>
                  </a:cubicBezTo>
                  <a:cubicBezTo>
                    <a:pt x="581" y="762"/>
                    <a:pt x="581" y="762"/>
                    <a:pt x="580" y="761"/>
                  </a:cubicBezTo>
                  <a:cubicBezTo>
                    <a:pt x="580" y="761"/>
                    <a:pt x="580" y="761"/>
                    <a:pt x="580" y="761"/>
                  </a:cubicBezTo>
                  <a:cubicBezTo>
                    <a:pt x="580" y="761"/>
                    <a:pt x="580" y="761"/>
                    <a:pt x="580" y="761"/>
                  </a:cubicBezTo>
                  <a:cubicBezTo>
                    <a:pt x="579" y="760"/>
                    <a:pt x="578" y="760"/>
                    <a:pt x="578" y="760"/>
                  </a:cubicBezTo>
                  <a:cubicBezTo>
                    <a:pt x="578" y="759"/>
                    <a:pt x="578" y="759"/>
                    <a:pt x="578" y="759"/>
                  </a:cubicBezTo>
                  <a:cubicBezTo>
                    <a:pt x="577" y="759"/>
                    <a:pt x="577" y="759"/>
                    <a:pt x="577" y="759"/>
                  </a:cubicBezTo>
                  <a:cubicBezTo>
                    <a:pt x="577" y="759"/>
                    <a:pt x="578" y="759"/>
                    <a:pt x="578" y="759"/>
                  </a:cubicBezTo>
                  <a:cubicBezTo>
                    <a:pt x="578" y="759"/>
                    <a:pt x="578" y="759"/>
                    <a:pt x="578" y="759"/>
                  </a:cubicBezTo>
                  <a:cubicBezTo>
                    <a:pt x="578" y="759"/>
                    <a:pt x="578" y="759"/>
                    <a:pt x="578" y="758"/>
                  </a:cubicBezTo>
                  <a:cubicBezTo>
                    <a:pt x="578" y="758"/>
                    <a:pt x="578" y="758"/>
                    <a:pt x="579" y="758"/>
                  </a:cubicBezTo>
                  <a:cubicBezTo>
                    <a:pt x="579" y="758"/>
                    <a:pt x="579" y="757"/>
                    <a:pt x="580" y="757"/>
                  </a:cubicBezTo>
                  <a:cubicBezTo>
                    <a:pt x="584" y="754"/>
                    <a:pt x="585" y="753"/>
                    <a:pt x="587" y="749"/>
                  </a:cubicBezTo>
                  <a:cubicBezTo>
                    <a:pt x="589" y="744"/>
                    <a:pt x="591" y="737"/>
                    <a:pt x="591" y="734"/>
                  </a:cubicBezTo>
                  <a:cubicBezTo>
                    <a:pt x="591" y="734"/>
                    <a:pt x="591" y="734"/>
                    <a:pt x="591" y="733"/>
                  </a:cubicBezTo>
                  <a:cubicBezTo>
                    <a:pt x="591" y="733"/>
                    <a:pt x="591" y="732"/>
                    <a:pt x="591" y="732"/>
                  </a:cubicBezTo>
                  <a:cubicBezTo>
                    <a:pt x="591" y="732"/>
                    <a:pt x="591" y="732"/>
                    <a:pt x="591" y="732"/>
                  </a:cubicBezTo>
                  <a:cubicBezTo>
                    <a:pt x="591" y="731"/>
                    <a:pt x="591" y="731"/>
                    <a:pt x="591" y="731"/>
                  </a:cubicBezTo>
                  <a:cubicBezTo>
                    <a:pt x="591" y="731"/>
                    <a:pt x="591" y="730"/>
                    <a:pt x="591" y="730"/>
                  </a:cubicBezTo>
                  <a:cubicBezTo>
                    <a:pt x="591" y="730"/>
                    <a:pt x="591" y="730"/>
                    <a:pt x="592" y="730"/>
                  </a:cubicBezTo>
                  <a:cubicBezTo>
                    <a:pt x="592" y="730"/>
                    <a:pt x="592" y="730"/>
                    <a:pt x="592" y="730"/>
                  </a:cubicBezTo>
                  <a:cubicBezTo>
                    <a:pt x="592" y="730"/>
                    <a:pt x="592" y="730"/>
                    <a:pt x="593" y="731"/>
                  </a:cubicBezTo>
                  <a:cubicBezTo>
                    <a:pt x="595" y="733"/>
                    <a:pt x="596" y="733"/>
                    <a:pt x="598" y="731"/>
                  </a:cubicBezTo>
                  <a:cubicBezTo>
                    <a:pt x="601" y="729"/>
                    <a:pt x="602" y="716"/>
                    <a:pt x="606" y="713"/>
                  </a:cubicBezTo>
                  <a:cubicBezTo>
                    <a:pt x="609" y="711"/>
                    <a:pt x="612" y="708"/>
                    <a:pt x="613" y="706"/>
                  </a:cubicBezTo>
                  <a:cubicBezTo>
                    <a:pt x="613" y="705"/>
                    <a:pt x="614" y="701"/>
                    <a:pt x="613" y="701"/>
                  </a:cubicBezTo>
                  <a:cubicBezTo>
                    <a:pt x="611" y="701"/>
                    <a:pt x="608" y="703"/>
                    <a:pt x="606" y="702"/>
                  </a:cubicBezTo>
                  <a:cubicBezTo>
                    <a:pt x="605" y="701"/>
                    <a:pt x="605" y="698"/>
                    <a:pt x="603" y="699"/>
                  </a:cubicBezTo>
                  <a:cubicBezTo>
                    <a:pt x="601" y="699"/>
                    <a:pt x="597" y="701"/>
                    <a:pt x="596" y="700"/>
                  </a:cubicBezTo>
                  <a:cubicBezTo>
                    <a:pt x="594" y="699"/>
                    <a:pt x="591" y="699"/>
                    <a:pt x="588" y="700"/>
                  </a:cubicBezTo>
                  <a:cubicBezTo>
                    <a:pt x="585" y="701"/>
                    <a:pt x="579" y="706"/>
                    <a:pt x="578" y="707"/>
                  </a:cubicBezTo>
                  <a:cubicBezTo>
                    <a:pt x="576" y="708"/>
                    <a:pt x="571" y="713"/>
                    <a:pt x="571" y="715"/>
                  </a:cubicBezTo>
                  <a:cubicBezTo>
                    <a:pt x="571" y="716"/>
                    <a:pt x="570" y="719"/>
                    <a:pt x="568" y="720"/>
                  </a:cubicBezTo>
                  <a:cubicBezTo>
                    <a:pt x="567" y="720"/>
                    <a:pt x="570" y="722"/>
                    <a:pt x="568" y="722"/>
                  </a:cubicBezTo>
                  <a:cubicBezTo>
                    <a:pt x="566" y="723"/>
                    <a:pt x="563" y="732"/>
                    <a:pt x="556" y="730"/>
                  </a:cubicBezTo>
                  <a:cubicBezTo>
                    <a:pt x="550" y="729"/>
                    <a:pt x="548" y="728"/>
                    <a:pt x="546" y="730"/>
                  </a:cubicBezTo>
                  <a:cubicBezTo>
                    <a:pt x="543" y="732"/>
                    <a:pt x="544" y="733"/>
                    <a:pt x="540" y="733"/>
                  </a:cubicBezTo>
                  <a:cubicBezTo>
                    <a:pt x="537" y="732"/>
                    <a:pt x="535" y="731"/>
                    <a:pt x="534" y="731"/>
                  </a:cubicBezTo>
                  <a:cubicBezTo>
                    <a:pt x="533" y="732"/>
                    <a:pt x="529" y="736"/>
                    <a:pt x="527" y="734"/>
                  </a:cubicBezTo>
                  <a:cubicBezTo>
                    <a:pt x="526" y="732"/>
                    <a:pt x="526" y="732"/>
                    <a:pt x="524" y="731"/>
                  </a:cubicBezTo>
                  <a:cubicBezTo>
                    <a:pt x="522" y="730"/>
                    <a:pt x="511" y="729"/>
                    <a:pt x="512" y="727"/>
                  </a:cubicBezTo>
                  <a:cubicBezTo>
                    <a:pt x="512" y="725"/>
                    <a:pt x="513" y="725"/>
                    <a:pt x="512" y="723"/>
                  </a:cubicBezTo>
                  <a:cubicBezTo>
                    <a:pt x="510" y="721"/>
                    <a:pt x="511" y="720"/>
                    <a:pt x="511" y="716"/>
                  </a:cubicBezTo>
                  <a:cubicBezTo>
                    <a:pt x="511" y="713"/>
                    <a:pt x="504" y="712"/>
                    <a:pt x="504" y="707"/>
                  </a:cubicBezTo>
                  <a:cubicBezTo>
                    <a:pt x="505" y="702"/>
                    <a:pt x="507" y="701"/>
                    <a:pt x="506" y="697"/>
                  </a:cubicBezTo>
                  <a:cubicBezTo>
                    <a:pt x="504" y="693"/>
                    <a:pt x="502" y="690"/>
                    <a:pt x="504" y="687"/>
                  </a:cubicBezTo>
                  <a:cubicBezTo>
                    <a:pt x="506" y="684"/>
                    <a:pt x="504" y="678"/>
                    <a:pt x="508" y="674"/>
                  </a:cubicBezTo>
                  <a:cubicBezTo>
                    <a:pt x="511" y="670"/>
                    <a:pt x="514" y="664"/>
                    <a:pt x="517" y="661"/>
                  </a:cubicBezTo>
                  <a:cubicBezTo>
                    <a:pt x="517" y="661"/>
                    <a:pt x="517" y="661"/>
                    <a:pt x="518" y="660"/>
                  </a:cubicBezTo>
                  <a:cubicBezTo>
                    <a:pt x="518" y="660"/>
                    <a:pt x="518" y="660"/>
                    <a:pt x="518" y="659"/>
                  </a:cubicBezTo>
                  <a:cubicBezTo>
                    <a:pt x="518" y="659"/>
                    <a:pt x="519" y="659"/>
                    <a:pt x="519" y="658"/>
                  </a:cubicBezTo>
                  <a:cubicBezTo>
                    <a:pt x="519" y="658"/>
                    <a:pt x="519" y="658"/>
                    <a:pt x="519" y="657"/>
                  </a:cubicBezTo>
                  <a:cubicBezTo>
                    <a:pt x="520" y="657"/>
                    <a:pt x="520" y="656"/>
                    <a:pt x="520" y="656"/>
                  </a:cubicBezTo>
                  <a:cubicBezTo>
                    <a:pt x="520" y="655"/>
                    <a:pt x="520" y="655"/>
                    <a:pt x="520" y="655"/>
                  </a:cubicBezTo>
                  <a:cubicBezTo>
                    <a:pt x="521" y="654"/>
                    <a:pt x="521" y="654"/>
                    <a:pt x="521" y="653"/>
                  </a:cubicBezTo>
                  <a:cubicBezTo>
                    <a:pt x="521" y="653"/>
                    <a:pt x="521" y="653"/>
                    <a:pt x="521" y="653"/>
                  </a:cubicBezTo>
                  <a:cubicBezTo>
                    <a:pt x="521" y="652"/>
                    <a:pt x="521" y="652"/>
                    <a:pt x="521" y="652"/>
                  </a:cubicBezTo>
                  <a:cubicBezTo>
                    <a:pt x="522" y="651"/>
                    <a:pt x="522" y="651"/>
                    <a:pt x="522" y="650"/>
                  </a:cubicBezTo>
                  <a:cubicBezTo>
                    <a:pt x="522" y="650"/>
                    <a:pt x="522" y="650"/>
                    <a:pt x="522" y="649"/>
                  </a:cubicBezTo>
                  <a:cubicBezTo>
                    <a:pt x="522" y="649"/>
                    <a:pt x="522" y="648"/>
                    <a:pt x="523" y="648"/>
                  </a:cubicBezTo>
                  <a:cubicBezTo>
                    <a:pt x="523" y="648"/>
                    <a:pt x="523" y="647"/>
                    <a:pt x="523" y="647"/>
                  </a:cubicBezTo>
                  <a:cubicBezTo>
                    <a:pt x="523" y="647"/>
                    <a:pt x="523" y="646"/>
                    <a:pt x="523" y="646"/>
                  </a:cubicBezTo>
                  <a:cubicBezTo>
                    <a:pt x="523" y="645"/>
                    <a:pt x="523" y="645"/>
                    <a:pt x="523" y="644"/>
                  </a:cubicBezTo>
                  <a:cubicBezTo>
                    <a:pt x="523" y="639"/>
                    <a:pt x="527" y="636"/>
                    <a:pt x="527" y="635"/>
                  </a:cubicBezTo>
                  <a:cubicBezTo>
                    <a:pt x="527" y="633"/>
                    <a:pt x="524" y="632"/>
                    <a:pt x="530" y="631"/>
                  </a:cubicBezTo>
                  <a:cubicBezTo>
                    <a:pt x="535" y="630"/>
                    <a:pt x="535" y="626"/>
                    <a:pt x="539" y="624"/>
                  </a:cubicBezTo>
                  <a:cubicBezTo>
                    <a:pt x="543" y="623"/>
                    <a:pt x="551" y="620"/>
                    <a:pt x="554" y="617"/>
                  </a:cubicBezTo>
                  <a:cubicBezTo>
                    <a:pt x="557" y="614"/>
                    <a:pt x="554" y="612"/>
                    <a:pt x="558" y="614"/>
                  </a:cubicBezTo>
                  <a:cubicBezTo>
                    <a:pt x="562" y="616"/>
                    <a:pt x="564" y="615"/>
                    <a:pt x="567" y="614"/>
                  </a:cubicBezTo>
                  <a:cubicBezTo>
                    <a:pt x="570" y="613"/>
                    <a:pt x="578" y="614"/>
                    <a:pt x="580" y="613"/>
                  </a:cubicBezTo>
                  <a:cubicBezTo>
                    <a:pt x="583" y="613"/>
                    <a:pt x="587" y="612"/>
                    <a:pt x="587" y="613"/>
                  </a:cubicBezTo>
                  <a:cubicBezTo>
                    <a:pt x="588" y="613"/>
                    <a:pt x="593" y="614"/>
                    <a:pt x="593" y="616"/>
                  </a:cubicBezTo>
                  <a:cubicBezTo>
                    <a:pt x="594" y="618"/>
                    <a:pt x="596" y="620"/>
                    <a:pt x="599" y="618"/>
                  </a:cubicBezTo>
                  <a:cubicBezTo>
                    <a:pt x="602" y="616"/>
                    <a:pt x="603" y="615"/>
                    <a:pt x="609" y="613"/>
                  </a:cubicBezTo>
                  <a:cubicBezTo>
                    <a:pt x="615" y="610"/>
                    <a:pt x="618" y="607"/>
                    <a:pt x="622" y="607"/>
                  </a:cubicBezTo>
                  <a:cubicBezTo>
                    <a:pt x="626" y="607"/>
                    <a:pt x="628" y="606"/>
                    <a:pt x="630" y="605"/>
                  </a:cubicBezTo>
                  <a:cubicBezTo>
                    <a:pt x="632" y="605"/>
                    <a:pt x="628" y="608"/>
                    <a:pt x="633" y="607"/>
                  </a:cubicBezTo>
                  <a:cubicBezTo>
                    <a:pt x="638" y="605"/>
                    <a:pt x="638" y="604"/>
                    <a:pt x="642" y="606"/>
                  </a:cubicBezTo>
                  <a:cubicBezTo>
                    <a:pt x="646" y="608"/>
                    <a:pt x="647" y="606"/>
                    <a:pt x="648" y="606"/>
                  </a:cubicBezTo>
                  <a:cubicBezTo>
                    <a:pt x="650" y="607"/>
                    <a:pt x="654" y="612"/>
                    <a:pt x="657" y="612"/>
                  </a:cubicBezTo>
                  <a:cubicBezTo>
                    <a:pt x="661" y="612"/>
                    <a:pt x="663" y="611"/>
                    <a:pt x="665" y="610"/>
                  </a:cubicBezTo>
                  <a:cubicBezTo>
                    <a:pt x="667" y="608"/>
                    <a:pt x="668" y="605"/>
                    <a:pt x="670" y="608"/>
                  </a:cubicBezTo>
                  <a:cubicBezTo>
                    <a:pt x="673" y="612"/>
                    <a:pt x="674" y="617"/>
                    <a:pt x="676" y="618"/>
                  </a:cubicBezTo>
                  <a:cubicBezTo>
                    <a:pt x="679" y="620"/>
                    <a:pt x="677" y="632"/>
                    <a:pt x="676" y="634"/>
                  </a:cubicBezTo>
                  <a:cubicBezTo>
                    <a:pt x="675" y="636"/>
                    <a:pt x="677" y="646"/>
                    <a:pt x="678" y="645"/>
                  </a:cubicBezTo>
                  <a:cubicBezTo>
                    <a:pt x="679" y="644"/>
                    <a:pt x="680" y="641"/>
                    <a:pt x="680" y="644"/>
                  </a:cubicBezTo>
                  <a:cubicBezTo>
                    <a:pt x="681" y="646"/>
                    <a:pt x="681" y="651"/>
                    <a:pt x="683" y="654"/>
                  </a:cubicBezTo>
                  <a:cubicBezTo>
                    <a:pt x="685" y="657"/>
                    <a:pt x="687" y="658"/>
                    <a:pt x="687" y="660"/>
                  </a:cubicBezTo>
                  <a:cubicBezTo>
                    <a:pt x="688" y="663"/>
                    <a:pt x="690" y="668"/>
                    <a:pt x="692" y="665"/>
                  </a:cubicBezTo>
                  <a:cubicBezTo>
                    <a:pt x="695" y="663"/>
                    <a:pt x="697" y="651"/>
                    <a:pt x="698" y="646"/>
                  </a:cubicBezTo>
                  <a:cubicBezTo>
                    <a:pt x="699" y="642"/>
                    <a:pt x="700" y="627"/>
                    <a:pt x="697" y="622"/>
                  </a:cubicBezTo>
                  <a:cubicBezTo>
                    <a:pt x="695" y="617"/>
                    <a:pt x="691" y="610"/>
                    <a:pt x="695" y="602"/>
                  </a:cubicBezTo>
                  <a:cubicBezTo>
                    <a:pt x="700" y="594"/>
                    <a:pt x="702" y="589"/>
                    <a:pt x="704" y="586"/>
                  </a:cubicBezTo>
                  <a:cubicBezTo>
                    <a:pt x="707" y="583"/>
                    <a:pt x="713" y="582"/>
                    <a:pt x="715" y="581"/>
                  </a:cubicBezTo>
                  <a:cubicBezTo>
                    <a:pt x="717" y="580"/>
                    <a:pt x="719" y="580"/>
                    <a:pt x="723" y="578"/>
                  </a:cubicBezTo>
                  <a:cubicBezTo>
                    <a:pt x="726" y="576"/>
                    <a:pt x="731" y="568"/>
                    <a:pt x="732" y="567"/>
                  </a:cubicBezTo>
                  <a:cubicBezTo>
                    <a:pt x="733" y="567"/>
                    <a:pt x="737" y="568"/>
                    <a:pt x="740" y="567"/>
                  </a:cubicBezTo>
                  <a:cubicBezTo>
                    <a:pt x="743" y="566"/>
                    <a:pt x="749" y="559"/>
                    <a:pt x="752" y="557"/>
                  </a:cubicBezTo>
                  <a:cubicBezTo>
                    <a:pt x="754" y="555"/>
                    <a:pt x="760" y="557"/>
                    <a:pt x="759" y="555"/>
                  </a:cubicBezTo>
                  <a:cubicBezTo>
                    <a:pt x="759" y="553"/>
                    <a:pt x="760" y="549"/>
                    <a:pt x="762" y="549"/>
                  </a:cubicBezTo>
                  <a:cubicBezTo>
                    <a:pt x="764" y="549"/>
                    <a:pt x="767" y="547"/>
                    <a:pt x="767" y="546"/>
                  </a:cubicBezTo>
                  <a:cubicBezTo>
                    <a:pt x="768" y="545"/>
                    <a:pt x="770" y="537"/>
                    <a:pt x="769" y="535"/>
                  </a:cubicBezTo>
                  <a:cubicBezTo>
                    <a:pt x="768" y="533"/>
                    <a:pt x="765" y="529"/>
                    <a:pt x="765" y="528"/>
                  </a:cubicBezTo>
                  <a:cubicBezTo>
                    <a:pt x="766" y="527"/>
                    <a:pt x="769" y="523"/>
                    <a:pt x="769" y="521"/>
                  </a:cubicBezTo>
                  <a:cubicBezTo>
                    <a:pt x="769" y="519"/>
                    <a:pt x="771" y="516"/>
                    <a:pt x="772" y="517"/>
                  </a:cubicBezTo>
                  <a:cubicBezTo>
                    <a:pt x="772" y="518"/>
                    <a:pt x="775" y="520"/>
                    <a:pt x="773" y="522"/>
                  </a:cubicBezTo>
                  <a:cubicBezTo>
                    <a:pt x="772" y="523"/>
                    <a:pt x="770" y="528"/>
                    <a:pt x="772" y="526"/>
                  </a:cubicBezTo>
                  <a:cubicBezTo>
                    <a:pt x="775" y="524"/>
                    <a:pt x="778" y="523"/>
                    <a:pt x="778" y="521"/>
                  </a:cubicBezTo>
                  <a:cubicBezTo>
                    <a:pt x="779" y="520"/>
                    <a:pt x="782" y="513"/>
                    <a:pt x="785" y="511"/>
                  </a:cubicBezTo>
                  <a:cubicBezTo>
                    <a:pt x="787" y="509"/>
                    <a:pt x="782" y="506"/>
                    <a:pt x="784" y="505"/>
                  </a:cubicBezTo>
                  <a:cubicBezTo>
                    <a:pt x="786" y="504"/>
                    <a:pt x="787" y="505"/>
                    <a:pt x="790" y="503"/>
                  </a:cubicBezTo>
                  <a:cubicBezTo>
                    <a:pt x="793" y="501"/>
                    <a:pt x="800" y="494"/>
                    <a:pt x="800" y="492"/>
                  </a:cubicBezTo>
                  <a:cubicBezTo>
                    <a:pt x="799" y="490"/>
                    <a:pt x="798" y="488"/>
                    <a:pt x="802" y="487"/>
                  </a:cubicBezTo>
                  <a:cubicBezTo>
                    <a:pt x="806" y="486"/>
                    <a:pt x="810" y="486"/>
                    <a:pt x="810" y="485"/>
                  </a:cubicBezTo>
                  <a:cubicBezTo>
                    <a:pt x="810" y="484"/>
                    <a:pt x="812" y="482"/>
                    <a:pt x="814" y="482"/>
                  </a:cubicBezTo>
                  <a:cubicBezTo>
                    <a:pt x="815" y="482"/>
                    <a:pt x="817" y="484"/>
                    <a:pt x="820" y="483"/>
                  </a:cubicBezTo>
                  <a:cubicBezTo>
                    <a:pt x="824" y="482"/>
                    <a:pt x="831" y="477"/>
                    <a:pt x="835" y="476"/>
                  </a:cubicBezTo>
                  <a:cubicBezTo>
                    <a:pt x="839" y="476"/>
                    <a:pt x="843" y="476"/>
                    <a:pt x="842" y="474"/>
                  </a:cubicBezTo>
                  <a:cubicBezTo>
                    <a:pt x="841" y="472"/>
                    <a:pt x="839" y="473"/>
                    <a:pt x="837" y="471"/>
                  </a:cubicBezTo>
                  <a:cubicBezTo>
                    <a:pt x="835" y="469"/>
                    <a:pt x="839" y="464"/>
                    <a:pt x="838" y="462"/>
                  </a:cubicBezTo>
                  <a:cubicBezTo>
                    <a:pt x="838" y="460"/>
                    <a:pt x="843" y="454"/>
                    <a:pt x="846" y="452"/>
                  </a:cubicBezTo>
                  <a:cubicBezTo>
                    <a:pt x="849" y="450"/>
                    <a:pt x="857" y="447"/>
                    <a:pt x="860" y="445"/>
                  </a:cubicBezTo>
                  <a:cubicBezTo>
                    <a:pt x="863" y="443"/>
                    <a:pt x="863" y="442"/>
                    <a:pt x="866" y="443"/>
                  </a:cubicBezTo>
                  <a:cubicBezTo>
                    <a:pt x="869" y="443"/>
                    <a:pt x="881" y="437"/>
                    <a:pt x="881" y="435"/>
                  </a:cubicBezTo>
                  <a:cubicBezTo>
                    <a:pt x="881" y="435"/>
                    <a:pt x="881" y="435"/>
                    <a:pt x="881" y="435"/>
                  </a:cubicBezTo>
                  <a:cubicBezTo>
                    <a:pt x="881" y="435"/>
                    <a:pt x="881" y="435"/>
                    <a:pt x="881" y="435"/>
                  </a:cubicBezTo>
                  <a:cubicBezTo>
                    <a:pt x="881" y="435"/>
                    <a:pt x="881" y="435"/>
                    <a:pt x="881" y="434"/>
                  </a:cubicBezTo>
                  <a:cubicBezTo>
                    <a:pt x="881" y="434"/>
                    <a:pt x="881" y="434"/>
                    <a:pt x="881" y="434"/>
                  </a:cubicBezTo>
                  <a:cubicBezTo>
                    <a:pt x="880" y="434"/>
                    <a:pt x="880" y="434"/>
                    <a:pt x="880" y="434"/>
                  </a:cubicBezTo>
                  <a:cubicBezTo>
                    <a:pt x="880" y="434"/>
                    <a:pt x="880" y="434"/>
                    <a:pt x="880" y="434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1" y="433"/>
                    <a:pt x="881" y="433"/>
                    <a:pt x="881" y="432"/>
                  </a:cubicBezTo>
                  <a:cubicBezTo>
                    <a:pt x="882" y="432"/>
                    <a:pt x="882" y="432"/>
                    <a:pt x="883" y="432"/>
                  </a:cubicBezTo>
                  <a:cubicBezTo>
                    <a:pt x="889" y="432"/>
                    <a:pt x="892" y="431"/>
                    <a:pt x="896" y="429"/>
                  </a:cubicBezTo>
                  <a:cubicBezTo>
                    <a:pt x="900" y="427"/>
                    <a:pt x="902" y="427"/>
                    <a:pt x="902" y="428"/>
                  </a:cubicBezTo>
                  <a:cubicBezTo>
                    <a:pt x="901" y="428"/>
                    <a:pt x="899" y="430"/>
                    <a:pt x="903" y="429"/>
                  </a:cubicBezTo>
                  <a:cubicBezTo>
                    <a:pt x="906" y="429"/>
                    <a:pt x="914" y="428"/>
                    <a:pt x="913" y="429"/>
                  </a:cubicBezTo>
                  <a:cubicBezTo>
                    <a:pt x="912" y="429"/>
                    <a:pt x="909" y="433"/>
                    <a:pt x="907" y="433"/>
                  </a:cubicBezTo>
                  <a:cubicBezTo>
                    <a:pt x="905" y="433"/>
                    <a:pt x="905" y="431"/>
                    <a:pt x="901" y="434"/>
                  </a:cubicBezTo>
                  <a:cubicBezTo>
                    <a:pt x="897" y="436"/>
                    <a:pt x="888" y="439"/>
                    <a:pt x="887" y="441"/>
                  </a:cubicBezTo>
                  <a:cubicBezTo>
                    <a:pt x="887" y="443"/>
                    <a:pt x="887" y="452"/>
                    <a:pt x="890" y="451"/>
                  </a:cubicBezTo>
                  <a:cubicBezTo>
                    <a:pt x="893" y="451"/>
                    <a:pt x="900" y="447"/>
                    <a:pt x="901" y="445"/>
                  </a:cubicBezTo>
                  <a:cubicBezTo>
                    <a:pt x="902" y="443"/>
                    <a:pt x="905" y="437"/>
                    <a:pt x="909" y="438"/>
                  </a:cubicBezTo>
                  <a:cubicBezTo>
                    <a:pt x="914" y="439"/>
                    <a:pt x="915" y="440"/>
                    <a:pt x="919" y="439"/>
                  </a:cubicBezTo>
                  <a:cubicBezTo>
                    <a:pt x="923" y="437"/>
                    <a:pt x="931" y="431"/>
                    <a:pt x="935" y="431"/>
                  </a:cubicBezTo>
                  <a:cubicBezTo>
                    <a:pt x="939" y="431"/>
                    <a:pt x="941" y="430"/>
                    <a:pt x="939" y="429"/>
                  </a:cubicBezTo>
                  <a:cubicBezTo>
                    <a:pt x="938" y="428"/>
                    <a:pt x="939" y="426"/>
                    <a:pt x="935" y="425"/>
                  </a:cubicBezTo>
                  <a:cubicBezTo>
                    <a:pt x="932" y="424"/>
                    <a:pt x="932" y="422"/>
                    <a:pt x="930" y="423"/>
                  </a:cubicBezTo>
                  <a:cubicBezTo>
                    <a:pt x="929" y="424"/>
                    <a:pt x="927" y="424"/>
                    <a:pt x="923" y="424"/>
                  </a:cubicBezTo>
                  <a:cubicBezTo>
                    <a:pt x="920" y="423"/>
                    <a:pt x="916" y="422"/>
                    <a:pt x="916" y="420"/>
                  </a:cubicBezTo>
                  <a:cubicBezTo>
                    <a:pt x="916" y="418"/>
                    <a:pt x="909" y="419"/>
                    <a:pt x="907" y="419"/>
                  </a:cubicBezTo>
                  <a:cubicBezTo>
                    <a:pt x="906" y="418"/>
                    <a:pt x="908" y="416"/>
                    <a:pt x="906" y="413"/>
                  </a:cubicBezTo>
                  <a:cubicBezTo>
                    <a:pt x="904" y="411"/>
                    <a:pt x="901" y="409"/>
                    <a:pt x="904" y="408"/>
                  </a:cubicBezTo>
                  <a:cubicBezTo>
                    <a:pt x="906" y="407"/>
                    <a:pt x="910" y="400"/>
                    <a:pt x="907" y="400"/>
                  </a:cubicBezTo>
                  <a:cubicBezTo>
                    <a:pt x="905" y="399"/>
                    <a:pt x="902" y="401"/>
                    <a:pt x="900" y="399"/>
                  </a:cubicBezTo>
                  <a:cubicBezTo>
                    <a:pt x="899" y="397"/>
                    <a:pt x="893" y="396"/>
                    <a:pt x="895" y="395"/>
                  </a:cubicBezTo>
                  <a:cubicBezTo>
                    <a:pt x="897" y="394"/>
                    <a:pt x="897" y="395"/>
                    <a:pt x="902" y="395"/>
                  </a:cubicBezTo>
                  <a:cubicBezTo>
                    <a:pt x="908" y="396"/>
                    <a:pt x="913" y="393"/>
                    <a:pt x="915" y="391"/>
                  </a:cubicBezTo>
                  <a:cubicBezTo>
                    <a:pt x="917" y="388"/>
                    <a:pt x="916" y="388"/>
                    <a:pt x="916" y="385"/>
                  </a:cubicBezTo>
                  <a:cubicBezTo>
                    <a:pt x="917" y="383"/>
                    <a:pt x="918" y="383"/>
                    <a:pt x="914" y="381"/>
                  </a:cubicBezTo>
                  <a:cubicBezTo>
                    <a:pt x="910" y="379"/>
                    <a:pt x="906" y="378"/>
                    <a:pt x="902" y="379"/>
                  </a:cubicBezTo>
                  <a:cubicBezTo>
                    <a:pt x="898" y="380"/>
                    <a:pt x="887" y="384"/>
                    <a:pt x="882" y="387"/>
                  </a:cubicBezTo>
                  <a:cubicBezTo>
                    <a:pt x="877" y="389"/>
                    <a:pt x="874" y="389"/>
                    <a:pt x="870" y="392"/>
                  </a:cubicBezTo>
                  <a:cubicBezTo>
                    <a:pt x="865" y="395"/>
                    <a:pt x="853" y="409"/>
                    <a:pt x="850" y="409"/>
                  </a:cubicBezTo>
                  <a:cubicBezTo>
                    <a:pt x="847" y="409"/>
                    <a:pt x="852" y="405"/>
                    <a:pt x="855" y="402"/>
                  </a:cubicBezTo>
                  <a:cubicBezTo>
                    <a:pt x="858" y="399"/>
                    <a:pt x="866" y="390"/>
                    <a:pt x="869" y="388"/>
                  </a:cubicBezTo>
                  <a:cubicBezTo>
                    <a:pt x="872" y="385"/>
                    <a:pt x="878" y="380"/>
                    <a:pt x="881" y="379"/>
                  </a:cubicBezTo>
                  <a:cubicBezTo>
                    <a:pt x="885" y="378"/>
                    <a:pt x="888" y="377"/>
                    <a:pt x="889" y="376"/>
                  </a:cubicBezTo>
                  <a:cubicBezTo>
                    <a:pt x="891" y="374"/>
                    <a:pt x="900" y="365"/>
                    <a:pt x="903" y="364"/>
                  </a:cubicBezTo>
                  <a:cubicBezTo>
                    <a:pt x="907" y="363"/>
                    <a:pt x="924" y="365"/>
                    <a:pt x="930" y="365"/>
                  </a:cubicBezTo>
                  <a:cubicBezTo>
                    <a:pt x="936" y="364"/>
                    <a:pt x="963" y="364"/>
                    <a:pt x="967" y="363"/>
                  </a:cubicBezTo>
                  <a:cubicBezTo>
                    <a:pt x="970" y="361"/>
                    <a:pt x="974" y="357"/>
                    <a:pt x="975" y="355"/>
                  </a:cubicBezTo>
                  <a:cubicBezTo>
                    <a:pt x="977" y="353"/>
                    <a:pt x="981" y="350"/>
                    <a:pt x="983" y="350"/>
                  </a:cubicBezTo>
                  <a:cubicBezTo>
                    <a:pt x="985" y="350"/>
                    <a:pt x="991" y="349"/>
                    <a:pt x="993" y="348"/>
                  </a:cubicBezTo>
                  <a:cubicBezTo>
                    <a:pt x="996" y="348"/>
                    <a:pt x="1004" y="345"/>
                    <a:pt x="1005" y="343"/>
                  </a:cubicBezTo>
                  <a:cubicBezTo>
                    <a:pt x="1007" y="341"/>
                    <a:pt x="1008" y="338"/>
                    <a:pt x="1006" y="338"/>
                  </a:cubicBezTo>
                  <a:cubicBezTo>
                    <a:pt x="1005" y="337"/>
                    <a:pt x="1003" y="337"/>
                    <a:pt x="1004" y="335"/>
                  </a:cubicBezTo>
                  <a:cubicBezTo>
                    <a:pt x="1006" y="334"/>
                    <a:pt x="1009" y="330"/>
                    <a:pt x="1008" y="329"/>
                  </a:cubicBezTo>
                  <a:cubicBezTo>
                    <a:pt x="1008" y="328"/>
                    <a:pt x="1006" y="327"/>
                    <a:pt x="1008" y="326"/>
                  </a:cubicBezTo>
                  <a:cubicBezTo>
                    <a:pt x="1010" y="325"/>
                    <a:pt x="1013" y="323"/>
                    <a:pt x="1012" y="322"/>
                  </a:cubicBezTo>
                  <a:cubicBezTo>
                    <a:pt x="1010" y="321"/>
                    <a:pt x="1006" y="319"/>
                    <a:pt x="1004" y="319"/>
                  </a:cubicBezTo>
                  <a:cubicBezTo>
                    <a:pt x="1002" y="319"/>
                    <a:pt x="999" y="321"/>
                    <a:pt x="999" y="320"/>
                  </a:cubicBezTo>
                  <a:cubicBezTo>
                    <a:pt x="998" y="318"/>
                    <a:pt x="997" y="312"/>
                    <a:pt x="995" y="312"/>
                  </a:cubicBezTo>
                  <a:cubicBezTo>
                    <a:pt x="993" y="312"/>
                    <a:pt x="984" y="315"/>
                    <a:pt x="984" y="317"/>
                  </a:cubicBezTo>
                  <a:cubicBezTo>
                    <a:pt x="983" y="319"/>
                    <a:pt x="981" y="320"/>
                    <a:pt x="980" y="320"/>
                  </a:cubicBezTo>
                  <a:cubicBezTo>
                    <a:pt x="978" y="320"/>
                    <a:pt x="965" y="326"/>
                    <a:pt x="966" y="324"/>
                  </a:cubicBezTo>
                  <a:cubicBezTo>
                    <a:pt x="968" y="322"/>
                    <a:pt x="974" y="318"/>
                    <a:pt x="977" y="316"/>
                  </a:cubicBezTo>
                  <a:cubicBezTo>
                    <a:pt x="980" y="314"/>
                    <a:pt x="997" y="309"/>
                    <a:pt x="997" y="308"/>
                  </a:cubicBezTo>
                  <a:cubicBezTo>
                    <a:pt x="997" y="307"/>
                    <a:pt x="996" y="306"/>
                    <a:pt x="995" y="305"/>
                  </a:cubicBezTo>
                  <a:cubicBezTo>
                    <a:pt x="994" y="304"/>
                    <a:pt x="987" y="305"/>
                    <a:pt x="987" y="304"/>
                  </a:cubicBezTo>
                  <a:cubicBezTo>
                    <a:pt x="987" y="302"/>
                    <a:pt x="985" y="299"/>
                    <a:pt x="984" y="299"/>
                  </a:cubicBezTo>
                  <a:cubicBezTo>
                    <a:pt x="983" y="298"/>
                    <a:pt x="979" y="299"/>
                    <a:pt x="978" y="298"/>
                  </a:cubicBezTo>
                  <a:cubicBezTo>
                    <a:pt x="977" y="297"/>
                    <a:pt x="976" y="294"/>
                    <a:pt x="975" y="292"/>
                  </a:cubicBezTo>
                  <a:cubicBezTo>
                    <a:pt x="974" y="291"/>
                    <a:pt x="969" y="287"/>
                    <a:pt x="967" y="287"/>
                  </a:cubicBezTo>
                  <a:cubicBezTo>
                    <a:pt x="966" y="287"/>
                    <a:pt x="965" y="285"/>
                    <a:pt x="963" y="284"/>
                  </a:cubicBezTo>
                  <a:cubicBezTo>
                    <a:pt x="961" y="283"/>
                    <a:pt x="960" y="280"/>
                    <a:pt x="962" y="279"/>
                  </a:cubicBezTo>
                  <a:cubicBezTo>
                    <a:pt x="963" y="278"/>
                    <a:pt x="969" y="277"/>
                    <a:pt x="968" y="275"/>
                  </a:cubicBezTo>
                  <a:cubicBezTo>
                    <a:pt x="967" y="274"/>
                    <a:pt x="964" y="270"/>
                    <a:pt x="965" y="269"/>
                  </a:cubicBezTo>
                  <a:cubicBezTo>
                    <a:pt x="966" y="267"/>
                    <a:pt x="965" y="264"/>
                    <a:pt x="963" y="262"/>
                  </a:cubicBezTo>
                  <a:cubicBezTo>
                    <a:pt x="961" y="260"/>
                    <a:pt x="961" y="254"/>
                    <a:pt x="960" y="254"/>
                  </a:cubicBezTo>
                  <a:cubicBezTo>
                    <a:pt x="959" y="254"/>
                    <a:pt x="959" y="251"/>
                    <a:pt x="958" y="251"/>
                  </a:cubicBezTo>
                  <a:cubicBezTo>
                    <a:pt x="957" y="251"/>
                    <a:pt x="950" y="252"/>
                    <a:pt x="952" y="250"/>
                  </a:cubicBezTo>
                  <a:cubicBezTo>
                    <a:pt x="954" y="249"/>
                    <a:pt x="959" y="249"/>
                    <a:pt x="959" y="247"/>
                  </a:cubicBezTo>
                  <a:cubicBezTo>
                    <a:pt x="959" y="245"/>
                    <a:pt x="958" y="243"/>
                    <a:pt x="956" y="243"/>
                  </a:cubicBezTo>
                  <a:cubicBezTo>
                    <a:pt x="955" y="243"/>
                    <a:pt x="948" y="242"/>
                    <a:pt x="951" y="241"/>
                  </a:cubicBezTo>
                  <a:cubicBezTo>
                    <a:pt x="954" y="240"/>
                    <a:pt x="957" y="238"/>
                    <a:pt x="956" y="237"/>
                  </a:cubicBezTo>
                  <a:cubicBezTo>
                    <a:pt x="956" y="236"/>
                    <a:pt x="953" y="228"/>
                    <a:pt x="951" y="229"/>
                  </a:cubicBezTo>
                  <a:cubicBezTo>
                    <a:pt x="950" y="229"/>
                    <a:pt x="950" y="226"/>
                    <a:pt x="950" y="225"/>
                  </a:cubicBezTo>
                  <a:cubicBezTo>
                    <a:pt x="950" y="224"/>
                    <a:pt x="953" y="218"/>
                    <a:pt x="952" y="217"/>
                  </a:cubicBezTo>
                  <a:cubicBezTo>
                    <a:pt x="951" y="217"/>
                    <a:pt x="946" y="218"/>
                    <a:pt x="946" y="221"/>
                  </a:cubicBezTo>
                  <a:cubicBezTo>
                    <a:pt x="945" y="223"/>
                    <a:pt x="942" y="229"/>
                    <a:pt x="940" y="229"/>
                  </a:cubicBezTo>
                  <a:cubicBezTo>
                    <a:pt x="938" y="229"/>
                    <a:pt x="936" y="231"/>
                    <a:pt x="935" y="236"/>
                  </a:cubicBezTo>
                  <a:cubicBezTo>
                    <a:pt x="934" y="240"/>
                    <a:pt x="930" y="245"/>
                    <a:pt x="930" y="245"/>
                  </a:cubicBezTo>
                  <a:cubicBezTo>
                    <a:pt x="930" y="245"/>
                    <a:pt x="926" y="245"/>
                    <a:pt x="925" y="246"/>
                  </a:cubicBezTo>
                  <a:cubicBezTo>
                    <a:pt x="924" y="247"/>
                    <a:pt x="920" y="250"/>
                    <a:pt x="919" y="250"/>
                  </a:cubicBezTo>
                  <a:cubicBezTo>
                    <a:pt x="918" y="250"/>
                    <a:pt x="916" y="253"/>
                    <a:pt x="915" y="252"/>
                  </a:cubicBezTo>
                  <a:cubicBezTo>
                    <a:pt x="913" y="251"/>
                    <a:pt x="909" y="249"/>
                    <a:pt x="910" y="247"/>
                  </a:cubicBezTo>
                  <a:cubicBezTo>
                    <a:pt x="910" y="246"/>
                    <a:pt x="907" y="245"/>
                    <a:pt x="905" y="245"/>
                  </a:cubicBezTo>
                  <a:cubicBezTo>
                    <a:pt x="903" y="245"/>
                    <a:pt x="900" y="249"/>
                    <a:pt x="899" y="247"/>
                  </a:cubicBezTo>
                  <a:cubicBezTo>
                    <a:pt x="897" y="245"/>
                    <a:pt x="898" y="243"/>
                    <a:pt x="898" y="242"/>
                  </a:cubicBezTo>
                  <a:cubicBezTo>
                    <a:pt x="897" y="240"/>
                    <a:pt x="894" y="238"/>
                    <a:pt x="896" y="236"/>
                  </a:cubicBezTo>
                  <a:cubicBezTo>
                    <a:pt x="899" y="234"/>
                    <a:pt x="900" y="230"/>
                    <a:pt x="899" y="229"/>
                  </a:cubicBezTo>
                  <a:cubicBezTo>
                    <a:pt x="898" y="227"/>
                    <a:pt x="894" y="226"/>
                    <a:pt x="897" y="225"/>
                  </a:cubicBezTo>
                  <a:cubicBezTo>
                    <a:pt x="899" y="224"/>
                    <a:pt x="900" y="224"/>
                    <a:pt x="901" y="222"/>
                  </a:cubicBezTo>
                  <a:cubicBezTo>
                    <a:pt x="903" y="220"/>
                    <a:pt x="908" y="212"/>
                    <a:pt x="904" y="211"/>
                  </a:cubicBezTo>
                  <a:cubicBezTo>
                    <a:pt x="901" y="210"/>
                    <a:pt x="897" y="211"/>
                    <a:pt x="895" y="211"/>
                  </a:cubicBezTo>
                  <a:cubicBezTo>
                    <a:pt x="892" y="210"/>
                    <a:pt x="890" y="206"/>
                    <a:pt x="889" y="205"/>
                  </a:cubicBezTo>
                  <a:cubicBezTo>
                    <a:pt x="888" y="204"/>
                    <a:pt x="885" y="203"/>
                    <a:pt x="887" y="201"/>
                  </a:cubicBezTo>
                  <a:cubicBezTo>
                    <a:pt x="889" y="200"/>
                    <a:pt x="889" y="198"/>
                    <a:pt x="887" y="198"/>
                  </a:cubicBezTo>
                  <a:cubicBezTo>
                    <a:pt x="884" y="198"/>
                    <a:pt x="881" y="198"/>
                    <a:pt x="880" y="196"/>
                  </a:cubicBezTo>
                  <a:cubicBezTo>
                    <a:pt x="879" y="195"/>
                    <a:pt x="877" y="192"/>
                    <a:pt x="876" y="193"/>
                  </a:cubicBezTo>
                  <a:cubicBezTo>
                    <a:pt x="876" y="193"/>
                    <a:pt x="874" y="191"/>
                    <a:pt x="874" y="190"/>
                  </a:cubicBezTo>
                  <a:cubicBezTo>
                    <a:pt x="874" y="190"/>
                    <a:pt x="872" y="187"/>
                    <a:pt x="870" y="186"/>
                  </a:cubicBezTo>
                  <a:cubicBezTo>
                    <a:pt x="867" y="186"/>
                    <a:pt x="859" y="186"/>
                    <a:pt x="857" y="186"/>
                  </a:cubicBezTo>
                  <a:cubicBezTo>
                    <a:pt x="855" y="186"/>
                    <a:pt x="854" y="184"/>
                    <a:pt x="851" y="184"/>
                  </a:cubicBezTo>
                  <a:cubicBezTo>
                    <a:pt x="848" y="184"/>
                    <a:pt x="841" y="183"/>
                    <a:pt x="838" y="183"/>
                  </a:cubicBezTo>
                  <a:cubicBezTo>
                    <a:pt x="834" y="183"/>
                    <a:pt x="832" y="185"/>
                    <a:pt x="830" y="187"/>
                  </a:cubicBezTo>
                  <a:cubicBezTo>
                    <a:pt x="828" y="189"/>
                    <a:pt x="825" y="189"/>
                    <a:pt x="827" y="192"/>
                  </a:cubicBezTo>
                  <a:cubicBezTo>
                    <a:pt x="829" y="195"/>
                    <a:pt x="826" y="198"/>
                    <a:pt x="828" y="198"/>
                  </a:cubicBezTo>
                  <a:cubicBezTo>
                    <a:pt x="830" y="198"/>
                    <a:pt x="830" y="199"/>
                    <a:pt x="828" y="201"/>
                  </a:cubicBezTo>
                  <a:cubicBezTo>
                    <a:pt x="826" y="202"/>
                    <a:pt x="823" y="207"/>
                    <a:pt x="822" y="208"/>
                  </a:cubicBezTo>
                  <a:cubicBezTo>
                    <a:pt x="821" y="210"/>
                    <a:pt x="817" y="213"/>
                    <a:pt x="821" y="213"/>
                  </a:cubicBezTo>
                  <a:cubicBezTo>
                    <a:pt x="824" y="213"/>
                    <a:pt x="825" y="214"/>
                    <a:pt x="823" y="216"/>
                  </a:cubicBezTo>
                  <a:cubicBezTo>
                    <a:pt x="822" y="219"/>
                    <a:pt x="820" y="224"/>
                    <a:pt x="823" y="225"/>
                  </a:cubicBezTo>
                  <a:cubicBezTo>
                    <a:pt x="825" y="225"/>
                    <a:pt x="825" y="227"/>
                    <a:pt x="823" y="229"/>
                  </a:cubicBezTo>
                  <a:cubicBezTo>
                    <a:pt x="821" y="231"/>
                    <a:pt x="819" y="235"/>
                    <a:pt x="820" y="235"/>
                  </a:cubicBezTo>
                  <a:cubicBezTo>
                    <a:pt x="822" y="235"/>
                    <a:pt x="823" y="235"/>
                    <a:pt x="818" y="238"/>
                  </a:cubicBezTo>
                  <a:cubicBezTo>
                    <a:pt x="814" y="240"/>
                    <a:pt x="811" y="241"/>
                    <a:pt x="809" y="243"/>
                  </a:cubicBezTo>
                  <a:cubicBezTo>
                    <a:pt x="808" y="244"/>
                    <a:pt x="807" y="247"/>
                    <a:pt x="809" y="249"/>
                  </a:cubicBezTo>
                  <a:cubicBezTo>
                    <a:pt x="812" y="251"/>
                    <a:pt x="811" y="255"/>
                    <a:pt x="811" y="257"/>
                  </a:cubicBezTo>
                  <a:cubicBezTo>
                    <a:pt x="811" y="259"/>
                    <a:pt x="815" y="259"/>
                    <a:pt x="815" y="262"/>
                  </a:cubicBezTo>
                  <a:cubicBezTo>
                    <a:pt x="814" y="266"/>
                    <a:pt x="815" y="270"/>
                    <a:pt x="815" y="274"/>
                  </a:cubicBezTo>
                  <a:cubicBezTo>
                    <a:pt x="816" y="278"/>
                    <a:pt x="812" y="289"/>
                    <a:pt x="810" y="290"/>
                  </a:cubicBezTo>
                  <a:cubicBezTo>
                    <a:pt x="808" y="291"/>
                    <a:pt x="806" y="297"/>
                    <a:pt x="805" y="296"/>
                  </a:cubicBezTo>
                  <a:cubicBezTo>
                    <a:pt x="804" y="295"/>
                    <a:pt x="805" y="293"/>
                    <a:pt x="803" y="295"/>
                  </a:cubicBezTo>
                  <a:cubicBezTo>
                    <a:pt x="801" y="297"/>
                    <a:pt x="798" y="303"/>
                    <a:pt x="796" y="303"/>
                  </a:cubicBezTo>
                  <a:cubicBezTo>
                    <a:pt x="794" y="304"/>
                    <a:pt x="790" y="306"/>
                    <a:pt x="790" y="307"/>
                  </a:cubicBezTo>
                  <a:cubicBezTo>
                    <a:pt x="791" y="308"/>
                    <a:pt x="795" y="310"/>
                    <a:pt x="793" y="312"/>
                  </a:cubicBezTo>
                  <a:cubicBezTo>
                    <a:pt x="792" y="315"/>
                    <a:pt x="789" y="319"/>
                    <a:pt x="790" y="321"/>
                  </a:cubicBezTo>
                  <a:cubicBezTo>
                    <a:pt x="790" y="322"/>
                    <a:pt x="788" y="328"/>
                    <a:pt x="790" y="330"/>
                  </a:cubicBezTo>
                  <a:cubicBezTo>
                    <a:pt x="792" y="331"/>
                    <a:pt x="793" y="333"/>
                    <a:pt x="792" y="337"/>
                  </a:cubicBezTo>
                  <a:cubicBezTo>
                    <a:pt x="791" y="340"/>
                    <a:pt x="791" y="344"/>
                    <a:pt x="787" y="344"/>
                  </a:cubicBezTo>
                  <a:cubicBezTo>
                    <a:pt x="784" y="345"/>
                    <a:pt x="783" y="348"/>
                    <a:pt x="783" y="351"/>
                  </a:cubicBezTo>
                  <a:cubicBezTo>
                    <a:pt x="783" y="353"/>
                    <a:pt x="782" y="355"/>
                    <a:pt x="781" y="354"/>
                  </a:cubicBezTo>
                  <a:cubicBezTo>
                    <a:pt x="780" y="352"/>
                    <a:pt x="778" y="350"/>
                    <a:pt x="777" y="351"/>
                  </a:cubicBezTo>
                  <a:cubicBezTo>
                    <a:pt x="776" y="352"/>
                    <a:pt x="776" y="357"/>
                    <a:pt x="773" y="357"/>
                  </a:cubicBezTo>
                  <a:cubicBezTo>
                    <a:pt x="770" y="356"/>
                    <a:pt x="766" y="349"/>
                    <a:pt x="767" y="347"/>
                  </a:cubicBezTo>
                  <a:cubicBezTo>
                    <a:pt x="767" y="346"/>
                    <a:pt x="771" y="345"/>
                    <a:pt x="768" y="344"/>
                  </a:cubicBezTo>
                  <a:cubicBezTo>
                    <a:pt x="765" y="343"/>
                    <a:pt x="758" y="341"/>
                    <a:pt x="757" y="339"/>
                  </a:cubicBezTo>
                  <a:cubicBezTo>
                    <a:pt x="755" y="337"/>
                    <a:pt x="759" y="336"/>
                    <a:pt x="756" y="333"/>
                  </a:cubicBezTo>
                  <a:cubicBezTo>
                    <a:pt x="752" y="330"/>
                    <a:pt x="746" y="328"/>
                    <a:pt x="748" y="325"/>
                  </a:cubicBezTo>
                  <a:cubicBezTo>
                    <a:pt x="750" y="321"/>
                    <a:pt x="752" y="317"/>
                    <a:pt x="752" y="313"/>
                  </a:cubicBezTo>
                  <a:cubicBezTo>
                    <a:pt x="752" y="309"/>
                    <a:pt x="753" y="308"/>
                    <a:pt x="756" y="306"/>
                  </a:cubicBezTo>
                  <a:cubicBezTo>
                    <a:pt x="759" y="304"/>
                    <a:pt x="763" y="301"/>
                    <a:pt x="761" y="301"/>
                  </a:cubicBezTo>
                  <a:cubicBezTo>
                    <a:pt x="758" y="300"/>
                    <a:pt x="737" y="300"/>
                    <a:pt x="734" y="299"/>
                  </a:cubicBezTo>
                  <a:cubicBezTo>
                    <a:pt x="731" y="298"/>
                    <a:pt x="732" y="298"/>
                    <a:pt x="730" y="297"/>
                  </a:cubicBezTo>
                  <a:cubicBezTo>
                    <a:pt x="727" y="296"/>
                    <a:pt x="722" y="291"/>
                    <a:pt x="719" y="289"/>
                  </a:cubicBezTo>
                  <a:cubicBezTo>
                    <a:pt x="717" y="287"/>
                    <a:pt x="715" y="285"/>
                    <a:pt x="713" y="283"/>
                  </a:cubicBezTo>
                  <a:cubicBezTo>
                    <a:pt x="712" y="281"/>
                    <a:pt x="706" y="273"/>
                    <a:pt x="704" y="273"/>
                  </a:cubicBezTo>
                  <a:cubicBezTo>
                    <a:pt x="702" y="273"/>
                    <a:pt x="696" y="275"/>
                    <a:pt x="694" y="273"/>
                  </a:cubicBezTo>
                  <a:cubicBezTo>
                    <a:pt x="693" y="272"/>
                    <a:pt x="688" y="268"/>
                    <a:pt x="685" y="268"/>
                  </a:cubicBezTo>
                  <a:cubicBezTo>
                    <a:pt x="683" y="269"/>
                    <a:pt x="673" y="274"/>
                    <a:pt x="672" y="274"/>
                  </a:cubicBezTo>
                  <a:cubicBezTo>
                    <a:pt x="671" y="273"/>
                    <a:pt x="675" y="269"/>
                    <a:pt x="675" y="267"/>
                  </a:cubicBezTo>
                  <a:cubicBezTo>
                    <a:pt x="676" y="266"/>
                    <a:pt x="676" y="249"/>
                    <a:pt x="675" y="247"/>
                  </a:cubicBezTo>
                  <a:cubicBezTo>
                    <a:pt x="674" y="246"/>
                    <a:pt x="671" y="244"/>
                    <a:pt x="669" y="245"/>
                  </a:cubicBezTo>
                  <a:cubicBezTo>
                    <a:pt x="667" y="245"/>
                    <a:pt x="664" y="248"/>
                    <a:pt x="663" y="246"/>
                  </a:cubicBezTo>
                  <a:cubicBezTo>
                    <a:pt x="661" y="244"/>
                    <a:pt x="658" y="240"/>
                    <a:pt x="659" y="239"/>
                  </a:cubicBezTo>
                  <a:cubicBezTo>
                    <a:pt x="660" y="237"/>
                    <a:pt x="662" y="235"/>
                    <a:pt x="661" y="233"/>
                  </a:cubicBezTo>
                  <a:cubicBezTo>
                    <a:pt x="661" y="231"/>
                    <a:pt x="670" y="217"/>
                    <a:pt x="672" y="213"/>
                  </a:cubicBezTo>
                  <a:cubicBezTo>
                    <a:pt x="675" y="209"/>
                    <a:pt x="679" y="209"/>
                    <a:pt x="678" y="206"/>
                  </a:cubicBezTo>
                  <a:cubicBezTo>
                    <a:pt x="678" y="202"/>
                    <a:pt x="676" y="199"/>
                    <a:pt x="677" y="197"/>
                  </a:cubicBezTo>
                  <a:cubicBezTo>
                    <a:pt x="677" y="195"/>
                    <a:pt x="675" y="190"/>
                    <a:pt x="678" y="190"/>
                  </a:cubicBezTo>
                  <a:cubicBezTo>
                    <a:pt x="680" y="190"/>
                    <a:pt x="681" y="193"/>
                    <a:pt x="682" y="191"/>
                  </a:cubicBezTo>
                  <a:cubicBezTo>
                    <a:pt x="683" y="189"/>
                    <a:pt x="683" y="185"/>
                    <a:pt x="685" y="185"/>
                  </a:cubicBezTo>
                  <a:cubicBezTo>
                    <a:pt x="687" y="185"/>
                    <a:pt x="688" y="190"/>
                    <a:pt x="689" y="191"/>
                  </a:cubicBezTo>
                  <a:cubicBezTo>
                    <a:pt x="690" y="192"/>
                    <a:pt x="697" y="192"/>
                    <a:pt x="696" y="191"/>
                  </a:cubicBezTo>
                  <a:cubicBezTo>
                    <a:pt x="695" y="190"/>
                    <a:pt x="692" y="187"/>
                    <a:pt x="694" y="186"/>
                  </a:cubicBezTo>
                  <a:cubicBezTo>
                    <a:pt x="696" y="185"/>
                    <a:pt x="701" y="181"/>
                    <a:pt x="700" y="180"/>
                  </a:cubicBezTo>
                  <a:cubicBezTo>
                    <a:pt x="699" y="178"/>
                    <a:pt x="695" y="176"/>
                    <a:pt x="697" y="175"/>
                  </a:cubicBezTo>
                  <a:cubicBezTo>
                    <a:pt x="700" y="174"/>
                    <a:pt x="703" y="177"/>
                    <a:pt x="705" y="178"/>
                  </a:cubicBezTo>
                  <a:cubicBezTo>
                    <a:pt x="706" y="179"/>
                    <a:pt x="709" y="182"/>
                    <a:pt x="712" y="181"/>
                  </a:cubicBezTo>
                  <a:cubicBezTo>
                    <a:pt x="715" y="179"/>
                    <a:pt x="717" y="177"/>
                    <a:pt x="717" y="175"/>
                  </a:cubicBezTo>
                  <a:cubicBezTo>
                    <a:pt x="717" y="172"/>
                    <a:pt x="709" y="164"/>
                    <a:pt x="706" y="162"/>
                  </a:cubicBezTo>
                  <a:cubicBezTo>
                    <a:pt x="702" y="161"/>
                    <a:pt x="717" y="167"/>
                    <a:pt x="719" y="168"/>
                  </a:cubicBezTo>
                  <a:cubicBezTo>
                    <a:pt x="721" y="170"/>
                    <a:pt x="723" y="166"/>
                    <a:pt x="723" y="163"/>
                  </a:cubicBezTo>
                  <a:cubicBezTo>
                    <a:pt x="722" y="159"/>
                    <a:pt x="721" y="159"/>
                    <a:pt x="724" y="159"/>
                  </a:cubicBezTo>
                  <a:cubicBezTo>
                    <a:pt x="728" y="159"/>
                    <a:pt x="730" y="157"/>
                    <a:pt x="731" y="156"/>
                  </a:cubicBezTo>
                  <a:cubicBezTo>
                    <a:pt x="732" y="155"/>
                    <a:pt x="737" y="161"/>
                    <a:pt x="739" y="161"/>
                  </a:cubicBezTo>
                  <a:cubicBezTo>
                    <a:pt x="741" y="160"/>
                    <a:pt x="747" y="156"/>
                    <a:pt x="747" y="153"/>
                  </a:cubicBezTo>
                  <a:cubicBezTo>
                    <a:pt x="748" y="151"/>
                    <a:pt x="750" y="147"/>
                    <a:pt x="751" y="145"/>
                  </a:cubicBezTo>
                  <a:cubicBezTo>
                    <a:pt x="753" y="143"/>
                    <a:pt x="757" y="138"/>
                    <a:pt x="755" y="137"/>
                  </a:cubicBezTo>
                  <a:cubicBezTo>
                    <a:pt x="753" y="137"/>
                    <a:pt x="746" y="136"/>
                    <a:pt x="742" y="134"/>
                  </a:cubicBezTo>
                  <a:cubicBezTo>
                    <a:pt x="738" y="133"/>
                    <a:pt x="731" y="131"/>
                    <a:pt x="729" y="131"/>
                  </a:cubicBezTo>
                  <a:cubicBezTo>
                    <a:pt x="727" y="131"/>
                    <a:pt x="707" y="132"/>
                    <a:pt x="708" y="132"/>
                  </a:cubicBezTo>
                  <a:cubicBezTo>
                    <a:pt x="708" y="131"/>
                    <a:pt x="712" y="129"/>
                    <a:pt x="714" y="129"/>
                  </a:cubicBezTo>
                  <a:cubicBezTo>
                    <a:pt x="717" y="129"/>
                    <a:pt x="725" y="128"/>
                    <a:pt x="724" y="128"/>
                  </a:cubicBezTo>
                  <a:cubicBezTo>
                    <a:pt x="724" y="127"/>
                    <a:pt x="723" y="125"/>
                    <a:pt x="725" y="124"/>
                  </a:cubicBezTo>
                  <a:cubicBezTo>
                    <a:pt x="727" y="123"/>
                    <a:pt x="729" y="124"/>
                    <a:pt x="733" y="125"/>
                  </a:cubicBezTo>
                  <a:cubicBezTo>
                    <a:pt x="738" y="126"/>
                    <a:pt x="744" y="129"/>
                    <a:pt x="745" y="131"/>
                  </a:cubicBezTo>
                  <a:cubicBezTo>
                    <a:pt x="747" y="132"/>
                    <a:pt x="756" y="135"/>
                    <a:pt x="759" y="134"/>
                  </a:cubicBezTo>
                  <a:cubicBezTo>
                    <a:pt x="762" y="133"/>
                    <a:pt x="773" y="124"/>
                    <a:pt x="774" y="123"/>
                  </a:cubicBezTo>
                  <a:cubicBezTo>
                    <a:pt x="775" y="122"/>
                    <a:pt x="768" y="113"/>
                    <a:pt x="769" y="112"/>
                  </a:cubicBezTo>
                  <a:cubicBezTo>
                    <a:pt x="771" y="111"/>
                    <a:pt x="772" y="114"/>
                    <a:pt x="775" y="113"/>
                  </a:cubicBezTo>
                  <a:cubicBezTo>
                    <a:pt x="778" y="112"/>
                    <a:pt x="781" y="111"/>
                    <a:pt x="781" y="112"/>
                  </a:cubicBezTo>
                  <a:cubicBezTo>
                    <a:pt x="780" y="114"/>
                    <a:pt x="780" y="119"/>
                    <a:pt x="783" y="120"/>
                  </a:cubicBezTo>
                  <a:cubicBezTo>
                    <a:pt x="785" y="121"/>
                    <a:pt x="790" y="123"/>
                    <a:pt x="789" y="121"/>
                  </a:cubicBezTo>
                  <a:cubicBezTo>
                    <a:pt x="788" y="118"/>
                    <a:pt x="786" y="116"/>
                    <a:pt x="788" y="115"/>
                  </a:cubicBezTo>
                  <a:cubicBezTo>
                    <a:pt x="789" y="115"/>
                    <a:pt x="790" y="114"/>
                    <a:pt x="790" y="112"/>
                  </a:cubicBezTo>
                  <a:cubicBezTo>
                    <a:pt x="791" y="110"/>
                    <a:pt x="793" y="111"/>
                    <a:pt x="791" y="109"/>
                  </a:cubicBezTo>
                  <a:cubicBezTo>
                    <a:pt x="788" y="106"/>
                    <a:pt x="784" y="104"/>
                    <a:pt x="785" y="103"/>
                  </a:cubicBezTo>
                  <a:cubicBezTo>
                    <a:pt x="785" y="102"/>
                    <a:pt x="790" y="102"/>
                    <a:pt x="791" y="104"/>
                  </a:cubicBezTo>
                  <a:cubicBezTo>
                    <a:pt x="793" y="105"/>
                    <a:pt x="794" y="105"/>
                    <a:pt x="794" y="108"/>
                  </a:cubicBezTo>
                  <a:cubicBezTo>
                    <a:pt x="795" y="110"/>
                    <a:pt x="797" y="114"/>
                    <a:pt x="797" y="115"/>
                  </a:cubicBezTo>
                  <a:cubicBezTo>
                    <a:pt x="797" y="116"/>
                    <a:pt x="797" y="119"/>
                    <a:pt x="799" y="118"/>
                  </a:cubicBezTo>
                  <a:cubicBezTo>
                    <a:pt x="800" y="118"/>
                    <a:pt x="800" y="115"/>
                    <a:pt x="803" y="113"/>
                  </a:cubicBezTo>
                  <a:cubicBezTo>
                    <a:pt x="806" y="112"/>
                    <a:pt x="810" y="111"/>
                    <a:pt x="813" y="109"/>
                  </a:cubicBezTo>
                  <a:cubicBezTo>
                    <a:pt x="816" y="107"/>
                    <a:pt x="815" y="107"/>
                    <a:pt x="819" y="106"/>
                  </a:cubicBezTo>
                  <a:cubicBezTo>
                    <a:pt x="822" y="105"/>
                    <a:pt x="824" y="103"/>
                    <a:pt x="824" y="102"/>
                  </a:cubicBezTo>
                  <a:cubicBezTo>
                    <a:pt x="824" y="101"/>
                    <a:pt x="825" y="92"/>
                    <a:pt x="825" y="91"/>
                  </a:cubicBezTo>
                  <a:cubicBezTo>
                    <a:pt x="824" y="89"/>
                    <a:pt x="821" y="86"/>
                    <a:pt x="822" y="83"/>
                  </a:cubicBezTo>
                  <a:cubicBezTo>
                    <a:pt x="823" y="81"/>
                    <a:pt x="823" y="77"/>
                    <a:pt x="822" y="76"/>
                  </a:cubicBezTo>
                  <a:cubicBezTo>
                    <a:pt x="822" y="75"/>
                    <a:pt x="820" y="72"/>
                    <a:pt x="823" y="72"/>
                  </a:cubicBezTo>
                  <a:cubicBezTo>
                    <a:pt x="827" y="73"/>
                    <a:pt x="832" y="74"/>
                    <a:pt x="833" y="71"/>
                  </a:cubicBezTo>
                  <a:cubicBezTo>
                    <a:pt x="834" y="68"/>
                    <a:pt x="835" y="67"/>
                    <a:pt x="833" y="66"/>
                  </a:cubicBezTo>
                  <a:cubicBezTo>
                    <a:pt x="832" y="65"/>
                    <a:pt x="831" y="65"/>
                    <a:pt x="833" y="63"/>
                  </a:cubicBezTo>
                  <a:cubicBezTo>
                    <a:pt x="835" y="62"/>
                    <a:pt x="836" y="60"/>
                    <a:pt x="834" y="60"/>
                  </a:cubicBezTo>
                  <a:cubicBezTo>
                    <a:pt x="832" y="60"/>
                    <a:pt x="828" y="62"/>
                    <a:pt x="827" y="61"/>
                  </a:cubicBezTo>
                  <a:cubicBezTo>
                    <a:pt x="826" y="60"/>
                    <a:pt x="826" y="58"/>
                    <a:pt x="827" y="57"/>
                  </a:cubicBezTo>
                  <a:cubicBezTo>
                    <a:pt x="829" y="56"/>
                    <a:pt x="824" y="55"/>
                    <a:pt x="826" y="54"/>
                  </a:cubicBezTo>
                  <a:cubicBezTo>
                    <a:pt x="827" y="52"/>
                    <a:pt x="830" y="50"/>
                    <a:pt x="828" y="50"/>
                  </a:cubicBezTo>
                  <a:cubicBezTo>
                    <a:pt x="827" y="50"/>
                    <a:pt x="821" y="48"/>
                    <a:pt x="821" y="48"/>
                  </a:cubicBezTo>
                  <a:cubicBezTo>
                    <a:pt x="821" y="49"/>
                    <a:pt x="817" y="51"/>
                    <a:pt x="816" y="50"/>
                  </a:cubicBezTo>
                  <a:cubicBezTo>
                    <a:pt x="814" y="49"/>
                    <a:pt x="813" y="47"/>
                    <a:pt x="811" y="47"/>
                  </a:cubicBezTo>
                  <a:cubicBezTo>
                    <a:pt x="809" y="47"/>
                    <a:pt x="803" y="48"/>
                    <a:pt x="802" y="47"/>
                  </a:cubicBezTo>
                  <a:cubicBezTo>
                    <a:pt x="802" y="47"/>
                    <a:pt x="800" y="45"/>
                    <a:pt x="800" y="47"/>
                  </a:cubicBezTo>
                  <a:cubicBezTo>
                    <a:pt x="800" y="49"/>
                    <a:pt x="801" y="49"/>
                    <a:pt x="800" y="50"/>
                  </a:cubicBezTo>
                  <a:cubicBezTo>
                    <a:pt x="798" y="51"/>
                    <a:pt x="799" y="54"/>
                    <a:pt x="799" y="56"/>
                  </a:cubicBezTo>
                  <a:cubicBezTo>
                    <a:pt x="799" y="58"/>
                    <a:pt x="797" y="60"/>
                    <a:pt x="799" y="60"/>
                  </a:cubicBezTo>
                  <a:cubicBezTo>
                    <a:pt x="800" y="61"/>
                    <a:pt x="804" y="63"/>
                    <a:pt x="803" y="64"/>
                  </a:cubicBezTo>
                  <a:cubicBezTo>
                    <a:pt x="801" y="64"/>
                    <a:pt x="807" y="66"/>
                    <a:pt x="805" y="66"/>
                  </a:cubicBezTo>
                  <a:cubicBezTo>
                    <a:pt x="803" y="67"/>
                    <a:pt x="802" y="69"/>
                    <a:pt x="799" y="68"/>
                  </a:cubicBezTo>
                  <a:cubicBezTo>
                    <a:pt x="797" y="67"/>
                    <a:pt x="796" y="67"/>
                    <a:pt x="795" y="68"/>
                  </a:cubicBezTo>
                  <a:cubicBezTo>
                    <a:pt x="794" y="69"/>
                    <a:pt x="790" y="80"/>
                    <a:pt x="788" y="81"/>
                  </a:cubicBezTo>
                  <a:cubicBezTo>
                    <a:pt x="786" y="83"/>
                    <a:pt x="784" y="89"/>
                    <a:pt x="782" y="88"/>
                  </a:cubicBezTo>
                  <a:cubicBezTo>
                    <a:pt x="779" y="86"/>
                    <a:pt x="780" y="84"/>
                    <a:pt x="779" y="86"/>
                  </a:cubicBezTo>
                  <a:cubicBezTo>
                    <a:pt x="778" y="89"/>
                    <a:pt x="782" y="94"/>
                    <a:pt x="779" y="95"/>
                  </a:cubicBezTo>
                  <a:cubicBezTo>
                    <a:pt x="777" y="95"/>
                    <a:pt x="773" y="99"/>
                    <a:pt x="772" y="98"/>
                  </a:cubicBezTo>
                  <a:cubicBezTo>
                    <a:pt x="771" y="97"/>
                    <a:pt x="768" y="98"/>
                    <a:pt x="767" y="95"/>
                  </a:cubicBezTo>
                  <a:cubicBezTo>
                    <a:pt x="767" y="92"/>
                    <a:pt x="765" y="90"/>
                    <a:pt x="764" y="88"/>
                  </a:cubicBezTo>
                  <a:cubicBezTo>
                    <a:pt x="763" y="87"/>
                    <a:pt x="766" y="79"/>
                    <a:pt x="766" y="78"/>
                  </a:cubicBezTo>
                  <a:cubicBezTo>
                    <a:pt x="766" y="77"/>
                    <a:pt x="768" y="75"/>
                    <a:pt x="769" y="77"/>
                  </a:cubicBezTo>
                  <a:cubicBezTo>
                    <a:pt x="769" y="78"/>
                    <a:pt x="771" y="76"/>
                    <a:pt x="772" y="72"/>
                  </a:cubicBezTo>
                  <a:cubicBezTo>
                    <a:pt x="773" y="69"/>
                    <a:pt x="776" y="67"/>
                    <a:pt x="773" y="65"/>
                  </a:cubicBezTo>
                  <a:cubicBezTo>
                    <a:pt x="771" y="63"/>
                    <a:pt x="770" y="62"/>
                    <a:pt x="769" y="60"/>
                  </a:cubicBezTo>
                  <a:cubicBezTo>
                    <a:pt x="768" y="58"/>
                    <a:pt x="763" y="58"/>
                    <a:pt x="762" y="59"/>
                  </a:cubicBezTo>
                  <a:cubicBezTo>
                    <a:pt x="761" y="60"/>
                    <a:pt x="757" y="61"/>
                    <a:pt x="758" y="63"/>
                  </a:cubicBezTo>
                  <a:cubicBezTo>
                    <a:pt x="759" y="66"/>
                    <a:pt x="757" y="70"/>
                    <a:pt x="755" y="71"/>
                  </a:cubicBezTo>
                  <a:cubicBezTo>
                    <a:pt x="753" y="72"/>
                    <a:pt x="749" y="77"/>
                    <a:pt x="748" y="77"/>
                  </a:cubicBezTo>
                  <a:cubicBezTo>
                    <a:pt x="746" y="77"/>
                    <a:pt x="745" y="73"/>
                    <a:pt x="745" y="71"/>
                  </a:cubicBezTo>
                  <a:cubicBezTo>
                    <a:pt x="746" y="69"/>
                    <a:pt x="749" y="63"/>
                    <a:pt x="747" y="61"/>
                  </a:cubicBezTo>
                  <a:cubicBezTo>
                    <a:pt x="746" y="60"/>
                    <a:pt x="741" y="59"/>
                    <a:pt x="743" y="58"/>
                  </a:cubicBezTo>
                  <a:cubicBezTo>
                    <a:pt x="746" y="57"/>
                    <a:pt x="749" y="59"/>
                    <a:pt x="748" y="57"/>
                  </a:cubicBezTo>
                  <a:cubicBezTo>
                    <a:pt x="747" y="56"/>
                    <a:pt x="744" y="55"/>
                    <a:pt x="742" y="54"/>
                  </a:cubicBezTo>
                  <a:cubicBezTo>
                    <a:pt x="740" y="53"/>
                    <a:pt x="742" y="51"/>
                    <a:pt x="739" y="50"/>
                  </a:cubicBezTo>
                  <a:cubicBezTo>
                    <a:pt x="737" y="49"/>
                    <a:pt x="733" y="47"/>
                    <a:pt x="735" y="46"/>
                  </a:cubicBezTo>
                  <a:cubicBezTo>
                    <a:pt x="737" y="45"/>
                    <a:pt x="740" y="45"/>
                    <a:pt x="743" y="43"/>
                  </a:cubicBezTo>
                  <a:cubicBezTo>
                    <a:pt x="745" y="42"/>
                    <a:pt x="746" y="39"/>
                    <a:pt x="745" y="40"/>
                  </a:cubicBezTo>
                  <a:cubicBezTo>
                    <a:pt x="744" y="41"/>
                    <a:pt x="742" y="41"/>
                    <a:pt x="740" y="41"/>
                  </a:cubicBezTo>
                  <a:cubicBezTo>
                    <a:pt x="739" y="41"/>
                    <a:pt x="736" y="39"/>
                    <a:pt x="739" y="39"/>
                  </a:cubicBezTo>
                  <a:cubicBezTo>
                    <a:pt x="742" y="39"/>
                    <a:pt x="746" y="39"/>
                    <a:pt x="746" y="37"/>
                  </a:cubicBezTo>
                  <a:cubicBezTo>
                    <a:pt x="746" y="34"/>
                    <a:pt x="745" y="30"/>
                    <a:pt x="742" y="27"/>
                  </a:cubicBezTo>
                  <a:cubicBezTo>
                    <a:pt x="739" y="24"/>
                    <a:pt x="737" y="21"/>
                    <a:pt x="737" y="19"/>
                  </a:cubicBezTo>
                  <a:cubicBezTo>
                    <a:pt x="737" y="16"/>
                    <a:pt x="736" y="12"/>
                    <a:pt x="737" y="11"/>
                  </a:cubicBezTo>
                  <a:cubicBezTo>
                    <a:pt x="738" y="9"/>
                    <a:pt x="736" y="1"/>
                    <a:pt x="731" y="1"/>
                  </a:cubicBezTo>
                  <a:cubicBezTo>
                    <a:pt x="729" y="1"/>
                    <a:pt x="723" y="0"/>
                    <a:pt x="722" y="3"/>
                  </a:cubicBezTo>
                  <a:cubicBezTo>
                    <a:pt x="721" y="6"/>
                    <a:pt x="724" y="9"/>
                    <a:pt x="723" y="11"/>
                  </a:cubicBezTo>
                  <a:cubicBezTo>
                    <a:pt x="722" y="12"/>
                    <a:pt x="721" y="14"/>
                    <a:pt x="720" y="13"/>
                  </a:cubicBezTo>
                  <a:cubicBezTo>
                    <a:pt x="719" y="12"/>
                    <a:pt x="717" y="11"/>
                    <a:pt x="716" y="11"/>
                  </a:cubicBezTo>
                  <a:cubicBezTo>
                    <a:pt x="715" y="12"/>
                    <a:pt x="713" y="13"/>
                    <a:pt x="712" y="14"/>
                  </a:cubicBezTo>
                  <a:cubicBezTo>
                    <a:pt x="711" y="15"/>
                    <a:pt x="707" y="20"/>
                    <a:pt x="705" y="24"/>
                  </a:cubicBezTo>
                  <a:cubicBezTo>
                    <a:pt x="703" y="27"/>
                    <a:pt x="702" y="31"/>
                    <a:pt x="702" y="36"/>
                  </a:cubicBezTo>
                  <a:cubicBezTo>
                    <a:pt x="701" y="41"/>
                    <a:pt x="703" y="42"/>
                    <a:pt x="705" y="42"/>
                  </a:cubicBezTo>
                  <a:cubicBezTo>
                    <a:pt x="708" y="42"/>
                    <a:pt x="706" y="45"/>
                    <a:pt x="709" y="45"/>
                  </a:cubicBezTo>
                  <a:cubicBezTo>
                    <a:pt x="712" y="45"/>
                    <a:pt x="711" y="51"/>
                    <a:pt x="714" y="50"/>
                  </a:cubicBezTo>
                  <a:cubicBezTo>
                    <a:pt x="716" y="50"/>
                    <a:pt x="718" y="49"/>
                    <a:pt x="720" y="50"/>
                  </a:cubicBezTo>
                  <a:cubicBezTo>
                    <a:pt x="721" y="51"/>
                    <a:pt x="729" y="51"/>
                    <a:pt x="727" y="52"/>
                  </a:cubicBezTo>
                  <a:cubicBezTo>
                    <a:pt x="724" y="54"/>
                    <a:pt x="721" y="52"/>
                    <a:pt x="719" y="55"/>
                  </a:cubicBezTo>
                  <a:cubicBezTo>
                    <a:pt x="716" y="59"/>
                    <a:pt x="715" y="62"/>
                    <a:pt x="712" y="64"/>
                  </a:cubicBezTo>
                  <a:cubicBezTo>
                    <a:pt x="710" y="66"/>
                    <a:pt x="710" y="69"/>
                    <a:pt x="711" y="68"/>
                  </a:cubicBezTo>
                  <a:cubicBezTo>
                    <a:pt x="712" y="67"/>
                    <a:pt x="720" y="64"/>
                    <a:pt x="719" y="65"/>
                  </a:cubicBezTo>
                  <a:cubicBezTo>
                    <a:pt x="719" y="66"/>
                    <a:pt x="717" y="69"/>
                    <a:pt x="718" y="70"/>
                  </a:cubicBezTo>
                  <a:cubicBezTo>
                    <a:pt x="720" y="72"/>
                    <a:pt x="719" y="73"/>
                    <a:pt x="717" y="73"/>
                  </a:cubicBezTo>
                  <a:cubicBezTo>
                    <a:pt x="716" y="73"/>
                    <a:pt x="711" y="74"/>
                    <a:pt x="709" y="76"/>
                  </a:cubicBezTo>
                  <a:cubicBezTo>
                    <a:pt x="707" y="78"/>
                    <a:pt x="703" y="83"/>
                    <a:pt x="702" y="83"/>
                  </a:cubicBezTo>
                  <a:cubicBezTo>
                    <a:pt x="700" y="83"/>
                    <a:pt x="698" y="86"/>
                    <a:pt x="696" y="87"/>
                  </a:cubicBezTo>
                  <a:cubicBezTo>
                    <a:pt x="695" y="87"/>
                    <a:pt x="693" y="90"/>
                    <a:pt x="695" y="91"/>
                  </a:cubicBezTo>
                  <a:cubicBezTo>
                    <a:pt x="696" y="93"/>
                    <a:pt x="697" y="99"/>
                    <a:pt x="696" y="100"/>
                  </a:cubicBezTo>
                  <a:cubicBezTo>
                    <a:pt x="694" y="101"/>
                    <a:pt x="693" y="107"/>
                    <a:pt x="693" y="103"/>
                  </a:cubicBezTo>
                  <a:cubicBezTo>
                    <a:pt x="692" y="100"/>
                    <a:pt x="693" y="97"/>
                    <a:pt x="690" y="95"/>
                  </a:cubicBezTo>
                  <a:cubicBezTo>
                    <a:pt x="686" y="93"/>
                    <a:pt x="686" y="88"/>
                    <a:pt x="687" y="88"/>
                  </a:cubicBezTo>
                  <a:cubicBezTo>
                    <a:pt x="688" y="87"/>
                    <a:pt x="690" y="85"/>
                    <a:pt x="689" y="84"/>
                  </a:cubicBezTo>
                  <a:cubicBezTo>
                    <a:pt x="688" y="83"/>
                    <a:pt x="687" y="81"/>
                    <a:pt x="688" y="80"/>
                  </a:cubicBezTo>
                  <a:cubicBezTo>
                    <a:pt x="689" y="79"/>
                    <a:pt x="692" y="78"/>
                    <a:pt x="689" y="77"/>
                  </a:cubicBezTo>
                  <a:cubicBezTo>
                    <a:pt x="686" y="76"/>
                    <a:pt x="684" y="73"/>
                    <a:pt x="682" y="74"/>
                  </a:cubicBezTo>
                  <a:cubicBezTo>
                    <a:pt x="680" y="75"/>
                    <a:pt x="676" y="78"/>
                    <a:pt x="676" y="79"/>
                  </a:cubicBezTo>
                  <a:cubicBezTo>
                    <a:pt x="676" y="81"/>
                    <a:pt x="678" y="90"/>
                    <a:pt x="677" y="88"/>
                  </a:cubicBezTo>
                  <a:cubicBezTo>
                    <a:pt x="675" y="87"/>
                    <a:pt x="673" y="84"/>
                    <a:pt x="672" y="85"/>
                  </a:cubicBezTo>
                  <a:cubicBezTo>
                    <a:pt x="671" y="85"/>
                    <a:pt x="666" y="88"/>
                    <a:pt x="664" y="87"/>
                  </a:cubicBezTo>
                  <a:cubicBezTo>
                    <a:pt x="661" y="87"/>
                    <a:pt x="657" y="86"/>
                    <a:pt x="655" y="86"/>
                  </a:cubicBezTo>
                  <a:cubicBezTo>
                    <a:pt x="653" y="87"/>
                    <a:pt x="644" y="90"/>
                    <a:pt x="643" y="90"/>
                  </a:cubicBezTo>
                  <a:cubicBezTo>
                    <a:pt x="642" y="90"/>
                    <a:pt x="637" y="88"/>
                    <a:pt x="636" y="88"/>
                  </a:cubicBezTo>
                  <a:cubicBezTo>
                    <a:pt x="635" y="88"/>
                    <a:pt x="634" y="86"/>
                    <a:pt x="632" y="85"/>
                  </a:cubicBezTo>
                  <a:cubicBezTo>
                    <a:pt x="629" y="84"/>
                    <a:pt x="631" y="80"/>
                    <a:pt x="627" y="81"/>
                  </a:cubicBezTo>
                  <a:cubicBezTo>
                    <a:pt x="623" y="82"/>
                    <a:pt x="620" y="83"/>
                    <a:pt x="619" y="81"/>
                  </a:cubicBezTo>
                  <a:cubicBezTo>
                    <a:pt x="618" y="78"/>
                    <a:pt x="613" y="79"/>
                    <a:pt x="612" y="75"/>
                  </a:cubicBezTo>
                  <a:cubicBezTo>
                    <a:pt x="611" y="72"/>
                    <a:pt x="615" y="67"/>
                    <a:pt x="613" y="67"/>
                  </a:cubicBezTo>
                  <a:cubicBezTo>
                    <a:pt x="611" y="66"/>
                    <a:pt x="604" y="67"/>
                    <a:pt x="600" y="67"/>
                  </a:cubicBezTo>
                  <a:cubicBezTo>
                    <a:pt x="597" y="67"/>
                    <a:pt x="590" y="68"/>
                    <a:pt x="589" y="68"/>
                  </a:cubicBezTo>
                  <a:cubicBezTo>
                    <a:pt x="588" y="68"/>
                    <a:pt x="585" y="71"/>
                    <a:pt x="583" y="73"/>
                  </a:cubicBezTo>
                  <a:cubicBezTo>
                    <a:pt x="581" y="75"/>
                    <a:pt x="578" y="76"/>
                    <a:pt x="580" y="77"/>
                  </a:cubicBezTo>
                  <a:cubicBezTo>
                    <a:pt x="581" y="79"/>
                    <a:pt x="583" y="82"/>
                    <a:pt x="584" y="80"/>
                  </a:cubicBezTo>
                  <a:cubicBezTo>
                    <a:pt x="585" y="78"/>
                    <a:pt x="584" y="76"/>
                    <a:pt x="586" y="76"/>
                  </a:cubicBezTo>
                  <a:cubicBezTo>
                    <a:pt x="588" y="76"/>
                    <a:pt x="590" y="78"/>
                    <a:pt x="593" y="76"/>
                  </a:cubicBezTo>
                  <a:cubicBezTo>
                    <a:pt x="596" y="75"/>
                    <a:pt x="600" y="73"/>
                    <a:pt x="601" y="73"/>
                  </a:cubicBezTo>
                  <a:cubicBezTo>
                    <a:pt x="603" y="72"/>
                    <a:pt x="609" y="71"/>
                    <a:pt x="607" y="72"/>
                  </a:cubicBezTo>
                  <a:cubicBezTo>
                    <a:pt x="606" y="73"/>
                    <a:pt x="603" y="76"/>
                    <a:pt x="601" y="76"/>
                  </a:cubicBezTo>
                  <a:cubicBezTo>
                    <a:pt x="600" y="77"/>
                    <a:pt x="595" y="78"/>
                    <a:pt x="593" y="79"/>
                  </a:cubicBezTo>
                  <a:cubicBezTo>
                    <a:pt x="592" y="80"/>
                    <a:pt x="589" y="82"/>
                    <a:pt x="588" y="82"/>
                  </a:cubicBezTo>
                  <a:cubicBezTo>
                    <a:pt x="586" y="82"/>
                    <a:pt x="581" y="84"/>
                    <a:pt x="581" y="85"/>
                  </a:cubicBezTo>
                  <a:cubicBezTo>
                    <a:pt x="580" y="86"/>
                    <a:pt x="578" y="89"/>
                    <a:pt x="577" y="91"/>
                  </a:cubicBezTo>
                  <a:cubicBezTo>
                    <a:pt x="575" y="92"/>
                    <a:pt x="579" y="93"/>
                    <a:pt x="579" y="94"/>
                  </a:cubicBezTo>
                  <a:cubicBezTo>
                    <a:pt x="578" y="95"/>
                    <a:pt x="578" y="97"/>
                    <a:pt x="579" y="99"/>
                  </a:cubicBezTo>
                  <a:cubicBezTo>
                    <a:pt x="581" y="100"/>
                    <a:pt x="578" y="101"/>
                    <a:pt x="577" y="104"/>
                  </a:cubicBezTo>
                  <a:cubicBezTo>
                    <a:pt x="575" y="106"/>
                    <a:pt x="580" y="111"/>
                    <a:pt x="576" y="110"/>
                  </a:cubicBezTo>
                  <a:cubicBezTo>
                    <a:pt x="572" y="108"/>
                    <a:pt x="568" y="104"/>
                    <a:pt x="570" y="103"/>
                  </a:cubicBezTo>
                  <a:cubicBezTo>
                    <a:pt x="573" y="101"/>
                    <a:pt x="575" y="100"/>
                    <a:pt x="574" y="98"/>
                  </a:cubicBezTo>
                  <a:cubicBezTo>
                    <a:pt x="573" y="97"/>
                    <a:pt x="573" y="92"/>
                    <a:pt x="570" y="93"/>
                  </a:cubicBezTo>
                  <a:cubicBezTo>
                    <a:pt x="568" y="94"/>
                    <a:pt x="566" y="96"/>
                    <a:pt x="566" y="94"/>
                  </a:cubicBezTo>
                  <a:cubicBezTo>
                    <a:pt x="566" y="92"/>
                    <a:pt x="569" y="88"/>
                    <a:pt x="568" y="88"/>
                  </a:cubicBezTo>
                  <a:cubicBezTo>
                    <a:pt x="567" y="88"/>
                    <a:pt x="564" y="89"/>
                    <a:pt x="563" y="88"/>
                  </a:cubicBezTo>
                  <a:cubicBezTo>
                    <a:pt x="563" y="87"/>
                    <a:pt x="560" y="82"/>
                    <a:pt x="560" y="83"/>
                  </a:cubicBezTo>
                  <a:cubicBezTo>
                    <a:pt x="559" y="83"/>
                    <a:pt x="552" y="88"/>
                    <a:pt x="549" y="88"/>
                  </a:cubicBezTo>
                  <a:cubicBezTo>
                    <a:pt x="546" y="88"/>
                    <a:pt x="533" y="90"/>
                    <a:pt x="531" y="89"/>
                  </a:cubicBezTo>
                  <a:cubicBezTo>
                    <a:pt x="528" y="88"/>
                    <a:pt x="528" y="90"/>
                    <a:pt x="525" y="89"/>
                  </a:cubicBezTo>
                  <a:cubicBezTo>
                    <a:pt x="521" y="87"/>
                    <a:pt x="511" y="85"/>
                    <a:pt x="515" y="85"/>
                  </a:cubicBezTo>
                  <a:cubicBezTo>
                    <a:pt x="519" y="84"/>
                    <a:pt x="521" y="84"/>
                    <a:pt x="521" y="83"/>
                  </a:cubicBezTo>
                  <a:cubicBezTo>
                    <a:pt x="521" y="81"/>
                    <a:pt x="517" y="80"/>
                    <a:pt x="520" y="80"/>
                  </a:cubicBezTo>
                  <a:cubicBezTo>
                    <a:pt x="523" y="80"/>
                    <a:pt x="525" y="80"/>
                    <a:pt x="525" y="79"/>
                  </a:cubicBezTo>
                  <a:cubicBezTo>
                    <a:pt x="526" y="78"/>
                    <a:pt x="523" y="76"/>
                    <a:pt x="527" y="75"/>
                  </a:cubicBezTo>
                  <a:cubicBezTo>
                    <a:pt x="531" y="75"/>
                    <a:pt x="532" y="77"/>
                    <a:pt x="534" y="76"/>
                  </a:cubicBezTo>
                  <a:cubicBezTo>
                    <a:pt x="535" y="75"/>
                    <a:pt x="535" y="72"/>
                    <a:pt x="533" y="70"/>
                  </a:cubicBezTo>
                  <a:cubicBezTo>
                    <a:pt x="531" y="69"/>
                    <a:pt x="531" y="66"/>
                    <a:pt x="526" y="65"/>
                  </a:cubicBezTo>
                  <a:cubicBezTo>
                    <a:pt x="521" y="65"/>
                    <a:pt x="518" y="63"/>
                    <a:pt x="518" y="66"/>
                  </a:cubicBezTo>
                  <a:cubicBezTo>
                    <a:pt x="519" y="68"/>
                    <a:pt x="521" y="70"/>
                    <a:pt x="518" y="69"/>
                  </a:cubicBezTo>
                  <a:cubicBezTo>
                    <a:pt x="515" y="68"/>
                    <a:pt x="513" y="67"/>
                    <a:pt x="509" y="66"/>
                  </a:cubicBezTo>
                  <a:cubicBezTo>
                    <a:pt x="505" y="65"/>
                    <a:pt x="505" y="62"/>
                    <a:pt x="502" y="61"/>
                  </a:cubicBezTo>
                  <a:cubicBezTo>
                    <a:pt x="500" y="60"/>
                    <a:pt x="502" y="59"/>
                    <a:pt x="500" y="58"/>
                  </a:cubicBezTo>
                  <a:cubicBezTo>
                    <a:pt x="497" y="57"/>
                    <a:pt x="484" y="50"/>
                    <a:pt x="481" y="50"/>
                  </a:cubicBezTo>
                  <a:cubicBezTo>
                    <a:pt x="479" y="50"/>
                    <a:pt x="477" y="46"/>
                    <a:pt x="473" y="46"/>
                  </a:cubicBezTo>
                  <a:cubicBezTo>
                    <a:pt x="470" y="46"/>
                    <a:pt x="465" y="45"/>
                    <a:pt x="465" y="47"/>
                  </a:cubicBezTo>
                  <a:cubicBezTo>
                    <a:pt x="464" y="48"/>
                    <a:pt x="459" y="53"/>
                    <a:pt x="457" y="52"/>
                  </a:cubicBezTo>
                  <a:cubicBezTo>
                    <a:pt x="454" y="51"/>
                    <a:pt x="458" y="48"/>
                    <a:pt x="459" y="47"/>
                  </a:cubicBezTo>
                  <a:cubicBezTo>
                    <a:pt x="459" y="47"/>
                    <a:pt x="457" y="44"/>
                    <a:pt x="458" y="42"/>
                  </a:cubicBezTo>
                  <a:cubicBezTo>
                    <a:pt x="460" y="40"/>
                    <a:pt x="458" y="40"/>
                    <a:pt x="456" y="41"/>
                  </a:cubicBezTo>
                  <a:cubicBezTo>
                    <a:pt x="454" y="42"/>
                    <a:pt x="454" y="43"/>
                    <a:pt x="454" y="45"/>
                  </a:cubicBezTo>
                  <a:cubicBezTo>
                    <a:pt x="454" y="47"/>
                    <a:pt x="451" y="47"/>
                    <a:pt x="451" y="48"/>
                  </a:cubicBezTo>
                  <a:cubicBezTo>
                    <a:pt x="450" y="50"/>
                    <a:pt x="449" y="53"/>
                    <a:pt x="447" y="53"/>
                  </a:cubicBezTo>
                  <a:cubicBezTo>
                    <a:pt x="444" y="54"/>
                    <a:pt x="442" y="53"/>
                    <a:pt x="440" y="49"/>
                  </a:cubicBezTo>
                  <a:cubicBezTo>
                    <a:pt x="439" y="46"/>
                    <a:pt x="436" y="44"/>
                    <a:pt x="437" y="40"/>
                  </a:cubicBezTo>
                  <a:cubicBezTo>
                    <a:pt x="437" y="36"/>
                    <a:pt x="435" y="31"/>
                    <a:pt x="434" y="29"/>
                  </a:cubicBezTo>
                  <a:cubicBezTo>
                    <a:pt x="433" y="28"/>
                    <a:pt x="430" y="26"/>
                    <a:pt x="430" y="27"/>
                  </a:cubicBezTo>
                  <a:cubicBezTo>
                    <a:pt x="429" y="28"/>
                    <a:pt x="428" y="29"/>
                    <a:pt x="428" y="30"/>
                  </a:cubicBezTo>
                  <a:cubicBezTo>
                    <a:pt x="429" y="32"/>
                    <a:pt x="428" y="34"/>
                    <a:pt x="430" y="35"/>
                  </a:cubicBezTo>
                  <a:cubicBezTo>
                    <a:pt x="431" y="36"/>
                    <a:pt x="432" y="38"/>
                    <a:pt x="431" y="38"/>
                  </a:cubicBezTo>
                  <a:cubicBezTo>
                    <a:pt x="430" y="38"/>
                    <a:pt x="428" y="38"/>
                    <a:pt x="427" y="39"/>
                  </a:cubicBezTo>
                  <a:cubicBezTo>
                    <a:pt x="427" y="40"/>
                    <a:pt x="425" y="42"/>
                    <a:pt x="424" y="43"/>
                  </a:cubicBezTo>
                  <a:cubicBezTo>
                    <a:pt x="422" y="44"/>
                    <a:pt x="420" y="48"/>
                    <a:pt x="419" y="48"/>
                  </a:cubicBezTo>
                  <a:cubicBezTo>
                    <a:pt x="417" y="48"/>
                    <a:pt x="417" y="44"/>
                    <a:pt x="415" y="45"/>
                  </a:cubicBezTo>
                  <a:cubicBezTo>
                    <a:pt x="413" y="46"/>
                    <a:pt x="408" y="49"/>
                    <a:pt x="409" y="46"/>
                  </a:cubicBezTo>
                  <a:cubicBezTo>
                    <a:pt x="410" y="44"/>
                    <a:pt x="412" y="42"/>
                    <a:pt x="411" y="40"/>
                  </a:cubicBezTo>
                  <a:cubicBezTo>
                    <a:pt x="409" y="38"/>
                    <a:pt x="409" y="36"/>
                    <a:pt x="406" y="38"/>
                  </a:cubicBezTo>
                  <a:cubicBezTo>
                    <a:pt x="404" y="40"/>
                    <a:pt x="397" y="43"/>
                    <a:pt x="396" y="44"/>
                  </a:cubicBezTo>
                  <a:cubicBezTo>
                    <a:pt x="394" y="46"/>
                    <a:pt x="387" y="55"/>
                    <a:pt x="386" y="55"/>
                  </a:cubicBezTo>
                  <a:cubicBezTo>
                    <a:pt x="384" y="56"/>
                    <a:pt x="379" y="59"/>
                    <a:pt x="381" y="57"/>
                  </a:cubicBezTo>
                  <a:cubicBezTo>
                    <a:pt x="383" y="55"/>
                    <a:pt x="390" y="49"/>
                    <a:pt x="389" y="48"/>
                  </a:cubicBezTo>
                  <a:cubicBezTo>
                    <a:pt x="388" y="47"/>
                    <a:pt x="388" y="45"/>
                    <a:pt x="387" y="46"/>
                  </a:cubicBezTo>
                  <a:cubicBezTo>
                    <a:pt x="385" y="47"/>
                    <a:pt x="378" y="53"/>
                    <a:pt x="375" y="54"/>
                  </a:cubicBezTo>
                  <a:cubicBezTo>
                    <a:pt x="371" y="56"/>
                    <a:pt x="364" y="60"/>
                    <a:pt x="362" y="61"/>
                  </a:cubicBezTo>
                  <a:cubicBezTo>
                    <a:pt x="360" y="62"/>
                    <a:pt x="359" y="67"/>
                    <a:pt x="358" y="66"/>
                  </a:cubicBezTo>
                  <a:cubicBezTo>
                    <a:pt x="357" y="65"/>
                    <a:pt x="358" y="62"/>
                    <a:pt x="356" y="63"/>
                  </a:cubicBezTo>
                  <a:cubicBezTo>
                    <a:pt x="354" y="64"/>
                    <a:pt x="355" y="66"/>
                    <a:pt x="352" y="66"/>
                  </a:cubicBezTo>
                  <a:cubicBezTo>
                    <a:pt x="350" y="66"/>
                    <a:pt x="349" y="64"/>
                    <a:pt x="347" y="66"/>
                  </a:cubicBezTo>
                  <a:cubicBezTo>
                    <a:pt x="346" y="67"/>
                    <a:pt x="345" y="68"/>
                    <a:pt x="343" y="67"/>
                  </a:cubicBezTo>
                  <a:cubicBezTo>
                    <a:pt x="342" y="65"/>
                    <a:pt x="339" y="64"/>
                    <a:pt x="339" y="65"/>
                  </a:cubicBezTo>
                  <a:cubicBezTo>
                    <a:pt x="339" y="66"/>
                    <a:pt x="337" y="68"/>
                    <a:pt x="335" y="67"/>
                  </a:cubicBezTo>
                  <a:cubicBezTo>
                    <a:pt x="334" y="66"/>
                    <a:pt x="329" y="62"/>
                    <a:pt x="328" y="60"/>
                  </a:cubicBezTo>
                  <a:cubicBezTo>
                    <a:pt x="327" y="59"/>
                    <a:pt x="328" y="58"/>
                    <a:pt x="326" y="57"/>
                  </a:cubicBezTo>
                  <a:cubicBezTo>
                    <a:pt x="324" y="55"/>
                    <a:pt x="324" y="50"/>
                    <a:pt x="323" y="50"/>
                  </a:cubicBezTo>
                  <a:cubicBezTo>
                    <a:pt x="321" y="50"/>
                    <a:pt x="318" y="51"/>
                    <a:pt x="315" y="50"/>
                  </a:cubicBezTo>
                  <a:cubicBezTo>
                    <a:pt x="314" y="50"/>
                    <a:pt x="313" y="50"/>
                    <a:pt x="313" y="50"/>
                  </a:cubicBezTo>
                  <a:cubicBezTo>
                    <a:pt x="312" y="50"/>
                    <a:pt x="312" y="50"/>
                    <a:pt x="312" y="49"/>
                  </a:cubicBezTo>
                  <a:cubicBezTo>
                    <a:pt x="311" y="49"/>
                    <a:pt x="311" y="49"/>
                    <a:pt x="310" y="49"/>
                  </a:cubicBezTo>
                  <a:cubicBezTo>
                    <a:pt x="308" y="49"/>
                    <a:pt x="306" y="49"/>
                    <a:pt x="304" y="49"/>
                  </a:cubicBezTo>
                  <a:cubicBezTo>
                    <a:pt x="304" y="49"/>
                    <a:pt x="304" y="49"/>
                    <a:pt x="304" y="49"/>
                  </a:cubicBezTo>
                  <a:cubicBezTo>
                    <a:pt x="304" y="49"/>
                    <a:pt x="303" y="49"/>
                    <a:pt x="303" y="48"/>
                  </a:cubicBezTo>
                  <a:cubicBezTo>
                    <a:pt x="302" y="47"/>
                    <a:pt x="292" y="43"/>
                    <a:pt x="290" y="41"/>
                  </a:cubicBezTo>
                  <a:cubicBezTo>
                    <a:pt x="288" y="40"/>
                    <a:pt x="287" y="40"/>
                    <a:pt x="282" y="41"/>
                  </a:cubicBezTo>
                  <a:cubicBezTo>
                    <a:pt x="277" y="42"/>
                    <a:pt x="270" y="43"/>
                    <a:pt x="264" y="41"/>
                  </a:cubicBezTo>
                  <a:cubicBezTo>
                    <a:pt x="259" y="40"/>
                    <a:pt x="251" y="40"/>
                    <a:pt x="250" y="39"/>
                  </a:cubicBezTo>
                  <a:cubicBezTo>
                    <a:pt x="250" y="38"/>
                    <a:pt x="249" y="36"/>
                    <a:pt x="247" y="36"/>
                  </a:cubicBezTo>
                  <a:cubicBezTo>
                    <a:pt x="244" y="36"/>
                    <a:pt x="234" y="34"/>
                    <a:pt x="233" y="33"/>
                  </a:cubicBezTo>
                  <a:cubicBezTo>
                    <a:pt x="231" y="33"/>
                    <a:pt x="224" y="31"/>
                    <a:pt x="222" y="32"/>
                  </a:cubicBezTo>
                  <a:cubicBezTo>
                    <a:pt x="220" y="34"/>
                    <a:pt x="219" y="35"/>
                    <a:pt x="216" y="34"/>
                  </a:cubicBezTo>
                  <a:cubicBezTo>
                    <a:pt x="213" y="33"/>
                    <a:pt x="216" y="32"/>
                    <a:pt x="214" y="31"/>
                  </a:cubicBezTo>
                  <a:cubicBezTo>
                    <a:pt x="212" y="30"/>
                    <a:pt x="209" y="29"/>
                    <a:pt x="210" y="28"/>
                  </a:cubicBezTo>
                  <a:cubicBezTo>
                    <a:pt x="211" y="27"/>
                    <a:pt x="216" y="24"/>
                    <a:pt x="214" y="24"/>
                  </a:cubicBezTo>
                  <a:cubicBezTo>
                    <a:pt x="212" y="23"/>
                    <a:pt x="202" y="25"/>
                    <a:pt x="200" y="25"/>
                  </a:cubicBezTo>
                  <a:cubicBezTo>
                    <a:pt x="198" y="26"/>
                    <a:pt x="193" y="25"/>
                    <a:pt x="195" y="24"/>
                  </a:cubicBezTo>
                  <a:cubicBezTo>
                    <a:pt x="196" y="22"/>
                    <a:pt x="200" y="21"/>
                    <a:pt x="198" y="20"/>
                  </a:cubicBezTo>
                  <a:cubicBezTo>
                    <a:pt x="197" y="19"/>
                    <a:pt x="194" y="19"/>
                    <a:pt x="192" y="21"/>
                  </a:cubicBezTo>
                  <a:cubicBezTo>
                    <a:pt x="190" y="23"/>
                    <a:pt x="187" y="28"/>
                    <a:pt x="186" y="26"/>
                  </a:cubicBezTo>
                  <a:cubicBezTo>
                    <a:pt x="186" y="25"/>
                    <a:pt x="189" y="20"/>
                    <a:pt x="188" y="19"/>
                  </a:cubicBezTo>
                  <a:cubicBezTo>
                    <a:pt x="188" y="19"/>
                    <a:pt x="186" y="17"/>
                    <a:pt x="185" y="16"/>
                  </a:cubicBezTo>
                  <a:cubicBezTo>
                    <a:pt x="184" y="15"/>
                    <a:pt x="181" y="14"/>
                    <a:pt x="179" y="14"/>
                  </a:cubicBezTo>
                  <a:cubicBezTo>
                    <a:pt x="178" y="15"/>
                    <a:pt x="173" y="22"/>
                    <a:pt x="169" y="24"/>
                  </a:cubicBezTo>
                  <a:cubicBezTo>
                    <a:pt x="165" y="25"/>
                    <a:pt x="154" y="28"/>
                    <a:pt x="152" y="27"/>
                  </a:cubicBezTo>
                  <a:cubicBezTo>
                    <a:pt x="150" y="27"/>
                    <a:pt x="148" y="26"/>
                    <a:pt x="146" y="27"/>
                  </a:cubicBezTo>
                  <a:cubicBezTo>
                    <a:pt x="144" y="28"/>
                    <a:pt x="141" y="33"/>
                    <a:pt x="138" y="33"/>
                  </a:cubicBezTo>
                  <a:cubicBezTo>
                    <a:pt x="136" y="33"/>
                    <a:pt x="130" y="35"/>
                    <a:pt x="125" y="35"/>
                  </a:cubicBezTo>
                  <a:cubicBezTo>
                    <a:pt x="120" y="35"/>
                    <a:pt x="121" y="39"/>
                    <a:pt x="119" y="39"/>
                  </a:cubicBezTo>
                  <a:cubicBezTo>
                    <a:pt x="117" y="40"/>
                    <a:pt x="115" y="45"/>
                    <a:pt x="113" y="46"/>
                  </a:cubicBezTo>
                  <a:cubicBezTo>
                    <a:pt x="111" y="47"/>
                    <a:pt x="104" y="56"/>
                    <a:pt x="101" y="57"/>
                  </a:cubicBezTo>
                  <a:cubicBezTo>
                    <a:pt x="99" y="59"/>
                    <a:pt x="93" y="66"/>
                    <a:pt x="91" y="66"/>
                  </a:cubicBezTo>
                  <a:cubicBezTo>
                    <a:pt x="88" y="67"/>
                    <a:pt x="88" y="66"/>
                    <a:pt x="86" y="66"/>
                  </a:cubicBezTo>
                  <a:cubicBezTo>
                    <a:pt x="83" y="67"/>
                    <a:pt x="76" y="68"/>
                    <a:pt x="72" y="68"/>
                  </a:cubicBezTo>
                  <a:cubicBezTo>
                    <a:pt x="69" y="68"/>
                    <a:pt x="68" y="74"/>
                    <a:pt x="66" y="74"/>
                  </a:cubicBezTo>
                  <a:cubicBezTo>
                    <a:pt x="65" y="74"/>
                    <a:pt x="62" y="74"/>
                    <a:pt x="62" y="76"/>
                  </a:cubicBezTo>
                  <a:cubicBezTo>
                    <a:pt x="62" y="77"/>
                    <a:pt x="66" y="78"/>
                    <a:pt x="67" y="81"/>
                  </a:cubicBezTo>
                  <a:cubicBezTo>
                    <a:pt x="67" y="83"/>
                    <a:pt x="69" y="82"/>
                    <a:pt x="70" y="84"/>
                  </a:cubicBezTo>
                  <a:cubicBezTo>
                    <a:pt x="71" y="86"/>
                    <a:pt x="73" y="89"/>
                    <a:pt x="74" y="90"/>
                  </a:cubicBezTo>
                  <a:cubicBezTo>
                    <a:pt x="76" y="91"/>
                    <a:pt x="77" y="91"/>
                    <a:pt x="76" y="93"/>
                  </a:cubicBezTo>
                  <a:cubicBezTo>
                    <a:pt x="76" y="96"/>
                    <a:pt x="76" y="98"/>
                    <a:pt x="77" y="101"/>
                  </a:cubicBezTo>
                  <a:cubicBezTo>
                    <a:pt x="77" y="103"/>
                    <a:pt x="80" y="104"/>
                    <a:pt x="82" y="104"/>
                  </a:cubicBezTo>
                  <a:cubicBezTo>
                    <a:pt x="85" y="104"/>
                    <a:pt x="93" y="104"/>
                    <a:pt x="92" y="106"/>
                  </a:cubicBezTo>
                  <a:cubicBezTo>
                    <a:pt x="91" y="108"/>
                    <a:pt x="92" y="109"/>
                    <a:pt x="94" y="110"/>
                  </a:cubicBezTo>
                  <a:cubicBezTo>
                    <a:pt x="96" y="112"/>
                    <a:pt x="103" y="112"/>
                    <a:pt x="102" y="112"/>
                  </a:cubicBezTo>
                  <a:cubicBezTo>
                    <a:pt x="101" y="113"/>
                    <a:pt x="100" y="115"/>
                    <a:pt x="97" y="114"/>
                  </a:cubicBezTo>
                  <a:cubicBezTo>
                    <a:pt x="95" y="113"/>
                    <a:pt x="90" y="113"/>
                    <a:pt x="89" y="111"/>
                  </a:cubicBezTo>
                  <a:cubicBezTo>
                    <a:pt x="87" y="109"/>
                    <a:pt x="87" y="111"/>
                    <a:pt x="87" y="113"/>
                  </a:cubicBezTo>
                  <a:cubicBezTo>
                    <a:pt x="86" y="115"/>
                    <a:pt x="84" y="118"/>
                    <a:pt x="86" y="117"/>
                  </a:cubicBezTo>
                  <a:cubicBezTo>
                    <a:pt x="88" y="116"/>
                    <a:pt x="90" y="113"/>
                    <a:pt x="92" y="116"/>
                  </a:cubicBezTo>
                  <a:cubicBezTo>
                    <a:pt x="93" y="118"/>
                    <a:pt x="95" y="120"/>
                    <a:pt x="94" y="120"/>
                  </a:cubicBezTo>
                  <a:cubicBezTo>
                    <a:pt x="92" y="120"/>
                    <a:pt x="90" y="119"/>
                    <a:pt x="89" y="121"/>
                  </a:cubicBezTo>
                  <a:cubicBezTo>
                    <a:pt x="88" y="123"/>
                    <a:pt x="88" y="125"/>
                    <a:pt x="85" y="125"/>
                  </a:cubicBezTo>
                  <a:cubicBezTo>
                    <a:pt x="83" y="124"/>
                    <a:pt x="81" y="123"/>
                    <a:pt x="80" y="123"/>
                  </a:cubicBezTo>
                  <a:cubicBezTo>
                    <a:pt x="79" y="123"/>
                    <a:pt x="76" y="126"/>
                    <a:pt x="76" y="125"/>
                  </a:cubicBezTo>
                  <a:cubicBezTo>
                    <a:pt x="75" y="124"/>
                    <a:pt x="75" y="123"/>
                    <a:pt x="74" y="123"/>
                  </a:cubicBezTo>
                  <a:cubicBezTo>
                    <a:pt x="72" y="123"/>
                    <a:pt x="69" y="124"/>
                    <a:pt x="68" y="122"/>
                  </a:cubicBezTo>
                  <a:cubicBezTo>
                    <a:pt x="68" y="120"/>
                    <a:pt x="68" y="118"/>
                    <a:pt x="69" y="117"/>
                  </a:cubicBezTo>
                  <a:cubicBezTo>
                    <a:pt x="71" y="115"/>
                    <a:pt x="74" y="110"/>
                    <a:pt x="73" y="110"/>
                  </a:cubicBezTo>
                  <a:cubicBezTo>
                    <a:pt x="71" y="110"/>
                    <a:pt x="62" y="112"/>
                    <a:pt x="61" y="113"/>
                  </a:cubicBezTo>
                  <a:cubicBezTo>
                    <a:pt x="59" y="114"/>
                    <a:pt x="56" y="115"/>
                    <a:pt x="53" y="117"/>
                  </a:cubicBezTo>
                  <a:cubicBezTo>
                    <a:pt x="50" y="118"/>
                    <a:pt x="49" y="119"/>
                    <a:pt x="48" y="120"/>
                  </a:cubicBezTo>
                  <a:cubicBezTo>
                    <a:pt x="48" y="121"/>
                    <a:pt x="47" y="122"/>
                    <a:pt x="45" y="122"/>
                  </a:cubicBezTo>
                  <a:cubicBezTo>
                    <a:pt x="44" y="122"/>
                    <a:pt x="38" y="125"/>
                    <a:pt x="36" y="126"/>
                  </a:cubicBezTo>
                  <a:cubicBezTo>
                    <a:pt x="35" y="126"/>
                    <a:pt x="32" y="126"/>
                    <a:pt x="30" y="127"/>
                  </a:cubicBezTo>
                  <a:cubicBezTo>
                    <a:pt x="29" y="128"/>
                    <a:pt x="28" y="130"/>
                    <a:pt x="27" y="130"/>
                  </a:cubicBezTo>
                  <a:cubicBezTo>
                    <a:pt x="26" y="131"/>
                    <a:pt x="26" y="132"/>
                    <a:pt x="29" y="133"/>
                  </a:cubicBezTo>
                  <a:cubicBezTo>
                    <a:pt x="31" y="134"/>
                    <a:pt x="33" y="134"/>
                    <a:pt x="32" y="136"/>
                  </a:cubicBezTo>
                  <a:cubicBezTo>
                    <a:pt x="30" y="139"/>
                    <a:pt x="31" y="143"/>
                    <a:pt x="32" y="144"/>
                  </a:cubicBezTo>
                  <a:cubicBezTo>
                    <a:pt x="33" y="145"/>
                    <a:pt x="30" y="151"/>
                    <a:pt x="33" y="152"/>
                  </a:cubicBezTo>
                  <a:cubicBezTo>
                    <a:pt x="36" y="153"/>
                    <a:pt x="37" y="154"/>
                    <a:pt x="43" y="153"/>
                  </a:cubicBezTo>
                  <a:cubicBezTo>
                    <a:pt x="49" y="152"/>
                    <a:pt x="50" y="152"/>
                    <a:pt x="54" y="152"/>
                  </a:cubicBezTo>
                  <a:cubicBezTo>
                    <a:pt x="57" y="152"/>
                    <a:pt x="58" y="152"/>
                    <a:pt x="59" y="151"/>
                  </a:cubicBezTo>
                  <a:cubicBezTo>
                    <a:pt x="61" y="150"/>
                    <a:pt x="60" y="153"/>
                    <a:pt x="63" y="152"/>
                  </a:cubicBezTo>
                  <a:cubicBezTo>
                    <a:pt x="67" y="151"/>
                    <a:pt x="73" y="145"/>
                    <a:pt x="76" y="145"/>
                  </a:cubicBezTo>
                  <a:cubicBezTo>
                    <a:pt x="79" y="145"/>
                    <a:pt x="77" y="147"/>
                    <a:pt x="79" y="147"/>
                  </a:cubicBezTo>
                  <a:cubicBezTo>
                    <a:pt x="81" y="146"/>
                    <a:pt x="82" y="145"/>
                    <a:pt x="81" y="147"/>
                  </a:cubicBezTo>
                  <a:cubicBezTo>
                    <a:pt x="80" y="150"/>
                    <a:pt x="78" y="152"/>
                    <a:pt x="76" y="152"/>
                  </a:cubicBezTo>
                  <a:cubicBezTo>
                    <a:pt x="75" y="153"/>
                    <a:pt x="79" y="154"/>
                    <a:pt x="78" y="156"/>
                  </a:cubicBezTo>
                  <a:cubicBezTo>
                    <a:pt x="77" y="159"/>
                    <a:pt x="76" y="165"/>
                    <a:pt x="72" y="167"/>
                  </a:cubicBezTo>
                  <a:cubicBezTo>
                    <a:pt x="69" y="169"/>
                    <a:pt x="65" y="170"/>
                    <a:pt x="63" y="170"/>
                  </a:cubicBezTo>
                  <a:cubicBezTo>
                    <a:pt x="60" y="170"/>
                    <a:pt x="57" y="172"/>
                    <a:pt x="55" y="173"/>
                  </a:cubicBezTo>
                  <a:cubicBezTo>
                    <a:pt x="52" y="175"/>
                    <a:pt x="47" y="177"/>
                    <a:pt x="47" y="176"/>
                  </a:cubicBezTo>
                  <a:cubicBezTo>
                    <a:pt x="46" y="175"/>
                    <a:pt x="46" y="173"/>
                    <a:pt x="44" y="173"/>
                  </a:cubicBezTo>
                  <a:cubicBezTo>
                    <a:pt x="42" y="173"/>
                    <a:pt x="38" y="172"/>
                    <a:pt x="36" y="174"/>
                  </a:cubicBezTo>
                  <a:cubicBezTo>
                    <a:pt x="33" y="176"/>
                    <a:pt x="31" y="181"/>
                    <a:pt x="29" y="183"/>
                  </a:cubicBezTo>
                  <a:cubicBezTo>
                    <a:pt x="26" y="185"/>
                    <a:pt x="17" y="191"/>
                    <a:pt x="16" y="193"/>
                  </a:cubicBezTo>
                  <a:cubicBezTo>
                    <a:pt x="15" y="196"/>
                    <a:pt x="15" y="198"/>
                    <a:pt x="12" y="199"/>
                  </a:cubicBezTo>
                  <a:cubicBezTo>
                    <a:pt x="9" y="201"/>
                    <a:pt x="6" y="204"/>
                    <a:pt x="9" y="203"/>
                  </a:cubicBezTo>
                  <a:cubicBezTo>
                    <a:pt x="11" y="203"/>
                    <a:pt x="15" y="200"/>
                    <a:pt x="13" y="202"/>
                  </a:cubicBezTo>
                  <a:cubicBezTo>
                    <a:pt x="12" y="204"/>
                    <a:pt x="9" y="206"/>
                    <a:pt x="9" y="207"/>
                  </a:cubicBezTo>
                  <a:cubicBezTo>
                    <a:pt x="8" y="209"/>
                    <a:pt x="11" y="210"/>
                    <a:pt x="14" y="211"/>
                  </a:cubicBezTo>
                  <a:cubicBezTo>
                    <a:pt x="16" y="212"/>
                    <a:pt x="17" y="214"/>
                    <a:pt x="21" y="215"/>
                  </a:cubicBezTo>
                  <a:cubicBezTo>
                    <a:pt x="24" y="215"/>
                    <a:pt x="27" y="214"/>
                    <a:pt x="25" y="216"/>
                  </a:cubicBezTo>
                  <a:cubicBezTo>
                    <a:pt x="24" y="218"/>
                    <a:pt x="20" y="219"/>
                    <a:pt x="19" y="221"/>
                  </a:cubicBezTo>
                  <a:cubicBezTo>
                    <a:pt x="17" y="224"/>
                    <a:pt x="15" y="227"/>
                    <a:pt x="17" y="227"/>
                  </a:cubicBezTo>
                  <a:cubicBezTo>
                    <a:pt x="18" y="228"/>
                    <a:pt x="18" y="228"/>
                    <a:pt x="18" y="230"/>
                  </a:cubicBezTo>
                  <a:cubicBezTo>
                    <a:pt x="19" y="232"/>
                    <a:pt x="23" y="231"/>
                    <a:pt x="26" y="231"/>
                  </a:cubicBezTo>
                  <a:cubicBezTo>
                    <a:pt x="29" y="231"/>
                    <a:pt x="33" y="229"/>
                    <a:pt x="32" y="227"/>
                  </a:cubicBezTo>
                  <a:cubicBezTo>
                    <a:pt x="32" y="226"/>
                    <a:pt x="35" y="221"/>
                    <a:pt x="36" y="221"/>
                  </a:cubicBezTo>
                  <a:cubicBezTo>
                    <a:pt x="37" y="221"/>
                    <a:pt x="35" y="228"/>
                    <a:pt x="35" y="229"/>
                  </a:cubicBezTo>
                  <a:cubicBezTo>
                    <a:pt x="35" y="230"/>
                    <a:pt x="34" y="233"/>
                    <a:pt x="32" y="235"/>
                  </a:cubicBezTo>
                  <a:cubicBezTo>
                    <a:pt x="30" y="237"/>
                    <a:pt x="30" y="238"/>
                    <a:pt x="30" y="240"/>
                  </a:cubicBezTo>
                  <a:cubicBezTo>
                    <a:pt x="31" y="242"/>
                    <a:pt x="32" y="242"/>
                    <a:pt x="31" y="243"/>
                  </a:cubicBezTo>
                  <a:cubicBezTo>
                    <a:pt x="30" y="245"/>
                    <a:pt x="30" y="246"/>
                    <a:pt x="27" y="247"/>
                  </a:cubicBezTo>
                  <a:cubicBezTo>
                    <a:pt x="24" y="248"/>
                    <a:pt x="20" y="250"/>
                    <a:pt x="23" y="250"/>
                  </a:cubicBezTo>
                  <a:cubicBezTo>
                    <a:pt x="26" y="249"/>
                    <a:pt x="29" y="250"/>
                    <a:pt x="31" y="249"/>
                  </a:cubicBezTo>
                  <a:cubicBezTo>
                    <a:pt x="34" y="248"/>
                    <a:pt x="41" y="243"/>
                    <a:pt x="44" y="244"/>
                  </a:cubicBezTo>
                  <a:cubicBezTo>
                    <a:pt x="47" y="245"/>
                    <a:pt x="48" y="247"/>
                    <a:pt x="50" y="246"/>
                  </a:cubicBezTo>
                  <a:cubicBezTo>
                    <a:pt x="52" y="245"/>
                    <a:pt x="52" y="243"/>
                    <a:pt x="54" y="246"/>
                  </a:cubicBezTo>
                  <a:cubicBezTo>
                    <a:pt x="55" y="248"/>
                    <a:pt x="57" y="252"/>
                    <a:pt x="59" y="250"/>
                  </a:cubicBezTo>
                  <a:cubicBezTo>
                    <a:pt x="62" y="248"/>
                    <a:pt x="58" y="247"/>
                    <a:pt x="59" y="246"/>
                  </a:cubicBezTo>
                  <a:cubicBezTo>
                    <a:pt x="60" y="244"/>
                    <a:pt x="64" y="240"/>
                    <a:pt x="65" y="241"/>
                  </a:cubicBezTo>
                  <a:cubicBezTo>
                    <a:pt x="66" y="242"/>
                    <a:pt x="62" y="246"/>
                    <a:pt x="66" y="246"/>
                  </a:cubicBezTo>
                  <a:cubicBezTo>
                    <a:pt x="69" y="247"/>
                    <a:pt x="74" y="244"/>
                    <a:pt x="76" y="243"/>
                  </a:cubicBezTo>
                  <a:cubicBezTo>
                    <a:pt x="78" y="241"/>
                    <a:pt x="80" y="239"/>
                    <a:pt x="79" y="242"/>
                  </a:cubicBezTo>
                  <a:cubicBezTo>
                    <a:pt x="78" y="245"/>
                    <a:pt x="76" y="246"/>
                    <a:pt x="73" y="249"/>
                  </a:cubicBezTo>
                  <a:cubicBezTo>
                    <a:pt x="70" y="251"/>
                    <a:pt x="65" y="253"/>
                    <a:pt x="64" y="256"/>
                  </a:cubicBezTo>
                  <a:cubicBezTo>
                    <a:pt x="63" y="258"/>
                    <a:pt x="61" y="262"/>
                    <a:pt x="58" y="266"/>
                  </a:cubicBezTo>
                  <a:cubicBezTo>
                    <a:pt x="54" y="270"/>
                    <a:pt x="50" y="275"/>
                    <a:pt x="48" y="276"/>
                  </a:cubicBezTo>
                  <a:cubicBezTo>
                    <a:pt x="46" y="276"/>
                    <a:pt x="40" y="276"/>
                    <a:pt x="37" y="279"/>
                  </a:cubicBezTo>
                  <a:cubicBezTo>
                    <a:pt x="34" y="281"/>
                    <a:pt x="29" y="287"/>
                    <a:pt x="26" y="288"/>
                  </a:cubicBezTo>
                  <a:cubicBezTo>
                    <a:pt x="24" y="289"/>
                    <a:pt x="25" y="286"/>
                    <a:pt x="22" y="287"/>
                  </a:cubicBezTo>
                  <a:cubicBezTo>
                    <a:pt x="19" y="288"/>
                    <a:pt x="13" y="288"/>
                    <a:pt x="9" y="291"/>
                  </a:cubicBezTo>
                  <a:cubicBezTo>
                    <a:pt x="5" y="293"/>
                    <a:pt x="4" y="295"/>
                    <a:pt x="3" y="296"/>
                  </a:cubicBezTo>
                  <a:cubicBezTo>
                    <a:pt x="2" y="297"/>
                    <a:pt x="0" y="299"/>
                    <a:pt x="3" y="299"/>
                  </a:cubicBezTo>
                  <a:cubicBezTo>
                    <a:pt x="7" y="299"/>
                    <a:pt x="7" y="300"/>
                    <a:pt x="9" y="297"/>
                  </a:cubicBezTo>
                  <a:cubicBezTo>
                    <a:pt x="11" y="295"/>
                    <a:pt x="14" y="292"/>
                    <a:pt x="14" y="294"/>
                  </a:cubicBezTo>
                  <a:cubicBezTo>
                    <a:pt x="15" y="295"/>
                    <a:pt x="12" y="297"/>
                    <a:pt x="16" y="296"/>
                  </a:cubicBezTo>
                  <a:cubicBezTo>
                    <a:pt x="20" y="294"/>
                    <a:pt x="25" y="293"/>
                    <a:pt x="29" y="291"/>
                  </a:cubicBezTo>
                  <a:cubicBezTo>
                    <a:pt x="32" y="289"/>
                    <a:pt x="31" y="288"/>
                    <a:pt x="36" y="287"/>
                  </a:cubicBezTo>
                  <a:cubicBezTo>
                    <a:pt x="41" y="287"/>
                    <a:pt x="43" y="284"/>
                    <a:pt x="46" y="282"/>
                  </a:cubicBezTo>
                  <a:cubicBezTo>
                    <a:pt x="50" y="281"/>
                    <a:pt x="71" y="274"/>
                    <a:pt x="72" y="273"/>
                  </a:cubicBezTo>
                  <a:cubicBezTo>
                    <a:pt x="74" y="271"/>
                    <a:pt x="73" y="270"/>
                    <a:pt x="77" y="268"/>
                  </a:cubicBezTo>
                  <a:cubicBezTo>
                    <a:pt x="82" y="267"/>
                    <a:pt x="85" y="262"/>
                    <a:pt x="90" y="259"/>
                  </a:cubicBezTo>
                  <a:cubicBezTo>
                    <a:pt x="94" y="257"/>
                    <a:pt x="96" y="258"/>
                    <a:pt x="98" y="257"/>
                  </a:cubicBezTo>
                  <a:cubicBezTo>
                    <a:pt x="101" y="255"/>
                    <a:pt x="99" y="254"/>
                    <a:pt x="101" y="253"/>
                  </a:cubicBezTo>
                  <a:cubicBezTo>
                    <a:pt x="103" y="251"/>
                    <a:pt x="112" y="245"/>
                    <a:pt x="112" y="243"/>
                  </a:cubicBezTo>
                  <a:cubicBezTo>
                    <a:pt x="113" y="242"/>
                    <a:pt x="113" y="242"/>
                    <a:pt x="110" y="241"/>
                  </a:cubicBezTo>
                  <a:cubicBezTo>
                    <a:pt x="108" y="240"/>
                    <a:pt x="105" y="240"/>
                    <a:pt x="109" y="237"/>
                  </a:cubicBezTo>
                  <a:cubicBezTo>
                    <a:pt x="113" y="234"/>
                    <a:pt x="116" y="230"/>
                    <a:pt x="120" y="229"/>
                  </a:cubicBezTo>
                  <a:cubicBezTo>
                    <a:pt x="123" y="229"/>
                    <a:pt x="124" y="225"/>
                    <a:pt x="125" y="223"/>
                  </a:cubicBezTo>
                  <a:cubicBezTo>
                    <a:pt x="127" y="221"/>
                    <a:pt x="131" y="215"/>
                    <a:pt x="135" y="213"/>
                  </a:cubicBezTo>
                  <a:cubicBezTo>
                    <a:pt x="138" y="212"/>
                    <a:pt x="143" y="210"/>
                    <a:pt x="144" y="210"/>
                  </a:cubicBezTo>
                  <a:cubicBezTo>
                    <a:pt x="146" y="209"/>
                    <a:pt x="150" y="204"/>
                    <a:pt x="152" y="204"/>
                  </a:cubicBezTo>
                  <a:cubicBezTo>
                    <a:pt x="153" y="205"/>
                    <a:pt x="153" y="206"/>
                    <a:pt x="155" y="205"/>
                  </a:cubicBezTo>
                  <a:cubicBezTo>
                    <a:pt x="157" y="204"/>
                    <a:pt x="163" y="201"/>
                    <a:pt x="162" y="202"/>
                  </a:cubicBezTo>
                  <a:cubicBezTo>
                    <a:pt x="160" y="204"/>
                    <a:pt x="158" y="208"/>
                    <a:pt x="158" y="209"/>
                  </a:cubicBezTo>
                  <a:cubicBezTo>
                    <a:pt x="158" y="210"/>
                    <a:pt x="161" y="212"/>
                    <a:pt x="159" y="212"/>
                  </a:cubicBezTo>
                  <a:cubicBezTo>
                    <a:pt x="157" y="212"/>
                    <a:pt x="153" y="212"/>
                    <a:pt x="152" y="212"/>
                  </a:cubicBezTo>
                  <a:cubicBezTo>
                    <a:pt x="151" y="212"/>
                    <a:pt x="152" y="210"/>
                    <a:pt x="149" y="211"/>
                  </a:cubicBezTo>
                  <a:cubicBezTo>
                    <a:pt x="146" y="213"/>
                    <a:pt x="142" y="214"/>
                    <a:pt x="142" y="215"/>
                  </a:cubicBezTo>
                  <a:cubicBezTo>
                    <a:pt x="141" y="216"/>
                    <a:pt x="136" y="225"/>
                    <a:pt x="134" y="227"/>
                  </a:cubicBezTo>
                  <a:cubicBezTo>
                    <a:pt x="132" y="229"/>
                    <a:pt x="132" y="231"/>
                    <a:pt x="134" y="230"/>
                  </a:cubicBezTo>
                  <a:cubicBezTo>
                    <a:pt x="136" y="229"/>
                    <a:pt x="138" y="228"/>
                    <a:pt x="137" y="229"/>
                  </a:cubicBezTo>
                  <a:cubicBezTo>
                    <a:pt x="137" y="230"/>
                    <a:pt x="130" y="234"/>
                    <a:pt x="130" y="235"/>
                  </a:cubicBezTo>
                  <a:cubicBezTo>
                    <a:pt x="129" y="237"/>
                    <a:pt x="135" y="236"/>
                    <a:pt x="137" y="235"/>
                  </a:cubicBezTo>
                  <a:cubicBezTo>
                    <a:pt x="139" y="233"/>
                    <a:pt x="142" y="233"/>
                    <a:pt x="145" y="232"/>
                  </a:cubicBezTo>
                  <a:cubicBezTo>
                    <a:pt x="148" y="231"/>
                    <a:pt x="152" y="227"/>
                    <a:pt x="155" y="227"/>
                  </a:cubicBezTo>
                  <a:cubicBezTo>
                    <a:pt x="159" y="227"/>
                    <a:pt x="164" y="227"/>
                    <a:pt x="167" y="225"/>
                  </a:cubicBezTo>
                  <a:cubicBezTo>
                    <a:pt x="171" y="223"/>
                    <a:pt x="176" y="223"/>
                    <a:pt x="176" y="221"/>
                  </a:cubicBezTo>
                  <a:cubicBezTo>
                    <a:pt x="176" y="220"/>
                    <a:pt x="171" y="217"/>
                    <a:pt x="170" y="216"/>
                  </a:cubicBezTo>
                  <a:cubicBezTo>
                    <a:pt x="169" y="215"/>
                    <a:pt x="171" y="210"/>
                    <a:pt x="172" y="211"/>
                  </a:cubicBezTo>
                  <a:cubicBezTo>
                    <a:pt x="174" y="211"/>
                    <a:pt x="175" y="211"/>
                    <a:pt x="177" y="211"/>
                  </a:cubicBezTo>
                  <a:cubicBezTo>
                    <a:pt x="178" y="211"/>
                    <a:pt x="180" y="213"/>
                    <a:pt x="183" y="212"/>
                  </a:cubicBezTo>
                  <a:cubicBezTo>
                    <a:pt x="185" y="211"/>
                    <a:pt x="187" y="211"/>
                    <a:pt x="187" y="212"/>
                  </a:cubicBezTo>
                  <a:cubicBezTo>
                    <a:pt x="187" y="213"/>
                    <a:pt x="184" y="215"/>
                    <a:pt x="187" y="215"/>
                  </a:cubicBezTo>
                  <a:cubicBezTo>
                    <a:pt x="190" y="214"/>
                    <a:pt x="190" y="214"/>
                    <a:pt x="191" y="216"/>
                  </a:cubicBezTo>
                  <a:cubicBezTo>
                    <a:pt x="192" y="218"/>
                    <a:pt x="195" y="220"/>
                    <a:pt x="197" y="219"/>
                  </a:cubicBezTo>
                  <a:cubicBezTo>
                    <a:pt x="200" y="219"/>
                    <a:pt x="202" y="219"/>
                    <a:pt x="203" y="220"/>
                  </a:cubicBezTo>
                  <a:cubicBezTo>
                    <a:pt x="204" y="222"/>
                    <a:pt x="204" y="224"/>
                    <a:pt x="207" y="224"/>
                  </a:cubicBezTo>
                  <a:cubicBezTo>
                    <a:pt x="209" y="224"/>
                    <a:pt x="214" y="225"/>
                    <a:pt x="220" y="225"/>
                  </a:cubicBezTo>
                  <a:cubicBezTo>
                    <a:pt x="226" y="226"/>
                    <a:pt x="232" y="229"/>
                    <a:pt x="235" y="229"/>
                  </a:cubicBezTo>
                  <a:cubicBezTo>
                    <a:pt x="237" y="229"/>
                    <a:pt x="248" y="224"/>
                    <a:pt x="247" y="225"/>
                  </a:cubicBezTo>
                  <a:cubicBezTo>
                    <a:pt x="247" y="227"/>
                    <a:pt x="242" y="229"/>
                    <a:pt x="244" y="232"/>
                  </a:cubicBezTo>
                  <a:cubicBezTo>
                    <a:pt x="246" y="235"/>
                    <a:pt x="248" y="238"/>
                    <a:pt x="251" y="238"/>
                  </a:cubicBezTo>
                  <a:cubicBezTo>
                    <a:pt x="254" y="238"/>
                    <a:pt x="257" y="238"/>
                    <a:pt x="256" y="241"/>
                  </a:cubicBezTo>
                  <a:cubicBezTo>
                    <a:pt x="256" y="244"/>
                    <a:pt x="255" y="249"/>
                    <a:pt x="257" y="249"/>
                  </a:cubicBezTo>
                  <a:cubicBezTo>
                    <a:pt x="259" y="249"/>
                    <a:pt x="261" y="249"/>
                    <a:pt x="262" y="250"/>
                  </a:cubicBezTo>
                  <a:cubicBezTo>
                    <a:pt x="264" y="252"/>
                    <a:pt x="265" y="254"/>
                    <a:pt x="266" y="252"/>
                  </a:cubicBezTo>
                  <a:cubicBezTo>
                    <a:pt x="268" y="251"/>
                    <a:pt x="271" y="249"/>
                    <a:pt x="270" y="247"/>
                  </a:cubicBezTo>
                  <a:cubicBezTo>
                    <a:pt x="269" y="246"/>
                    <a:pt x="269" y="242"/>
                    <a:pt x="270" y="242"/>
                  </a:cubicBezTo>
                  <a:cubicBezTo>
                    <a:pt x="271" y="243"/>
                    <a:pt x="274" y="245"/>
                    <a:pt x="274" y="248"/>
                  </a:cubicBezTo>
                  <a:cubicBezTo>
                    <a:pt x="274" y="250"/>
                    <a:pt x="275" y="253"/>
                    <a:pt x="276" y="253"/>
                  </a:cubicBezTo>
                  <a:cubicBezTo>
                    <a:pt x="277" y="253"/>
                    <a:pt x="280" y="245"/>
                    <a:pt x="279" y="243"/>
                  </a:cubicBezTo>
                  <a:cubicBezTo>
                    <a:pt x="279" y="241"/>
                    <a:pt x="280" y="234"/>
                    <a:pt x="281" y="235"/>
                  </a:cubicBezTo>
                  <a:cubicBezTo>
                    <a:pt x="283" y="236"/>
                    <a:pt x="283" y="238"/>
                    <a:pt x="283" y="241"/>
                  </a:cubicBezTo>
                  <a:cubicBezTo>
                    <a:pt x="283" y="244"/>
                    <a:pt x="280" y="251"/>
                    <a:pt x="282" y="252"/>
                  </a:cubicBezTo>
                  <a:cubicBezTo>
                    <a:pt x="284" y="253"/>
                    <a:pt x="286" y="253"/>
                    <a:pt x="288" y="253"/>
                  </a:cubicBezTo>
                  <a:cubicBezTo>
                    <a:pt x="290" y="253"/>
                    <a:pt x="290" y="256"/>
                    <a:pt x="293" y="258"/>
                  </a:cubicBezTo>
                  <a:cubicBezTo>
                    <a:pt x="296" y="260"/>
                    <a:pt x="295" y="264"/>
                    <a:pt x="294" y="266"/>
                  </a:cubicBezTo>
                  <a:cubicBezTo>
                    <a:pt x="294" y="267"/>
                    <a:pt x="297" y="267"/>
                    <a:pt x="298" y="270"/>
                  </a:cubicBezTo>
                  <a:cubicBezTo>
                    <a:pt x="299" y="272"/>
                    <a:pt x="296" y="276"/>
                    <a:pt x="297" y="278"/>
                  </a:cubicBezTo>
                  <a:cubicBezTo>
                    <a:pt x="299" y="281"/>
                    <a:pt x="302" y="281"/>
                    <a:pt x="302" y="283"/>
                  </a:cubicBezTo>
                  <a:cubicBezTo>
                    <a:pt x="301" y="285"/>
                    <a:pt x="298" y="288"/>
                    <a:pt x="302" y="287"/>
                  </a:cubicBezTo>
                  <a:cubicBezTo>
                    <a:pt x="305" y="286"/>
                    <a:pt x="307" y="285"/>
                    <a:pt x="308" y="286"/>
                  </a:cubicBezTo>
                  <a:cubicBezTo>
                    <a:pt x="309" y="286"/>
                    <a:pt x="310" y="291"/>
                    <a:pt x="308" y="293"/>
                  </a:cubicBezTo>
                  <a:cubicBezTo>
                    <a:pt x="307" y="295"/>
                    <a:pt x="309" y="297"/>
                    <a:pt x="307" y="298"/>
                  </a:cubicBezTo>
                  <a:cubicBezTo>
                    <a:pt x="305" y="300"/>
                    <a:pt x="305" y="301"/>
                    <a:pt x="307" y="302"/>
                  </a:cubicBezTo>
                  <a:cubicBezTo>
                    <a:pt x="309" y="302"/>
                    <a:pt x="313" y="298"/>
                    <a:pt x="312" y="300"/>
                  </a:cubicBezTo>
                  <a:cubicBezTo>
                    <a:pt x="312" y="300"/>
                    <a:pt x="312" y="300"/>
                    <a:pt x="312" y="301"/>
                  </a:cubicBezTo>
                  <a:cubicBezTo>
                    <a:pt x="311" y="302"/>
                    <a:pt x="309" y="303"/>
                    <a:pt x="308" y="305"/>
                  </a:cubicBezTo>
                  <a:cubicBezTo>
                    <a:pt x="308" y="305"/>
                    <a:pt x="308" y="305"/>
                    <a:pt x="308" y="305"/>
                  </a:cubicBezTo>
                  <a:cubicBezTo>
                    <a:pt x="307" y="306"/>
                    <a:pt x="307" y="306"/>
                    <a:pt x="306" y="307"/>
                  </a:cubicBezTo>
                  <a:cubicBezTo>
                    <a:pt x="305" y="310"/>
                    <a:pt x="308" y="312"/>
                    <a:pt x="308" y="313"/>
                  </a:cubicBezTo>
                  <a:cubicBezTo>
                    <a:pt x="308" y="315"/>
                    <a:pt x="310" y="316"/>
                    <a:pt x="306" y="317"/>
                  </a:cubicBezTo>
                  <a:cubicBezTo>
                    <a:pt x="302" y="318"/>
                    <a:pt x="304" y="320"/>
                    <a:pt x="306" y="321"/>
                  </a:cubicBezTo>
                  <a:cubicBezTo>
                    <a:pt x="309" y="322"/>
                    <a:pt x="311" y="322"/>
                    <a:pt x="312" y="321"/>
                  </a:cubicBezTo>
                  <a:cubicBezTo>
                    <a:pt x="312" y="319"/>
                    <a:pt x="316" y="314"/>
                    <a:pt x="317" y="316"/>
                  </a:cubicBezTo>
                  <a:cubicBezTo>
                    <a:pt x="319" y="318"/>
                    <a:pt x="320" y="321"/>
                    <a:pt x="319" y="322"/>
                  </a:cubicBezTo>
                  <a:cubicBezTo>
                    <a:pt x="317" y="322"/>
                    <a:pt x="315" y="322"/>
                    <a:pt x="314" y="324"/>
                  </a:cubicBezTo>
                  <a:cubicBezTo>
                    <a:pt x="313" y="325"/>
                    <a:pt x="316" y="326"/>
                    <a:pt x="317" y="328"/>
                  </a:cubicBezTo>
                  <a:cubicBezTo>
                    <a:pt x="318" y="329"/>
                    <a:pt x="318" y="337"/>
                    <a:pt x="321" y="335"/>
                  </a:cubicBezTo>
                  <a:cubicBezTo>
                    <a:pt x="323" y="334"/>
                    <a:pt x="329" y="332"/>
                    <a:pt x="329" y="332"/>
                  </a:cubicBezTo>
                  <a:cubicBezTo>
                    <a:pt x="329" y="333"/>
                    <a:pt x="324" y="339"/>
                    <a:pt x="322" y="341"/>
                  </a:cubicBezTo>
                  <a:cubicBezTo>
                    <a:pt x="320" y="342"/>
                    <a:pt x="316" y="347"/>
                    <a:pt x="315" y="349"/>
                  </a:cubicBezTo>
                  <a:cubicBezTo>
                    <a:pt x="314" y="351"/>
                    <a:pt x="313" y="351"/>
                    <a:pt x="314" y="353"/>
                  </a:cubicBezTo>
                  <a:cubicBezTo>
                    <a:pt x="315" y="355"/>
                    <a:pt x="317" y="356"/>
                    <a:pt x="319" y="356"/>
                  </a:cubicBezTo>
                  <a:cubicBezTo>
                    <a:pt x="321" y="356"/>
                    <a:pt x="322" y="356"/>
                    <a:pt x="321" y="358"/>
                  </a:cubicBezTo>
                  <a:cubicBezTo>
                    <a:pt x="321" y="359"/>
                    <a:pt x="320" y="360"/>
                    <a:pt x="325" y="361"/>
                  </a:cubicBezTo>
                  <a:cubicBezTo>
                    <a:pt x="330" y="361"/>
                    <a:pt x="333" y="360"/>
                    <a:pt x="334" y="361"/>
                  </a:cubicBezTo>
                  <a:cubicBezTo>
                    <a:pt x="334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5" y="362"/>
                    <a:pt x="335" y="362"/>
                    <a:pt x="336" y="362"/>
                  </a:cubicBezTo>
                  <a:cubicBezTo>
                    <a:pt x="339" y="362"/>
                    <a:pt x="341" y="359"/>
                    <a:pt x="340" y="362"/>
                  </a:cubicBezTo>
                  <a:cubicBezTo>
                    <a:pt x="339" y="364"/>
                    <a:pt x="336" y="366"/>
                    <a:pt x="337" y="368"/>
                  </a:cubicBezTo>
                  <a:cubicBezTo>
                    <a:pt x="338" y="370"/>
                    <a:pt x="340" y="368"/>
                    <a:pt x="340" y="370"/>
                  </a:cubicBezTo>
                  <a:cubicBezTo>
                    <a:pt x="340" y="372"/>
                    <a:pt x="340" y="376"/>
                    <a:pt x="343" y="375"/>
                  </a:cubicBezTo>
                  <a:cubicBezTo>
                    <a:pt x="346" y="374"/>
                    <a:pt x="345" y="374"/>
                    <a:pt x="347" y="377"/>
                  </a:cubicBezTo>
                  <a:cubicBezTo>
                    <a:pt x="348" y="378"/>
                    <a:pt x="348" y="378"/>
                    <a:pt x="348" y="379"/>
                  </a:cubicBezTo>
                  <a:cubicBezTo>
                    <a:pt x="348" y="379"/>
                    <a:pt x="348" y="379"/>
                    <a:pt x="348" y="379"/>
                  </a:cubicBezTo>
                  <a:cubicBezTo>
                    <a:pt x="349" y="379"/>
                    <a:pt x="349" y="380"/>
                    <a:pt x="349" y="380"/>
                  </a:cubicBezTo>
                  <a:cubicBezTo>
                    <a:pt x="349" y="380"/>
                    <a:pt x="349" y="380"/>
                    <a:pt x="349" y="380"/>
                  </a:cubicBezTo>
                  <a:cubicBezTo>
                    <a:pt x="349" y="381"/>
                    <a:pt x="349" y="381"/>
                    <a:pt x="349" y="381"/>
                  </a:cubicBezTo>
                  <a:cubicBezTo>
                    <a:pt x="349" y="382"/>
                    <a:pt x="349" y="382"/>
                    <a:pt x="349" y="383"/>
                  </a:cubicBezTo>
                  <a:cubicBezTo>
                    <a:pt x="348" y="385"/>
                    <a:pt x="349" y="389"/>
                    <a:pt x="349" y="391"/>
                  </a:cubicBezTo>
                  <a:cubicBezTo>
                    <a:pt x="349" y="393"/>
                    <a:pt x="347" y="397"/>
                    <a:pt x="346" y="396"/>
                  </a:cubicBezTo>
                  <a:cubicBezTo>
                    <a:pt x="346" y="395"/>
                    <a:pt x="344" y="391"/>
                    <a:pt x="341" y="392"/>
                  </a:cubicBezTo>
                  <a:cubicBezTo>
                    <a:pt x="339" y="393"/>
                    <a:pt x="332" y="392"/>
                    <a:pt x="330" y="391"/>
                  </a:cubicBezTo>
                  <a:cubicBezTo>
                    <a:pt x="328" y="390"/>
                    <a:pt x="327" y="392"/>
                    <a:pt x="327" y="395"/>
                  </a:cubicBezTo>
                  <a:cubicBezTo>
                    <a:pt x="328" y="398"/>
                    <a:pt x="328" y="408"/>
                    <a:pt x="325" y="415"/>
                  </a:cubicBezTo>
                  <a:cubicBezTo>
                    <a:pt x="321" y="421"/>
                    <a:pt x="319" y="432"/>
                    <a:pt x="317" y="435"/>
                  </a:cubicBezTo>
                  <a:cubicBezTo>
                    <a:pt x="315" y="438"/>
                    <a:pt x="310" y="452"/>
                    <a:pt x="307" y="455"/>
                  </a:cubicBezTo>
                  <a:cubicBezTo>
                    <a:pt x="305" y="457"/>
                    <a:pt x="305" y="461"/>
                    <a:pt x="305" y="464"/>
                  </a:cubicBezTo>
                  <a:cubicBezTo>
                    <a:pt x="306" y="467"/>
                    <a:pt x="305" y="468"/>
                    <a:pt x="303" y="473"/>
                  </a:cubicBezTo>
                  <a:cubicBezTo>
                    <a:pt x="301" y="478"/>
                    <a:pt x="297" y="487"/>
                    <a:pt x="298" y="490"/>
                  </a:cubicBezTo>
                  <a:cubicBezTo>
                    <a:pt x="299" y="493"/>
                    <a:pt x="302" y="497"/>
                    <a:pt x="300" y="501"/>
                  </a:cubicBezTo>
                  <a:cubicBezTo>
                    <a:pt x="299" y="505"/>
                    <a:pt x="298" y="508"/>
                    <a:pt x="300" y="511"/>
                  </a:cubicBezTo>
                  <a:cubicBezTo>
                    <a:pt x="301" y="513"/>
                    <a:pt x="304" y="517"/>
                    <a:pt x="304" y="521"/>
                  </a:cubicBezTo>
                  <a:cubicBezTo>
                    <a:pt x="304" y="526"/>
                    <a:pt x="303" y="529"/>
                    <a:pt x="306" y="531"/>
                  </a:cubicBezTo>
                  <a:cubicBezTo>
                    <a:pt x="308" y="534"/>
                    <a:pt x="307" y="541"/>
                    <a:pt x="309" y="546"/>
                  </a:cubicBezTo>
                  <a:cubicBezTo>
                    <a:pt x="311" y="550"/>
                    <a:pt x="313" y="552"/>
                    <a:pt x="314" y="555"/>
                  </a:cubicBezTo>
                  <a:cubicBezTo>
                    <a:pt x="314" y="558"/>
                    <a:pt x="320" y="557"/>
                    <a:pt x="323" y="559"/>
                  </a:cubicBezTo>
                  <a:cubicBezTo>
                    <a:pt x="326" y="561"/>
                    <a:pt x="330" y="561"/>
                    <a:pt x="333" y="562"/>
                  </a:cubicBezTo>
                  <a:cubicBezTo>
                    <a:pt x="336" y="563"/>
                    <a:pt x="335" y="565"/>
                    <a:pt x="336" y="567"/>
                  </a:cubicBezTo>
                  <a:cubicBezTo>
                    <a:pt x="336" y="568"/>
                    <a:pt x="336" y="568"/>
                    <a:pt x="337" y="569"/>
                  </a:cubicBezTo>
                  <a:cubicBezTo>
                    <a:pt x="337" y="569"/>
                    <a:pt x="337" y="569"/>
                    <a:pt x="337" y="569"/>
                  </a:cubicBezTo>
                  <a:cubicBezTo>
                    <a:pt x="337" y="570"/>
                    <a:pt x="337" y="571"/>
                    <a:pt x="337" y="571"/>
                  </a:cubicBezTo>
                  <a:cubicBezTo>
                    <a:pt x="337" y="571"/>
                    <a:pt x="337" y="571"/>
                    <a:pt x="337" y="571"/>
                  </a:cubicBezTo>
                  <a:cubicBezTo>
                    <a:pt x="337" y="572"/>
                    <a:pt x="338" y="573"/>
                    <a:pt x="338" y="574"/>
                  </a:cubicBezTo>
                  <a:cubicBezTo>
                    <a:pt x="338" y="574"/>
                    <a:pt x="338" y="575"/>
                    <a:pt x="338" y="575"/>
                  </a:cubicBezTo>
                  <a:cubicBezTo>
                    <a:pt x="338" y="576"/>
                    <a:pt x="338" y="577"/>
                    <a:pt x="339" y="577"/>
                  </a:cubicBezTo>
                  <a:cubicBezTo>
                    <a:pt x="339" y="578"/>
                    <a:pt x="339" y="578"/>
                    <a:pt x="339" y="578"/>
                  </a:cubicBezTo>
                  <a:cubicBezTo>
                    <a:pt x="339" y="579"/>
                    <a:pt x="339" y="580"/>
                    <a:pt x="339" y="581"/>
                  </a:cubicBezTo>
                  <a:cubicBezTo>
                    <a:pt x="339" y="581"/>
                    <a:pt x="339" y="582"/>
                    <a:pt x="339" y="582"/>
                  </a:cubicBezTo>
                  <a:cubicBezTo>
                    <a:pt x="340" y="583"/>
                    <a:pt x="340" y="584"/>
                    <a:pt x="340" y="584"/>
                  </a:cubicBezTo>
                  <a:cubicBezTo>
                    <a:pt x="340" y="585"/>
                    <a:pt x="340" y="585"/>
                    <a:pt x="340" y="585"/>
                  </a:cubicBezTo>
                  <a:cubicBezTo>
                    <a:pt x="340" y="586"/>
                    <a:pt x="340" y="587"/>
                    <a:pt x="340" y="588"/>
                  </a:cubicBezTo>
                  <a:cubicBezTo>
                    <a:pt x="340" y="588"/>
                    <a:pt x="340" y="588"/>
                    <a:pt x="341" y="588"/>
                  </a:cubicBezTo>
                  <a:cubicBezTo>
                    <a:pt x="341" y="589"/>
                    <a:pt x="341" y="590"/>
                    <a:pt x="341" y="590"/>
                  </a:cubicBezTo>
                  <a:cubicBezTo>
                    <a:pt x="341" y="595"/>
                    <a:pt x="345" y="603"/>
                    <a:pt x="344" y="607"/>
                  </a:cubicBezTo>
                  <a:cubicBezTo>
                    <a:pt x="343" y="611"/>
                    <a:pt x="347" y="614"/>
                    <a:pt x="349" y="616"/>
                  </a:cubicBezTo>
                  <a:cubicBezTo>
                    <a:pt x="351" y="618"/>
                    <a:pt x="356" y="623"/>
                    <a:pt x="353" y="627"/>
                  </a:cubicBezTo>
                  <a:cubicBezTo>
                    <a:pt x="351" y="632"/>
                    <a:pt x="350" y="634"/>
                    <a:pt x="348" y="634"/>
                  </a:cubicBezTo>
                  <a:cubicBezTo>
                    <a:pt x="345" y="634"/>
                    <a:pt x="347" y="636"/>
                    <a:pt x="349" y="638"/>
                  </a:cubicBezTo>
                  <a:cubicBezTo>
                    <a:pt x="350" y="640"/>
                    <a:pt x="355" y="644"/>
                    <a:pt x="357" y="644"/>
                  </a:cubicBezTo>
                  <a:cubicBezTo>
                    <a:pt x="359" y="643"/>
                    <a:pt x="362" y="645"/>
                    <a:pt x="363" y="646"/>
                  </a:cubicBezTo>
                  <a:cubicBezTo>
                    <a:pt x="365" y="648"/>
                    <a:pt x="366" y="654"/>
                    <a:pt x="365" y="657"/>
                  </a:cubicBezTo>
                  <a:cubicBezTo>
                    <a:pt x="364" y="659"/>
                    <a:pt x="363" y="663"/>
                    <a:pt x="365" y="665"/>
                  </a:cubicBezTo>
                  <a:cubicBezTo>
                    <a:pt x="367" y="667"/>
                    <a:pt x="376" y="676"/>
                    <a:pt x="375" y="679"/>
                  </a:cubicBezTo>
                  <a:cubicBezTo>
                    <a:pt x="375" y="682"/>
                    <a:pt x="378" y="687"/>
                    <a:pt x="379" y="686"/>
                  </a:cubicBezTo>
                  <a:cubicBezTo>
                    <a:pt x="381" y="684"/>
                    <a:pt x="385" y="684"/>
                    <a:pt x="385" y="680"/>
                  </a:cubicBezTo>
                  <a:cubicBezTo>
                    <a:pt x="385" y="677"/>
                    <a:pt x="378" y="669"/>
                    <a:pt x="376" y="667"/>
                  </a:cubicBezTo>
                  <a:cubicBezTo>
                    <a:pt x="375" y="666"/>
                    <a:pt x="381" y="666"/>
                    <a:pt x="379" y="663"/>
                  </a:cubicBezTo>
                  <a:cubicBezTo>
                    <a:pt x="377" y="659"/>
                    <a:pt x="374" y="655"/>
                    <a:pt x="375" y="653"/>
                  </a:cubicBezTo>
                  <a:cubicBezTo>
                    <a:pt x="375" y="652"/>
                    <a:pt x="380" y="654"/>
                    <a:pt x="377" y="650"/>
                  </a:cubicBezTo>
                  <a:cubicBezTo>
                    <a:pt x="374" y="645"/>
                    <a:pt x="373" y="640"/>
                    <a:pt x="372" y="638"/>
                  </a:cubicBezTo>
                  <a:cubicBezTo>
                    <a:pt x="371" y="635"/>
                    <a:pt x="369" y="633"/>
                    <a:pt x="368" y="628"/>
                  </a:cubicBezTo>
                  <a:cubicBezTo>
                    <a:pt x="367" y="623"/>
                    <a:pt x="362" y="618"/>
                    <a:pt x="361" y="616"/>
                  </a:cubicBezTo>
                  <a:cubicBezTo>
                    <a:pt x="360" y="613"/>
                    <a:pt x="354" y="609"/>
                    <a:pt x="355" y="607"/>
                  </a:cubicBezTo>
                  <a:cubicBezTo>
                    <a:pt x="356" y="605"/>
                    <a:pt x="357" y="600"/>
                    <a:pt x="357" y="597"/>
                  </a:cubicBezTo>
                  <a:cubicBezTo>
                    <a:pt x="356" y="595"/>
                    <a:pt x="359" y="593"/>
                    <a:pt x="359" y="591"/>
                  </a:cubicBezTo>
                  <a:cubicBezTo>
                    <a:pt x="359" y="589"/>
                    <a:pt x="362" y="587"/>
                    <a:pt x="362" y="588"/>
                  </a:cubicBezTo>
                  <a:cubicBezTo>
                    <a:pt x="362" y="589"/>
                    <a:pt x="366" y="592"/>
                    <a:pt x="366" y="592"/>
                  </a:cubicBezTo>
                  <a:cubicBezTo>
                    <a:pt x="366" y="592"/>
                    <a:pt x="369" y="593"/>
                    <a:pt x="371" y="595"/>
                  </a:cubicBezTo>
                  <a:cubicBezTo>
                    <a:pt x="373" y="597"/>
                    <a:pt x="375" y="595"/>
                    <a:pt x="374" y="598"/>
                  </a:cubicBezTo>
                  <a:cubicBezTo>
                    <a:pt x="373" y="602"/>
                    <a:pt x="372" y="606"/>
                    <a:pt x="374" y="606"/>
                  </a:cubicBezTo>
                  <a:cubicBezTo>
                    <a:pt x="375" y="606"/>
                    <a:pt x="373" y="614"/>
                    <a:pt x="375" y="615"/>
                  </a:cubicBezTo>
                  <a:cubicBezTo>
                    <a:pt x="377" y="616"/>
                    <a:pt x="376" y="622"/>
                    <a:pt x="378" y="625"/>
                  </a:cubicBezTo>
                  <a:cubicBezTo>
                    <a:pt x="381" y="628"/>
                    <a:pt x="383" y="630"/>
                    <a:pt x="387" y="634"/>
                  </a:cubicBezTo>
                  <a:cubicBezTo>
                    <a:pt x="391" y="637"/>
                    <a:pt x="399" y="645"/>
                    <a:pt x="399" y="647"/>
                  </a:cubicBezTo>
                  <a:cubicBezTo>
                    <a:pt x="398" y="648"/>
                    <a:pt x="395" y="651"/>
                    <a:pt x="397" y="653"/>
                  </a:cubicBezTo>
                  <a:cubicBezTo>
                    <a:pt x="398" y="655"/>
                    <a:pt x="402" y="657"/>
                    <a:pt x="405" y="660"/>
                  </a:cubicBezTo>
                  <a:cubicBezTo>
                    <a:pt x="407" y="663"/>
                    <a:pt x="411" y="668"/>
                    <a:pt x="411" y="671"/>
                  </a:cubicBezTo>
                  <a:cubicBezTo>
                    <a:pt x="411" y="673"/>
                    <a:pt x="413" y="676"/>
                    <a:pt x="416" y="679"/>
                  </a:cubicBezTo>
                  <a:cubicBezTo>
                    <a:pt x="418" y="681"/>
                    <a:pt x="420" y="688"/>
                    <a:pt x="420" y="691"/>
                  </a:cubicBezTo>
                  <a:cubicBezTo>
                    <a:pt x="421" y="694"/>
                    <a:pt x="420" y="704"/>
                    <a:pt x="419" y="706"/>
                  </a:cubicBezTo>
                  <a:cubicBezTo>
                    <a:pt x="418" y="707"/>
                    <a:pt x="413" y="711"/>
                    <a:pt x="413" y="713"/>
                  </a:cubicBezTo>
                  <a:cubicBezTo>
                    <a:pt x="413" y="714"/>
                    <a:pt x="411" y="716"/>
                    <a:pt x="415" y="721"/>
                  </a:cubicBezTo>
                  <a:cubicBezTo>
                    <a:pt x="419" y="725"/>
                    <a:pt x="429" y="732"/>
                    <a:pt x="434" y="735"/>
                  </a:cubicBezTo>
                  <a:cubicBezTo>
                    <a:pt x="438" y="738"/>
                    <a:pt x="443" y="737"/>
                    <a:pt x="445" y="739"/>
                  </a:cubicBezTo>
                  <a:cubicBezTo>
                    <a:pt x="447" y="741"/>
                    <a:pt x="451" y="743"/>
                    <a:pt x="455" y="745"/>
                  </a:cubicBezTo>
                  <a:cubicBezTo>
                    <a:pt x="459" y="746"/>
                    <a:pt x="474" y="750"/>
                    <a:pt x="476" y="753"/>
                  </a:cubicBezTo>
                  <a:cubicBezTo>
                    <a:pt x="478" y="755"/>
                    <a:pt x="481" y="758"/>
                    <a:pt x="485" y="758"/>
                  </a:cubicBezTo>
                  <a:cubicBezTo>
                    <a:pt x="488" y="759"/>
                    <a:pt x="495" y="762"/>
                    <a:pt x="499" y="761"/>
                  </a:cubicBezTo>
                  <a:cubicBezTo>
                    <a:pt x="503" y="760"/>
                    <a:pt x="514" y="752"/>
                    <a:pt x="519" y="754"/>
                  </a:cubicBezTo>
                  <a:cubicBezTo>
                    <a:pt x="523" y="756"/>
                    <a:pt x="525" y="756"/>
                    <a:pt x="527" y="758"/>
                  </a:cubicBezTo>
                  <a:cubicBezTo>
                    <a:pt x="529" y="760"/>
                    <a:pt x="531" y="767"/>
                    <a:pt x="535" y="771"/>
                  </a:cubicBezTo>
                  <a:cubicBezTo>
                    <a:pt x="535" y="772"/>
                    <a:pt x="536" y="772"/>
                    <a:pt x="536" y="773"/>
                  </a:cubicBezTo>
                  <a:cubicBezTo>
                    <a:pt x="537" y="774"/>
                    <a:pt x="538" y="775"/>
                    <a:pt x="538" y="776"/>
                  </a:cubicBezTo>
                  <a:cubicBezTo>
                    <a:pt x="539" y="776"/>
                    <a:pt x="539" y="776"/>
                    <a:pt x="539" y="776"/>
                  </a:cubicBezTo>
                  <a:cubicBezTo>
                    <a:pt x="539" y="776"/>
                    <a:pt x="539" y="776"/>
                    <a:pt x="540" y="777"/>
                  </a:cubicBezTo>
                  <a:cubicBezTo>
                    <a:pt x="540" y="777"/>
                    <a:pt x="540" y="777"/>
                    <a:pt x="540" y="777"/>
                  </a:cubicBezTo>
                  <a:cubicBezTo>
                    <a:pt x="540" y="777"/>
                    <a:pt x="541" y="777"/>
                    <a:pt x="541" y="777"/>
                  </a:cubicBezTo>
                  <a:cubicBezTo>
                    <a:pt x="541" y="777"/>
                    <a:pt x="541" y="777"/>
                    <a:pt x="541" y="778"/>
                  </a:cubicBezTo>
                  <a:cubicBezTo>
                    <a:pt x="542" y="778"/>
                    <a:pt x="542" y="778"/>
                    <a:pt x="543" y="778"/>
                  </a:cubicBezTo>
                  <a:cubicBezTo>
                    <a:pt x="543" y="778"/>
                    <a:pt x="543" y="778"/>
                    <a:pt x="543" y="778"/>
                  </a:cubicBezTo>
                  <a:cubicBezTo>
                    <a:pt x="544" y="778"/>
                    <a:pt x="545" y="778"/>
                    <a:pt x="546" y="779"/>
                  </a:cubicBezTo>
                  <a:cubicBezTo>
                    <a:pt x="548" y="779"/>
                    <a:pt x="550" y="779"/>
                    <a:pt x="551" y="779"/>
                  </a:cubicBezTo>
                  <a:cubicBezTo>
                    <a:pt x="552" y="779"/>
                    <a:pt x="553" y="779"/>
                    <a:pt x="554" y="779"/>
                  </a:cubicBezTo>
                  <a:cubicBezTo>
                    <a:pt x="554" y="780"/>
                    <a:pt x="555" y="780"/>
                    <a:pt x="556" y="780"/>
                  </a:cubicBezTo>
                  <a:cubicBezTo>
                    <a:pt x="556" y="780"/>
                    <a:pt x="557" y="780"/>
                    <a:pt x="557" y="780"/>
                  </a:cubicBezTo>
                  <a:cubicBezTo>
                    <a:pt x="558" y="780"/>
                    <a:pt x="558" y="780"/>
                    <a:pt x="558" y="780"/>
                  </a:cubicBezTo>
                  <a:cubicBezTo>
                    <a:pt x="559" y="780"/>
                    <a:pt x="560" y="781"/>
                    <a:pt x="560" y="781"/>
                  </a:cubicBezTo>
                  <a:cubicBezTo>
                    <a:pt x="562" y="782"/>
                    <a:pt x="572" y="789"/>
                    <a:pt x="575" y="789"/>
                  </a:cubicBezTo>
                  <a:cubicBezTo>
                    <a:pt x="576" y="789"/>
                    <a:pt x="577" y="788"/>
                    <a:pt x="577" y="788"/>
                  </a:cubicBezTo>
                  <a:cubicBezTo>
                    <a:pt x="578" y="788"/>
                    <a:pt x="578" y="788"/>
                    <a:pt x="578" y="788"/>
                  </a:cubicBezTo>
                  <a:cubicBezTo>
                    <a:pt x="578" y="788"/>
                    <a:pt x="579" y="788"/>
                    <a:pt x="579" y="788"/>
                  </a:cubicBezTo>
                  <a:cubicBezTo>
                    <a:pt x="580" y="788"/>
                    <a:pt x="580" y="788"/>
                    <a:pt x="581" y="788"/>
                  </a:cubicBezTo>
                  <a:cubicBezTo>
                    <a:pt x="581" y="788"/>
                    <a:pt x="581" y="788"/>
                    <a:pt x="582" y="788"/>
                  </a:cubicBezTo>
                  <a:cubicBezTo>
                    <a:pt x="582" y="788"/>
                    <a:pt x="582" y="788"/>
                    <a:pt x="582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9"/>
                    <a:pt x="583" y="789"/>
                    <a:pt x="583" y="790"/>
                  </a:cubicBezTo>
                  <a:cubicBezTo>
                    <a:pt x="582" y="791"/>
                    <a:pt x="582" y="791"/>
                    <a:pt x="581" y="792"/>
                  </a:cubicBezTo>
                  <a:cubicBezTo>
                    <a:pt x="581" y="792"/>
                    <a:pt x="581" y="792"/>
                    <a:pt x="581" y="792"/>
                  </a:cubicBezTo>
                  <a:cubicBezTo>
                    <a:pt x="581" y="792"/>
                    <a:pt x="581" y="792"/>
                    <a:pt x="581" y="792"/>
                  </a:cubicBezTo>
                  <a:cubicBezTo>
                    <a:pt x="581" y="792"/>
                    <a:pt x="581" y="793"/>
                    <a:pt x="581" y="793"/>
                  </a:cubicBezTo>
                  <a:cubicBezTo>
                    <a:pt x="581" y="793"/>
                    <a:pt x="581" y="793"/>
                    <a:pt x="581" y="794"/>
                  </a:cubicBezTo>
                  <a:cubicBezTo>
                    <a:pt x="583" y="795"/>
                    <a:pt x="588" y="798"/>
                    <a:pt x="590" y="801"/>
                  </a:cubicBezTo>
                  <a:cubicBezTo>
                    <a:pt x="592" y="803"/>
                    <a:pt x="591" y="805"/>
                    <a:pt x="593" y="807"/>
                  </a:cubicBezTo>
                  <a:cubicBezTo>
                    <a:pt x="594" y="808"/>
                    <a:pt x="595" y="808"/>
                    <a:pt x="595" y="809"/>
                  </a:cubicBezTo>
                  <a:cubicBezTo>
                    <a:pt x="595" y="809"/>
                    <a:pt x="595" y="809"/>
                    <a:pt x="596" y="809"/>
                  </a:cubicBezTo>
                  <a:cubicBezTo>
                    <a:pt x="596" y="810"/>
                    <a:pt x="596" y="810"/>
                    <a:pt x="596" y="811"/>
                  </a:cubicBezTo>
                  <a:cubicBezTo>
                    <a:pt x="597" y="811"/>
                    <a:pt x="597" y="811"/>
                    <a:pt x="597" y="811"/>
                  </a:cubicBezTo>
                  <a:cubicBezTo>
                    <a:pt x="597" y="812"/>
                    <a:pt x="597" y="813"/>
                    <a:pt x="597" y="814"/>
                  </a:cubicBezTo>
                  <a:cubicBezTo>
                    <a:pt x="596" y="818"/>
                    <a:pt x="594" y="821"/>
                    <a:pt x="596" y="823"/>
                  </a:cubicBezTo>
                  <a:cubicBezTo>
                    <a:pt x="598" y="825"/>
                    <a:pt x="601" y="828"/>
                    <a:pt x="602" y="826"/>
                  </a:cubicBezTo>
                  <a:cubicBezTo>
                    <a:pt x="603" y="824"/>
                    <a:pt x="603" y="823"/>
                    <a:pt x="604" y="826"/>
                  </a:cubicBezTo>
                  <a:cubicBezTo>
                    <a:pt x="606" y="829"/>
                    <a:pt x="604" y="830"/>
                    <a:pt x="609" y="831"/>
                  </a:cubicBezTo>
                  <a:cubicBezTo>
                    <a:pt x="614" y="832"/>
                    <a:pt x="612" y="835"/>
                    <a:pt x="613" y="837"/>
                  </a:cubicBezTo>
                  <a:cubicBezTo>
                    <a:pt x="613" y="838"/>
                    <a:pt x="613" y="838"/>
                    <a:pt x="614" y="838"/>
                  </a:cubicBezTo>
                  <a:cubicBezTo>
                    <a:pt x="614" y="838"/>
                    <a:pt x="614" y="838"/>
                    <a:pt x="614" y="838"/>
                  </a:cubicBezTo>
                  <a:cubicBezTo>
                    <a:pt x="615" y="838"/>
                    <a:pt x="616" y="839"/>
                    <a:pt x="617" y="839"/>
                  </a:cubicBezTo>
                  <a:cubicBezTo>
                    <a:pt x="617" y="839"/>
                    <a:pt x="617" y="839"/>
                    <a:pt x="618" y="839"/>
                  </a:cubicBezTo>
                  <a:cubicBezTo>
                    <a:pt x="618" y="839"/>
                    <a:pt x="618" y="839"/>
                    <a:pt x="619" y="839"/>
                  </a:cubicBezTo>
                  <a:cubicBezTo>
                    <a:pt x="619" y="839"/>
                    <a:pt x="620" y="839"/>
                    <a:pt x="620" y="839"/>
                  </a:cubicBezTo>
                  <a:cubicBezTo>
                    <a:pt x="623" y="841"/>
                    <a:pt x="627" y="840"/>
                    <a:pt x="631" y="842"/>
                  </a:cubicBezTo>
                  <a:cubicBezTo>
                    <a:pt x="635" y="844"/>
                    <a:pt x="633" y="849"/>
                    <a:pt x="637" y="849"/>
                  </a:cubicBezTo>
                  <a:cubicBezTo>
                    <a:pt x="642" y="850"/>
                    <a:pt x="650" y="850"/>
                    <a:pt x="650" y="849"/>
                  </a:cubicBezTo>
                  <a:cubicBezTo>
                    <a:pt x="649" y="847"/>
                    <a:pt x="647" y="842"/>
                    <a:pt x="649" y="841"/>
                  </a:cubicBezTo>
                  <a:cubicBezTo>
                    <a:pt x="651" y="840"/>
                    <a:pt x="655" y="837"/>
                    <a:pt x="656" y="836"/>
                  </a:cubicBezTo>
                  <a:cubicBezTo>
                    <a:pt x="658" y="835"/>
                    <a:pt x="663" y="832"/>
                    <a:pt x="665" y="834"/>
                  </a:cubicBezTo>
                  <a:cubicBezTo>
                    <a:pt x="667" y="836"/>
                    <a:pt x="672" y="837"/>
                    <a:pt x="671" y="841"/>
                  </a:cubicBezTo>
                  <a:cubicBezTo>
                    <a:pt x="670" y="845"/>
                    <a:pt x="670" y="851"/>
                    <a:pt x="673" y="854"/>
                  </a:cubicBezTo>
                  <a:cubicBezTo>
                    <a:pt x="674" y="854"/>
                    <a:pt x="674" y="855"/>
                    <a:pt x="675" y="855"/>
                  </a:cubicBezTo>
                  <a:cubicBezTo>
                    <a:pt x="675" y="856"/>
                    <a:pt x="675" y="856"/>
                    <a:pt x="675" y="856"/>
                  </a:cubicBezTo>
                  <a:cubicBezTo>
                    <a:pt x="675" y="856"/>
                    <a:pt x="675" y="857"/>
                    <a:pt x="676" y="857"/>
                  </a:cubicBezTo>
                  <a:cubicBezTo>
                    <a:pt x="676" y="858"/>
                    <a:pt x="676" y="858"/>
                    <a:pt x="676" y="858"/>
                  </a:cubicBezTo>
                  <a:cubicBezTo>
                    <a:pt x="676" y="859"/>
                    <a:pt x="676" y="859"/>
                    <a:pt x="676" y="860"/>
                  </a:cubicBezTo>
                  <a:cubicBezTo>
                    <a:pt x="675" y="860"/>
                    <a:pt x="675" y="860"/>
                    <a:pt x="675" y="861"/>
                  </a:cubicBezTo>
                  <a:cubicBezTo>
                    <a:pt x="675" y="862"/>
                    <a:pt x="675" y="863"/>
                    <a:pt x="675" y="864"/>
                  </a:cubicBezTo>
                  <a:cubicBezTo>
                    <a:pt x="673" y="869"/>
                    <a:pt x="675" y="871"/>
                    <a:pt x="673" y="872"/>
                  </a:cubicBezTo>
                  <a:cubicBezTo>
                    <a:pt x="672" y="873"/>
                    <a:pt x="670" y="876"/>
                    <a:pt x="671" y="878"/>
                  </a:cubicBezTo>
                  <a:cubicBezTo>
                    <a:pt x="672" y="880"/>
                    <a:pt x="670" y="882"/>
                    <a:pt x="669" y="885"/>
                  </a:cubicBezTo>
                  <a:cubicBezTo>
                    <a:pt x="669" y="888"/>
                    <a:pt x="672" y="890"/>
                    <a:pt x="669" y="893"/>
                  </a:cubicBezTo>
                  <a:cubicBezTo>
                    <a:pt x="665" y="896"/>
                    <a:pt x="663" y="900"/>
                    <a:pt x="660" y="900"/>
                  </a:cubicBezTo>
                  <a:cubicBezTo>
                    <a:pt x="657" y="900"/>
                    <a:pt x="654" y="902"/>
                    <a:pt x="653" y="903"/>
                  </a:cubicBezTo>
                  <a:cubicBezTo>
                    <a:pt x="652" y="903"/>
                    <a:pt x="652" y="910"/>
                    <a:pt x="648" y="913"/>
                  </a:cubicBezTo>
                  <a:cubicBezTo>
                    <a:pt x="647" y="914"/>
                    <a:pt x="646" y="915"/>
                    <a:pt x="645" y="916"/>
                  </a:cubicBezTo>
                  <a:cubicBezTo>
                    <a:pt x="644" y="917"/>
                    <a:pt x="643" y="918"/>
                    <a:pt x="642" y="918"/>
                  </a:cubicBezTo>
                  <a:cubicBezTo>
                    <a:pt x="642" y="919"/>
                    <a:pt x="642" y="919"/>
                    <a:pt x="641" y="919"/>
                  </a:cubicBezTo>
                  <a:cubicBezTo>
                    <a:pt x="640" y="920"/>
                    <a:pt x="639" y="921"/>
                    <a:pt x="638" y="921"/>
                  </a:cubicBezTo>
                  <a:cubicBezTo>
                    <a:pt x="634" y="923"/>
                    <a:pt x="630" y="925"/>
                    <a:pt x="628" y="929"/>
                  </a:cubicBezTo>
                  <a:cubicBezTo>
                    <a:pt x="626" y="933"/>
                    <a:pt x="627" y="934"/>
                    <a:pt x="624" y="935"/>
                  </a:cubicBezTo>
                  <a:cubicBezTo>
                    <a:pt x="620" y="937"/>
                    <a:pt x="617" y="940"/>
                    <a:pt x="616" y="944"/>
                  </a:cubicBezTo>
                  <a:cubicBezTo>
                    <a:pt x="615" y="947"/>
                    <a:pt x="612" y="956"/>
                    <a:pt x="614" y="958"/>
                  </a:cubicBezTo>
                  <a:cubicBezTo>
                    <a:pt x="616" y="960"/>
                    <a:pt x="614" y="964"/>
                    <a:pt x="613" y="964"/>
                  </a:cubicBezTo>
                  <a:cubicBezTo>
                    <a:pt x="612" y="964"/>
                    <a:pt x="612" y="965"/>
                    <a:pt x="612" y="965"/>
                  </a:cubicBezTo>
                  <a:cubicBezTo>
                    <a:pt x="612" y="965"/>
                    <a:pt x="612" y="965"/>
                    <a:pt x="612" y="965"/>
                  </a:cubicBezTo>
                  <a:cubicBezTo>
                    <a:pt x="611" y="965"/>
                    <a:pt x="611" y="965"/>
                    <a:pt x="611" y="965"/>
                  </a:cubicBezTo>
                  <a:cubicBezTo>
                    <a:pt x="610" y="966"/>
                    <a:pt x="610" y="966"/>
                    <a:pt x="610" y="966"/>
                  </a:cubicBezTo>
                  <a:cubicBezTo>
                    <a:pt x="609" y="966"/>
                    <a:pt x="609" y="966"/>
                    <a:pt x="609" y="967"/>
                  </a:cubicBezTo>
                  <a:cubicBezTo>
                    <a:pt x="608" y="967"/>
                    <a:pt x="608" y="967"/>
                    <a:pt x="607" y="968"/>
                  </a:cubicBezTo>
                  <a:cubicBezTo>
                    <a:pt x="607" y="968"/>
                    <a:pt x="606" y="968"/>
                    <a:pt x="606" y="969"/>
                  </a:cubicBezTo>
                  <a:cubicBezTo>
                    <a:pt x="605" y="969"/>
                    <a:pt x="604" y="970"/>
                    <a:pt x="604" y="971"/>
                  </a:cubicBezTo>
                  <a:cubicBezTo>
                    <a:pt x="600" y="974"/>
                    <a:pt x="597" y="976"/>
                    <a:pt x="600" y="979"/>
                  </a:cubicBezTo>
                  <a:cubicBezTo>
                    <a:pt x="602" y="981"/>
                    <a:pt x="603" y="982"/>
                    <a:pt x="601" y="984"/>
                  </a:cubicBezTo>
                  <a:cubicBezTo>
                    <a:pt x="599" y="986"/>
                    <a:pt x="596" y="988"/>
                    <a:pt x="599" y="988"/>
                  </a:cubicBezTo>
                  <a:cubicBezTo>
                    <a:pt x="603" y="989"/>
                    <a:pt x="612" y="995"/>
                    <a:pt x="613" y="999"/>
                  </a:cubicBezTo>
                  <a:cubicBezTo>
                    <a:pt x="613" y="1002"/>
                    <a:pt x="611" y="1003"/>
                    <a:pt x="613" y="1007"/>
                  </a:cubicBezTo>
                  <a:cubicBezTo>
                    <a:pt x="615" y="1010"/>
                    <a:pt x="619" y="1015"/>
                    <a:pt x="619" y="1019"/>
                  </a:cubicBezTo>
                  <a:cubicBezTo>
                    <a:pt x="618" y="1022"/>
                    <a:pt x="625" y="1042"/>
                    <a:pt x="626" y="1047"/>
                  </a:cubicBezTo>
                  <a:cubicBezTo>
                    <a:pt x="627" y="1052"/>
                    <a:pt x="633" y="1056"/>
                    <a:pt x="632" y="1062"/>
                  </a:cubicBezTo>
                  <a:cubicBezTo>
                    <a:pt x="630" y="1069"/>
                    <a:pt x="629" y="1073"/>
                    <a:pt x="630" y="1079"/>
                  </a:cubicBezTo>
                  <a:cubicBezTo>
                    <a:pt x="631" y="1086"/>
                    <a:pt x="631" y="1095"/>
                    <a:pt x="634" y="1097"/>
                  </a:cubicBezTo>
                  <a:cubicBezTo>
                    <a:pt x="636" y="1098"/>
                    <a:pt x="641" y="1105"/>
                    <a:pt x="643" y="1108"/>
                  </a:cubicBezTo>
                  <a:cubicBezTo>
                    <a:pt x="644" y="1112"/>
                    <a:pt x="655" y="1118"/>
                    <a:pt x="658" y="1119"/>
                  </a:cubicBezTo>
                  <a:cubicBezTo>
                    <a:pt x="661" y="1120"/>
                    <a:pt x="671" y="1127"/>
                    <a:pt x="673" y="1130"/>
                  </a:cubicBezTo>
                  <a:cubicBezTo>
                    <a:pt x="675" y="1133"/>
                    <a:pt x="681" y="1136"/>
                    <a:pt x="682" y="1140"/>
                  </a:cubicBezTo>
                  <a:cubicBezTo>
                    <a:pt x="682" y="1141"/>
                    <a:pt x="682" y="1142"/>
                    <a:pt x="682" y="1144"/>
                  </a:cubicBezTo>
                  <a:cubicBezTo>
                    <a:pt x="683" y="1145"/>
                    <a:pt x="683" y="1146"/>
                    <a:pt x="683" y="1147"/>
                  </a:cubicBezTo>
                  <a:cubicBezTo>
                    <a:pt x="683" y="1147"/>
                    <a:pt x="683" y="1147"/>
                    <a:pt x="683" y="1147"/>
                  </a:cubicBezTo>
                  <a:cubicBezTo>
                    <a:pt x="683" y="1148"/>
                    <a:pt x="683" y="1149"/>
                    <a:pt x="683" y="1150"/>
                  </a:cubicBezTo>
                  <a:cubicBezTo>
                    <a:pt x="683" y="1151"/>
                    <a:pt x="683" y="1151"/>
                    <a:pt x="683" y="1151"/>
                  </a:cubicBezTo>
                  <a:cubicBezTo>
                    <a:pt x="683" y="1152"/>
                    <a:pt x="683" y="1153"/>
                    <a:pt x="682" y="1154"/>
                  </a:cubicBezTo>
                  <a:cubicBezTo>
                    <a:pt x="679" y="1158"/>
                    <a:pt x="677" y="1163"/>
                    <a:pt x="677" y="1167"/>
                  </a:cubicBezTo>
                  <a:cubicBezTo>
                    <a:pt x="677" y="1171"/>
                    <a:pt x="678" y="1172"/>
                    <a:pt x="676" y="1179"/>
                  </a:cubicBezTo>
                  <a:cubicBezTo>
                    <a:pt x="674" y="1185"/>
                    <a:pt x="671" y="1199"/>
                    <a:pt x="669" y="1200"/>
                  </a:cubicBezTo>
                  <a:cubicBezTo>
                    <a:pt x="666" y="1201"/>
                    <a:pt x="662" y="1204"/>
                    <a:pt x="662" y="1207"/>
                  </a:cubicBezTo>
                  <a:cubicBezTo>
                    <a:pt x="663" y="1210"/>
                    <a:pt x="663" y="1216"/>
                    <a:pt x="661" y="1222"/>
                  </a:cubicBezTo>
                  <a:cubicBezTo>
                    <a:pt x="658" y="1229"/>
                    <a:pt x="657" y="1234"/>
                    <a:pt x="655" y="1239"/>
                  </a:cubicBezTo>
                  <a:cubicBezTo>
                    <a:pt x="653" y="1243"/>
                    <a:pt x="649" y="1256"/>
                    <a:pt x="648" y="1259"/>
                  </a:cubicBezTo>
                  <a:cubicBezTo>
                    <a:pt x="646" y="1262"/>
                    <a:pt x="644" y="1274"/>
                    <a:pt x="642" y="1275"/>
                  </a:cubicBezTo>
                  <a:cubicBezTo>
                    <a:pt x="639" y="1277"/>
                    <a:pt x="633" y="1286"/>
                    <a:pt x="634" y="1290"/>
                  </a:cubicBezTo>
                  <a:cubicBezTo>
                    <a:pt x="636" y="1293"/>
                    <a:pt x="636" y="1293"/>
                    <a:pt x="633" y="1297"/>
                  </a:cubicBezTo>
                  <a:cubicBezTo>
                    <a:pt x="630" y="1302"/>
                    <a:pt x="628" y="1316"/>
                    <a:pt x="628" y="1322"/>
                  </a:cubicBezTo>
                  <a:cubicBezTo>
                    <a:pt x="629" y="1328"/>
                    <a:pt x="624" y="1340"/>
                    <a:pt x="622" y="1344"/>
                  </a:cubicBezTo>
                  <a:cubicBezTo>
                    <a:pt x="620" y="1349"/>
                    <a:pt x="617" y="1354"/>
                    <a:pt x="615" y="1357"/>
                  </a:cubicBezTo>
                  <a:cubicBezTo>
                    <a:pt x="613" y="1361"/>
                    <a:pt x="603" y="1379"/>
                    <a:pt x="599" y="1384"/>
                  </a:cubicBezTo>
                  <a:cubicBezTo>
                    <a:pt x="595" y="1390"/>
                    <a:pt x="592" y="1400"/>
                    <a:pt x="588" y="1405"/>
                  </a:cubicBezTo>
                  <a:cubicBezTo>
                    <a:pt x="584" y="1410"/>
                    <a:pt x="579" y="1413"/>
                    <a:pt x="581" y="1418"/>
                  </a:cubicBezTo>
                  <a:cubicBezTo>
                    <a:pt x="583" y="1423"/>
                    <a:pt x="584" y="1423"/>
                    <a:pt x="581" y="1429"/>
                  </a:cubicBezTo>
                  <a:cubicBezTo>
                    <a:pt x="579" y="1434"/>
                    <a:pt x="582" y="1433"/>
                    <a:pt x="580" y="1440"/>
                  </a:cubicBezTo>
                  <a:cubicBezTo>
                    <a:pt x="577" y="1447"/>
                    <a:pt x="576" y="1449"/>
                    <a:pt x="572" y="1456"/>
                  </a:cubicBezTo>
                  <a:cubicBezTo>
                    <a:pt x="569" y="1463"/>
                    <a:pt x="567" y="1470"/>
                    <a:pt x="566" y="1476"/>
                  </a:cubicBezTo>
                  <a:cubicBezTo>
                    <a:pt x="564" y="1482"/>
                    <a:pt x="564" y="1488"/>
                    <a:pt x="563" y="1489"/>
                  </a:cubicBezTo>
                  <a:cubicBezTo>
                    <a:pt x="561" y="1490"/>
                    <a:pt x="556" y="1498"/>
                    <a:pt x="556" y="1502"/>
                  </a:cubicBezTo>
                  <a:cubicBezTo>
                    <a:pt x="555" y="1506"/>
                    <a:pt x="554" y="1514"/>
                    <a:pt x="556" y="1514"/>
                  </a:cubicBezTo>
                  <a:cubicBezTo>
                    <a:pt x="558" y="1514"/>
                    <a:pt x="563" y="1504"/>
                    <a:pt x="564" y="1502"/>
                  </a:cubicBezTo>
                  <a:cubicBezTo>
                    <a:pt x="565" y="1500"/>
                    <a:pt x="571" y="1496"/>
                    <a:pt x="570" y="1493"/>
                  </a:cubicBezTo>
                  <a:cubicBezTo>
                    <a:pt x="570" y="1489"/>
                    <a:pt x="570" y="1485"/>
                    <a:pt x="571" y="1487"/>
                  </a:cubicBezTo>
                  <a:cubicBezTo>
                    <a:pt x="572" y="1489"/>
                    <a:pt x="576" y="1483"/>
                    <a:pt x="574" y="1490"/>
                  </a:cubicBezTo>
                  <a:cubicBezTo>
                    <a:pt x="573" y="1496"/>
                    <a:pt x="574" y="1496"/>
                    <a:pt x="571" y="1503"/>
                  </a:cubicBezTo>
                  <a:cubicBezTo>
                    <a:pt x="568" y="1511"/>
                    <a:pt x="567" y="1521"/>
                    <a:pt x="566" y="1522"/>
                  </a:cubicBezTo>
                  <a:cubicBezTo>
                    <a:pt x="565" y="1523"/>
                    <a:pt x="561" y="1526"/>
                    <a:pt x="561" y="1528"/>
                  </a:cubicBezTo>
                  <a:cubicBezTo>
                    <a:pt x="561" y="1530"/>
                    <a:pt x="564" y="1536"/>
                    <a:pt x="563" y="1537"/>
                  </a:cubicBezTo>
                  <a:cubicBezTo>
                    <a:pt x="563" y="1538"/>
                    <a:pt x="560" y="1545"/>
                    <a:pt x="558" y="1545"/>
                  </a:cubicBezTo>
                  <a:cubicBezTo>
                    <a:pt x="556" y="1545"/>
                    <a:pt x="552" y="1548"/>
                    <a:pt x="554" y="1551"/>
                  </a:cubicBezTo>
                  <a:cubicBezTo>
                    <a:pt x="557" y="1554"/>
                    <a:pt x="557" y="1555"/>
                    <a:pt x="554" y="1557"/>
                  </a:cubicBezTo>
                  <a:cubicBezTo>
                    <a:pt x="551" y="1558"/>
                    <a:pt x="548" y="1566"/>
                    <a:pt x="548" y="1566"/>
                  </a:cubicBezTo>
                  <a:cubicBezTo>
                    <a:pt x="548" y="1566"/>
                    <a:pt x="545" y="1573"/>
                    <a:pt x="543" y="1570"/>
                  </a:cubicBezTo>
                  <a:cubicBezTo>
                    <a:pt x="541" y="1567"/>
                    <a:pt x="539" y="1570"/>
                    <a:pt x="538" y="1567"/>
                  </a:cubicBezTo>
                  <a:cubicBezTo>
                    <a:pt x="537" y="1564"/>
                    <a:pt x="534" y="1561"/>
                    <a:pt x="531" y="1564"/>
                  </a:cubicBezTo>
                  <a:cubicBezTo>
                    <a:pt x="528" y="1567"/>
                    <a:pt x="530" y="1571"/>
                    <a:pt x="528" y="1573"/>
                  </a:cubicBezTo>
                  <a:cubicBezTo>
                    <a:pt x="525" y="1574"/>
                    <a:pt x="518" y="1592"/>
                    <a:pt x="521" y="1588"/>
                  </a:cubicBezTo>
                  <a:cubicBezTo>
                    <a:pt x="525" y="1584"/>
                    <a:pt x="528" y="1583"/>
                    <a:pt x="528" y="1586"/>
                  </a:cubicBezTo>
                  <a:cubicBezTo>
                    <a:pt x="528" y="1589"/>
                    <a:pt x="528" y="1595"/>
                    <a:pt x="528" y="1598"/>
                  </a:cubicBezTo>
                  <a:cubicBezTo>
                    <a:pt x="528" y="1601"/>
                    <a:pt x="528" y="1606"/>
                    <a:pt x="530" y="1607"/>
                  </a:cubicBezTo>
                  <a:cubicBezTo>
                    <a:pt x="532" y="1607"/>
                    <a:pt x="540" y="1608"/>
                    <a:pt x="538" y="1610"/>
                  </a:cubicBezTo>
                  <a:cubicBezTo>
                    <a:pt x="536" y="1612"/>
                    <a:pt x="532" y="1609"/>
                    <a:pt x="528" y="1611"/>
                  </a:cubicBezTo>
                  <a:cubicBezTo>
                    <a:pt x="523" y="1613"/>
                    <a:pt x="526" y="1618"/>
                    <a:pt x="526" y="1621"/>
                  </a:cubicBezTo>
                  <a:cubicBezTo>
                    <a:pt x="527" y="1623"/>
                    <a:pt x="523" y="1627"/>
                    <a:pt x="522" y="1629"/>
                  </a:cubicBezTo>
                  <a:cubicBezTo>
                    <a:pt x="520" y="1631"/>
                    <a:pt x="519" y="1637"/>
                    <a:pt x="521" y="1639"/>
                  </a:cubicBezTo>
                  <a:cubicBezTo>
                    <a:pt x="523" y="1640"/>
                    <a:pt x="525" y="1643"/>
                    <a:pt x="520" y="1645"/>
                  </a:cubicBezTo>
                  <a:cubicBezTo>
                    <a:pt x="515" y="1646"/>
                    <a:pt x="517" y="1650"/>
                    <a:pt x="518" y="1654"/>
                  </a:cubicBezTo>
                  <a:cubicBezTo>
                    <a:pt x="519" y="1658"/>
                    <a:pt x="519" y="1662"/>
                    <a:pt x="515" y="1663"/>
                  </a:cubicBezTo>
                  <a:cubicBezTo>
                    <a:pt x="511" y="1663"/>
                    <a:pt x="515" y="1673"/>
                    <a:pt x="513" y="1674"/>
                  </a:cubicBezTo>
                  <a:cubicBezTo>
                    <a:pt x="511" y="1675"/>
                    <a:pt x="510" y="1678"/>
                    <a:pt x="512" y="1682"/>
                  </a:cubicBezTo>
                  <a:cubicBezTo>
                    <a:pt x="513" y="1685"/>
                    <a:pt x="515" y="1687"/>
                    <a:pt x="511" y="1690"/>
                  </a:cubicBezTo>
                  <a:cubicBezTo>
                    <a:pt x="507" y="1693"/>
                    <a:pt x="510" y="1699"/>
                    <a:pt x="507" y="1701"/>
                  </a:cubicBezTo>
                  <a:cubicBezTo>
                    <a:pt x="504" y="1702"/>
                    <a:pt x="508" y="1703"/>
                    <a:pt x="506" y="1707"/>
                  </a:cubicBezTo>
                  <a:cubicBezTo>
                    <a:pt x="503" y="1710"/>
                    <a:pt x="505" y="1720"/>
                    <a:pt x="507" y="1717"/>
                  </a:cubicBezTo>
                  <a:cubicBezTo>
                    <a:pt x="509" y="1714"/>
                    <a:pt x="513" y="1708"/>
                    <a:pt x="515" y="1706"/>
                  </a:cubicBezTo>
                  <a:cubicBezTo>
                    <a:pt x="517" y="1705"/>
                    <a:pt x="512" y="1714"/>
                    <a:pt x="511" y="1717"/>
                  </a:cubicBezTo>
                  <a:cubicBezTo>
                    <a:pt x="510" y="1720"/>
                    <a:pt x="506" y="1726"/>
                    <a:pt x="509" y="1728"/>
                  </a:cubicBezTo>
                  <a:cubicBezTo>
                    <a:pt x="512" y="1730"/>
                    <a:pt x="519" y="1726"/>
                    <a:pt x="515" y="1730"/>
                  </a:cubicBezTo>
                  <a:cubicBezTo>
                    <a:pt x="512" y="1734"/>
                    <a:pt x="520" y="1729"/>
                    <a:pt x="523" y="1726"/>
                  </a:cubicBezTo>
                  <a:cubicBezTo>
                    <a:pt x="527" y="1722"/>
                    <a:pt x="536" y="1716"/>
                    <a:pt x="537" y="1719"/>
                  </a:cubicBezTo>
                  <a:cubicBezTo>
                    <a:pt x="538" y="1721"/>
                    <a:pt x="531" y="1728"/>
                    <a:pt x="536" y="1727"/>
                  </a:cubicBezTo>
                  <a:cubicBezTo>
                    <a:pt x="542" y="1726"/>
                    <a:pt x="543" y="1727"/>
                    <a:pt x="546" y="1722"/>
                  </a:cubicBezTo>
                  <a:cubicBezTo>
                    <a:pt x="549" y="1717"/>
                    <a:pt x="551" y="1716"/>
                    <a:pt x="556" y="1714"/>
                  </a:cubicBezTo>
                  <a:cubicBezTo>
                    <a:pt x="561" y="1712"/>
                    <a:pt x="566" y="1711"/>
                    <a:pt x="567" y="1708"/>
                  </a:cubicBezTo>
                  <a:cubicBezTo>
                    <a:pt x="568" y="1708"/>
                    <a:pt x="568" y="1707"/>
                    <a:pt x="569" y="1706"/>
                  </a:cubicBezTo>
                  <a:cubicBezTo>
                    <a:pt x="569" y="1706"/>
                    <a:pt x="569" y="1706"/>
                    <a:pt x="569" y="1706"/>
                  </a:cubicBezTo>
                  <a:cubicBezTo>
                    <a:pt x="570" y="1706"/>
                    <a:pt x="570" y="1706"/>
                    <a:pt x="571" y="1706"/>
                  </a:cubicBezTo>
                  <a:cubicBezTo>
                    <a:pt x="571" y="1706"/>
                    <a:pt x="571" y="1706"/>
                    <a:pt x="571" y="1706"/>
                  </a:cubicBezTo>
                  <a:cubicBezTo>
                    <a:pt x="572" y="1706"/>
                    <a:pt x="572" y="1706"/>
                    <a:pt x="573" y="1707"/>
                  </a:cubicBezTo>
                  <a:cubicBezTo>
                    <a:pt x="574" y="1707"/>
                    <a:pt x="574" y="1708"/>
                    <a:pt x="574" y="1708"/>
                  </a:cubicBezTo>
                  <a:cubicBezTo>
                    <a:pt x="575" y="1708"/>
                    <a:pt x="575" y="1708"/>
                    <a:pt x="575" y="1708"/>
                  </a:cubicBezTo>
                  <a:cubicBezTo>
                    <a:pt x="575" y="1709"/>
                    <a:pt x="576" y="1709"/>
                    <a:pt x="576" y="1709"/>
                  </a:cubicBezTo>
                  <a:cubicBezTo>
                    <a:pt x="576" y="1709"/>
                    <a:pt x="576" y="1709"/>
                    <a:pt x="576" y="1709"/>
                  </a:cubicBezTo>
                  <a:cubicBezTo>
                    <a:pt x="576" y="1709"/>
                    <a:pt x="576" y="1709"/>
                    <a:pt x="576" y="1709"/>
                  </a:cubicBezTo>
                  <a:cubicBezTo>
                    <a:pt x="577" y="1710"/>
                    <a:pt x="577" y="1710"/>
                    <a:pt x="577" y="1710"/>
                  </a:cubicBezTo>
                  <a:cubicBezTo>
                    <a:pt x="577" y="1710"/>
                    <a:pt x="577" y="1710"/>
                    <a:pt x="577" y="1710"/>
                  </a:cubicBezTo>
                  <a:cubicBezTo>
                    <a:pt x="578" y="1710"/>
                    <a:pt x="578" y="1710"/>
                    <a:pt x="578" y="1710"/>
                  </a:cubicBezTo>
                  <a:cubicBezTo>
                    <a:pt x="578" y="1710"/>
                    <a:pt x="578" y="1710"/>
                    <a:pt x="578" y="1710"/>
                  </a:cubicBezTo>
                  <a:cubicBezTo>
                    <a:pt x="578" y="1710"/>
                    <a:pt x="578" y="1709"/>
                    <a:pt x="578" y="1709"/>
                  </a:cubicBezTo>
                  <a:cubicBezTo>
                    <a:pt x="578" y="1709"/>
                    <a:pt x="578" y="1709"/>
                    <a:pt x="578" y="1709"/>
                  </a:cubicBezTo>
                  <a:cubicBezTo>
                    <a:pt x="578" y="1708"/>
                    <a:pt x="578" y="1707"/>
                    <a:pt x="578" y="1707"/>
                  </a:cubicBezTo>
                  <a:cubicBezTo>
                    <a:pt x="577" y="1700"/>
                    <a:pt x="576" y="1696"/>
                    <a:pt x="577" y="1692"/>
                  </a:cubicBezTo>
                  <a:cubicBezTo>
                    <a:pt x="578" y="1688"/>
                    <a:pt x="575" y="1680"/>
                    <a:pt x="577" y="1677"/>
                  </a:cubicBezTo>
                  <a:cubicBezTo>
                    <a:pt x="579" y="1675"/>
                    <a:pt x="584" y="1678"/>
                    <a:pt x="584" y="1673"/>
                  </a:cubicBezTo>
                  <a:cubicBezTo>
                    <a:pt x="584" y="1668"/>
                    <a:pt x="581" y="1667"/>
                    <a:pt x="584" y="1665"/>
                  </a:cubicBezTo>
                  <a:cubicBezTo>
                    <a:pt x="586" y="1663"/>
                    <a:pt x="585" y="1669"/>
                    <a:pt x="590" y="1667"/>
                  </a:cubicBezTo>
                  <a:cubicBezTo>
                    <a:pt x="594" y="1665"/>
                    <a:pt x="594" y="1662"/>
                    <a:pt x="597" y="1660"/>
                  </a:cubicBezTo>
                  <a:cubicBezTo>
                    <a:pt x="600" y="1657"/>
                    <a:pt x="607" y="1647"/>
                    <a:pt x="606" y="1641"/>
                  </a:cubicBezTo>
                  <a:cubicBezTo>
                    <a:pt x="606" y="1634"/>
                    <a:pt x="616" y="1623"/>
                    <a:pt x="621" y="1621"/>
                  </a:cubicBezTo>
                  <a:cubicBezTo>
                    <a:pt x="626" y="1620"/>
                    <a:pt x="630" y="1616"/>
                    <a:pt x="632" y="1614"/>
                  </a:cubicBezTo>
                  <a:cubicBezTo>
                    <a:pt x="634" y="1612"/>
                    <a:pt x="641" y="1596"/>
                    <a:pt x="638" y="1593"/>
                  </a:cubicBezTo>
                  <a:cubicBezTo>
                    <a:pt x="635" y="1590"/>
                    <a:pt x="632" y="1590"/>
                    <a:pt x="628" y="1587"/>
                  </a:cubicBezTo>
                  <a:cubicBezTo>
                    <a:pt x="624" y="1584"/>
                    <a:pt x="619" y="1573"/>
                    <a:pt x="621" y="1570"/>
                  </a:cubicBezTo>
                  <a:cubicBezTo>
                    <a:pt x="624" y="1566"/>
                    <a:pt x="626" y="1562"/>
                    <a:pt x="631" y="1557"/>
                  </a:cubicBezTo>
                  <a:cubicBezTo>
                    <a:pt x="635" y="1552"/>
                    <a:pt x="647" y="1548"/>
                    <a:pt x="649" y="1548"/>
                  </a:cubicBezTo>
                  <a:cubicBezTo>
                    <a:pt x="651" y="1548"/>
                    <a:pt x="652" y="1545"/>
                    <a:pt x="654" y="1542"/>
                  </a:cubicBezTo>
                  <a:cubicBezTo>
                    <a:pt x="656" y="1540"/>
                    <a:pt x="659" y="1538"/>
                    <a:pt x="660" y="1536"/>
                  </a:cubicBezTo>
                  <a:cubicBezTo>
                    <a:pt x="660" y="1534"/>
                    <a:pt x="663" y="1521"/>
                    <a:pt x="665" y="1518"/>
                  </a:cubicBezTo>
                  <a:cubicBezTo>
                    <a:pt x="667" y="1515"/>
                    <a:pt x="678" y="1508"/>
                    <a:pt x="676" y="1507"/>
                  </a:cubicBezTo>
                  <a:cubicBezTo>
                    <a:pt x="674" y="1506"/>
                    <a:pt x="670" y="1505"/>
                    <a:pt x="672" y="1503"/>
                  </a:cubicBezTo>
                  <a:cubicBezTo>
                    <a:pt x="674" y="1501"/>
                    <a:pt x="680" y="1496"/>
                    <a:pt x="678" y="1495"/>
                  </a:cubicBezTo>
                  <a:cubicBezTo>
                    <a:pt x="677" y="1493"/>
                    <a:pt x="673" y="1484"/>
                    <a:pt x="673" y="1478"/>
                  </a:cubicBezTo>
                  <a:cubicBezTo>
                    <a:pt x="674" y="1473"/>
                    <a:pt x="676" y="1468"/>
                    <a:pt x="680" y="1471"/>
                  </a:cubicBezTo>
                  <a:cubicBezTo>
                    <a:pt x="684" y="1473"/>
                    <a:pt x="690" y="1477"/>
                    <a:pt x="696" y="1476"/>
                  </a:cubicBezTo>
                  <a:cubicBezTo>
                    <a:pt x="702" y="1476"/>
                    <a:pt x="705" y="1476"/>
                    <a:pt x="709" y="1472"/>
                  </a:cubicBezTo>
                  <a:cubicBezTo>
                    <a:pt x="713" y="1468"/>
                    <a:pt x="712" y="1460"/>
                    <a:pt x="713" y="1457"/>
                  </a:cubicBezTo>
                  <a:cubicBezTo>
                    <a:pt x="715" y="1453"/>
                    <a:pt x="715" y="1442"/>
                    <a:pt x="718" y="1440"/>
                  </a:cubicBezTo>
                  <a:cubicBezTo>
                    <a:pt x="722" y="1438"/>
                    <a:pt x="723" y="1437"/>
                    <a:pt x="729" y="1437"/>
                  </a:cubicBezTo>
                  <a:cubicBezTo>
                    <a:pt x="736" y="1437"/>
                    <a:pt x="744" y="1436"/>
                    <a:pt x="750" y="1435"/>
                  </a:cubicBezTo>
                  <a:cubicBezTo>
                    <a:pt x="757" y="1433"/>
                    <a:pt x="776" y="1427"/>
                    <a:pt x="781" y="1419"/>
                  </a:cubicBezTo>
                  <a:cubicBezTo>
                    <a:pt x="787" y="1411"/>
                    <a:pt x="792" y="1405"/>
                    <a:pt x="793" y="1400"/>
                  </a:cubicBezTo>
                  <a:cubicBezTo>
                    <a:pt x="793" y="1395"/>
                    <a:pt x="792" y="1393"/>
                    <a:pt x="790" y="1393"/>
                  </a:cubicBezTo>
                  <a:cubicBezTo>
                    <a:pt x="787" y="1392"/>
                    <a:pt x="785" y="1390"/>
                    <a:pt x="787" y="1387"/>
                  </a:cubicBezTo>
                  <a:cubicBezTo>
                    <a:pt x="789" y="1384"/>
                    <a:pt x="794" y="1380"/>
                    <a:pt x="791" y="1377"/>
                  </a:cubicBezTo>
                  <a:cubicBezTo>
                    <a:pt x="789" y="1374"/>
                    <a:pt x="781" y="1365"/>
                    <a:pt x="779" y="1363"/>
                  </a:cubicBezTo>
                  <a:cubicBezTo>
                    <a:pt x="777" y="1361"/>
                    <a:pt x="775" y="1356"/>
                    <a:pt x="778" y="1356"/>
                  </a:cubicBezTo>
                  <a:cubicBezTo>
                    <a:pt x="778" y="1356"/>
                    <a:pt x="779" y="1356"/>
                    <a:pt x="780" y="1357"/>
                  </a:cubicBezTo>
                  <a:cubicBezTo>
                    <a:pt x="780" y="1357"/>
                    <a:pt x="780" y="1357"/>
                    <a:pt x="781" y="1357"/>
                  </a:cubicBezTo>
                  <a:cubicBezTo>
                    <a:pt x="781" y="1357"/>
                    <a:pt x="782" y="1357"/>
                    <a:pt x="782" y="1358"/>
                  </a:cubicBezTo>
                  <a:cubicBezTo>
                    <a:pt x="783" y="1358"/>
                    <a:pt x="783" y="1358"/>
                    <a:pt x="784" y="1359"/>
                  </a:cubicBezTo>
                  <a:cubicBezTo>
                    <a:pt x="784" y="1359"/>
                    <a:pt x="785" y="1359"/>
                    <a:pt x="785" y="1360"/>
                  </a:cubicBezTo>
                  <a:cubicBezTo>
                    <a:pt x="786" y="1360"/>
                    <a:pt x="786" y="1360"/>
                    <a:pt x="786" y="1360"/>
                  </a:cubicBezTo>
                  <a:cubicBezTo>
                    <a:pt x="787" y="1361"/>
                    <a:pt x="787" y="1361"/>
                    <a:pt x="788" y="1361"/>
                  </a:cubicBezTo>
                  <a:cubicBezTo>
                    <a:pt x="789" y="1363"/>
                    <a:pt x="795" y="1362"/>
                    <a:pt x="797" y="1363"/>
                  </a:cubicBezTo>
                  <a:cubicBezTo>
                    <a:pt x="798" y="1365"/>
                    <a:pt x="800" y="1369"/>
                    <a:pt x="806" y="1369"/>
                  </a:cubicBezTo>
                  <a:cubicBezTo>
                    <a:pt x="812" y="1368"/>
                    <a:pt x="826" y="1367"/>
                    <a:pt x="830" y="1365"/>
                  </a:cubicBezTo>
                  <a:cubicBezTo>
                    <a:pt x="833" y="1362"/>
                    <a:pt x="839" y="1357"/>
                    <a:pt x="843" y="1351"/>
                  </a:cubicBezTo>
                  <a:cubicBezTo>
                    <a:pt x="844" y="1350"/>
                    <a:pt x="845" y="1349"/>
                    <a:pt x="846" y="1347"/>
                  </a:cubicBezTo>
                  <a:cubicBezTo>
                    <a:pt x="846" y="1347"/>
                    <a:pt x="847" y="1346"/>
                    <a:pt x="847" y="1346"/>
                  </a:cubicBezTo>
                  <a:cubicBezTo>
                    <a:pt x="848" y="1345"/>
                    <a:pt x="848" y="1344"/>
                    <a:pt x="849" y="1343"/>
                  </a:cubicBezTo>
                  <a:cubicBezTo>
                    <a:pt x="849" y="1342"/>
                    <a:pt x="849" y="1342"/>
                    <a:pt x="850" y="1341"/>
                  </a:cubicBezTo>
                  <a:cubicBezTo>
                    <a:pt x="850" y="1340"/>
                    <a:pt x="851" y="1339"/>
                    <a:pt x="851" y="1338"/>
                  </a:cubicBezTo>
                  <a:cubicBezTo>
                    <a:pt x="851" y="1338"/>
                    <a:pt x="851" y="1338"/>
                    <a:pt x="851" y="1338"/>
                  </a:cubicBezTo>
                  <a:cubicBezTo>
                    <a:pt x="851" y="1338"/>
                    <a:pt x="852" y="1338"/>
                    <a:pt x="852" y="1337"/>
                  </a:cubicBezTo>
                  <a:cubicBezTo>
                    <a:pt x="852" y="1336"/>
                    <a:pt x="852" y="1335"/>
                    <a:pt x="853" y="1335"/>
                  </a:cubicBezTo>
                  <a:cubicBezTo>
                    <a:pt x="853" y="1333"/>
                    <a:pt x="856" y="1330"/>
                    <a:pt x="859" y="1328"/>
                  </a:cubicBezTo>
                  <a:cubicBezTo>
                    <a:pt x="861" y="1325"/>
                    <a:pt x="866" y="1324"/>
                    <a:pt x="867" y="1317"/>
                  </a:cubicBezTo>
                  <a:cubicBezTo>
                    <a:pt x="867" y="1311"/>
                    <a:pt x="870" y="1304"/>
                    <a:pt x="872" y="1302"/>
                  </a:cubicBezTo>
                  <a:cubicBezTo>
                    <a:pt x="875" y="1299"/>
                    <a:pt x="880" y="1298"/>
                    <a:pt x="879" y="1300"/>
                  </a:cubicBezTo>
                  <a:cubicBezTo>
                    <a:pt x="878" y="1303"/>
                    <a:pt x="870" y="1313"/>
                    <a:pt x="873" y="1312"/>
                  </a:cubicBezTo>
                  <a:cubicBezTo>
                    <a:pt x="876" y="1310"/>
                    <a:pt x="884" y="1303"/>
                    <a:pt x="888" y="1299"/>
                  </a:cubicBezTo>
                  <a:cubicBezTo>
                    <a:pt x="893" y="1295"/>
                    <a:pt x="898" y="1278"/>
                    <a:pt x="903" y="1276"/>
                  </a:cubicBezTo>
                  <a:cubicBezTo>
                    <a:pt x="907" y="1274"/>
                    <a:pt x="910" y="1274"/>
                    <a:pt x="912" y="1271"/>
                  </a:cubicBezTo>
                  <a:cubicBezTo>
                    <a:pt x="915" y="1267"/>
                    <a:pt x="913" y="1263"/>
                    <a:pt x="915" y="1259"/>
                  </a:cubicBezTo>
                  <a:cubicBezTo>
                    <a:pt x="918" y="1255"/>
                    <a:pt x="913" y="1251"/>
                    <a:pt x="916" y="1247"/>
                  </a:cubicBezTo>
                  <a:cubicBezTo>
                    <a:pt x="918" y="1243"/>
                    <a:pt x="916" y="1237"/>
                    <a:pt x="921" y="1232"/>
                  </a:cubicBezTo>
                  <a:cubicBezTo>
                    <a:pt x="925" y="1226"/>
                    <a:pt x="938" y="1215"/>
                    <a:pt x="944" y="1212"/>
                  </a:cubicBezTo>
                  <a:cubicBezTo>
                    <a:pt x="951" y="1210"/>
                    <a:pt x="952" y="1207"/>
                    <a:pt x="957" y="1206"/>
                  </a:cubicBezTo>
                  <a:cubicBezTo>
                    <a:pt x="962" y="1204"/>
                    <a:pt x="964" y="1200"/>
                    <a:pt x="971" y="1197"/>
                  </a:cubicBezTo>
                  <a:cubicBezTo>
                    <a:pt x="977" y="1194"/>
                    <a:pt x="992" y="1195"/>
                    <a:pt x="999" y="1194"/>
                  </a:cubicBezTo>
                  <a:cubicBezTo>
                    <a:pt x="1007" y="1192"/>
                    <a:pt x="1013" y="1184"/>
                    <a:pt x="1014" y="1182"/>
                  </a:cubicBezTo>
                  <a:cubicBezTo>
                    <a:pt x="1016" y="1180"/>
                    <a:pt x="1025" y="1163"/>
                    <a:pt x="1029" y="1159"/>
                  </a:cubicBezTo>
                  <a:cubicBezTo>
                    <a:pt x="1034" y="1155"/>
                    <a:pt x="1038" y="1144"/>
                    <a:pt x="1040" y="1137"/>
                  </a:cubicBezTo>
                  <a:cubicBezTo>
                    <a:pt x="1042" y="1130"/>
                    <a:pt x="1048" y="1118"/>
                    <a:pt x="1048" y="1115"/>
                  </a:cubicBezTo>
                  <a:cubicBezTo>
                    <a:pt x="1049" y="1111"/>
                    <a:pt x="1051" y="1112"/>
                    <a:pt x="1053" y="1103"/>
                  </a:cubicBezTo>
                  <a:cubicBezTo>
                    <a:pt x="1054" y="1093"/>
                    <a:pt x="1054" y="1077"/>
                    <a:pt x="1059" y="1074"/>
                  </a:cubicBezTo>
                  <a:cubicBezTo>
                    <a:pt x="1063" y="1072"/>
                    <a:pt x="1065" y="1070"/>
                    <a:pt x="1070" y="1065"/>
                  </a:cubicBezTo>
                  <a:cubicBezTo>
                    <a:pt x="1074" y="1059"/>
                    <a:pt x="1084" y="1044"/>
                    <a:pt x="1092" y="1038"/>
                  </a:cubicBezTo>
                  <a:cubicBezTo>
                    <a:pt x="1100" y="1033"/>
                    <a:pt x="1112" y="1020"/>
                    <a:pt x="1113" y="1012"/>
                  </a:cubicBezTo>
                  <a:cubicBezTo>
                    <a:pt x="1114" y="1005"/>
                    <a:pt x="1115" y="998"/>
                    <a:pt x="1113" y="993"/>
                  </a:cubicBezTo>
                  <a:cubicBezTo>
                    <a:pt x="1112" y="989"/>
                    <a:pt x="1114" y="986"/>
                    <a:pt x="1111" y="98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62" name="Freeform 59"/>
            <p:cNvSpPr>
              <a:spLocks noChangeArrowheads="1"/>
            </p:cNvSpPr>
            <p:nvPr/>
          </p:nvSpPr>
          <p:spPr bwMode="auto">
            <a:xfrm>
              <a:off x="1493666" y="5486122"/>
              <a:ext cx="142973" cy="129485"/>
            </a:xfrm>
            <a:custGeom>
              <a:avLst/>
              <a:gdLst>
                <a:gd name="T0" fmla="*/ 2147483647 w 77"/>
                <a:gd name="T1" fmla="*/ 2147483647 h 66"/>
                <a:gd name="T2" fmla="*/ 2147483647 w 77"/>
                <a:gd name="T3" fmla="*/ 2147483647 h 66"/>
                <a:gd name="T4" fmla="*/ 2147483647 w 77"/>
                <a:gd name="T5" fmla="*/ 2147483647 h 66"/>
                <a:gd name="T6" fmla="*/ 2147483647 w 77"/>
                <a:gd name="T7" fmla="*/ 2147483647 h 66"/>
                <a:gd name="T8" fmla="*/ 2147483647 w 77"/>
                <a:gd name="T9" fmla="*/ 2147483647 h 66"/>
                <a:gd name="T10" fmla="*/ 2147483647 w 77"/>
                <a:gd name="T11" fmla="*/ 2147483647 h 66"/>
                <a:gd name="T12" fmla="*/ 2147483647 w 77"/>
                <a:gd name="T13" fmla="*/ 2147483647 h 66"/>
                <a:gd name="T14" fmla="*/ 2147483647 w 77"/>
                <a:gd name="T15" fmla="*/ 2147483647 h 66"/>
                <a:gd name="T16" fmla="*/ 2147483647 w 77"/>
                <a:gd name="T17" fmla="*/ 2147483647 h 66"/>
                <a:gd name="T18" fmla="*/ 2147483647 w 77"/>
                <a:gd name="T19" fmla="*/ 0 h 66"/>
                <a:gd name="T20" fmla="*/ 2147483647 w 77"/>
                <a:gd name="T21" fmla="*/ 0 h 66"/>
                <a:gd name="T22" fmla="*/ 2147483647 w 77"/>
                <a:gd name="T23" fmla="*/ 2147483647 h 66"/>
                <a:gd name="T24" fmla="*/ 2147483647 w 77"/>
                <a:gd name="T25" fmla="*/ 2147483647 h 66"/>
                <a:gd name="T26" fmla="*/ 2147483647 w 77"/>
                <a:gd name="T27" fmla="*/ 2147483647 h 66"/>
                <a:gd name="T28" fmla="*/ 2147483647 w 77"/>
                <a:gd name="T29" fmla="*/ 2147483647 h 66"/>
                <a:gd name="T30" fmla="*/ 2147483647 w 77"/>
                <a:gd name="T31" fmla="*/ 2147483647 h 66"/>
                <a:gd name="T32" fmla="*/ 2147483647 w 77"/>
                <a:gd name="T33" fmla="*/ 2147483647 h 66"/>
                <a:gd name="T34" fmla="*/ 2147483647 w 77"/>
                <a:gd name="T35" fmla="*/ 2147483647 h 66"/>
                <a:gd name="T36" fmla="*/ 2147483647 w 77"/>
                <a:gd name="T37" fmla="*/ 2147483647 h 66"/>
                <a:gd name="T38" fmla="*/ 2147483647 w 77"/>
                <a:gd name="T39" fmla="*/ 2147483647 h 66"/>
                <a:gd name="T40" fmla="*/ 2147483647 w 77"/>
                <a:gd name="T41" fmla="*/ 2147483647 h 66"/>
                <a:gd name="T42" fmla="*/ 2147483647 w 77"/>
                <a:gd name="T43" fmla="*/ 2147483647 h 66"/>
                <a:gd name="T44" fmla="*/ 2147483647 w 77"/>
                <a:gd name="T45" fmla="*/ 2147483647 h 66"/>
                <a:gd name="T46" fmla="*/ 2147483647 w 77"/>
                <a:gd name="T47" fmla="*/ 2147483647 h 66"/>
                <a:gd name="T48" fmla="*/ 2147483647 w 77"/>
                <a:gd name="T49" fmla="*/ 2147483647 h 66"/>
                <a:gd name="T50" fmla="*/ 2147483647 w 77"/>
                <a:gd name="T51" fmla="*/ 2147483647 h 66"/>
                <a:gd name="T52" fmla="*/ 2147483647 w 77"/>
                <a:gd name="T53" fmla="*/ 2147483647 h 66"/>
                <a:gd name="T54" fmla="*/ 2147483647 w 77"/>
                <a:gd name="T55" fmla="*/ 2147483647 h 66"/>
                <a:gd name="T56" fmla="*/ 2147483647 w 77"/>
                <a:gd name="T57" fmla="*/ 2147483647 h 66"/>
                <a:gd name="T58" fmla="*/ 2147483647 w 77"/>
                <a:gd name="T59" fmla="*/ 2147483647 h 66"/>
                <a:gd name="T60" fmla="*/ 2147483647 w 77"/>
                <a:gd name="T61" fmla="*/ 2147483647 h 66"/>
                <a:gd name="T62" fmla="*/ 2147483647 w 77"/>
                <a:gd name="T63" fmla="*/ 2147483647 h 66"/>
                <a:gd name="T64" fmla="*/ 2147483647 w 77"/>
                <a:gd name="T65" fmla="*/ 2147483647 h 66"/>
                <a:gd name="T66" fmla="*/ 2147483647 w 77"/>
                <a:gd name="T67" fmla="*/ 2147483647 h 66"/>
                <a:gd name="T68" fmla="*/ 2147483647 w 77"/>
                <a:gd name="T69" fmla="*/ 2147483647 h 66"/>
                <a:gd name="T70" fmla="*/ 2147483647 w 77"/>
                <a:gd name="T71" fmla="*/ 2147483647 h 66"/>
                <a:gd name="T72" fmla="*/ 2147483647 w 77"/>
                <a:gd name="T73" fmla="*/ 2147483647 h 66"/>
                <a:gd name="T74" fmla="*/ 2147483647 w 77"/>
                <a:gd name="T75" fmla="*/ 2147483647 h 66"/>
                <a:gd name="T76" fmla="*/ 2147483647 w 77"/>
                <a:gd name="T77" fmla="*/ 2147483647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7"/>
                <a:gd name="T118" fmla="*/ 0 h 66"/>
                <a:gd name="T119" fmla="*/ 77 w 77"/>
                <a:gd name="T120" fmla="*/ 66 h 6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7" h="66">
                  <a:moveTo>
                    <a:pt x="74" y="59"/>
                  </a:moveTo>
                  <a:cubicBezTo>
                    <a:pt x="69" y="56"/>
                    <a:pt x="57" y="49"/>
                    <a:pt x="56" y="45"/>
                  </a:cubicBezTo>
                  <a:cubicBezTo>
                    <a:pt x="55" y="40"/>
                    <a:pt x="47" y="30"/>
                    <a:pt x="46" y="26"/>
                  </a:cubicBezTo>
                  <a:cubicBezTo>
                    <a:pt x="46" y="23"/>
                    <a:pt x="41" y="22"/>
                    <a:pt x="43" y="18"/>
                  </a:cubicBezTo>
                  <a:cubicBezTo>
                    <a:pt x="46" y="14"/>
                    <a:pt x="49" y="16"/>
                    <a:pt x="47" y="8"/>
                  </a:cubicBezTo>
                  <a:cubicBezTo>
                    <a:pt x="46" y="6"/>
                    <a:pt x="46" y="4"/>
                    <a:pt x="45" y="3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1"/>
                    <a:pt x="41" y="2"/>
                  </a:cubicBezTo>
                  <a:cubicBezTo>
                    <a:pt x="40" y="4"/>
                    <a:pt x="37" y="9"/>
                    <a:pt x="35" y="7"/>
                  </a:cubicBezTo>
                  <a:cubicBezTo>
                    <a:pt x="34" y="5"/>
                    <a:pt x="36" y="0"/>
                    <a:pt x="33" y="3"/>
                  </a:cubicBezTo>
                  <a:cubicBezTo>
                    <a:pt x="31" y="6"/>
                    <a:pt x="28" y="8"/>
                    <a:pt x="27" y="8"/>
                  </a:cubicBezTo>
                  <a:cubicBezTo>
                    <a:pt x="25" y="8"/>
                    <a:pt x="23" y="11"/>
                    <a:pt x="24" y="14"/>
                  </a:cubicBezTo>
                  <a:cubicBezTo>
                    <a:pt x="25" y="16"/>
                    <a:pt x="28" y="15"/>
                    <a:pt x="30" y="18"/>
                  </a:cubicBezTo>
                  <a:cubicBezTo>
                    <a:pt x="32" y="20"/>
                    <a:pt x="35" y="22"/>
                    <a:pt x="31" y="26"/>
                  </a:cubicBezTo>
                  <a:cubicBezTo>
                    <a:pt x="27" y="29"/>
                    <a:pt x="22" y="32"/>
                    <a:pt x="20" y="33"/>
                  </a:cubicBezTo>
                  <a:cubicBezTo>
                    <a:pt x="18" y="34"/>
                    <a:pt x="15" y="37"/>
                    <a:pt x="19" y="40"/>
                  </a:cubicBezTo>
                  <a:cubicBezTo>
                    <a:pt x="24" y="43"/>
                    <a:pt x="27" y="50"/>
                    <a:pt x="25" y="49"/>
                  </a:cubicBezTo>
                  <a:cubicBezTo>
                    <a:pt x="24" y="49"/>
                    <a:pt x="17" y="46"/>
                    <a:pt x="16" y="48"/>
                  </a:cubicBezTo>
                  <a:cubicBezTo>
                    <a:pt x="15" y="50"/>
                    <a:pt x="15" y="52"/>
                    <a:pt x="12" y="51"/>
                  </a:cubicBezTo>
                  <a:cubicBezTo>
                    <a:pt x="10" y="50"/>
                    <a:pt x="7" y="48"/>
                    <a:pt x="5" y="49"/>
                  </a:cubicBezTo>
                  <a:cubicBezTo>
                    <a:pt x="3" y="51"/>
                    <a:pt x="0" y="58"/>
                    <a:pt x="3" y="59"/>
                  </a:cubicBezTo>
                  <a:cubicBezTo>
                    <a:pt x="6" y="61"/>
                    <a:pt x="11" y="57"/>
                    <a:pt x="14" y="60"/>
                  </a:cubicBezTo>
                  <a:cubicBezTo>
                    <a:pt x="17" y="63"/>
                    <a:pt x="24" y="62"/>
                    <a:pt x="28" y="63"/>
                  </a:cubicBezTo>
                  <a:cubicBezTo>
                    <a:pt x="29" y="63"/>
                    <a:pt x="34" y="62"/>
                    <a:pt x="38" y="62"/>
                  </a:cubicBezTo>
                  <a:cubicBezTo>
                    <a:pt x="38" y="62"/>
                    <a:pt x="38" y="62"/>
                    <a:pt x="39" y="62"/>
                  </a:cubicBezTo>
                  <a:cubicBezTo>
                    <a:pt x="39" y="62"/>
                    <a:pt x="40" y="62"/>
                    <a:pt x="41" y="61"/>
                  </a:cubicBezTo>
                  <a:cubicBezTo>
                    <a:pt x="41" y="61"/>
                    <a:pt x="41" y="61"/>
                    <a:pt x="42" y="61"/>
                  </a:cubicBezTo>
                  <a:cubicBezTo>
                    <a:pt x="42" y="61"/>
                    <a:pt x="43" y="61"/>
                    <a:pt x="44" y="61"/>
                  </a:cubicBezTo>
                  <a:cubicBezTo>
                    <a:pt x="44" y="61"/>
                    <a:pt x="44" y="61"/>
                    <a:pt x="45" y="61"/>
                  </a:cubicBezTo>
                  <a:cubicBezTo>
                    <a:pt x="45" y="61"/>
                    <a:pt x="46" y="61"/>
                    <a:pt x="46" y="61"/>
                  </a:cubicBezTo>
                  <a:cubicBezTo>
                    <a:pt x="46" y="61"/>
                    <a:pt x="47" y="61"/>
                    <a:pt x="47" y="62"/>
                  </a:cubicBezTo>
                  <a:cubicBezTo>
                    <a:pt x="48" y="62"/>
                    <a:pt x="48" y="62"/>
                    <a:pt x="49" y="62"/>
                  </a:cubicBezTo>
                  <a:cubicBezTo>
                    <a:pt x="52" y="64"/>
                    <a:pt x="57" y="66"/>
                    <a:pt x="60" y="66"/>
                  </a:cubicBezTo>
                  <a:cubicBezTo>
                    <a:pt x="62" y="65"/>
                    <a:pt x="66" y="62"/>
                    <a:pt x="69" y="62"/>
                  </a:cubicBezTo>
                  <a:cubicBezTo>
                    <a:pt x="71" y="63"/>
                    <a:pt x="77" y="61"/>
                    <a:pt x="74" y="5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63" name="Freeform 60"/>
            <p:cNvSpPr>
              <a:spLocks noChangeArrowheads="1"/>
            </p:cNvSpPr>
            <p:nvPr/>
          </p:nvSpPr>
          <p:spPr bwMode="auto">
            <a:xfrm>
              <a:off x="1558380" y="5615606"/>
              <a:ext cx="33109" cy="15986"/>
            </a:xfrm>
            <a:custGeom>
              <a:avLst/>
              <a:gdLst>
                <a:gd name="T0" fmla="*/ 2147483647 w 18"/>
                <a:gd name="T1" fmla="*/ 2147483647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0 60000 65536"/>
                <a:gd name="T7" fmla="*/ 0 60000 65536"/>
                <a:gd name="T8" fmla="*/ 0 60000 65536"/>
                <a:gd name="T9" fmla="*/ 0 w 18"/>
                <a:gd name="T10" fmla="*/ 0 h 8"/>
                <a:gd name="T11" fmla="*/ 18 w 1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8">
                  <a:moveTo>
                    <a:pt x="4" y="2"/>
                  </a:moveTo>
                  <a:cubicBezTo>
                    <a:pt x="0" y="4"/>
                    <a:pt x="11" y="8"/>
                    <a:pt x="12" y="7"/>
                  </a:cubicBezTo>
                  <a:cubicBezTo>
                    <a:pt x="18" y="2"/>
                    <a:pt x="7" y="0"/>
                    <a:pt x="4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64" name="Freeform 61"/>
            <p:cNvSpPr>
              <a:spLocks noChangeArrowheads="1"/>
            </p:cNvSpPr>
            <p:nvPr/>
          </p:nvSpPr>
          <p:spPr bwMode="auto">
            <a:xfrm>
              <a:off x="1513231" y="5618804"/>
              <a:ext cx="34615" cy="20781"/>
            </a:xfrm>
            <a:custGeom>
              <a:avLst/>
              <a:gdLst>
                <a:gd name="T0" fmla="*/ 2147483647 w 19"/>
                <a:gd name="T1" fmla="*/ 2147483647 h 10"/>
                <a:gd name="T2" fmla="*/ 2147483647 w 19"/>
                <a:gd name="T3" fmla="*/ 2147483647 h 10"/>
                <a:gd name="T4" fmla="*/ 2147483647 w 19"/>
                <a:gd name="T5" fmla="*/ 2147483647 h 10"/>
                <a:gd name="T6" fmla="*/ 2147483647 w 19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0"/>
                <a:gd name="T14" fmla="*/ 19 w 19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0">
                  <a:moveTo>
                    <a:pt x="3" y="2"/>
                  </a:moveTo>
                  <a:cubicBezTo>
                    <a:pt x="0" y="3"/>
                    <a:pt x="5" y="5"/>
                    <a:pt x="7" y="8"/>
                  </a:cubicBezTo>
                  <a:cubicBezTo>
                    <a:pt x="10" y="10"/>
                    <a:pt x="15" y="3"/>
                    <a:pt x="17" y="2"/>
                  </a:cubicBezTo>
                  <a:cubicBezTo>
                    <a:pt x="19" y="0"/>
                    <a:pt x="6" y="0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65" name="Freeform 62"/>
            <p:cNvSpPr>
              <a:spLocks noChangeArrowheads="1"/>
            </p:cNvSpPr>
            <p:nvPr/>
          </p:nvSpPr>
          <p:spPr bwMode="auto">
            <a:xfrm>
              <a:off x="1422932" y="5503706"/>
              <a:ext cx="52674" cy="67140"/>
            </a:xfrm>
            <a:custGeom>
              <a:avLst/>
              <a:gdLst>
                <a:gd name="T0" fmla="*/ 2147483647 w 29"/>
                <a:gd name="T1" fmla="*/ 2147483647 h 34"/>
                <a:gd name="T2" fmla="*/ 2147483647 w 29"/>
                <a:gd name="T3" fmla="*/ 2147483647 h 34"/>
                <a:gd name="T4" fmla="*/ 2147483647 w 29"/>
                <a:gd name="T5" fmla="*/ 2147483647 h 34"/>
                <a:gd name="T6" fmla="*/ 2147483647 w 29"/>
                <a:gd name="T7" fmla="*/ 2147483647 h 34"/>
                <a:gd name="T8" fmla="*/ 2147483647 w 29"/>
                <a:gd name="T9" fmla="*/ 2147483647 h 34"/>
                <a:gd name="T10" fmla="*/ 2147483647 w 29"/>
                <a:gd name="T11" fmla="*/ 2147483647 h 34"/>
                <a:gd name="T12" fmla="*/ 2147483647 w 29"/>
                <a:gd name="T13" fmla="*/ 2147483647 h 34"/>
                <a:gd name="T14" fmla="*/ 2147483647 w 29"/>
                <a:gd name="T15" fmla="*/ 2147483647 h 34"/>
                <a:gd name="T16" fmla="*/ 2147483647 w 29"/>
                <a:gd name="T17" fmla="*/ 214748364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4"/>
                <a:gd name="T29" fmla="*/ 29 w 29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4">
                  <a:moveTo>
                    <a:pt x="16" y="12"/>
                  </a:moveTo>
                  <a:cubicBezTo>
                    <a:pt x="13" y="8"/>
                    <a:pt x="6" y="2"/>
                    <a:pt x="3" y="1"/>
                  </a:cubicBezTo>
                  <a:cubicBezTo>
                    <a:pt x="0" y="0"/>
                    <a:pt x="4" y="6"/>
                    <a:pt x="4" y="8"/>
                  </a:cubicBezTo>
                  <a:cubicBezTo>
                    <a:pt x="5" y="11"/>
                    <a:pt x="8" y="13"/>
                    <a:pt x="9" y="13"/>
                  </a:cubicBezTo>
                  <a:cubicBezTo>
                    <a:pt x="11" y="12"/>
                    <a:pt x="13" y="17"/>
                    <a:pt x="12" y="17"/>
                  </a:cubicBezTo>
                  <a:cubicBezTo>
                    <a:pt x="11" y="18"/>
                    <a:pt x="11" y="22"/>
                    <a:pt x="12" y="25"/>
                  </a:cubicBezTo>
                  <a:cubicBezTo>
                    <a:pt x="14" y="29"/>
                    <a:pt x="18" y="32"/>
                    <a:pt x="21" y="33"/>
                  </a:cubicBezTo>
                  <a:cubicBezTo>
                    <a:pt x="24" y="34"/>
                    <a:pt x="28" y="27"/>
                    <a:pt x="28" y="26"/>
                  </a:cubicBezTo>
                  <a:cubicBezTo>
                    <a:pt x="29" y="25"/>
                    <a:pt x="19" y="15"/>
                    <a:pt x="16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66" name="Freeform 63"/>
            <p:cNvSpPr>
              <a:spLocks noChangeArrowheads="1"/>
            </p:cNvSpPr>
            <p:nvPr/>
          </p:nvSpPr>
          <p:spPr bwMode="auto">
            <a:xfrm>
              <a:off x="1480121" y="5519692"/>
              <a:ext cx="33109" cy="41562"/>
            </a:xfrm>
            <a:custGeom>
              <a:avLst/>
              <a:gdLst>
                <a:gd name="T0" fmla="*/ 2147483647 w 18"/>
                <a:gd name="T1" fmla="*/ 2147483647 h 21"/>
                <a:gd name="T2" fmla="*/ 2147483647 w 18"/>
                <a:gd name="T3" fmla="*/ 2147483647 h 21"/>
                <a:gd name="T4" fmla="*/ 2147483647 w 18"/>
                <a:gd name="T5" fmla="*/ 2147483647 h 21"/>
                <a:gd name="T6" fmla="*/ 2147483647 w 18"/>
                <a:gd name="T7" fmla="*/ 2147483647 h 21"/>
                <a:gd name="T8" fmla="*/ 2147483647 w 18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1"/>
                <a:gd name="T17" fmla="*/ 18 w 18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1">
                  <a:moveTo>
                    <a:pt x="7" y="4"/>
                  </a:moveTo>
                  <a:cubicBezTo>
                    <a:pt x="4" y="6"/>
                    <a:pt x="2" y="5"/>
                    <a:pt x="1" y="9"/>
                  </a:cubicBezTo>
                  <a:cubicBezTo>
                    <a:pt x="0" y="13"/>
                    <a:pt x="6" y="18"/>
                    <a:pt x="10" y="20"/>
                  </a:cubicBezTo>
                  <a:cubicBezTo>
                    <a:pt x="13" y="21"/>
                    <a:pt x="18" y="3"/>
                    <a:pt x="17" y="2"/>
                  </a:cubicBezTo>
                  <a:cubicBezTo>
                    <a:pt x="16" y="0"/>
                    <a:pt x="10" y="2"/>
                    <a:pt x="7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67" name="Freeform 64"/>
            <p:cNvSpPr>
              <a:spLocks noChangeArrowheads="1"/>
            </p:cNvSpPr>
            <p:nvPr/>
          </p:nvSpPr>
          <p:spPr bwMode="auto">
            <a:xfrm>
              <a:off x="1690819" y="3463923"/>
              <a:ext cx="213707" cy="75133"/>
            </a:xfrm>
            <a:custGeom>
              <a:avLst/>
              <a:gdLst>
                <a:gd name="T0" fmla="*/ 2147483647 w 116"/>
                <a:gd name="T1" fmla="*/ 2147483647 h 39"/>
                <a:gd name="T2" fmla="*/ 2147483647 w 116"/>
                <a:gd name="T3" fmla="*/ 2147483647 h 39"/>
                <a:gd name="T4" fmla="*/ 2147483647 w 116"/>
                <a:gd name="T5" fmla="*/ 2147483647 h 39"/>
                <a:gd name="T6" fmla="*/ 2147483647 w 116"/>
                <a:gd name="T7" fmla="*/ 2147483647 h 39"/>
                <a:gd name="T8" fmla="*/ 2147483647 w 116"/>
                <a:gd name="T9" fmla="*/ 2147483647 h 39"/>
                <a:gd name="T10" fmla="*/ 2147483647 w 116"/>
                <a:gd name="T11" fmla="*/ 2147483647 h 39"/>
                <a:gd name="T12" fmla="*/ 2147483647 w 116"/>
                <a:gd name="T13" fmla="*/ 2147483647 h 39"/>
                <a:gd name="T14" fmla="*/ 2147483647 w 116"/>
                <a:gd name="T15" fmla="*/ 2147483647 h 39"/>
                <a:gd name="T16" fmla="*/ 2147483647 w 116"/>
                <a:gd name="T17" fmla="*/ 2147483647 h 39"/>
                <a:gd name="T18" fmla="*/ 2147483647 w 116"/>
                <a:gd name="T19" fmla="*/ 2147483647 h 39"/>
                <a:gd name="T20" fmla="*/ 2147483647 w 116"/>
                <a:gd name="T21" fmla="*/ 2147483647 h 39"/>
                <a:gd name="T22" fmla="*/ 2147483647 w 116"/>
                <a:gd name="T23" fmla="*/ 2147483647 h 39"/>
                <a:gd name="T24" fmla="*/ 2147483647 w 116"/>
                <a:gd name="T25" fmla="*/ 2147483647 h 39"/>
                <a:gd name="T26" fmla="*/ 2147483647 w 116"/>
                <a:gd name="T27" fmla="*/ 2147483647 h 39"/>
                <a:gd name="T28" fmla="*/ 2147483647 w 116"/>
                <a:gd name="T29" fmla="*/ 2147483647 h 39"/>
                <a:gd name="T30" fmla="*/ 2147483647 w 116"/>
                <a:gd name="T31" fmla="*/ 2147483647 h 39"/>
                <a:gd name="T32" fmla="*/ 2147483647 w 116"/>
                <a:gd name="T33" fmla="*/ 2147483647 h 39"/>
                <a:gd name="T34" fmla="*/ 2147483647 w 116"/>
                <a:gd name="T35" fmla="*/ 2147483647 h 39"/>
                <a:gd name="T36" fmla="*/ 2147483647 w 116"/>
                <a:gd name="T37" fmla="*/ 2147483647 h 39"/>
                <a:gd name="T38" fmla="*/ 2147483647 w 116"/>
                <a:gd name="T39" fmla="*/ 2147483647 h 39"/>
                <a:gd name="T40" fmla="*/ 2147483647 w 116"/>
                <a:gd name="T41" fmla="*/ 2147483647 h 39"/>
                <a:gd name="T42" fmla="*/ 2147483647 w 116"/>
                <a:gd name="T43" fmla="*/ 2147483647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"/>
                <a:gd name="T67" fmla="*/ 0 h 39"/>
                <a:gd name="T68" fmla="*/ 116 w 116"/>
                <a:gd name="T69" fmla="*/ 39 h 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" h="39">
                  <a:moveTo>
                    <a:pt x="103" y="37"/>
                  </a:moveTo>
                  <a:cubicBezTo>
                    <a:pt x="116" y="36"/>
                    <a:pt x="100" y="30"/>
                    <a:pt x="97" y="30"/>
                  </a:cubicBezTo>
                  <a:cubicBezTo>
                    <a:pt x="94" y="30"/>
                    <a:pt x="94" y="28"/>
                    <a:pt x="95" y="27"/>
                  </a:cubicBezTo>
                  <a:cubicBezTo>
                    <a:pt x="97" y="26"/>
                    <a:pt x="94" y="25"/>
                    <a:pt x="91" y="25"/>
                  </a:cubicBezTo>
                  <a:cubicBezTo>
                    <a:pt x="89" y="24"/>
                    <a:pt x="83" y="23"/>
                    <a:pt x="80" y="21"/>
                  </a:cubicBezTo>
                  <a:cubicBezTo>
                    <a:pt x="77" y="18"/>
                    <a:pt x="76" y="16"/>
                    <a:pt x="70" y="16"/>
                  </a:cubicBezTo>
                  <a:cubicBezTo>
                    <a:pt x="64" y="15"/>
                    <a:pt x="56" y="11"/>
                    <a:pt x="50" y="5"/>
                  </a:cubicBezTo>
                  <a:cubicBezTo>
                    <a:pt x="45" y="0"/>
                    <a:pt x="32" y="2"/>
                    <a:pt x="25" y="3"/>
                  </a:cubicBezTo>
                  <a:cubicBezTo>
                    <a:pt x="17" y="3"/>
                    <a:pt x="7" y="9"/>
                    <a:pt x="3" y="12"/>
                  </a:cubicBezTo>
                  <a:cubicBezTo>
                    <a:pt x="0" y="15"/>
                    <a:pt x="9" y="13"/>
                    <a:pt x="13" y="14"/>
                  </a:cubicBezTo>
                  <a:cubicBezTo>
                    <a:pt x="17" y="15"/>
                    <a:pt x="18" y="18"/>
                    <a:pt x="20" y="19"/>
                  </a:cubicBezTo>
                  <a:cubicBezTo>
                    <a:pt x="23" y="19"/>
                    <a:pt x="19" y="13"/>
                    <a:pt x="19" y="11"/>
                  </a:cubicBezTo>
                  <a:cubicBezTo>
                    <a:pt x="19" y="10"/>
                    <a:pt x="22" y="8"/>
                    <a:pt x="26" y="8"/>
                  </a:cubicBezTo>
                  <a:cubicBezTo>
                    <a:pt x="29" y="8"/>
                    <a:pt x="31" y="9"/>
                    <a:pt x="30" y="11"/>
                  </a:cubicBezTo>
                  <a:cubicBezTo>
                    <a:pt x="30" y="13"/>
                    <a:pt x="32" y="13"/>
                    <a:pt x="36" y="14"/>
                  </a:cubicBezTo>
                  <a:cubicBezTo>
                    <a:pt x="41" y="15"/>
                    <a:pt x="43" y="17"/>
                    <a:pt x="46" y="19"/>
                  </a:cubicBezTo>
                  <a:cubicBezTo>
                    <a:pt x="49" y="22"/>
                    <a:pt x="54" y="18"/>
                    <a:pt x="58" y="19"/>
                  </a:cubicBezTo>
                  <a:cubicBezTo>
                    <a:pt x="62" y="20"/>
                    <a:pt x="64" y="25"/>
                    <a:pt x="65" y="27"/>
                  </a:cubicBezTo>
                  <a:cubicBezTo>
                    <a:pt x="65" y="30"/>
                    <a:pt x="68" y="29"/>
                    <a:pt x="74" y="31"/>
                  </a:cubicBezTo>
                  <a:cubicBezTo>
                    <a:pt x="79" y="33"/>
                    <a:pt x="72" y="35"/>
                    <a:pt x="70" y="37"/>
                  </a:cubicBezTo>
                  <a:cubicBezTo>
                    <a:pt x="68" y="38"/>
                    <a:pt x="71" y="38"/>
                    <a:pt x="77" y="39"/>
                  </a:cubicBezTo>
                  <a:cubicBezTo>
                    <a:pt x="83" y="39"/>
                    <a:pt x="100" y="37"/>
                    <a:pt x="103" y="3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68" name="Freeform 65"/>
            <p:cNvSpPr>
              <a:spLocks noChangeArrowheads="1"/>
            </p:cNvSpPr>
            <p:nvPr/>
          </p:nvSpPr>
          <p:spPr bwMode="auto">
            <a:xfrm>
              <a:off x="1797671" y="3566232"/>
              <a:ext cx="37625" cy="14387"/>
            </a:xfrm>
            <a:custGeom>
              <a:avLst/>
              <a:gdLst>
                <a:gd name="T0" fmla="*/ 2147483647 w 20"/>
                <a:gd name="T1" fmla="*/ 2147483647 h 7"/>
                <a:gd name="T2" fmla="*/ 2147483647 w 20"/>
                <a:gd name="T3" fmla="*/ 2147483647 h 7"/>
                <a:gd name="T4" fmla="*/ 2147483647 w 20"/>
                <a:gd name="T5" fmla="*/ 2147483647 h 7"/>
                <a:gd name="T6" fmla="*/ 2147483647 w 20"/>
                <a:gd name="T7" fmla="*/ 2147483647 h 7"/>
                <a:gd name="T8" fmla="*/ 2147483647 w 20"/>
                <a:gd name="T9" fmla="*/ 214748364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7"/>
                <a:gd name="T17" fmla="*/ 20 w 2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7">
                  <a:moveTo>
                    <a:pt x="2" y="2"/>
                  </a:moveTo>
                  <a:cubicBezTo>
                    <a:pt x="5" y="4"/>
                    <a:pt x="5" y="5"/>
                    <a:pt x="5" y="6"/>
                  </a:cubicBezTo>
                  <a:cubicBezTo>
                    <a:pt x="4" y="7"/>
                    <a:pt x="13" y="5"/>
                    <a:pt x="16" y="5"/>
                  </a:cubicBezTo>
                  <a:cubicBezTo>
                    <a:pt x="20" y="4"/>
                    <a:pt x="13" y="2"/>
                    <a:pt x="9" y="1"/>
                  </a:cubicBezTo>
                  <a:cubicBezTo>
                    <a:pt x="5" y="0"/>
                    <a:pt x="0" y="1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69" name="Freeform 66"/>
            <p:cNvSpPr>
              <a:spLocks noChangeArrowheads="1"/>
            </p:cNvSpPr>
            <p:nvPr/>
          </p:nvSpPr>
          <p:spPr bwMode="auto">
            <a:xfrm>
              <a:off x="1877436" y="3564634"/>
              <a:ext cx="39129" cy="9592"/>
            </a:xfrm>
            <a:custGeom>
              <a:avLst/>
              <a:gdLst>
                <a:gd name="T0" fmla="*/ 2147483647 w 21"/>
                <a:gd name="T1" fmla="*/ 2147483647 h 5"/>
                <a:gd name="T2" fmla="*/ 2147483647 w 21"/>
                <a:gd name="T3" fmla="*/ 2147483647 h 5"/>
                <a:gd name="T4" fmla="*/ 2147483647 w 21"/>
                <a:gd name="T5" fmla="*/ 0 h 5"/>
                <a:gd name="T6" fmla="*/ 2147483647 w 21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"/>
                <a:gd name="T14" fmla="*/ 21 w 21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">
                  <a:moveTo>
                    <a:pt x="4" y="2"/>
                  </a:moveTo>
                  <a:cubicBezTo>
                    <a:pt x="7" y="4"/>
                    <a:pt x="15" y="5"/>
                    <a:pt x="17" y="4"/>
                  </a:cubicBezTo>
                  <a:cubicBezTo>
                    <a:pt x="21" y="2"/>
                    <a:pt x="14" y="0"/>
                    <a:pt x="9" y="0"/>
                  </a:cubicBezTo>
                  <a:cubicBezTo>
                    <a:pt x="5" y="0"/>
                    <a:pt x="0" y="1"/>
                    <a:pt x="4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70" name="Freeform 67"/>
            <p:cNvSpPr>
              <a:spLocks noChangeArrowheads="1"/>
            </p:cNvSpPr>
            <p:nvPr/>
          </p:nvSpPr>
          <p:spPr bwMode="auto">
            <a:xfrm>
              <a:off x="1900010" y="3535859"/>
              <a:ext cx="91804" cy="38366"/>
            </a:xfrm>
            <a:custGeom>
              <a:avLst/>
              <a:gdLst>
                <a:gd name="T0" fmla="*/ 2147483647 w 50"/>
                <a:gd name="T1" fmla="*/ 2147483647 h 20"/>
                <a:gd name="T2" fmla="*/ 2147483647 w 50"/>
                <a:gd name="T3" fmla="*/ 2147483647 h 20"/>
                <a:gd name="T4" fmla="*/ 2147483647 w 50"/>
                <a:gd name="T5" fmla="*/ 2147483647 h 20"/>
                <a:gd name="T6" fmla="*/ 2147483647 w 50"/>
                <a:gd name="T7" fmla="*/ 2147483647 h 20"/>
                <a:gd name="T8" fmla="*/ 2147483647 w 50"/>
                <a:gd name="T9" fmla="*/ 2147483647 h 20"/>
                <a:gd name="T10" fmla="*/ 2147483647 w 50"/>
                <a:gd name="T11" fmla="*/ 2147483647 h 20"/>
                <a:gd name="T12" fmla="*/ 2147483647 w 50"/>
                <a:gd name="T13" fmla="*/ 2147483647 h 20"/>
                <a:gd name="T14" fmla="*/ 2147483647 w 50"/>
                <a:gd name="T15" fmla="*/ 2147483647 h 20"/>
                <a:gd name="T16" fmla="*/ 2147483647 w 50"/>
                <a:gd name="T17" fmla="*/ 2147483647 h 20"/>
                <a:gd name="T18" fmla="*/ 2147483647 w 50"/>
                <a:gd name="T19" fmla="*/ 2147483647 h 20"/>
                <a:gd name="T20" fmla="*/ 2147483647 w 50"/>
                <a:gd name="T21" fmla="*/ 2147483647 h 20"/>
                <a:gd name="T22" fmla="*/ 2147483647 w 50"/>
                <a:gd name="T23" fmla="*/ 2147483647 h 20"/>
                <a:gd name="T24" fmla="*/ 2147483647 w 50"/>
                <a:gd name="T25" fmla="*/ 2147483647 h 20"/>
                <a:gd name="T26" fmla="*/ 2147483647 w 50"/>
                <a:gd name="T27" fmla="*/ 2147483647 h 20"/>
                <a:gd name="T28" fmla="*/ 2147483647 w 50"/>
                <a:gd name="T29" fmla="*/ 2147483647 h 20"/>
                <a:gd name="T30" fmla="*/ 2147483647 w 50"/>
                <a:gd name="T31" fmla="*/ 2147483647 h 20"/>
                <a:gd name="T32" fmla="*/ 2147483647 w 50"/>
                <a:gd name="T33" fmla="*/ 2147483647 h 20"/>
                <a:gd name="T34" fmla="*/ 2147483647 w 50"/>
                <a:gd name="T35" fmla="*/ 2147483647 h 20"/>
                <a:gd name="T36" fmla="*/ 2147483647 w 50"/>
                <a:gd name="T37" fmla="*/ 2147483647 h 20"/>
                <a:gd name="T38" fmla="*/ 2147483647 w 50"/>
                <a:gd name="T39" fmla="*/ 2147483647 h 20"/>
                <a:gd name="T40" fmla="*/ 2147483647 w 50"/>
                <a:gd name="T41" fmla="*/ 2147483647 h 20"/>
                <a:gd name="T42" fmla="*/ 2147483647 w 50"/>
                <a:gd name="T43" fmla="*/ 2147483647 h 20"/>
                <a:gd name="T44" fmla="*/ 2147483647 w 50"/>
                <a:gd name="T45" fmla="*/ 2147483647 h 20"/>
                <a:gd name="T46" fmla="*/ 2147483647 w 50"/>
                <a:gd name="T47" fmla="*/ 2147483647 h 20"/>
                <a:gd name="T48" fmla="*/ 2147483647 w 50"/>
                <a:gd name="T49" fmla="*/ 2147483647 h 20"/>
                <a:gd name="T50" fmla="*/ 2147483647 w 50"/>
                <a:gd name="T51" fmla="*/ 2147483647 h 20"/>
                <a:gd name="T52" fmla="*/ 2147483647 w 50"/>
                <a:gd name="T53" fmla="*/ 2147483647 h 20"/>
                <a:gd name="T54" fmla="*/ 2147483647 w 50"/>
                <a:gd name="T55" fmla="*/ 2147483647 h 20"/>
                <a:gd name="T56" fmla="*/ 2147483647 w 50"/>
                <a:gd name="T57" fmla="*/ 2147483647 h 20"/>
                <a:gd name="T58" fmla="*/ 2147483647 w 50"/>
                <a:gd name="T59" fmla="*/ 2147483647 h 20"/>
                <a:gd name="T60" fmla="*/ 2147483647 w 50"/>
                <a:gd name="T61" fmla="*/ 2147483647 h 20"/>
                <a:gd name="T62" fmla="*/ 2147483647 w 50"/>
                <a:gd name="T63" fmla="*/ 2147483647 h 20"/>
                <a:gd name="T64" fmla="*/ 2147483647 w 50"/>
                <a:gd name="T65" fmla="*/ 2147483647 h 20"/>
                <a:gd name="T66" fmla="*/ 2147483647 w 50"/>
                <a:gd name="T67" fmla="*/ 2147483647 h 20"/>
                <a:gd name="T68" fmla="*/ 2147483647 w 50"/>
                <a:gd name="T69" fmla="*/ 2147483647 h 20"/>
                <a:gd name="T70" fmla="*/ 2147483647 w 50"/>
                <a:gd name="T71" fmla="*/ 2147483647 h 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"/>
                <a:gd name="T109" fmla="*/ 0 h 20"/>
                <a:gd name="T110" fmla="*/ 50 w 50"/>
                <a:gd name="T111" fmla="*/ 20 h 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" h="20">
                  <a:moveTo>
                    <a:pt x="9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5"/>
                    <a:pt x="10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5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21" y="20"/>
                    <a:pt x="23" y="17"/>
                    <a:pt x="25" y="16"/>
                  </a:cubicBezTo>
                  <a:cubicBezTo>
                    <a:pt x="27" y="15"/>
                    <a:pt x="27" y="17"/>
                    <a:pt x="28" y="19"/>
                  </a:cubicBezTo>
                  <a:cubicBezTo>
                    <a:pt x="30" y="20"/>
                    <a:pt x="34" y="18"/>
                    <a:pt x="38" y="17"/>
                  </a:cubicBezTo>
                  <a:cubicBezTo>
                    <a:pt x="42" y="15"/>
                    <a:pt x="47" y="18"/>
                    <a:pt x="49" y="18"/>
                  </a:cubicBezTo>
                  <a:cubicBezTo>
                    <a:pt x="50" y="18"/>
                    <a:pt x="49" y="14"/>
                    <a:pt x="46" y="14"/>
                  </a:cubicBezTo>
                  <a:cubicBezTo>
                    <a:pt x="43" y="13"/>
                    <a:pt x="43" y="9"/>
                    <a:pt x="41" y="6"/>
                  </a:cubicBezTo>
                  <a:cubicBezTo>
                    <a:pt x="39" y="4"/>
                    <a:pt x="31" y="3"/>
                    <a:pt x="27" y="4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3" y="4"/>
                    <a:pt x="22" y="4"/>
                    <a:pt x="22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3"/>
                    <a:pt x="16" y="3"/>
                    <a:pt x="15" y="3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4" y="6"/>
                    <a:pt x="5" y="8"/>
                    <a:pt x="6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8" y="13"/>
                    <a:pt x="8" y="13"/>
                  </a:cubicBezTo>
                  <a:cubicBezTo>
                    <a:pt x="8" y="13"/>
                    <a:pt x="8" y="13"/>
                    <a:pt x="9" y="1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71" name="Freeform 68"/>
            <p:cNvSpPr>
              <a:spLocks noChangeArrowheads="1"/>
            </p:cNvSpPr>
            <p:nvPr/>
          </p:nvSpPr>
          <p:spPr bwMode="auto">
            <a:xfrm>
              <a:off x="2012884" y="3566232"/>
              <a:ext cx="43644" cy="15986"/>
            </a:xfrm>
            <a:custGeom>
              <a:avLst/>
              <a:gdLst>
                <a:gd name="T0" fmla="*/ 2147483647 w 23"/>
                <a:gd name="T1" fmla="*/ 0 h 8"/>
                <a:gd name="T2" fmla="*/ 2147483647 w 23"/>
                <a:gd name="T3" fmla="*/ 2147483647 h 8"/>
                <a:gd name="T4" fmla="*/ 2147483647 w 23"/>
                <a:gd name="T5" fmla="*/ 2147483647 h 8"/>
                <a:gd name="T6" fmla="*/ 2147483647 w 23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8"/>
                <a:gd name="T14" fmla="*/ 23 w 23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8">
                  <a:moveTo>
                    <a:pt x="8" y="0"/>
                  </a:moveTo>
                  <a:cubicBezTo>
                    <a:pt x="2" y="1"/>
                    <a:pt x="1" y="2"/>
                    <a:pt x="1" y="4"/>
                  </a:cubicBezTo>
                  <a:cubicBezTo>
                    <a:pt x="0" y="6"/>
                    <a:pt x="3" y="8"/>
                    <a:pt x="9" y="5"/>
                  </a:cubicBezTo>
                  <a:cubicBezTo>
                    <a:pt x="23" y="0"/>
                    <a:pt x="14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72" name="Freeform 69"/>
            <p:cNvSpPr>
              <a:spLocks noChangeArrowheads="1"/>
            </p:cNvSpPr>
            <p:nvPr/>
          </p:nvSpPr>
          <p:spPr bwMode="auto">
            <a:xfrm>
              <a:off x="2089637" y="3580619"/>
              <a:ext cx="7525" cy="9592"/>
            </a:xfrm>
            <a:custGeom>
              <a:avLst/>
              <a:gdLst>
                <a:gd name="T0" fmla="*/ 2147483647 w 4"/>
                <a:gd name="T1" fmla="*/ 2147483647 h 5"/>
                <a:gd name="T2" fmla="*/ 2147483647 w 4"/>
                <a:gd name="T3" fmla="*/ 2147483647 h 5"/>
                <a:gd name="T4" fmla="*/ 2147483647 w 4"/>
                <a:gd name="T5" fmla="*/ 2147483647 h 5"/>
                <a:gd name="T6" fmla="*/ 0 60000 65536"/>
                <a:gd name="T7" fmla="*/ 0 60000 65536"/>
                <a:gd name="T8" fmla="*/ 0 60000 65536"/>
                <a:gd name="T9" fmla="*/ 0 w 4"/>
                <a:gd name="T10" fmla="*/ 0 h 5"/>
                <a:gd name="T11" fmla="*/ 4 w 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5">
                  <a:moveTo>
                    <a:pt x="3" y="4"/>
                  </a:moveTo>
                  <a:cubicBezTo>
                    <a:pt x="4" y="3"/>
                    <a:pt x="4" y="0"/>
                    <a:pt x="2" y="1"/>
                  </a:cubicBezTo>
                  <a:cubicBezTo>
                    <a:pt x="0" y="2"/>
                    <a:pt x="2" y="5"/>
                    <a:pt x="3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73" name="Freeform 70"/>
            <p:cNvSpPr>
              <a:spLocks noChangeArrowheads="1"/>
            </p:cNvSpPr>
            <p:nvPr/>
          </p:nvSpPr>
          <p:spPr bwMode="auto">
            <a:xfrm>
              <a:off x="2106192" y="3590211"/>
              <a:ext cx="12039" cy="7993"/>
            </a:xfrm>
            <a:custGeom>
              <a:avLst/>
              <a:gdLst>
                <a:gd name="T0" fmla="*/ 2147483647 w 7"/>
                <a:gd name="T1" fmla="*/ 2147483647 h 4"/>
                <a:gd name="T2" fmla="*/ 2147483647 w 7"/>
                <a:gd name="T3" fmla="*/ 2147483647 h 4"/>
                <a:gd name="T4" fmla="*/ 2147483647 w 7"/>
                <a:gd name="T5" fmla="*/ 2147483647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6" y="1"/>
                  </a:moveTo>
                  <a:cubicBezTo>
                    <a:pt x="5" y="0"/>
                    <a:pt x="0" y="3"/>
                    <a:pt x="3" y="4"/>
                  </a:cubicBezTo>
                  <a:cubicBezTo>
                    <a:pt x="4" y="4"/>
                    <a:pt x="7" y="3"/>
                    <a:pt x="6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74" name="Freeform 71"/>
            <p:cNvSpPr>
              <a:spLocks noChangeArrowheads="1"/>
            </p:cNvSpPr>
            <p:nvPr/>
          </p:nvSpPr>
          <p:spPr bwMode="auto">
            <a:xfrm>
              <a:off x="2113717" y="3626978"/>
              <a:ext cx="4515" cy="11189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2147483647 h 5"/>
                <a:gd name="T4" fmla="*/ 2147483647 w 3"/>
                <a:gd name="T5" fmla="*/ 2147483647 h 5"/>
                <a:gd name="T6" fmla="*/ 0 60000 65536"/>
                <a:gd name="T7" fmla="*/ 0 60000 65536"/>
                <a:gd name="T8" fmla="*/ 0 60000 65536"/>
                <a:gd name="T9" fmla="*/ 0 w 3"/>
                <a:gd name="T10" fmla="*/ 0 h 5"/>
                <a:gd name="T11" fmla="*/ 3 w 3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5">
                  <a:moveTo>
                    <a:pt x="2" y="1"/>
                  </a:moveTo>
                  <a:cubicBezTo>
                    <a:pt x="0" y="1"/>
                    <a:pt x="0" y="5"/>
                    <a:pt x="1" y="3"/>
                  </a:cubicBezTo>
                  <a:cubicBezTo>
                    <a:pt x="3" y="1"/>
                    <a:pt x="3" y="0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75" name="Freeform 72"/>
            <p:cNvSpPr>
              <a:spLocks noChangeArrowheads="1"/>
            </p:cNvSpPr>
            <p:nvPr/>
          </p:nvSpPr>
          <p:spPr bwMode="auto">
            <a:xfrm>
              <a:off x="2103182" y="3670139"/>
              <a:ext cx="12039" cy="7993"/>
            </a:xfrm>
            <a:custGeom>
              <a:avLst/>
              <a:gdLst>
                <a:gd name="T0" fmla="*/ 2147483647 w 6"/>
                <a:gd name="T1" fmla="*/ 2147483647 h 4"/>
                <a:gd name="T2" fmla="*/ 2147483647 w 6"/>
                <a:gd name="T3" fmla="*/ 2147483647 h 4"/>
                <a:gd name="T4" fmla="*/ 2147483647 w 6"/>
                <a:gd name="T5" fmla="*/ 2147483647 h 4"/>
                <a:gd name="T6" fmla="*/ 0 60000 65536"/>
                <a:gd name="T7" fmla="*/ 0 60000 65536"/>
                <a:gd name="T8" fmla="*/ 0 60000 65536"/>
                <a:gd name="T9" fmla="*/ 0 w 6"/>
                <a:gd name="T10" fmla="*/ 0 h 4"/>
                <a:gd name="T11" fmla="*/ 6 w 6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4">
                  <a:moveTo>
                    <a:pt x="3" y="3"/>
                  </a:moveTo>
                  <a:cubicBezTo>
                    <a:pt x="6" y="2"/>
                    <a:pt x="6" y="0"/>
                    <a:pt x="3" y="1"/>
                  </a:cubicBezTo>
                  <a:cubicBezTo>
                    <a:pt x="0" y="2"/>
                    <a:pt x="1" y="4"/>
                    <a:pt x="3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76" name="Freeform 73"/>
            <p:cNvSpPr>
              <a:spLocks noChangeArrowheads="1"/>
            </p:cNvSpPr>
            <p:nvPr/>
          </p:nvSpPr>
          <p:spPr bwMode="auto">
            <a:xfrm>
              <a:off x="2107697" y="3658950"/>
              <a:ext cx="7525" cy="6394"/>
            </a:xfrm>
            <a:custGeom>
              <a:avLst/>
              <a:gdLst>
                <a:gd name="T0" fmla="*/ 2147483647 w 4"/>
                <a:gd name="T1" fmla="*/ 2147483647 h 3"/>
                <a:gd name="T2" fmla="*/ 2147483647 w 4"/>
                <a:gd name="T3" fmla="*/ 0 h 3"/>
                <a:gd name="T4" fmla="*/ 2147483647 w 4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2" y="2"/>
                  </a:moveTo>
                  <a:cubicBezTo>
                    <a:pt x="4" y="2"/>
                    <a:pt x="4" y="0"/>
                    <a:pt x="3" y="0"/>
                  </a:cubicBezTo>
                  <a:cubicBezTo>
                    <a:pt x="1" y="0"/>
                    <a:pt x="0" y="3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77" name="Freeform 74"/>
            <p:cNvSpPr>
              <a:spLocks noChangeArrowheads="1"/>
            </p:cNvSpPr>
            <p:nvPr/>
          </p:nvSpPr>
          <p:spPr bwMode="auto">
            <a:xfrm>
              <a:off x="2089637" y="3694118"/>
              <a:ext cx="10535" cy="11189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0 60000 65536"/>
                <a:gd name="T7" fmla="*/ 0 60000 65536"/>
                <a:gd name="T8" fmla="*/ 0 60000 65536"/>
                <a:gd name="T9" fmla="*/ 0 w 6"/>
                <a:gd name="T10" fmla="*/ 0 h 6"/>
                <a:gd name="T11" fmla="*/ 6 w 6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6">
                  <a:moveTo>
                    <a:pt x="4" y="4"/>
                  </a:moveTo>
                  <a:cubicBezTo>
                    <a:pt x="6" y="1"/>
                    <a:pt x="3" y="0"/>
                    <a:pt x="2" y="2"/>
                  </a:cubicBezTo>
                  <a:cubicBezTo>
                    <a:pt x="0" y="3"/>
                    <a:pt x="2" y="6"/>
                    <a:pt x="4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78" name="Freeform 75"/>
            <p:cNvSpPr>
              <a:spLocks noChangeArrowheads="1"/>
            </p:cNvSpPr>
            <p:nvPr/>
          </p:nvSpPr>
          <p:spPr bwMode="auto">
            <a:xfrm>
              <a:off x="2134787" y="3668542"/>
              <a:ext cx="16555" cy="14387"/>
            </a:xfrm>
            <a:custGeom>
              <a:avLst/>
              <a:gdLst>
                <a:gd name="T0" fmla="*/ 2147483647 w 9"/>
                <a:gd name="T1" fmla="*/ 2147483647 h 7"/>
                <a:gd name="T2" fmla="*/ 2147483647 w 9"/>
                <a:gd name="T3" fmla="*/ 2147483647 h 7"/>
                <a:gd name="T4" fmla="*/ 2147483647 w 9"/>
                <a:gd name="T5" fmla="*/ 2147483647 h 7"/>
                <a:gd name="T6" fmla="*/ 0 60000 65536"/>
                <a:gd name="T7" fmla="*/ 0 60000 65536"/>
                <a:gd name="T8" fmla="*/ 0 60000 65536"/>
                <a:gd name="T9" fmla="*/ 0 w 9"/>
                <a:gd name="T10" fmla="*/ 0 h 7"/>
                <a:gd name="T11" fmla="*/ 9 w 9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7">
                  <a:moveTo>
                    <a:pt x="2" y="2"/>
                  </a:moveTo>
                  <a:cubicBezTo>
                    <a:pt x="0" y="4"/>
                    <a:pt x="4" y="7"/>
                    <a:pt x="6" y="4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79" name="Freeform 76"/>
            <p:cNvSpPr>
              <a:spLocks noChangeArrowheads="1"/>
            </p:cNvSpPr>
            <p:nvPr/>
          </p:nvSpPr>
          <p:spPr bwMode="auto">
            <a:xfrm>
              <a:off x="1829276" y="3430354"/>
              <a:ext cx="10535" cy="12788"/>
            </a:xfrm>
            <a:custGeom>
              <a:avLst/>
              <a:gdLst>
                <a:gd name="T0" fmla="*/ 2147483647 w 6"/>
                <a:gd name="T1" fmla="*/ 0 h 7"/>
                <a:gd name="T2" fmla="*/ 2147483647 w 6"/>
                <a:gd name="T3" fmla="*/ 2147483647 h 7"/>
                <a:gd name="T4" fmla="*/ 2147483647 w 6"/>
                <a:gd name="T5" fmla="*/ 2147483647 h 7"/>
                <a:gd name="T6" fmla="*/ 2147483647 w 6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7"/>
                <a:gd name="T14" fmla="*/ 6 w 6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7">
                  <a:moveTo>
                    <a:pt x="3" y="0"/>
                  </a:moveTo>
                  <a:cubicBezTo>
                    <a:pt x="0" y="0"/>
                    <a:pt x="1" y="2"/>
                    <a:pt x="1" y="4"/>
                  </a:cubicBezTo>
                  <a:cubicBezTo>
                    <a:pt x="0" y="5"/>
                    <a:pt x="3" y="7"/>
                    <a:pt x="4" y="5"/>
                  </a:cubicBezTo>
                  <a:cubicBezTo>
                    <a:pt x="6" y="4"/>
                    <a:pt x="6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80" name="Freeform 77"/>
            <p:cNvSpPr>
              <a:spLocks noChangeArrowheads="1"/>
            </p:cNvSpPr>
            <p:nvPr/>
          </p:nvSpPr>
          <p:spPr bwMode="auto">
            <a:xfrm>
              <a:off x="1829276" y="3447937"/>
              <a:ext cx="10535" cy="4795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0 h 3"/>
                <a:gd name="T4" fmla="*/ 2147483647 w 6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6"/>
                <a:gd name="T10" fmla="*/ 0 h 3"/>
                <a:gd name="T11" fmla="*/ 6 w 6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3">
                  <a:moveTo>
                    <a:pt x="3" y="3"/>
                  </a:moveTo>
                  <a:cubicBezTo>
                    <a:pt x="5" y="2"/>
                    <a:pt x="6" y="0"/>
                    <a:pt x="4" y="0"/>
                  </a:cubicBezTo>
                  <a:cubicBezTo>
                    <a:pt x="3" y="0"/>
                    <a:pt x="0" y="3"/>
                    <a:pt x="3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81" name="Freeform 78"/>
            <p:cNvSpPr>
              <a:spLocks noChangeArrowheads="1"/>
            </p:cNvSpPr>
            <p:nvPr/>
          </p:nvSpPr>
          <p:spPr bwMode="auto">
            <a:xfrm>
              <a:off x="2109202" y="3272094"/>
              <a:ext cx="13545" cy="11189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2147483647 h 6"/>
                <a:gd name="T4" fmla="*/ 2147483647 w 7"/>
                <a:gd name="T5" fmla="*/ 2147483647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4" y="1"/>
                  </a:moveTo>
                  <a:cubicBezTo>
                    <a:pt x="2" y="2"/>
                    <a:pt x="0" y="6"/>
                    <a:pt x="2" y="5"/>
                  </a:cubicBezTo>
                  <a:cubicBezTo>
                    <a:pt x="5" y="4"/>
                    <a:pt x="7" y="0"/>
                    <a:pt x="4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82" name="Freeform 79"/>
            <p:cNvSpPr>
              <a:spLocks noChangeArrowheads="1"/>
            </p:cNvSpPr>
            <p:nvPr/>
          </p:nvSpPr>
          <p:spPr bwMode="auto">
            <a:xfrm>
              <a:off x="2205521" y="2858062"/>
              <a:ext cx="51169" cy="20781"/>
            </a:xfrm>
            <a:custGeom>
              <a:avLst/>
              <a:gdLst>
                <a:gd name="T0" fmla="*/ 2147483647 w 28"/>
                <a:gd name="T1" fmla="*/ 2147483647 h 11"/>
                <a:gd name="T2" fmla="*/ 2147483647 w 28"/>
                <a:gd name="T3" fmla="*/ 2147483647 h 11"/>
                <a:gd name="T4" fmla="*/ 2147483647 w 28"/>
                <a:gd name="T5" fmla="*/ 2147483647 h 11"/>
                <a:gd name="T6" fmla="*/ 2147483647 w 28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1"/>
                <a:gd name="T14" fmla="*/ 28 w 28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1">
                  <a:moveTo>
                    <a:pt x="5" y="2"/>
                  </a:moveTo>
                  <a:cubicBezTo>
                    <a:pt x="9" y="3"/>
                    <a:pt x="19" y="11"/>
                    <a:pt x="25" y="9"/>
                  </a:cubicBezTo>
                  <a:cubicBezTo>
                    <a:pt x="28" y="9"/>
                    <a:pt x="24" y="5"/>
                    <a:pt x="18" y="2"/>
                  </a:cubicBezTo>
                  <a:cubicBezTo>
                    <a:pt x="11" y="0"/>
                    <a:pt x="0" y="0"/>
                    <a:pt x="5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83" name="Freeform 80"/>
            <p:cNvSpPr>
              <a:spLocks noChangeArrowheads="1"/>
            </p:cNvSpPr>
            <p:nvPr/>
          </p:nvSpPr>
          <p:spPr bwMode="auto">
            <a:xfrm>
              <a:off x="2243145" y="2928400"/>
              <a:ext cx="22574" cy="28774"/>
            </a:xfrm>
            <a:custGeom>
              <a:avLst/>
              <a:gdLst>
                <a:gd name="T0" fmla="*/ 2147483647 w 12"/>
                <a:gd name="T1" fmla="*/ 2147483647 h 15"/>
                <a:gd name="T2" fmla="*/ 2147483647 w 12"/>
                <a:gd name="T3" fmla="*/ 2147483647 h 15"/>
                <a:gd name="T4" fmla="*/ 2147483647 w 12"/>
                <a:gd name="T5" fmla="*/ 2147483647 h 15"/>
                <a:gd name="T6" fmla="*/ 2147483647 w 12"/>
                <a:gd name="T7" fmla="*/ 2147483647 h 15"/>
                <a:gd name="T8" fmla="*/ 2147483647 w 12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5"/>
                <a:gd name="T17" fmla="*/ 12 w 12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5">
                  <a:moveTo>
                    <a:pt x="10" y="9"/>
                  </a:moveTo>
                  <a:cubicBezTo>
                    <a:pt x="9" y="9"/>
                    <a:pt x="10" y="5"/>
                    <a:pt x="10" y="3"/>
                  </a:cubicBezTo>
                  <a:cubicBezTo>
                    <a:pt x="10" y="0"/>
                    <a:pt x="6" y="5"/>
                    <a:pt x="3" y="9"/>
                  </a:cubicBezTo>
                  <a:cubicBezTo>
                    <a:pt x="0" y="13"/>
                    <a:pt x="0" y="15"/>
                    <a:pt x="2" y="15"/>
                  </a:cubicBezTo>
                  <a:cubicBezTo>
                    <a:pt x="3" y="15"/>
                    <a:pt x="12" y="10"/>
                    <a:pt x="10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84" name="Freeform 81"/>
            <p:cNvSpPr>
              <a:spLocks noChangeArrowheads="1"/>
            </p:cNvSpPr>
            <p:nvPr/>
          </p:nvSpPr>
          <p:spPr bwMode="auto">
            <a:xfrm>
              <a:off x="2288295" y="2806908"/>
              <a:ext cx="118893" cy="135879"/>
            </a:xfrm>
            <a:custGeom>
              <a:avLst/>
              <a:gdLst>
                <a:gd name="T0" fmla="*/ 2147483647 w 65"/>
                <a:gd name="T1" fmla="*/ 2147483647 h 69"/>
                <a:gd name="T2" fmla="*/ 2147483647 w 65"/>
                <a:gd name="T3" fmla="*/ 2147483647 h 69"/>
                <a:gd name="T4" fmla="*/ 2147483647 w 65"/>
                <a:gd name="T5" fmla="*/ 2147483647 h 69"/>
                <a:gd name="T6" fmla="*/ 2147483647 w 65"/>
                <a:gd name="T7" fmla="*/ 2147483647 h 69"/>
                <a:gd name="T8" fmla="*/ 2147483647 w 65"/>
                <a:gd name="T9" fmla="*/ 2147483647 h 69"/>
                <a:gd name="T10" fmla="*/ 2147483647 w 65"/>
                <a:gd name="T11" fmla="*/ 2147483647 h 69"/>
                <a:gd name="T12" fmla="*/ 2147483647 w 65"/>
                <a:gd name="T13" fmla="*/ 2147483647 h 69"/>
                <a:gd name="T14" fmla="*/ 2147483647 w 65"/>
                <a:gd name="T15" fmla="*/ 2147483647 h 69"/>
                <a:gd name="T16" fmla="*/ 2147483647 w 65"/>
                <a:gd name="T17" fmla="*/ 2147483647 h 69"/>
                <a:gd name="T18" fmla="*/ 2147483647 w 65"/>
                <a:gd name="T19" fmla="*/ 2147483647 h 69"/>
                <a:gd name="T20" fmla="*/ 2147483647 w 65"/>
                <a:gd name="T21" fmla="*/ 2147483647 h 69"/>
                <a:gd name="T22" fmla="*/ 2147483647 w 65"/>
                <a:gd name="T23" fmla="*/ 2147483647 h 69"/>
                <a:gd name="T24" fmla="*/ 2147483647 w 65"/>
                <a:gd name="T25" fmla="*/ 2147483647 h 69"/>
                <a:gd name="T26" fmla="*/ 2147483647 w 65"/>
                <a:gd name="T27" fmla="*/ 2147483647 h 69"/>
                <a:gd name="T28" fmla="*/ 2147483647 w 65"/>
                <a:gd name="T29" fmla="*/ 2147483647 h 69"/>
                <a:gd name="T30" fmla="*/ 2147483647 w 65"/>
                <a:gd name="T31" fmla="*/ 2147483647 h 69"/>
                <a:gd name="T32" fmla="*/ 2147483647 w 65"/>
                <a:gd name="T33" fmla="*/ 2147483647 h 69"/>
                <a:gd name="T34" fmla="*/ 2147483647 w 65"/>
                <a:gd name="T35" fmla="*/ 2147483647 h 69"/>
                <a:gd name="T36" fmla="*/ 2147483647 w 65"/>
                <a:gd name="T37" fmla="*/ 2147483647 h 69"/>
                <a:gd name="T38" fmla="*/ 2147483647 w 65"/>
                <a:gd name="T39" fmla="*/ 2147483647 h 69"/>
                <a:gd name="T40" fmla="*/ 2147483647 w 65"/>
                <a:gd name="T41" fmla="*/ 2147483647 h 69"/>
                <a:gd name="T42" fmla="*/ 2147483647 w 65"/>
                <a:gd name="T43" fmla="*/ 2147483647 h 69"/>
                <a:gd name="T44" fmla="*/ 2147483647 w 65"/>
                <a:gd name="T45" fmla="*/ 2147483647 h 69"/>
                <a:gd name="T46" fmla="*/ 2147483647 w 65"/>
                <a:gd name="T47" fmla="*/ 2147483647 h 69"/>
                <a:gd name="T48" fmla="*/ 2147483647 w 65"/>
                <a:gd name="T49" fmla="*/ 2147483647 h 69"/>
                <a:gd name="T50" fmla="*/ 2147483647 w 65"/>
                <a:gd name="T51" fmla="*/ 2147483647 h 69"/>
                <a:gd name="T52" fmla="*/ 2147483647 w 65"/>
                <a:gd name="T53" fmla="*/ 2147483647 h 69"/>
                <a:gd name="T54" fmla="*/ 2147483647 w 65"/>
                <a:gd name="T55" fmla="*/ 2147483647 h 69"/>
                <a:gd name="T56" fmla="*/ 2147483647 w 65"/>
                <a:gd name="T57" fmla="*/ 2147483647 h 69"/>
                <a:gd name="T58" fmla="*/ 2147483647 w 65"/>
                <a:gd name="T59" fmla="*/ 2147483647 h 69"/>
                <a:gd name="T60" fmla="*/ 2147483647 w 65"/>
                <a:gd name="T61" fmla="*/ 2147483647 h 69"/>
                <a:gd name="T62" fmla="*/ 2147483647 w 65"/>
                <a:gd name="T63" fmla="*/ 2147483647 h 69"/>
                <a:gd name="T64" fmla="*/ 2147483647 w 65"/>
                <a:gd name="T65" fmla="*/ 2147483647 h 69"/>
                <a:gd name="T66" fmla="*/ 2147483647 w 65"/>
                <a:gd name="T67" fmla="*/ 2147483647 h 69"/>
                <a:gd name="T68" fmla="*/ 2147483647 w 65"/>
                <a:gd name="T69" fmla="*/ 2147483647 h 69"/>
                <a:gd name="T70" fmla="*/ 2147483647 w 65"/>
                <a:gd name="T71" fmla="*/ 2147483647 h 69"/>
                <a:gd name="T72" fmla="*/ 2147483647 w 65"/>
                <a:gd name="T73" fmla="*/ 2147483647 h 69"/>
                <a:gd name="T74" fmla="*/ 2147483647 w 65"/>
                <a:gd name="T75" fmla="*/ 2147483647 h 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5"/>
                <a:gd name="T115" fmla="*/ 0 h 69"/>
                <a:gd name="T116" fmla="*/ 65 w 65"/>
                <a:gd name="T117" fmla="*/ 69 h 6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5" h="69">
                  <a:moveTo>
                    <a:pt x="25" y="15"/>
                  </a:moveTo>
                  <a:cubicBezTo>
                    <a:pt x="21" y="19"/>
                    <a:pt x="17" y="27"/>
                    <a:pt x="16" y="29"/>
                  </a:cubicBezTo>
                  <a:cubicBezTo>
                    <a:pt x="15" y="31"/>
                    <a:pt x="16" y="31"/>
                    <a:pt x="17" y="34"/>
                  </a:cubicBezTo>
                  <a:cubicBezTo>
                    <a:pt x="18" y="37"/>
                    <a:pt x="13" y="35"/>
                    <a:pt x="12" y="36"/>
                  </a:cubicBezTo>
                  <a:cubicBezTo>
                    <a:pt x="11" y="37"/>
                    <a:pt x="7" y="40"/>
                    <a:pt x="4" y="42"/>
                  </a:cubicBezTo>
                  <a:cubicBezTo>
                    <a:pt x="1" y="45"/>
                    <a:pt x="6" y="44"/>
                    <a:pt x="7" y="45"/>
                  </a:cubicBezTo>
                  <a:cubicBezTo>
                    <a:pt x="9" y="45"/>
                    <a:pt x="4" y="49"/>
                    <a:pt x="2" y="52"/>
                  </a:cubicBezTo>
                  <a:cubicBezTo>
                    <a:pt x="0" y="54"/>
                    <a:pt x="5" y="55"/>
                    <a:pt x="9" y="55"/>
                  </a:cubicBezTo>
                  <a:cubicBezTo>
                    <a:pt x="12" y="55"/>
                    <a:pt x="26" y="53"/>
                    <a:pt x="28" y="53"/>
                  </a:cubicBezTo>
                  <a:cubicBezTo>
                    <a:pt x="31" y="53"/>
                    <a:pt x="33" y="56"/>
                    <a:pt x="30" y="57"/>
                  </a:cubicBezTo>
                  <a:cubicBezTo>
                    <a:pt x="28" y="59"/>
                    <a:pt x="29" y="60"/>
                    <a:pt x="30" y="63"/>
                  </a:cubicBezTo>
                  <a:cubicBezTo>
                    <a:pt x="30" y="67"/>
                    <a:pt x="34" y="65"/>
                    <a:pt x="36" y="65"/>
                  </a:cubicBezTo>
                  <a:cubicBezTo>
                    <a:pt x="38" y="65"/>
                    <a:pt x="41" y="61"/>
                    <a:pt x="42" y="59"/>
                  </a:cubicBezTo>
                  <a:cubicBezTo>
                    <a:pt x="42" y="58"/>
                    <a:pt x="44" y="57"/>
                    <a:pt x="45" y="57"/>
                  </a:cubicBezTo>
                  <a:cubicBezTo>
                    <a:pt x="46" y="57"/>
                    <a:pt x="49" y="53"/>
                    <a:pt x="50" y="52"/>
                  </a:cubicBezTo>
                  <a:cubicBezTo>
                    <a:pt x="51" y="51"/>
                    <a:pt x="51" y="54"/>
                    <a:pt x="52" y="56"/>
                  </a:cubicBezTo>
                  <a:cubicBezTo>
                    <a:pt x="53" y="58"/>
                    <a:pt x="49" y="62"/>
                    <a:pt x="49" y="63"/>
                  </a:cubicBezTo>
                  <a:cubicBezTo>
                    <a:pt x="49" y="65"/>
                    <a:pt x="53" y="61"/>
                    <a:pt x="55" y="61"/>
                  </a:cubicBezTo>
                  <a:cubicBezTo>
                    <a:pt x="57" y="61"/>
                    <a:pt x="55" y="65"/>
                    <a:pt x="58" y="67"/>
                  </a:cubicBezTo>
                  <a:cubicBezTo>
                    <a:pt x="60" y="69"/>
                    <a:pt x="64" y="57"/>
                    <a:pt x="64" y="55"/>
                  </a:cubicBezTo>
                  <a:cubicBezTo>
                    <a:pt x="65" y="53"/>
                    <a:pt x="62" y="54"/>
                    <a:pt x="60" y="55"/>
                  </a:cubicBezTo>
                  <a:cubicBezTo>
                    <a:pt x="59" y="55"/>
                    <a:pt x="62" y="51"/>
                    <a:pt x="62" y="50"/>
                  </a:cubicBezTo>
                  <a:cubicBezTo>
                    <a:pt x="63" y="48"/>
                    <a:pt x="55" y="53"/>
                    <a:pt x="56" y="52"/>
                  </a:cubicBezTo>
                  <a:cubicBezTo>
                    <a:pt x="56" y="50"/>
                    <a:pt x="60" y="47"/>
                    <a:pt x="61" y="45"/>
                  </a:cubicBezTo>
                  <a:cubicBezTo>
                    <a:pt x="62" y="43"/>
                    <a:pt x="61" y="44"/>
                    <a:pt x="60" y="45"/>
                  </a:cubicBezTo>
                  <a:cubicBezTo>
                    <a:pt x="59" y="46"/>
                    <a:pt x="60" y="42"/>
                    <a:pt x="58" y="39"/>
                  </a:cubicBezTo>
                  <a:cubicBezTo>
                    <a:pt x="57" y="36"/>
                    <a:pt x="60" y="33"/>
                    <a:pt x="61" y="32"/>
                  </a:cubicBezTo>
                  <a:cubicBezTo>
                    <a:pt x="62" y="32"/>
                    <a:pt x="52" y="30"/>
                    <a:pt x="50" y="30"/>
                  </a:cubicBezTo>
                  <a:cubicBezTo>
                    <a:pt x="48" y="31"/>
                    <a:pt x="47" y="30"/>
                    <a:pt x="44" y="31"/>
                  </a:cubicBezTo>
                  <a:cubicBezTo>
                    <a:pt x="42" y="32"/>
                    <a:pt x="40" y="27"/>
                    <a:pt x="40" y="26"/>
                  </a:cubicBezTo>
                  <a:cubicBezTo>
                    <a:pt x="40" y="25"/>
                    <a:pt x="40" y="22"/>
                    <a:pt x="38" y="22"/>
                  </a:cubicBezTo>
                  <a:cubicBezTo>
                    <a:pt x="37" y="22"/>
                    <a:pt x="31" y="26"/>
                    <a:pt x="30" y="27"/>
                  </a:cubicBezTo>
                  <a:cubicBezTo>
                    <a:pt x="29" y="28"/>
                    <a:pt x="34" y="18"/>
                    <a:pt x="34" y="17"/>
                  </a:cubicBezTo>
                  <a:cubicBezTo>
                    <a:pt x="34" y="16"/>
                    <a:pt x="41" y="9"/>
                    <a:pt x="41" y="9"/>
                  </a:cubicBezTo>
                  <a:cubicBezTo>
                    <a:pt x="42" y="8"/>
                    <a:pt x="41" y="6"/>
                    <a:pt x="42" y="5"/>
                  </a:cubicBezTo>
                  <a:cubicBezTo>
                    <a:pt x="42" y="4"/>
                    <a:pt x="46" y="2"/>
                    <a:pt x="46" y="1"/>
                  </a:cubicBezTo>
                  <a:cubicBezTo>
                    <a:pt x="46" y="0"/>
                    <a:pt x="36" y="3"/>
                    <a:pt x="35" y="5"/>
                  </a:cubicBezTo>
                  <a:cubicBezTo>
                    <a:pt x="34" y="6"/>
                    <a:pt x="29" y="11"/>
                    <a:pt x="25" y="1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85" name="Freeform 82"/>
            <p:cNvSpPr>
              <a:spLocks noChangeArrowheads="1"/>
            </p:cNvSpPr>
            <p:nvPr/>
          </p:nvSpPr>
          <p:spPr bwMode="auto">
            <a:xfrm>
              <a:off x="2000843" y="2487193"/>
              <a:ext cx="22574" cy="30373"/>
            </a:xfrm>
            <a:custGeom>
              <a:avLst/>
              <a:gdLst>
                <a:gd name="T0" fmla="*/ 2147483647 w 12"/>
                <a:gd name="T1" fmla="*/ 0 h 15"/>
                <a:gd name="T2" fmla="*/ 2147483647 w 12"/>
                <a:gd name="T3" fmla="*/ 2147483647 h 15"/>
                <a:gd name="T4" fmla="*/ 2147483647 w 12"/>
                <a:gd name="T5" fmla="*/ 2147483647 h 15"/>
                <a:gd name="T6" fmla="*/ 2147483647 w 12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5"/>
                <a:gd name="T14" fmla="*/ 12 w 12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5">
                  <a:moveTo>
                    <a:pt x="8" y="0"/>
                  </a:moveTo>
                  <a:cubicBezTo>
                    <a:pt x="4" y="1"/>
                    <a:pt x="0" y="14"/>
                    <a:pt x="4" y="14"/>
                  </a:cubicBezTo>
                  <a:cubicBezTo>
                    <a:pt x="7" y="15"/>
                    <a:pt x="11" y="7"/>
                    <a:pt x="12" y="5"/>
                  </a:cubicBezTo>
                  <a:cubicBezTo>
                    <a:pt x="12" y="3"/>
                    <a:pt x="12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86" name="Freeform 83"/>
            <p:cNvSpPr>
              <a:spLocks noChangeArrowheads="1"/>
            </p:cNvSpPr>
            <p:nvPr/>
          </p:nvSpPr>
          <p:spPr bwMode="auto">
            <a:xfrm>
              <a:off x="1945160" y="2472806"/>
              <a:ext cx="48160" cy="35168"/>
            </a:xfrm>
            <a:custGeom>
              <a:avLst/>
              <a:gdLst>
                <a:gd name="T0" fmla="*/ 2147483647 w 26"/>
                <a:gd name="T1" fmla="*/ 2147483647 h 18"/>
                <a:gd name="T2" fmla="*/ 2147483647 w 26"/>
                <a:gd name="T3" fmla="*/ 2147483647 h 18"/>
                <a:gd name="T4" fmla="*/ 2147483647 w 26"/>
                <a:gd name="T5" fmla="*/ 2147483647 h 18"/>
                <a:gd name="T6" fmla="*/ 2147483647 w 26"/>
                <a:gd name="T7" fmla="*/ 2147483647 h 18"/>
                <a:gd name="T8" fmla="*/ 2147483647 w 26"/>
                <a:gd name="T9" fmla="*/ 2147483647 h 18"/>
                <a:gd name="T10" fmla="*/ 2147483647 w 26"/>
                <a:gd name="T11" fmla="*/ 2147483647 h 18"/>
                <a:gd name="T12" fmla="*/ 2147483647 w 26"/>
                <a:gd name="T13" fmla="*/ 2147483647 h 18"/>
                <a:gd name="T14" fmla="*/ 2147483647 w 26"/>
                <a:gd name="T15" fmla="*/ 2147483647 h 18"/>
                <a:gd name="T16" fmla="*/ 2147483647 w 26"/>
                <a:gd name="T17" fmla="*/ 2147483647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18"/>
                <a:gd name="T29" fmla="*/ 26 w 26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18">
                  <a:moveTo>
                    <a:pt x="25" y="2"/>
                  </a:moveTo>
                  <a:cubicBezTo>
                    <a:pt x="26" y="0"/>
                    <a:pt x="24" y="2"/>
                    <a:pt x="22" y="2"/>
                  </a:cubicBezTo>
                  <a:cubicBezTo>
                    <a:pt x="20" y="3"/>
                    <a:pt x="18" y="2"/>
                    <a:pt x="14" y="3"/>
                  </a:cubicBezTo>
                  <a:cubicBezTo>
                    <a:pt x="11" y="3"/>
                    <a:pt x="7" y="8"/>
                    <a:pt x="4" y="10"/>
                  </a:cubicBezTo>
                  <a:cubicBezTo>
                    <a:pt x="2" y="13"/>
                    <a:pt x="0" y="15"/>
                    <a:pt x="1" y="16"/>
                  </a:cubicBezTo>
                  <a:cubicBezTo>
                    <a:pt x="2" y="18"/>
                    <a:pt x="2" y="16"/>
                    <a:pt x="4" y="15"/>
                  </a:cubicBezTo>
                  <a:cubicBezTo>
                    <a:pt x="5" y="14"/>
                    <a:pt x="4" y="16"/>
                    <a:pt x="6" y="15"/>
                  </a:cubicBezTo>
                  <a:cubicBezTo>
                    <a:pt x="8" y="15"/>
                    <a:pt x="10" y="14"/>
                    <a:pt x="14" y="13"/>
                  </a:cubicBezTo>
                  <a:cubicBezTo>
                    <a:pt x="19" y="12"/>
                    <a:pt x="25" y="4"/>
                    <a:pt x="25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87" name="Freeform 84"/>
            <p:cNvSpPr>
              <a:spLocks noChangeArrowheads="1"/>
            </p:cNvSpPr>
            <p:nvPr/>
          </p:nvSpPr>
          <p:spPr bwMode="auto">
            <a:xfrm>
              <a:off x="1901516" y="2373694"/>
              <a:ext cx="115884" cy="102308"/>
            </a:xfrm>
            <a:custGeom>
              <a:avLst/>
              <a:gdLst>
                <a:gd name="T0" fmla="*/ 2147483647 w 63"/>
                <a:gd name="T1" fmla="*/ 2147483647 h 52"/>
                <a:gd name="T2" fmla="*/ 2147483647 w 63"/>
                <a:gd name="T3" fmla="*/ 2147483647 h 52"/>
                <a:gd name="T4" fmla="*/ 2147483647 w 63"/>
                <a:gd name="T5" fmla="*/ 2147483647 h 52"/>
                <a:gd name="T6" fmla="*/ 2147483647 w 63"/>
                <a:gd name="T7" fmla="*/ 2147483647 h 52"/>
                <a:gd name="T8" fmla="*/ 2147483647 w 63"/>
                <a:gd name="T9" fmla="*/ 2147483647 h 52"/>
                <a:gd name="T10" fmla="*/ 2147483647 w 63"/>
                <a:gd name="T11" fmla="*/ 2147483647 h 52"/>
                <a:gd name="T12" fmla="*/ 2147483647 w 63"/>
                <a:gd name="T13" fmla="*/ 2147483647 h 52"/>
                <a:gd name="T14" fmla="*/ 2147483647 w 63"/>
                <a:gd name="T15" fmla="*/ 2147483647 h 52"/>
                <a:gd name="T16" fmla="*/ 2147483647 w 63"/>
                <a:gd name="T17" fmla="*/ 0 h 52"/>
                <a:gd name="T18" fmla="*/ 2147483647 w 63"/>
                <a:gd name="T19" fmla="*/ 2147483647 h 52"/>
                <a:gd name="T20" fmla="*/ 2147483647 w 63"/>
                <a:gd name="T21" fmla="*/ 2147483647 h 52"/>
                <a:gd name="T22" fmla="*/ 2147483647 w 63"/>
                <a:gd name="T23" fmla="*/ 2147483647 h 52"/>
                <a:gd name="T24" fmla="*/ 2147483647 w 63"/>
                <a:gd name="T25" fmla="*/ 2147483647 h 52"/>
                <a:gd name="T26" fmla="*/ 2147483647 w 63"/>
                <a:gd name="T27" fmla="*/ 2147483647 h 52"/>
                <a:gd name="T28" fmla="*/ 2147483647 w 63"/>
                <a:gd name="T29" fmla="*/ 2147483647 h 52"/>
                <a:gd name="T30" fmla="*/ 2147483647 w 63"/>
                <a:gd name="T31" fmla="*/ 2147483647 h 52"/>
                <a:gd name="T32" fmla="*/ 2147483647 w 63"/>
                <a:gd name="T33" fmla="*/ 2147483647 h 52"/>
                <a:gd name="T34" fmla="*/ 2147483647 w 63"/>
                <a:gd name="T35" fmla="*/ 2147483647 h 52"/>
                <a:gd name="T36" fmla="*/ 2147483647 w 63"/>
                <a:gd name="T37" fmla="*/ 2147483647 h 52"/>
                <a:gd name="T38" fmla="*/ 2147483647 w 63"/>
                <a:gd name="T39" fmla="*/ 2147483647 h 52"/>
                <a:gd name="T40" fmla="*/ 2147483647 w 63"/>
                <a:gd name="T41" fmla="*/ 2147483647 h 52"/>
                <a:gd name="T42" fmla="*/ 2147483647 w 63"/>
                <a:gd name="T43" fmla="*/ 2147483647 h 52"/>
                <a:gd name="T44" fmla="*/ 2147483647 w 63"/>
                <a:gd name="T45" fmla="*/ 2147483647 h 52"/>
                <a:gd name="T46" fmla="*/ 2147483647 w 63"/>
                <a:gd name="T47" fmla="*/ 2147483647 h 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52"/>
                <a:gd name="T74" fmla="*/ 63 w 63"/>
                <a:gd name="T75" fmla="*/ 52 h 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52">
                  <a:moveTo>
                    <a:pt x="56" y="33"/>
                  </a:moveTo>
                  <a:cubicBezTo>
                    <a:pt x="53" y="32"/>
                    <a:pt x="54" y="34"/>
                    <a:pt x="51" y="35"/>
                  </a:cubicBezTo>
                  <a:cubicBezTo>
                    <a:pt x="48" y="37"/>
                    <a:pt x="54" y="23"/>
                    <a:pt x="50" y="22"/>
                  </a:cubicBezTo>
                  <a:cubicBezTo>
                    <a:pt x="47" y="21"/>
                    <a:pt x="42" y="21"/>
                    <a:pt x="42" y="18"/>
                  </a:cubicBezTo>
                  <a:cubicBezTo>
                    <a:pt x="42" y="15"/>
                    <a:pt x="41" y="13"/>
                    <a:pt x="39" y="12"/>
                  </a:cubicBezTo>
                  <a:cubicBezTo>
                    <a:pt x="37" y="11"/>
                    <a:pt x="36" y="8"/>
                    <a:pt x="34" y="7"/>
                  </a:cubicBezTo>
                  <a:cubicBezTo>
                    <a:pt x="32" y="6"/>
                    <a:pt x="32" y="11"/>
                    <a:pt x="30" y="11"/>
                  </a:cubicBezTo>
                  <a:cubicBezTo>
                    <a:pt x="27" y="12"/>
                    <a:pt x="30" y="6"/>
                    <a:pt x="31" y="4"/>
                  </a:cubicBezTo>
                  <a:cubicBezTo>
                    <a:pt x="32" y="2"/>
                    <a:pt x="30" y="0"/>
                    <a:pt x="27" y="0"/>
                  </a:cubicBezTo>
                  <a:cubicBezTo>
                    <a:pt x="25" y="0"/>
                    <a:pt x="24" y="4"/>
                    <a:pt x="23" y="6"/>
                  </a:cubicBezTo>
                  <a:cubicBezTo>
                    <a:pt x="22" y="8"/>
                    <a:pt x="16" y="25"/>
                    <a:pt x="16" y="28"/>
                  </a:cubicBezTo>
                  <a:cubicBezTo>
                    <a:pt x="15" y="31"/>
                    <a:pt x="12" y="31"/>
                    <a:pt x="6" y="34"/>
                  </a:cubicBezTo>
                  <a:cubicBezTo>
                    <a:pt x="0" y="36"/>
                    <a:pt x="0" y="37"/>
                    <a:pt x="1" y="40"/>
                  </a:cubicBezTo>
                  <a:cubicBezTo>
                    <a:pt x="1" y="42"/>
                    <a:pt x="9" y="41"/>
                    <a:pt x="11" y="42"/>
                  </a:cubicBezTo>
                  <a:cubicBezTo>
                    <a:pt x="14" y="42"/>
                    <a:pt x="6" y="51"/>
                    <a:pt x="11" y="51"/>
                  </a:cubicBezTo>
                  <a:cubicBezTo>
                    <a:pt x="13" y="52"/>
                    <a:pt x="23" y="49"/>
                    <a:pt x="23" y="49"/>
                  </a:cubicBezTo>
                  <a:cubicBezTo>
                    <a:pt x="24" y="48"/>
                    <a:pt x="29" y="41"/>
                    <a:pt x="31" y="40"/>
                  </a:cubicBezTo>
                  <a:cubicBezTo>
                    <a:pt x="33" y="39"/>
                    <a:pt x="32" y="37"/>
                    <a:pt x="32" y="36"/>
                  </a:cubicBezTo>
                  <a:cubicBezTo>
                    <a:pt x="32" y="35"/>
                    <a:pt x="38" y="30"/>
                    <a:pt x="40" y="30"/>
                  </a:cubicBezTo>
                  <a:cubicBezTo>
                    <a:pt x="42" y="29"/>
                    <a:pt x="41" y="34"/>
                    <a:pt x="40" y="35"/>
                  </a:cubicBezTo>
                  <a:cubicBezTo>
                    <a:pt x="39" y="36"/>
                    <a:pt x="40" y="38"/>
                    <a:pt x="44" y="39"/>
                  </a:cubicBezTo>
                  <a:cubicBezTo>
                    <a:pt x="48" y="39"/>
                    <a:pt x="50" y="43"/>
                    <a:pt x="54" y="43"/>
                  </a:cubicBezTo>
                  <a:cubicBezTo>
                    <a:pt x="58" y="43"/>
                    <a:pt x="63" y="37"/>
                    <a:pt x="63" y="36"/>
                  </a:cubicBezTo>
                  <a:cubicBezTo>
                    <a:pt x="63" y="35"/>
                    <a:pt x="59" y="33"/>
                    <a:pt x="56" y="3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88" name="Freeform 85"/>
            <p:cNvSpPr>
              <a:spLocks noChangeArrowheads="1"/>
            </p:cNvSpPr>
            <p:nvPr/>
          </p:nvSpPr>
          <p:spPr bwMode="auto">
            <a:xfrm>
              <a:off x="2045993" y="2455223"/>
              <a:ext cx="22574" cy="17585"/>
            </a:xfrm>
            <a:custGeom>
              <a:avLst/>
              <a:gdLst>
                <a:gd name="T0" fmla="*/ 2147483647 w 12"/>
                <a:gd name="T1" fmla="*/ 2147483647 h 9"/>
                <a:gd name="T2" fmla="*/ 2147483647 w 12"/>
                <a:gd name="T3" fmla="*/ 2147483647 h 9"/>
                <a:gd name="T4" fmla="*/ 2147483647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9"/>
                <a:gd name="T17" fmla="*/ 12 w 12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9">
                  <a:moveTo>
                    <a:pt x="3" y="1"/>
                  </a:moveTo>
                  <a:cubicBezTo>
                    <a:pt x="0" y="2"/>
                    <a:pt x="1" y="7"/>
                    <a:pt x="3" y="8"/>
                  </a:cubicBezTo>
                  <a:cubicBezTo>
                    <a:pt x="4" y="9"/>
                    <a:pt x="8" y="7"/>
                    <a:pt x="10" y="6"/>
                  </a:cubicBezTo>
                  <a:cubicBezTo>
                    <a:pt x="12" y="5"/>
                    <a:pt x="8" y="4"/>
                    <a:pt x="7" y="4"/>
                  </a:cubicBezTo>
                  <a:cubicBezTo>
                    <a:pt x="6" y="4"/>
                    <a:pt x="5" y="0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89" name="Freeform 86"/>
            <p:cNvSpPr>
              <a:spLocks noChangeArrowheads="1"/>
            </p:cNvSpPr>
            <p:nvPr/>
          </p:nvSpPr>
          <p:spPr bwMode="auto">
            <a:xfrm>
              <a:off x="2065558" y="2448827"/>
              <a:ext cx="18060" cy="14387"/>
            </a:xfrm>
            <a:custGeom>
              <a:avLst/>
              <a:gdLst>
                <a:gd name="T0" fmla="*/ 2147483647 w 10"/>
                <a:gd name="T1" fmla="*/ 2147483647 h 7"/>
                <a:gd name="T2" fmla="*/ 2147483647 w 10"/>
                <a:gd name="T3" fmla="*/ 2147483647 h 7"/>
                <a:gd name="T4" fmla="*/ 2147483647 w 10"/>
                <a:gd name="T5" fmla="*/ 2147483647 h 7"/>
                <a:gd name="T6" fmla="*/ 2147483647 w 10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7"/>
                <a:gd name="T14" fmla="*/ 10 w 10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7">
                  <a:moveTo>
                    <a:pt x="8" y="6"/>
                  </a:moveTo>
                  <a:cubicBezTo>
                    <a:pt x="10" y="6"/>
                    <a:pt x="7" y="3"/>
                    <a:pt x="6" y="2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3" y="7"/>
                    <a:pt x="8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90" name="Freeform 87"/>
            <p:cNvSpPr>
              <a:spLocks noChangeArrowheads="1"/>
            </p:cNvSpPr>
            <p:nvPr/>
          </p:nvSpPr>
          <p:spPr bwMode="auto">
            <a:xfrm>
              <a:off x="2127262" y="2287371"/>
              <a:ext cx="25584" cy="25578"/>
            </a:xfrm>
            <a:custGeom>
              <a:avLst/>
              <a:gdLst>
                <a:gd name="T0" fmla="*/ 2147483647 w 14"/>
                <a:gd name="T1" fmla="*/ 2147483647 h 13"/>
                <a:gd name="T2" fmla="*/ 2147483647 w 14"/>
                <a:gd name="T3" fmla="*/ 2147483647 h 13"/>
                <a:gd name="T4" fmla="*/ 2147483647 w 14"/>
                <a:gd name="T5" fmla="*/ 2147483647 h 13"/>
                <a:gd name="T6" fmla="*/ 0 w 14"/>
                <a:gd name="T7" fmla="*/ 2147483647 h 13"/>
                <a:gd name="T8" fmla="*/ 2147483647 w 14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5" y="13"/>
                  </a:moveTo>
                  <a:cubicBezTo>
                    <a:pt x="8" y="13"/>
                    <a:pt x="10" y="12"/>
                    <a:pt x="11" y="9"/>
                  </a:cubicBezTo>
                  <a:cubicBezTo>
                    <a:pt x="13" y="7"/>
                    <a:pt x="14" y="1"/>
                    <a:pt x="9" y="1"/>
                  </a:cubicBezTo>
                  <a:cubicBezTo>
                    <a:pt x="5" y="0"/>
                    <a:pt x="1" y="4"/>
                    <a:pt x="0" y="6"/>
                  </a:cubicBezTo>
                  <a:cubicBezTo>
                    <a:pt x="0" y="7"/>
                    <a:pt x="0" y="13"/>
                    <a:pt x="5" y="1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91" name="Freeform 88"/>
            <p:cNvSpPr>
              <a:spLocks noChangeArrowheads="1"/>
            </p:cNvSpPr>
            <p:nvPr/>
          </p:nvSpPr>
          <p:spPr bwMode="auto">
            <a:xfrm>
              <a:off x="2056528" y="2215436"/>
              <a:ext cx="33109" cy="17585"/>
            </a:xfrm>
            <a:custGeom>
              <a:avLst/>
              <a:gdLst>
                <a:gd name="T0" fmla="*/ 2147483647 w 18"/>
                <a:gd name="T1" fmla="*/ 2147483647 h 9"/>
                <a:gd name="T2" fmla="*/ 2147483647 w 18"/>
                <a:gd name="T3" fmla="*/ 2147483647 h 9"/>
                <a:gd name="T4" fmla="*/ 2147483647 w 18"/>
                <a:gd name="T5" fmla="*/ 2147483647 h 9"/>
                <a:gd name="T6" fmla="*/ 2147483647 w 18"/>
                <a:gd name="T7" fmla="*/ 2147483647 h 9"/>
                <a:gd name="T8" fmla="*/ 2147483647 w 18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9"/>
                <a:gd name="T17" fmla="*/ 18 w 1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9">
                  <a:moveTo>
                    <a:pt x="17" y="1"/>
                  </a:moveTo>
                  <a:cubicBezTo>
                    <a:pt x="17" y="0"/>
                    <a:pt x="8" y="2"/>
                    <a:pt x="4" y="2"/>
                  </a:cubicBezTo>
                  <a:cubicBezTo>
                    <a:pt x="0" y="2"/>
                    <a:pt x="5" y="4"/>
                    <a:pt x="8" y="7"/>
                  </a:cubicBezTo>
                  <a:cubicBezTo>
                    <a:pt x="11" y="9"/>
                    <a:pt x="15" y="8"/>
                    <a:pt x="16" y="8"/>
                  </a:cubicBezTo>
                  <a:cubicBezTo>
                    <a:pt x="18" y="7"/>
                    <a:pt x="18" y="3"/>
                    <a:pt x="17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92" name="Freeform 89"/>
            <p:cNvSpPr>
              <a:spLocks noChangeArrowheads="1"/>
            </p:cNvSpPr>
            <p:nvPr/>
          </p:nvSpPr>
          <p:spPr bwMode="auto">
            <a:xfrm>
              <a:off x="2250671" y="2507974"/>
              <a:ext cx="28595" cy="20781"/>
            </a:xfrm>
            <a:custGeom>
              <a:avLst/>
              <a:gdLst>
                <a:gd name="T0" fmla="*/ 2147483647 w 15"/>
                <a:gd name="T1" fmla="*/ 2147483647 h 11"/>
                <a:gd name="T2" fmla="*/ 2147483647 w 15"/>
                <a:gd name="T3" fmla="*/ 2147483647 h 11"/>
                <a:gd name="T4" fmla="*/ 2147483647 w 15"/>
                <a:gd name="T5" fmla="*/ 2147483647 h 11"/>
                <a:gd name="T6" fmla="*/ 2147483647 w 15"/>
                <a:gd name="T7" fmla="*/ 2147483647 h 11"/>
                <a:gd name="T8" fmla="*/ 2147483647 w 15"/>
                <a:gd name="T9" fmla="*/ 2147483647 h 11"/>
                <a:gd name="T10" fmla="*/ 2147483647 w 15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1"/>
                <a:gd name="T20" fmla="*/ 15 w 1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1">
                  <a:moveTo>
                    <a:pt x="8" y="1"/>
                  </a:moveTo>
                  <a:cubicBezTo>
                    <a:pt x="8" y="0"/>
                    <a:pt x="4" y="3"/>
                    <a:pt x="2" y="4"/>
                  </a:cubicBezTo>
                  <a:cubicBezTo>
                    <a:pt x="0" y="5"/>
                    <a:pt x="4" y="9"/>
                    <a:pt x="7" y="10"/>
                  </a:cubicBezTo>
                  <a:cubicBezTo>
                    <a:pt x="10" y="11"/>
                    <a:pt x="10" y="7"/>
                    <a:pt x="12" y="6"/>
                  </a:cubicBezTo>
                  <a:cubicBezTo>
                    <a:pt x="15" y="4"/>
                    <a:pt x="10" y="4"/>
                    <a:pt x="9" y="4"/>
                  </a:cubicBezTo>
                  <a:cubicBezTo>
                    <a:pt x="7" y="4"/>
                    <a:pt x="7" y="2"/>
                    <a:pt x="8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93" name="Freeform 90"/>
            <p:cNvSpPr>
              <a:spLocks noChangeArrowheads="1"/>
            </p:cNvSpPr>
            <p:nvPr/>
          </p:nvSpPr>
          <p:spPr bwMode="auto">
            <a:xfrm>
              <a:off x="1940645" y="2030001"/>
              <a:ext cx="422898" cy="487566"/>
            </a:xfrm>
            <a:custGeom>
              <a:avLst/>
              <a:gdLst>
                <a:gd name="T0" fmla="*/ 2147483647 w 230"/>
                <a:gd name="T1" fmla="*/ 2147483647 h 249"/>
                <a:gd name="T2" fmla="*/ 2147483647 w 230"/>
                <a:gd name="T3" fmla="*/ 2147483647 h 249"/>
                <a:gd name="T4" fmla="*/ 2147483647 w 230"/>
                <a:gd name="T5" fmla="*/ 2147483647 h 249"/>
                <a:gd name="T6" fmla="*/ 2147483647 w 230"/>
                <a:gd name="T7" fmla="*/ 2147483647 h 249"/>
                <a:gd name="T8" fmla="*/ 2147483647 w 230"/>
                <a:gd name="T9" fmla="*/ 2147483647 h 249"/>
                <a:gd name="T10" fmla="*/ 2147483647 w 230"/>
                <a:gd name="T11" fmla="*/ 2147483647 h 249"/>
                <a:gd name="T12" fmla="*/ 2147483647 w 230"/>
                <a:gd name="T13" fmla="*/ 2147483647 h 249"/>
                <a:gd name="T14" fmla="*/ 2147483647 w 230"/>
                <a:gd name="T15" fmla="*/ 2147483647 h 249"/>
                <a:gd name="T16" fmla="*/ 2147483647 w 230"/>
                <a:gd name="T17" fmla="*/ 2147483647 h 249"/>
                <a:gd name="T18" fmla="*/ 2147483647 w 230"/>
                <a:gd name="T19" fmla="*/ 2147483647 h 249"/>
                <a:gd name="T20" fmla="*/ 2147483647 w 230"/>
                <a:gd name="T21" fmla="*/ 2147483647 h 249"/>
                <a:gd name="T22" fmla="*/ 2147483647 w 230"/>
                <a:gd name="T23" fmla="*/ 2147483647 h 249"/>
                <a:gd name="T24" fmla="*/ 2147483647 w 230"/>
                <a:gd name="T25" fmla="*/ 2147483647 h 249"/>
                <a:gd name="T26" fmla="*/ 2147483647 w 230"/>
                <a:gd name="T27" fmla="*/ 2147483647 h 249"/>
                <a:gd name="T28" fmla="*/ 2147483647 w 230"/>
                <a:gd name="T29" fmla="*/ 2147483647 h 249"/>
                <a:gd name="T30" fmla="*/ 2147483647 w 230"/>
                <a:gd name="T31" fmla="*/ 2147483647 h 249"/>
                <a:gd name="T32" fmla="*/ 2147483647 w 230"/>
                <a:gd name="T33" fmla="*/ 2147483647 h 249"/>
                <a:gd name="T34" fmla="*/ 2147483647 w 230"/>
                <a:gd name="T35" fmla="*/ 2147483647 h 249"/>
                <a:gd name="T36" fmla="*/ 2147483647 w 230"/>
                <a:gd name="T37" fmla="*/ 2147483647 h 249"/>
                <a:gd name="T38" fmla="*/ 2147483647 w 230"/>
                <a:gd name="T39" fmla="*/ 2147483647 h 249"/>
                <a:gd name="T40" fmla="*/ 2147483647 w 230"/>
                <a:gd name="T41" fmla="*/ 2147483647 h 249"/>
                <a:gd name="T42" fmla="*/ 2147483647 w 230"/>
                <a:gd name="T43" fmla="*/ 2147483647 h 249"/>
                <a:gd name="T44" fmla="*/ 2147483647 w 230"/>
                <a:gd name="T45" fmla="*/ 2147483647 h 249"/>
                <a:gd name="T46" fmla="*/ 2147483647 w 230"/>
                <a:gd name="T47" fmla="*/ 2147483647 h 249"/>
                <a:gd name="T48" fmla="*/ 2147483647 w 230"/>
                <a:gd name="T49" fmla="*/ 2147483647 h 249"/>
                <a:gd name="T50" fmla="*/ 2147483647 w 230"/>
                <a:gd name="T51" fmla="*/ 2147483647 h 249"/>
                <a:gd name="T52" fmla="*/ 2147483647 w 230"/>
                <a:gd name="T53" fmla="*/ 2147483647 h 249"/>
                <a:gd name="T54" fmla="*/ 2147483647 w 230"/>
                <a:gd name="T55" fmla="*/ 2147483647 h 249"/>
                <a:gd name="T56" fmla="*/ 2147483647 w 230"/>
                <a:gd name="T57" fmla="*/ 2147483647 h 249"/>
                <a:gd name="T58" fmla="*/ 2147483647 w 230"/>
                <a:gd name="T59" fmla="*/ 2147483647 h 249"/>
                <a:gd name="T60" fmla="*/ 2147483647 w 230"/>
                <a:gd name="T61" fmla="*/ 2147483647 h 249"/>
                <a:gd name="T62" fmla="*/ 2147483647 w 230"/>
                <a:gd name="T63" fmla="*/ 2147483647 h 249"/>
                <a:gd name="T64" fmla="*/ 2147483647 w 230"/>
                <a:gd name="T65" fmla="*/ 2147483647 h 249"/>
                <a:gd name="T66" fmla="*/ 2147483647 w 230"/>
                <a:gd name="T67" fmla="*/ 2147483647 h 249"/>
                <a:gd name="T68" fmla="*/ 2147483647 w 230"/>
                <a:gd name="T69" fmla="*/ 2147483647 h 249"/>
                <a:gd name="T70" fmla="*/ 2147483647 w 230"/>
                <a:gd name="T71" fmla="*/ 2147483647 h 249"/>
                <a:gd name="T72" fmla="*/ 2147483647 w 230"/>
                <a:gd name="T73" fmla="*/ 2147483647 h 249"/>
                <a:gd name="T74" fmla="*/ 2147483647 w 230"/>
                <a:gd name="T75" fmla="*/ 2147483647 h 249"/>
                <a:gd name="T76" fmla="*/ 2147483647 w 230"/>
                <a:gd name="T77" fmla="*/ 2147483647 h 249"/>
                <a:gd name="T78" fmla="*/ 2147483647 w 230"/>
                <a:gd name="T79" fmla="*/ 2147483647 h 249"/>
                <a:gd name="T80" fmla="*/ 2147483647 w 230"/>
                <a:gd name="T81" fmla="*/ 2147483647 h 249"/>
                <a:gd name="T82" fmla="*/ 2147483647 w 230"/>
                <a:gd name="T83" fmla="*/ 2147483647 h 249"/>
                <a:gd name="T84" fmla="*/ 2147483647 w 230"/>
                <a:gd name="T85" fmla="*/ 2147483647 h 249"/>
                <a:gd name="T86" fmla="*/ 2147483647 w 230"/>
                <a:gd name="T87" fmla="*/ 2147483647 h 249"/>
                <a:gd name="T88" fmla="*/ 2147483647 w 230"/>
                <a:gd name="T89" fmla="*/ 2147483647 h 249"/>
                <a:gd name="T90" fmla="*/ 2147483647 w 230"/>
                <a:gd name="T91" fmla="*/ 2147483647 h 249"/>
                <a:gd name="T92" fmla="*/ 2147483647 w 230"/>
                <a:gd name="T93" fmla="*/ 2147483647 h 249"/>
                <a:gd name="T94" fmla="*/ 2147483647 w 230"/>
                <a:gd name="T95" fmla="*/ 2147483647 h 249"/>
                <a:gd name="T96" fmla="*/ 2147483647 w 230"/>
                <a:gd name="T97" fmla="*/ 2147483647 h 249"/>
                <a:gd name="T98" fmla="*/ 2147483647 w 230"/>
                <a:gd name="T99" fmla="*/ 2147483647 h 249"/>
                <a:gd name="T100" fmla="*/ 2147483647 w 230"/>
                <a:gd name="T101" fmla="*/ 2147483647 h 249"/>
                <a:gd name="T102" fmla="*/ 2147483647 w 230"/>
                <a:gd name="T103" fmla="*/ 2147483647 h 249"/>
                <a:gd name="T104" fmla="*/ 2147483647 w 230"/>
                <a:gd name="T105" fmla="*/ 2147483647 h 249"/>
                <a:gd name="T106" fmla="*/ 2147483647 w 230"/>
                <a:gd name="T107" fmla="*/ 2147483647 h 249"/>
                <a:gd name="T108" fmla="*/ 2147483647 w 230"/>
                <a:gd name="T109" fmla="*/ 2147483647 h 249"/>
                <a:gd name="T110" fmla="*/ 2147483647 w 230"/>
                <a:gd name="T111" fmla="*/ 2147483647 h 249"/>
                <a:gd name="T112" fmla="*/ 2147483647 w 230"/>
                <a:gd name="T113" fmla="*/ 2147483647 h 249"/>
                <a:gd name="T114" fmla="*/ 2147483647 w 230"/>
                <a:gd name="T115" fmla="*/ 2147483647 h 249"/>
                <a:gd name="T116" fmla="*/ 2147483647 w 230"/>
                <a:gd name="T117" fmla="*/ 2147483647 h 24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0"/>
                <a:gd name="T178" fmla="*/ 0 h 249"/>
                <a:gd name="T179" fmla="*/ 230 w 230"/>
                <a:gd name="T180" fmla="*/ 249 h 24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0" h="249">
                  <a:moveTo>
                    <a:pt x="5" y="55"/>
                  </a:moveTo>
                  <a:cubicBezTo>
                    <a:pt x="4" y="57"/>
                    <a:pt x="5" y="61"/>
                    <a:pt x="6" y="63"/>
                  </a:cubicBezTo>
                  <a:cubicBezTo>
                    <a:pt x="7" y="65"/>
                    <a:pt x="9" y="64"/>
                    <a:pt x="13" y="65"/>
                  </a:cubicBezTo>
                  <a:cubicBezTo>
                    <a:pt x="17" y="67"/>
                    <a:pt x="19" y="69"/>
                    <a:pt x="19" y="71"/>
                  </a:cubicBezTo>
                  <a:cubicBezTo>
                    <a:pt x="20" y="72"/>
                    <a:pt x="13" y="70"/>
                    <a:pt x="11" y="70"/>
                  </a:cubicBezTo>
                  <a:cubicBezTo>
                    <a:pt x="9" y="70"/>
                    <a:pt x="11" y="73"/>
                    <a:pt x="13" y="76"/>
                  </a:cubicBezTo>
                  <a:cubicBezTo>
                    <a:pt x="15" y="79"/>
                    <a:pt x="15" y="77"/>
                    <a:pt x="19" y="78"/>
                  </a:cubicBezTo>
                  <a:cubicBezTo>
                    <a:pt x="23" y="79"/>
                    <a:pt x="22" y="81"/>
                    <a:pt x="22" y="82"/>
                  </a:cubicBezTo>
                  <a:cubicBezTo>
                    <a:pt x="23" y="84"/>
                    <a:pt x="16" y="80"/>
                    <a:pt x="17" y="81"/>
                  </a:cubicBezTo>
                  <a:cubicBezTo>
                    <a:pt x="18" y="82"/>
                    <a:pt x="21" y="86"/>
                    <a:pt x="22" y="87"/>
                  </a:cubicBezTo>
                  <a:cubicBezTo>
                    <a:pt x="24" y="88"/>
                    <a:pt x="25" y="86"/>
                    <a:pt x="27" y="86"/>
                  </a:cubicBezTo>
                  <a:cubicBezTo>
                    <a:pt x="28" y="85"/>
                    <a:pt x="30" y="89"/>
                    <a:pt x="31" y="89"/>
                  </a:cubicBezTo>
                  <a:cubicBezTo>
                    <a:pt x="32" y="89"/>
                    <a:pt x="35" y="88"/>
                    <a:pt x="36" y="88"/>
                  </a:cubicBezTo>
                  <a:cubicBezTo>
                    <a:pt x="38" y="87"/>
                    <a:pt x="39" y="91"/>
                    <a:pt x="41" y="92"/>
                  </a:cubicBezTo>
                  <a:cubicBezTo>
                    <a:pt x="44" y="93"/>
                    <a:pt x="52" y="93"/>
                    <a:pt x="55" y="93"/>
                  </a:cubicBezTo>
                  <a:cubicBezTo>
                    <a:pt x="57" y="94"/>
                    <a:pt x="58" y="95"/>
                    <a:pt x="60" y="95"/>
                  </a:cubicBezTo>
                  <a:cubicBezTo>
                    <a:pt x="61" y="95"/>
                    <a:pt x="62" y="93"/>
                    <a:pt x="63" y="93"/>
                  </a:cubicBezTo>
                  <a:cubicBezTo>
                    <a:pt x="65" y="93"/>
                    <a:pt x="64" y="95"/>
                    <a:pt x="65" y="94"/>
                  </a:cubicBezTo>
                  <a:cubicBezTo>
                    <a:pt x="65" y="94"/>
                    <a:pt x="79" y="93"/>
                    <a:pt x="81" y="92"/>
                  </a:cubicBezTo>
                  <a:cubicBezTo>
                    <a:pt x="83" y="92"/>
                    <a:pt x="89" y="91"/>
                    <a:pt x="91" y="91"/>
                  </a:cubicBezTo>
                  <a:cubicBezTo>
                    <a:pt x="93" y="91"/>
                    <a:pt x="96" y="97"/>
                    <a:pt x="98" y="98"/>
                  </a:cubicBezTo>
                  <a:cubicBezTo>
                    <a:pt x="100" y="99"/>
                    <a:pt x="100" y="97"/>
                    <a:pt x="100" y="96"/>
                  </a:cubicBezTo>
                  <a:cubicBezTo>
                    <a:pt x="101" y="94"/>
                    <a:pt x="103" y="93"/>
                    <a:pt x="105" y="93"/>
                  </a:cubicBezTo>
                  <a:cubicBezTo>
                    <a:pt x="108" y="93"/>
                    <a:pt x="106" y="95"/>
                    <a:pt x="105" y="96"/>
                  </a:cubicBezTo>
                  <a:cubicBezTo>
                    <a:pt x="104" y="98"/>
                    <a:pt x="104" y="101"/>
                    <a:pt x="105" y="103"/>
                  </a:cubicBezTo>
                  <a:cubicBezTo>
                    <a:pt x="107" y="105"/>
                    <a:pt x="109" y="106"/>
                    <a:pt x="112" y="108"/>
                  </a:cubicBezTo>
                  <a:cubicBezTo>
                    <a:pt x="115" y="110"/>
                    <a:pt x="119" y="110"/>
                    <a:pt x="122" y="110"/>
                  </a:cubicBezTo>
                  <a:cubicBezTo>
                    <a:pt x="125" y="110"/>
                    <a:pt x="127" y="112"/>
                    <a:pt x="125" y="113"/>
                  </a:cubicBezTo>
                  <a:cubicBezTo>
                    <a:pt x="122" y="114"/>
                    <a:pt x="122" y="120"/>
                    <a:pt x="122" y="122"/>
                  </a:cubicBezTo>
                  <a:cubicBezTo>
                    <a:pt x="123" y="125"/>
                    <a:pt x="123" y="127"/>
                    <a:pt x="125" y="128"/>
                  </a:cubicBezTo>
                  <a:cubicBezTo>
                    <a:pt x="128" y="128"/>
                    <a:pt x="128" y="128"/>
                    <a:pt x="127" y="133"/>
                  </a:cubicBezTo>
                  <a:cubicBezTo>
                    <a:pt x="126" y="138"/>
                    <a:pt x="130" y="141"/>
                    <a:pt x="129" y="144"/>
                  </a:cubicBezTo>
                  <a:cubicBezTo>
                    <a:pt x="129" y="147"/>
                    <a:pt x="126" y="146"/>
                    <a:pt x="125" y="147"/>
                  </a:cubicBezTo>
                  <a:cubicBezTo>
                    <a:pt x="123" y="148"/>
                    <a:pt x="126" y="150"/>
                    <a:pt x="127" y="152"/>
                  </a:cubicBezTo>
                  <a:cubicBezTo>
                    <a:pt x="128" y="153"/>
                    <a:pt x="122" y="153"/>
                    <a:pt x="119" y="154"/>
                  </a:cubicBezTo>
                  <a:cubicBezTo>
                    <a:pt x="116" y="155"/>
                    <a:pt x="110" y="160"/>
                    <a:pt x="109" y="163"/>
                  </a:cubicBezTo>
                  <a:cubicBezTo>
                    <a:pt x="108" y="165"/>
                    <a:pt x="112" y="171"/>
                    <a:pt x="113" y="173"/>
                  </a:cubicBezTo>
                  <a:cubicBezTo>
                    <a:pt x="114" y="175"/>
                    <a:pt x="109" y="177"/>
                    <a:pt x="106" y="178"/>
                  </a:cubicBezTo>
                  <a:cubicBezTo>
                    <a:pt x="103" y="179"/>
                    <a:pt x="103" y="178"/>
                    <a:pt x="101" y="178"/>
                  </a:cubicBezTo>
                  <a:cubicBezTo>
                    <a:pt x="99" y="177"/>
                    <a:pt x="98" y="178"/>
                    <a:pt x="95" y="178"/>
                  </a:cubicBezTo>
                  <a:cubicBezTo>
                    <a:pt x="91" y="179"/>
                    <a:pt x="90" y="177"/>
                    <a:pt x="89" y="176"/>
                  </a:cubicBezTo>
                  <a:cubicBezTo>
                    <a:pt x="87" y="175"/>
                    <a:pt x="80" y="175"/>
                    <a:pt x="79" y="176"/>
                  </a:cubicBezTo>
                  <a:cubicBezTo>
                    <a:pt x="77" y="177"/>
                    <a:pt x="76" y="178"/>
                    <a:pt x="74" y="179"/>
                  </a:cubicBezTo>
                  <a:cubicBezTo>
                    <a:pt x="72" y="181"/>
                    <a:pt x="74" y="182"/>
                    <a:pt x="76" y="183"/>
                  </a:cubicBezTo>
                  <a:cubicBezTo>
                    <a:pt x="77" y="184"/>
                    <a:pt x="75" y="188"/>
                    <a:pt x="73" y="190"/>
                  </a:cubicBezTo>
                  <a:cubicBezTo>
                    <a:pt x="72" y="192"/>
                    <a:pt x="67" y="193"/>
                    <a:pt x="66" y="195"/>
                  </a:cubicBezTo>
                  <a:cubicBezTo>
                    <a:pt x="65" y="197"/>
                    <a:pt x="68" y="204"/>
                    <a:pt x="70" y="205"/>
                  </a:cubicBezTo>
                  <a:cubicBezTo>
                    <a:pt x="71" y="206"/>
                    <a:pt x="77" y="207"/>
                    <a:pt x="80" y="206"/>
                  </a:cubicBezTo>
                  <a:cubicBezTo>
                    <a:pt x="83" y="206"/>
                    <a:pt x="92" y="202"/>
                    <a:pt x="94" y="202"/>
                  </a:cubicBezTo>
                  <a:cubicBezTo>
                    <a:pt x="96" y="202"/>
                    <a:pt x="100" y="203"/>
                    <a:pt x="102" y="204"/>
                  </a:cubicBezTo>
                  <a:cubicBezTo>
                    <a:pt x="105" y="205"/>
                    <a:pt x="105" y="205"/>
                    <a:pt x="106" y="203"/>
                  </a:cubicBezTo>
                  <a:cubicBezTo>
                    <a:pt x="108" y="202"/>
                    <a:pt x="112" y="205"/>
                    <a:pt x="113" y="207"/>
                  </a:cubicBezTo>
                  <a:cubicBezTo>
                    <a:pt x="114" y="208"/>
                    <a:pt x="112" y="212"/>
                    <a:pt x="113" y="213"/>
                  </a:cubicBezTo>
                  <a:cubicBezTo>
                    <a:pt x="114" y="215"/>
                    <a:pt x="116" y="214"/>
                    <a:pt x="119" y="214"/>
                  </a:cubicBezTo>
                  <a:cubicBezTo>
                    <a:pt x="122" y="214"/>
                    <a:pt x="123" y="216"/>
                    <a:pt x="124" y="217"/>
                  </a:cubicBezTo>
                  <a:cubicBezTo>
                    <a:pt x="126" y="218"/>
                    <a:pt x="121" y="219"/>
                    <a:pt x="119" y="221"/>
                  </a:cubicBezTo>
                  <a:cubicBezTo>
                    <a:pt x="117" y="223"/>
                    <a:pt x="120" y="224"/>
                    <a:pt x="123" y="225"/>
                  </a:cubicBezTo>
                  <a:cubicBezTo>
                    <a:pt x="127" y="227"/>
                    <a:pt x="124" y="229"/>
                    <a:pt x="126" y="230"/>
                  </a:cubicBezTo>
                  <a:cubicBezTo>
                    <a:pt x="127" y="232"/>
                    <a:pt x="130" y="234"/>
                    <a:pt x="132" y="234"/>
                  </a:cubicBezTo>
                  <a:cubicBezTo>
                    <a:pt x="134" y="234"/>
                    <a:pt x="131" y="231"/>
                    <a:pt x="131" y="230"/>
                  </a:cubicBezTo>
                  <a:cubicBezTo>
                    <a:pt x="132" y="230"/>
                    <a:pt x="135" y="233"/>
                    <a:pt x="139" y="234"/>
                  </a:cubicBezTo>
                  <a:cubicBezTo>
                    <a:pt x="143" y="236"/>
                    <a:pt x="141" y="236"/>
                    <a:pt x="142" y="237"/>
                  </a:cubicBezTo>
                  <a:cubicBezTo>
                    <a:pt x="143" y="238"/>
                    <a:pt x="151" y="239"/>
                    <a:pt x="153" y="239"/>
                  </a:cubicBezTo>
                  <a:cubicBezTo>
                    <a:pt x="155" y="239"/>
                    <a:pt x="160" y="247"/>
                    <a:pt x="164" y="248"/>
                  </a:cubicBezTo>
                  <a:cubicBezTo>
                    <a:pt x="168" y="249"/>
                    <a:pt x="169" y="244"/>
                    <a:pt x="171" y="243"/>
                  </a:cubicBezTo>
                  <a:cubicBezTo>
                    <a:pt x="172" y="242"/>
                    <a:pt x="170" y="240"/>
                    <a:pt x="171" y="238"/>
                  </a:cubicBezTo>
                  <a:cubicBezTo>
                    <a:pt x="171" y="237"/>
                    <a:pt x="170" y="233"/>
                    <a:pt x="167" y="233"/>
                  </a:cubicBezTo>
                  <a:cubicBezTo>
                    <a:pt x="164" y="232"/>
                    <a:pt x="163" y="229"/>
                    <a:pt x="159" y="226"/>
                  </a:cubicBezTo>
                  <a:cubicBezTo>
                    <a:pt x="156" y="223"/>
                    <a:pt x="159" y="224"/>
                    <a:pt x="159" y="222"/>
                  </a:cubicBezTo>
                  <a:cubicBezTo>
                    <a:pt x="159" y="221"/>
                    <a:pt x="158" y="221"/>
                    <a:pt x="156" y="222"/>
                  </a:cubicBezTo>
                  <a:cubicBezTo>
                    <a:pt x="154" y="223"/>
                    <a:pt x="153" y="222"/>
                    <a:pt x="152" y="219"/>
                  </a:cubicBezTo>
                  <a:cubicBezTo>
                    <a:pt x="151" y="217"/>
                    <a:pt x="149" y="214"/>
                    <a:pt x="150" y="213"/>
                  </a:cubicBezTo>
                  <a:cubicBezTo>
                    <a:pt x="150" y="212"/>
                    <a:pt x="151" y="213"/>
                    <a:pt x="152" y="214"/>
                  </a:cubicBezTo>
                  <a:cubicBezTo>
                    <a:pt x="152" y="214"/>
                    <a:pt x="154" y="214"/>
                    <a:pt x="154" y="213"/>
                  </a:cubicBezTo>
                  <a:cubicBezTo>
                    <a:pt x="155" y="212"/>
                    <a:pt x="157" y="216"/>
                    <a:pt x="159" y="218"/>
                  </a:cubicBezTo>
                  <a:cubicBezTo>
                    <a:pt x="161" y="220"/>
                    <a:pt x="162" y="218"/>
                    <a:pt x="162" y="217"/>
                  </a:cubicBezTo>
                  <a:cubicBezTo>
                    <a:pt x="163" y="216"/>
                    <a:pt x="164" y="220"/>
                    <a:pt x="166" y="222"/>
                  </a:cubicBezTo>
                  <a:cubicBezTo>
                    <a:pt x="168" y="224"/>
                    <a:pt x="171" y="226"/>
                    <a:pt x="172" y="227"/>
                  </a:cubicBezTo>
                  <a:cubicBezTo>
                    <a:pt x="173" y="229"/>
                    <a:pt x="178" y="230"/>
                    <a:pt x="179" y="231"/>
                  </a:cubicBezTo>
                  <a:cubicBezTo>
                    <a:pt x="181" y="232"/>
                    <a:pt x="178" y="234"/>
                    <a:pt x="177" y="236"/>
                  </a:cubicBezTo>
                  <a:cubicBezTo>
                    <a:pt x="177" y="237"/>
                    <a:pt x="179" y="237"/>
                    <a:pt x="180" y="237"/>
                  </a:cubicBezTo>
                  <a:cubicBezTo>
                    <a:pt x="182" y="237"/>
                    <a:pt x="182" y="238"/>
                    <a:pt x="184" y="239"/>
                  </a:cubicBezTo>
                  <a:cubicBezTo>
                    <a:pt x="185" y="240"/>
                    <a:pt x="187" y="236"/>
                    <a:pt x="188" y="235"/>
                  </a:cubicBezTo>
                  <a:cubicBezTo>
                    <a:pt x="189" y="234"/>
                    <a:pt x="184" y="234"/>
                    <a:pt x="184" y="232"/>
                  </a:cubicBezTo>
                  <a:cubicBezTo>
                    <a:pt x="184" y="231"/>
                    <a:pt x="185" y="229"/>
                    <a:pt x="186" y="227"/>
                  </a:cubicBezTo>
                  <a:cubicBezTo>
                    <a:pt x="187" y="225"/>
                    <a:pt x="186" y="223"/>
                    <a:pt x="186" y="222"/>
                  </a:cubicBezTo>
                  <a:cubicBezTo>
                    <a:pt x="186" y="221"/>
                    <a:pt x="188" y="222"/>
                    <a:pt x="188" y="223"/>
                  </a:cubicBezTo>
                  <a:cubicBezTo>
                    <a:pt x="189" y="224"/>
                    <a:pt x="191" y="222"/>
                    <a:pt x="193" y="222"/>
                  </a:cubicBezTo>
                  <a:cubicBezTo>
                    <a:pt x="194" y="222"/>
                    <a:pt x="191" y="220"/>
                    <a:pt x="192" y="218"/>
                  </a:cubicBezTo>
                  <a:cubicBezTo>
                    <a:pt x="193" y="217"/>
                    <a:pt x="191" y="215"/>
                    <a:pt x="190" y="214"/>
                  </a:cubicBezTo>
                  <a:cubicBezTo>
                    <a:pt x="190" y="213"/>
                    <a:pt x="190" y="211"/>
                    <a:pt x="188" y="209"/>
                  </a:cubicBezTo>
                  <a:cubicBezTo>
                    <a:pt x="186" y="208"/>
                    <a:pt x="187" y="202"/>
                    <a:pt x="184" y="200"/>
                  </a:cubicBezTo>
                  <a:cubicBezTo>
                    <a:pt x="182" y="199"/>
                    <a:pt x="182" y="195"/>
                    <a:pt x="182" y="194"/>
                  </a:cubicBezTo>
                  <a:cubicBezTo>
                    <a:pt x="181" y="193"/>
                    <a:pt x="179" y="195"/>
                    <a:pt x="179" y="196"/>
                  </a:cubicBezTo>
                  <a:cubicBezTo>
                    <a:pt x="178" y="197"/>
                    <a:pt x="178" y="193"/>
                    <a:pt x="176" y="193"/>
                  </a:cubicBezTo>
                  <a:cubicBezTo>
                    <a:pt x="174" y="193"/>
                    <a:pt x="173" y="193"/>
                    <a:pt x="171" y="193"/>
                  </a:cubicBezTo>
                  <a:cubicBezTo>
                    <a:pt x="169" y="193"/>
                    <a:pt x="171" y="189"/>
                    <a:pt x="173" y="189"/>
                  </a:cubicBezTo>
                  <a:cubicBezTo>
                    <a:pt x="176" y="188"/>
                    <a:pt x="174" y="187"/>
                    <a:pt x="172" y="185"/>
                  </a:cubicBezTo>
                  <a:cubicBezTo>
                    <a:pt x="171" y="184"/>
                    <a:pt x="173" y="183"/>
                    <a:pt x="171" y="182"/>
                  </a:cubicBezTo>
                  <a:cubicBezTo>
                    <a:pt x="169" y="182"/>
                    <a:pt x="170" y="180"/>
                    <a:pt x="171" y="179"/>
                  </a:cubicBezTo>
                  <a:cubicBezTo>
                    <a:pt x="172" y="178"/>
                    <a:pt x="167" y="179"/>
                    <a:pt x="166" y="178"/>
                  </a:cubicBezTo>
                  <a:cubicBezTo>
                    <a:pt x="166" y="177"/>
                    <a:pt x="168" y="175"/>
                    <a:pt x="170" y="174"/>
                  </a:cubicBezTo>
                  <a:cubicBezTo>
                    <a:pt x="172" y="174"/>
                    <a:pt x="170" y="172"/>
                    <a:pt x="169" y="171"/>
                  </a:cubicBezTo>
                  <a:cubicBezTo>
                    <a:pt x="168" y="171"/>
                    <a:pt x="170" y="170"/>
                    <a:pt x="171" y="169"/>
                  </a:cubicBezTo>
                  <a:cubicBezTo>
                    <a:pt x="172" y="169"/>
                    <a:pt x="173" y="166"/>
                    <a:pt x="175" y="165"/>
                  </a:cubicBezTo>
                  <a:cubicBezTo>
                    <a:pt x="177" y="165"/>
                    <a:pt x="178" y="164"/>
                    <a:pt x="179" y="164"/>
                  </a:cubicBezTo>
                  <a:cubicBezTo>
                    <a:pt x="180" y="163"/>
                    <a:pt x="180" y="166"/>
                    <a:pt x="181" y="168"/>
                  </a:cubicBezTo>
                  <a:cubicBezTo>
                    <a:pt x="181" y="170"/>
                    <a:pt x="182" y="171"/>
                    <a:pt x="183" y="173"/>
                  </a:cubicBezTo>
                  <a:cubicBezTo>
                    <a:pt x="184" y="174"/>
                    <a:pt x="186" y="172"/>
                    <a:pt x="188" y="171"/>
                  </a:cubicBezTo>
                  <a:cubicBezTo>
                    <a:pt x="189" y="170"/>
                    <a:pt x="187" y="172"/>
                    <a:pt x="187" y="174"/>
                  </a:cubicBezTo>
                  <a:cubicBezTo>
                    <a:pt x="186" y="175"/>
                    <a:pt x="188" y="174"/>
                    <a:pt x="191" y="174"/>
                  </a:cubicBezTo>
                  <a:cubicBezTo>
                    <a:pt x="194" y="174"/>
                    <a:pt x="190" y="176"/>
                    <a:pt x="189" y="177"/>
                  </a:cubicBezTo>
                  <a:cubicBezTo>
                    <a:pt x="188" y="178"/>
                    <a:pt x="190" y="179"/>
                    <a:pt x="192" y="180"/>
                  </a:cubicBezTo>
                  <a:cubicBezTo>
                    <a:pt x="194" y="181"/>
                    <a:pt x="193" y="181"/>
                    <a:pt x="191" y="182"/>
                  </a:cubicBezTo>
                  <a:cubicBezTo>
                    <a:pt x="189" y="184"/>
                    <a:pt x="192" y="183"/>
                    <a:pt x="194" y="183"/>
                  </a:cubicBezTo>
                  <a:cubicBezTo>
                    <a:pt x="197" y="183"/>
                    <a:pt x="192" y="188"/>
                    <a:pt x="192" y="188"/>
                  </a:cubicBezTo>
                  <a:cubicBezTo>
                    <a:pt x="192" y="188"/>
                    <a:pt x="196" y="187"/>
                    <a:pt x="198" y="186"/>
                  </a:cubicBezTo>
                  <a:cubicBezTo>
                    <a:pt x="201" y="185"/>
                    <a:pt x="203" y="190"/>
                    <a:pt x="205" y="190"/>
                  </a:cubicBezTo>
                  <a:cubicBezTo>
                    <a:pt x="208" y="191"/>
                    <a:pt x="202" y="185"/>
                    <a:pt x="203" y="185"/>
                  </a:cubicBezTo>
                  <a:cubicBezTo>
                    <a:pt x="204" y="185"/>
                    <a:pt x="203" y="182"/>
                    <a:pt x="205" y="181"/>
                  </a:cubicBezTo>
                  <a:cubicBezTo>
                    <a:pt x="207" y="181"/>
                    <a:pt x="207" y="178"/>
                    <a:pt x="207" y="177"/>
                  </a:cubicBezTo>
                  <a:cubicBezTo>
                    <a:pt x="208" y="175"/>
                    <a:pt x="210" y="179"/>
                    <a:pt x="212" y="181"/>
                  </a:cubicBezTo>
                  <a:cubicBezTo>
                    <a:pt x="214" y="183"/>
                    <a:pt x="214" y="180"/>
                    <a:pt x="216" y="179"/>
                  </a:cubicBezTo>
                  <a:cubicBezTo>
                    <a:pt x="218" y="177"/>
                    <a:pt x="221" y="179"/>
                    <a:pt x="223" y="179"/>
                  </a:cubicBezTo>
                  <a:cubicBezTo>
                    <a:pt x="225" y="178"/>
                    <a:pt x="225" y="175"/>
                    <a:pt x="223" y="173"/>
                  </a:cubicBezTo>
                  <a:cubicBezTo>
                    <a:pt x="221" y="171"/>
                    <a:pt x="219" y="167"/>
                    <a:pt x="218" y="165"/>
                  </a:cubicBezTo>
                  <a:cubicBezTo>
                    <a:pt x="217" y="162"/>
                    <a:pt x="221" y="163"/>
                    <a:pt x="224" y="163"/>
                  </a:cubicBezTo>
                  <a:cubicBezTo>
                    <a:pt x="227" y="163"/>
                    <a:pt x="228" y="161"/>
                    <a:pt x="229" y="159"/>
                  </a:cubicBezTo>
                  <a:cubicBezTo>
                    <a:pt x="230" y="158"/>
                    <a:pt x="229" y="157"/>
                    <a:pt x="227" y="158"/>
                  </a:cubicBezTo>
                  <a:cubicBezTo>
                    <a:pt x="226" y="158"/>
                    <a:pt x="225" y="153"/>
                    <a:pt x="224" y="152"/>
                  </a:cubicBezTo>
                  <a:cubicBezTo>
                    <a:pt x="223" y="152"/>
                    <a:pt x="222" y="155"/>
                    <a:pt x="222" y="156"/>
                  </a:cubicBezTo>
                  <a:cubicBezTo>
                    <a:pt x="221" y="157"/>
                    <a:pt x="217" y="156"/>
                    <a:pt x="215" y="156"/>
                  </a:cubicBezTo>
                  <a:cubicBezTo>
                    <a:pt x="214" y="155"/>
                    <a:pt x="217" y="151"/>
                    <a:pt x="217" y="150"/>
                  </a:cubicBezTo>
                  <a:cubicBezTo>
                    <a:pt x="216" y="149"/>
                    <a:pt x="213" y="153"/>
                    <a:pt x="211" y="154"/>
                  </a:cubicBezTo>
                  <a:cubicBezTo>
                    <a:pt x="210" y="155"/>
                    <a:pt x="210" y="152"/>
                    <a:pt x="209" y="152"/>
                  </a:cubicBezTo>
                  <a:cubicBezTo>
                    <a:pt x="208" y="151"/>
                    <a:pt x="203" y="155"/>
                    <a:pt x="200" y="156"/>
                  </a:cubicBezTo>
                  <a:cubicBezTo>
                    <a:pt x="197" y="158"/>
                    <a:pt x="200" y="153"/>
                    <a:pt x="202" y="153"/>
                  </a:cubicBezTo>
                  <a:cubicBezTo>
                    <a:pt x="204" y="152"/>
                    <a:pt x="202" y="149"/>
                    <a:pt x="202" y="149"/>
                  </a:cubicBezTo>
                  <a:cubicBezTo>
                    <a:pt x="201" y="148"/>
                    <a:pt x="205" y="149"/>
                    <a:pt x="206" y="148"/>
                  </a:cubicBezTo>
                  <a:cubicBezTo>
                    <a:pt x="207" y="148"/>
                    <a:pt x="207" y="142"/>
                    <a:pt x="205" y="140"/>
                  </a:cubicBezTo>
                  <a:cubicBezTo>
                    <a:pt x="203" y="137"/>
                    <a:pt x="200" y="141"/>
                    <a:pt x="199" y="139"/>
                  </a:cubicBezTo>
                  <a:cubicBezTo>
                    <a:pt x="197" y="138"/>
                    <a:pt x="202" y="134"/>
                    <a:pt x="201" y="134"/>
                  </a:cubicBezTo>
                  <a:cubicBezTo>
                    <a:pt x="201" y="133"/>
                    <a:pt x="199" y="134"/>
                    <a:pt x="196" y="135"/>
                  </a:cubicBezTo>
                  <a:cubicBezTo>
                    <a:pt x="193" y="137"/>
                    <a:pt x="195" y="134"/>
                    <a:pt x="192" y="134"/>
                  </a:cubicBezTo>
                  <a:cubicBezTo>
                    <a:pt x="189" y="135"/>
                    <a:pt x="189" y="132"/>
                    <a:pt x="187" y="131"/>
                  </a:cubicBezTo>
                  <a:cubicBezTo>
                    <a:pt x="185" y="130"/>
                    <a:pt x="186" y="129"/>
                    <a:pt x="188" y="129"/>
                  </a:cubicBezTo>
                  <a:cubicBezTo>
                    <a:pt x="191" y="128"/>
                    <a:pt x="187" y="126"/>
                    <a:pt x="184" y="126"/>
                  </a:cubicBezTo>
                  <a:cubicBezTo>
                    <a:pt x="181" y="126"/>
                    <a:pt x="180" y="125"/>
                    <a:pt x="177" y="124"/>
                  </a:cubicBezTo>
                  <a:cubicBezTo>
                    <a:pt x="174" y="123"/>
                    <a:pt x="172" y="123"/>
                    <a:pt x="172" y="122"/>
                  </a:cubicBezTo>
                  <a:cubicBezTo>
                    <a:pt x="172" y="121"/>
                    <a:pt x="177" y="122"/>
                    <a:pt x="180" y="122"/>
                  </a:cubicBezTo>
                  <a:cubicBezTo>
                    <a:pt x="182" y="122"/>
                    <a:pt x="177" y="119"/>
                    <a:pt x="176" y="118"/>
                  </a:cubicBezTo>
                  <a:cubicBezTo>
                    <a:pt x="174" y="118"/>
                    <a:pt x="176" y="118"/>
                    <a:pt x="179" y="117"/>
                  </a:cubicBezTo>
                  <a:cubicBezTo>
                    <a:pt x="181" y="116"/>
                    <a:pt x="176" y="115"/>
                    <a:pt x="178" y="114"/>
                  </a:cubicBezTo>
                  <a:cubicBezTo>
                    <a:pt x="181" y="114"/>
                    <a:pt x="176" y="112"/>
                    <a:pt x="174" y="111"/>
                  </a:cubicBezTo>
                  <a:cubicBezTo>
                    <a:pt x="172" y="111"/>
                    <a:pt x="181" y="111"/>
                    <a:pt x="183" y="111"/>
                  </a:cubicBezTo>
                  <a:cubicBezTo>
                    <a:pt x="186" y="111"/>
                    <a:pt x="189" y="110"/>
                    <a:pt x="190" y="108"/>
                  </a:cubicBezTo>
                  <a:cubicBezTo>
                    <a:pt x="190" y="106"/>
                    <a:pt x="182" y="106"/>
                    <a:pt x="179" y="105"/>
                  </a:cubicBezTo>
                  <a:cubicBezTo>
                    <a:pt x="176" y="104"/>
                    <a:pt x="181" y="102"/>
                    <a:pt x="183" y="100"/>
                  </a:cubicBezTo>
                  <a:cubicBezTo>
                    <a:pt x="186" y="99"/>
                    <a:pt x="188" y="98"/>
                    <a:pt x="189" y="98"/>
                  </a:cubicBezTo>
                  <a:cubicBezTo>
                    <a:pt x="190" y="98"/>
                    <a:pt x="190" y="89"/>
                    <a:pt x="190" y="86"/>
                  </a:cubicBezTo>
                  <a:cubicBezTo>
                    <a:pt x="189" y="84"/>
                    <a:pt x="187" y="86"/>
                    <a:pt x="183" y="87"/>
                  </a:cubicBezTo>
                  <a:cubicBezTo>
                    <a:pt x="180" y="88"/>
                    <a:pt x="178" y="88"/>
                    <a:pt x="173" y="88"/>
                  </a:cubicBezTo>
                  <a:cubicBezTo>
                    <a:pt x="169" y="88"/>
                    <a:pt x="173" y="86"/>
                    <a:pt x="177" y="85"/>
                  </a:cubicBezTo>
                  <a:cubicBezTo>
                    <a:pt x="180" y="84"/>
                    <a:pt x="183" y="81"/>
                    <a:pt x="185" y="80"/>
                  </a:cubicBezTo>
                  <a:cubicBezTo>
                    <a:pt x="186" y="79"/>
                    <a:pt x="184" y="78"/>
                    <a:pt x="182" y="77"/>
                  </a:cubicBezTo>
                  <a:cubicBezTo>
                    <a:pt x="180" y="77"/>
                    <a:pt x="178" y="74"/>
                    <a:pt x="175" y="74"/>
                  </a:cubicBezTo>
                  <a:cubicBezTo>
                    <a:pt x="173" y="73"/>
                    <a:pt x="170" y="73"/>
                    <a:pt x="168" y="72"/>
                  </a:cubicBezTo>
                  <a:cubicBezTo>
                    <a:pt x="166" y="70"/>
                    <a:pt x="167" y="69"/>
                    <a:pt x="165" y="69"/>
                  </a:cubicBezTo>
                  <a:cubicBezTo>
                    <a:pt x="162" y="69"/>
                    <a:pt x="162" y="67"/>
                    <a:pt x="162" y="66"/>
                  </a:cubicBezTo>
                  <a:cubicBezTo>
                    <a:pt x="162" y="65"/>
                    <a:pt x="164" y="64"/>
                    <a:pt x="162" y="62"/>
                  </a:cubicBezTo>
                  <a:cubicBezTo>
                    <a:pt x="161" y="59"/>
                    <a:pt x="157" y="61"/>
                    <a:pt x="154" y="61"/>
                  </a:cubicBezTo>
                  <a:cubicBezTo>
                    <a:pt x="151" y="62"/>
                    <a:pt x="146" y="58"/>
                    <a:pt x="143" y="58"/>
                  </a:cubicBezTo>
                  <a:cubicBezTo>
                    <a:pt x="140" y="58"/>
                    <a:pt x="141" y="56"/>
                    <a:pt x="140" y="55"/>
                  </a:cubicBezTo>
                  <a:cubicBezTo>
                    <a:pt x="139" y="54"/>
                    <a:pt x="137" y="54"/>
                    <a:pt x="136" y="54"/>
                  </a:cubicBezTo>
                  <a:cubicBezTo>
                    <a:pt x="135" y="54"/>
                    <a:pt x="137" y="52"/>
                    <a:pt x="137" y="51"/>
                  </a:cubicBezTo>
                  <a:cubicBezTo>
                    <a:pt x="136" y="50"/>
                    <a:pt x="134" y="50"/>
                    <a:pt x="132" y="49"/>
                  </a:cubicBezTo>
                  <a:cubicBezTo>
                    <a:pt x="130" y="48"/>
                    <a:pt x="133" y="45"/>
                    <a:pt x="132" y="43"/>
                  </a:cubicBezTo>
                  <a:cubicBezTo>
                    <a:pt x="131" y="42"/>
                    <a:pt x="129" y="38"/>
                    <a:pt x="126" y="38"/>
                  </a:cubicBezTo>
                  <a:cubicBezTo>
                    <a:pt x="123" y="37"/>
                    <a:pt x="123" y="37"/>
                    <a:pt x="121" y="36"/>
                  </a:cubicBezTo>
                  <a:cubicBezTo>
                    <a:pt x="118" y="35"/>
                    <a:pt x="107" y="34"/>
                    <a:pt x="105" y="35"/>
                  </a:cubicBezTo>
                  <a:cubicBezTo>
                    <a:pt x="104" y="35"/>
                    <a:pt x="102" y="37"/>
                    <a:pt x="101" y="38"/>
                  </a:cubicBezTo>
                  <a:cubicBezTo>
                    <a:pt x="100" y="39"/>
                    <a:pt x="105" y="41"/>
                    <a:pt x="104" y="42"/>
                  </a:cubicBezTo>
                  <a:cubicBezTo>
                    <a:pt x="104" y="43"/>
                    <a:pt x="100" y="41"/>
                    <a:pt x="98" y="41"/>
                  </a:cubicBezTo>
                  <a:cubicBezTo>
                    <a:pt x="96" y="40"/>
                    <a:pt x="95" y="46"/>
                    <a:pt x="93" y="48"/>
                  </a:cubicBezTo>
                  <a:cubicBezTo>
                    <a:pt x="90" y="49"/>
                    <a:pt x="93" y="39"/>
                    <a:pt x="93" y="37"/>
                  </a:cubicBez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86" y="37"/>
                    <a:pt x="85" y="38"/>
                  </a:cubicBezTo>
                  <a:cubicBezTo>
                    <a:pt x="84" y="39"/>
                    <a:pt x="82" y="38"/>
                    <a:pt x="81" y="38"/>
                  </a:cubicBezTo>
                  <a:cubicBezTo>
                    <a:pt x="80" y="37"/>
                    <a:pt x="77" y="42"/>
                    <a:pt x="75" y="44"/>
                  </a:cubicBezTo>
                  <a:cubicBezTo>
                    <a:pt x="73" y="47"/>
                    <a:pt x="70" y="49"/>
                    <a:pt x="68" y="48"/>
                  </a:cubicBezTo>
                  <a:cubicBezTo>
                    <a:pt x="66" y="48"/>
                    <a:pt x="72" y="40"/>
                    <a:pt x="74" y="37"/>
                  </a:cubicBezTo>
                  <a:cubicBezTo>
                    <a:pt x="76" y="34"/>
                    <a:pt x="78" y="34"/>
                    <a:pt x="80" y="32"/>
                  </a:cubicBezTo>
                  <a:cubicBezTo>
                    <a:pt x="82" y="31"/>
                    <a:pt x="82" y="23"/>
                    <a:pt x="81" y="22"/>
                  </a:cubicBezTo>
                  <a:cubicBezTo>
                    <a:pt x="81" y="21"/>
                    <a:pt x="84" y="19"/>
                    <a:pt x="85" y="18"/>
                  </a:cubicBezTo>
                  <a:cubicBezTo>
                    <a:pt x="86" y="17"/>
                    <a:pt x="85" y="17"/>
                    <a:pt x="84" y="15"/>
                  </a:cubicBezTo>
                  <a:cubicBezTo>
                    <a:pt x="84" y="14"/>
                    <a:pt x="87" y="13"/>
                    <a:pt x="87" y="11"/>
                  </a:cubicBezTo>
                  <a:cubicBezTo>
                    <a:pt x="88" y="8"/>
                    <a:pt x="88" y="5"/>
                    <a:pt x="89" y="3"/>
                  </a:cubicBezTo>
                  <a:cubicBezTo>
                    <a:pt x="89" y="1"/>
                    <a:pt x="83" y="2"/>
                    <a:pt x="81" y="3"/>
                  </a:cubicBezTo>
                  <a:cubicBezTo>
                    <a:pt x="79" y="3"/>
                    <a:pt x="75" y="3"/>
                    <a:pt x="74" y="4"/>
                  </a:cubicBezTo>
                  <a:cubicBezTo>
                    <a:pt x="73" y="6"/>
                    <a:pt x="76" y="9"/>
                    <a:pt x="76" y="9"/>
                  </a:cubicBezTo>
                  <a:cubicBezTo>
                    <a:pt x="75" y="10"/>
                    <a:pt x="73" y="9"/>
                    <a:pt x="71" y="8"/>
                  </a:cubicBezTo>
                  <a:cubicBezTo>
                    <a:pt x="69" y="7"/>
                    <a:pt x="65" y="9"/>
                    <a:pt x="65" y="9"/>
                  </a:cubicBezTo>
                  <a:cubicBezTo>
                    <a:pt x="64" y="10"/>
                    <a:pt x="70" y="11"/>
                    <a:pt x="71" y="12"/>
                  </a:cubicBezTo>
                  <a:cubicBezTo>
                    <a:pt x="71" y="14"/>
                    <a:pt x="73" y="14"/>
                    <a:pt x="74" y="16"/>
                  </a:cubicBezTo>
                  <a:cubicBezTo>
                    <a:pt x="75" y="18"/>
                    <a:pt x="69" y="20"/>
                    <a:pt x="66" y="20"/>
                  </a:cubicBezTo>
                  <a:cubicBezTo>
                    <a:pt x="63" y="20"/>
                    <a:pt x="63" y="18"/>
                    <a:pt x="60" y="20"/>
                  </a:cubicBezTo>
                  <a:cubicBezTo>
                    <a:pt x="57" y="21"/>
                    <a:pt x="58" y="19"/>
                    <a:pt x="55" y="19"/>
                  </a:cubicBezTo>
                  <a:cubicBezTo>
                    <a:pt x="53" y="20"/>
                    <a:pt x="53" y="26"/>
                    <a:pt x="52" y="30"/>
                  </a:cubicBezTo>
                  <a:cubicBezTo>
                    <a:pt x="51" y="33"/>
                    <a:pt x="53" y="34"/>
                    <a:pt x="55" y="36"/>
                  </a:cubicBezTo>
                  <a:cubicBezTo>
                    <a:pt x="57" y="38"/>
                    <a:pt x="56" y="39"/>
                    <a:pt x="54" y="40"/>
                  </a:cubicBezTo>
                  <a:cubicBezTo>
                    <a:pt x="53" y="40"/>
                    <a:pt x="50" y="38"/>
                    <a:pt x="49" y="39"/>
                  </a:cubicBezTo>
                  <a:cubicBezTo>
                    <a:pt x="48" y="39"/>
                    <a:pt x="49" y="43"/>
                    <a:pt x="49" y="46"/>
                  </a:cubicBezTo>
                  <a:cubicBezTo>
                    <a:pt x="48" y="48"/>
                    <a:pt x="52" y="51"/>
                    <a:pt x="54" y="52"/>
                  </a:cubicBezTo>
                  <a:cubicBezTo>
                    <a:pt x="57" y="53"/>
                    <a:pt x="56" y="53"/>
                    <a:pt x="56" y="55"/>
                  </a:cubicBezTo>
                  <a:cubicBezTo>
                    <a:pt x="57" y="57"/>
                    <a:pt x="64" y="60"/>
                    <a:pt x="65" y="62"/>
                  </a:cubicBezTo>
                  <a:cubicBezTo>
                    <a:pt x="65" y="64"/>
                    <a:pt x="62" y="65"/>
                    <a:pt x="61" y="66"/>
                  </a:cubicBezTo>
                  <a:cubicBezTo>
                    <a:pt x="59" y="67"/>
                    <a:pt x="59" y="65"/>
                    <a:pt x="58" y="65"/>
                  </a:cubicBezTo>
                  <a:cubicBezTo>
                    <a:pt x="57" y="65"/>
                    <a:pt x="56" y="68"/>
                    <a:pt x="54" y="69"/>
                  </a:cubicBezTo>
                  <a:cubicBezTo>
                    <a:pt x="52" y="70"/>
                    <a:pt x="53" y="65"/>
                    <a:pt x="53" y="64"/>
                  </a:cubicBezTo>
                  <a:cubicBezTo>
                    <a:pt x="52" y="63"/>
                    <a:pt x="47" y="67"/>
                    <a:pt x="44" y="68"/>
                  </a:cubicBezTo>
                  <a:cubicBezTo>
                    <a:pt x="41" y="69"/>
                    <a:pt x="47" y="63"/>
                    <a:pt x="48" y="62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6" y="60"/>
                    <a:pt x="49" y="57"/>
                    <a:pt x="46" y="55"/>
                  </a:cubicBezTo>
                  <a:cubicBezTo>
                    <a:pt x="43" y="53"/>
                    <a:pt x="40" y="49"/>
                    <a:pt x="39" y="45"/>
                  </a:cubicBezTo>
                  <a:cubicBezTo>
                    <a:pt x="38" y="42"/>
                    <a:pt x="44" y="35"/>
                    <a:pt x="44" y="33"/>
                  </a:cubicBezTo>
                  <a:cubicBezTo>
                    <a:pt x="45" y="30"/>
                    <a:pt x="44" y="26"/>
                    <a:pt x="45" y="21"/>
                  </a:cubicBezTo>
                  <a:cubicBezTo>
                    <a:pt x="47" y="17"/>
                    <a:pt x="57" y="9"/>
                    <a:pt x="59" y="8"/>
                  </a:cubicBezTo>
                  <a:cubicBezTo>
                    <a:pt x="61" y="6"/>
                    <a:pt x="65" y="2"/>
                    <a:pt x="66" y="1"/>
                  </a:cubicBezTo>
                  <a:cubicBezTo>
                    <a:pt x="66" y="0"/>
                    <a:pt x="65" y="0"/>
                    <a:pt x="63" y="1"/>
                  </a:cubicBezTo>
                  <a:cubicBezTo>
                    <a:pt x="61" y="2"/>
                    <a:pt x="46" y="1"/>
                    <a:pt x="44" y="2"/>
                  </a:cubicBezTo>
                  <a:cubicBezTo>
                    <a:pt x="42" y="2"/>
                    <a:pt x="31" y="6"/>
                    <a:pt x="30" y="7"/>
                  </a:cubicBezTo>
                  <a:cubicBezTo>
                    <a:pt x="28" y="8"/>
                    <a:pt x="25" y="9"/>
                    <a:pt x="23" y="11"/>
                  </a:cubicBezTo>
                  <a:cubicBezTo>
                    <a:pt x="21" y="13"/>
                    <a:pt x="17" y="16"/>
                    <a:pt x="15" y="17"/>
                  </a:cubicBezTo>
                  <a:cubicBezTo>
                    <a:pt x="13" y="18"/>
                    <a:pt x="13" y="25"/>
                    <a:pt x="13" y="27"/>
                  </a:cubicBezTo>
                  <a:cubicBezTo>
                    <a:pt x="12" y="30"/>
                    <a:pt x="5" y="39"/>
                    <a:pt x="3" y="42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6" y="54"/>
                    <a:pt x="6" y="54"/>
                    <a:pt x="5" y="5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94" name="Freeform 91"/>
            <p:cNvSpPr>
              <a:spLocks noChangeArrowheads="1"/>
            </p:cNvSpPr>
            <p:nvPr/>
          </p:nvSpPr>
          <p:spPr bwMode="auto">
            <a:xfrm>
              <a:off x="2098668" y="2030001"/>
              <a:ext cx="76753" cy="60746"/>
            </a:xfrm>
            <a:custGeom>
              <a:avLst/>
              <a:gdLst>
                <a:gd name="T0" fmla="*/ 2147483647 w 42"/>
                <a:gd name="T1" fmla="*/ 2147483647 h 31"/>
                <a:gd name="T2" fmla="*/ 2147483647 w 42"/>
                <a:gd name="T3" fmla="*/ 2147483647 h 31"/>
                <a:gd name="T4" fmla="*/ 2147483647 w 42"/>
                <a:gd name="T5" fmla="*/ 2147483647 h 31"/>
                <a:gd name="T6" fmla="*/ 2147483647 w 42"/>
                <a:gd name="T7" fmla="*/ 2147483647 h 31"/>
                <a:gd name="T8" fmla="*/ 2147483647 w 42"/>
                <a:gd name="T9" fmla="*/ 2147483647 h 31"/>
                <a:gd name="T10" fmla="*/ 2147483647 w 42"/>
                <a:gd name="T11" fmla="*/ 2147483647 h 31"/>
                <a:gd name="T12" fmla="*/ 2147483647 w 42"/>
                <a:gd name="T13" fmla="*/ 2147483647 h 31"/>
                <a:gd name="T14" fmla="*/ 2147483647 w 42"/>
                <a:gd name="T15" fmla="*/ 2147483647 h 31"/>
                <a:gd name="T16" fmla="*/ 2147483647 w 42"/>
                <a:gd name="T17" fmla="*/ 2147483647 h 31"/>
                <a:gd name="T18" fmla="*/ 2147483647 w 42"/>
                <a:gd name="T19" fmla="*/ 2147483647 h 31"/>
                <a:gd name="T20" fmla="*/ 2147483647 w 42"/>
                <a:gd name="T21" fmla="*/ 2147483647 h 31"/>
                <a:gd name="T22" fmla="*/ 2147483647 w 42"/>
                <a:gd name="T23" fmla="*/ 2147483647 h 31"/>
                <a:gd name="T24" fmla="*/ 2147483647 w 42"/>
                <a:gd name="T25" fmla="*/ 2147483647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31"/>
                <a:gd name="T41" fmla="*/ 42 w 42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31">
                  <a:moveTo>
                    <a:pt x="2" y="30"/>
                  </a:moveTo>
                  <a:cubicBezTo>
                    <a:pt x="4" y="31"/>
                    <a:pt x="21" y="30"/>
                    <a:pt x="24" y="29"/>
                  </a:cubicBezTo>
                  <a:cubicBezTo>
                    <a:pt x="27" y="29"/>
                    <a:pt x="29" y="31"/>
                    <a:pt x="34" y="31"/>
                  </a:cubicBezTo>
                  <a:cubicBezTo>
                    <a:pt x="42" y="30"/>
                    <a:pt x="40" y="25"/>
                    <a:pt x="39" y="22"/>
                  </a:cubicBezTo>
                  <a:cubicBezTo>
                    <a:pt x="39" y="19"/>
                    <a:pt x="40" y="16"/>
                    <a:pt x="39" y="14"/>
                  </a:cubicBezTo>
                  <a:cubicBezTo>
                    <a:pt x="38" y="13"/>
                    <a:pt x="39" y="10"/>
                    <a:pt x="39" y="9"/>
                  </a:cubicBezTo>
                  <a:cubicBezTo>
                    <a:pt x="40" y="8"/>
                    <a:pt x="38" y="6"/>
                    <a:pt x="36" y="6"/>
                  </a:cubicBezTo>
                  <a:cubicBezTo>
                    <a:pt x="33" y="5"/>
                    <a:pt x="26" y="6"/>
                    <a:pt x="24" y="6"/>
                  </a:cubicBezTo>
                  <a:cubicBezTo>
                    <a:pt x="23" y="6"/>
                    <a:pt x="18" y="4"/>
                    <a:pt x="17" y="2"/>
                  </a:cubicBezTo>
                  <a:cubicBezTo>
                    <a:pt x="17" y="0"/>
                    <a:pt x="13" y="2"/>
                    <a:pt x="9" y="3"/>
                  </a:cubicBezTo>
                  <a:cubicBezTo>
                    <a:pt x="6" y="4"/>
                    <a:pt x="6" y="6"/>
                    <a:pt x="5" y="7"/>
                  </a:cubicBezTo>
                  <a:cubicBezTo>
                    <a:pt x="5" y="9"/>
                    <a:pt x="3" y="16"/>
                    <a:pt x="3" y="20"/>
                  </a:cubicBezTo>
                  <a:cubicBezTo>
                    <a:pt x="3" y="23"/>
                    <a:pt x="0" y="29"/>
                    <a:pt x="2" y="3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95" name="Freeform 92"/>
            <p:cNvSpPr>
              <a:spLocks noChangeArrowheads="1"/>
            </p:cNvSpPr>
            <p:nvPr/>
          </p:nvSpPr>
          <p:spPr bwMode="auto">
            <a:xfrm>
              <a:off x="1743492" y="2212238"/>
              <a:ext cx="73744" cy="60746"/>
            </a:xfrm>
            <a:custGeom>
              <a:avLst/>
              <a:gdLst>
                <a:gd name="T0" fmla="*/ 2147483647 w 40"/>
                <a:gd name="T1" fmla="*/ 2147483647 h 31"/>
                <a:gd name="T2" fmla="*/ 2147483647 w 40"/>
                <a:gd name="T3" fmla="*/ 2147483647 h 31"/>
                <a:gd name="T4" fmla="*/ 2147483647 w 40"/>
                <a:gd name="T5" fmla="*/ 2147483647 h 31"/>
                <a:gd name="T6" fmla="*/ 2147483647 w 40"/>
                <a:gd name="T7" fmla="*/ 2147483647 h 31"/>
                <a:gd name="T8" fmla="*/ 2147483647 w 40"/>
                <a:gd name="T9" fmla="*/ 2147483647 h 31"/>
                <a:gd name="T10" fmla="*/ 2147483647 w 40"/>
                <a:gd name="T11" fmla="*/ 2147483647 h 31"/>
                <a:gd name="T12" fmla="*/ 2147483647 w 40"/>
                <a:gd name="T13" fmla="*/ 2147483647 h 31"/>
                <a:gd name="T14" fmla="*/ 2147483647 w 40"/>
                <a:gd name="T15" fmla="*/ 2147483647 h 31"/>
                <a:gd name="T16" fmla="*/ 2147483647 w 40"/>
                <a:gd name="T17" fmla="*/ 2147483647 h 31"/>
                <a:gd name="T18" fmla="*/ 2147483647 w 40"/>
                <a:gd name="T19" fmla="*/ 2147483647 h 31"/>
                <a:gd name="T20" fmla="*/ 2147483647 w 40"/>
                <a:gd name="T21" fmla="*/ 2147483647 h 31"/>
                <a:gd name="T22" fmla="*/ 2147483647 w 40"/>
                <a:gd name="T23" fmla="*/ 2147483647 h 31"/>
                <a:gd name="T24" fmla="*/ 2147483647 w 40"/>
                <a:gd name="T25" fmla="*/ 2147483647 h 31"/>
                <a:gd name="T26" fmla="*/ 2147483647 w 40"/>
                <a:gd name="T27" fmla="*/ 2147483647 h 31"/>
                <a:gd name="T28" fmla="*/ 2147483647 w 40"/>
                <a:gd name="T29" fmla="*/ 2147483647 h 31"/>
                <a:gd name="T30" fmla="*/ 2147483647 w 40"/>
                <a:gd name="T31" fmla="*/ 2147483647 h 31"/>
                <a:gd name="T32" fmla="*/ 2147483647 w 40"/>
                <a:gd name="T33" fmla="*/ 2147483647 h 31"/>
                <a:gd name="T34" fmla="*/ 2147483647 w 40"/>
                <a:gd name="T35" fmla="*/ 2147483647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31"/>
                <a:gd name="T56" fmla="*/ 40 w 40"/>
                <a:gd name="T57" fmla="*/ 31 h 3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31">
                  <a:moveTo>
                    <a:pt x="33" y="9"/>
                  </a:moveTo>
                  <a:cubicBezTo>
                    <a:pt x="32" y="7"/>
                    <a:pt x="31" y="7"/>
                    <a:pt x="29" y="8"/>
                  </a:cubicBezTo>
                  <a:cubicBezTo>
                    <a:pt x="28" y="8"/>
                    <a:pt x="26" y="6"/>
                    <a:pt x="27" y="5"/>
                  </a:cubicBezTo>
                  <a:cubicBezTo>
                    <a:pt x="28" y="3"/>
                    <a:pt x="23" y="2"/>
                    <a:pt x="22" y="1"/>
                  </a:cubicBezTo>
                  <a:cubicBezTo>
                    <a:pt x="21" y="0"/>
                    <a:pt x="20" y="3"/>
                    <a:pt x="19" y="4"/>
                  </a:cubicBezTo>
                  <a:cubicBezTo>
                    <a:pt x="17" y="5"/>
                    <a:pt x="16" y="9"/>
                    <a:pt x="15" y="9"/>
                  </a:cubicBezTo>
                  <a:cubicBezTo>
                    <a:pt x="14" y="10"/>
                    <a:pt x="13" y="10"/>
                    <a:pt x="14" y="12"/>
                  </a:cubicBezTo>
                  <a:cubicBezTo>
                    <a:pt x="15" y="13"/>
                    <a:pt x="12" y="17"/>
                    <a:pt x="10" y="18"/>
                  </a:cubicBezTo>
                  <a:cubicBezTo>
                    <a:pt x="7" y="19"/>
                    <a:pt x="3" y="19"/>
                    <a:pt x="2" y="19"/>
                  </a:cubicBezTo>
                  <a:cubicBezTo>
                    <a:pt x="0" y="19"/>
                    <a:pt x="1" y="23"/>
                    <a:pt x="3" y="24"/>
                  </a:cubicBezTo>
                  <a:cubicBezTo>
                    <a:pt x="4" y="25"/>
                    <a:pt x="7" y="25"/>
                    <a:pt x="8" y="26"/>
                  </a:cubicBezTo>
                  <a:cubicBezTo>
                    <a:pt x="9" y="26"/>
                    <a:pt x="15" y="28"/>
                    <a:pt x="17" y="29"/>
                  </a:cubicBezTo>
                  <a:cubicBezTo>
                    <a:pt x="20" y="29"/>
                    <a:pt x="24" y="31"/>
                    <a:pt x="26" y="31"/>
                  </a:cubicBezTo>
                  <a:cubicBezTo>
                    <a:pt x="29" y="31"/>
                    <a:pt x="36" y="27"/>
                    <a:pt x="38" y="26"/>
                  </a:cubicBezTo>
                  <a:cubicBezTo>
                    <a:pt x="40" y="25"/>
                    <a:pt x="39" y="25"/>
                    <a:pt x="37" y="24"/>
                  </a:cubicBezTo>
                  <a:cubicBezTo>
                    <a:pt x="35" y="22"/>
                    <a:pt x="36" y="19"/>
                    <a:pt x="35" y="18"/>
                  </a:cubicBezTo>
                  <a:cubicBezTo>
                    <a:pt x="33" y="18"/>
                    <a:pt x="34" y="15"/>
                    <a:pt x="35" y="15"/>
                  </a:cubicBezTo>
                  <a:cubicBezTo>
                    <a:pt x="36" y="15"/>
                    <a:pt x="34" y="11"/>
                    <a:pt x="33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96" name="Freeform 93"/>
            <p:cNvSpPr>
              <a:spLocks noChangeArrowheads="1"/>
            </p:cNvSpPr>
            <p:nvPr/>
          </p:nvSpPr>
          <p:spPr bwMode="auto">
            <a:xfrm>
              <a:off x="1367248" y="1999628"/>
              <a:ext cx="189627" cy="167850"/>
            </a:xfrm>
            <a:custGeom>
              <a:avLst/>
              <a:gdLst>
                <a:gd name="T0" fmla="*/ 2147483647 w 103"/>
                <a:gd name="T1" fmla="*/ 2147483647 h 85"/>
                <a:gd name="T2" fmla="*/ 2147483647 w 103"/>
                <a:gd name="T3" fmla="*/ 2147483647 h 85"/>
                <a:gd name="T4" fmla="*/ 2147483647 w 103"/>
                <a:gd name="T5" fmla="*/ 2147483647 h 85"/>
                <a:gd name="T6" fmla="*/ 2147483647 w 103"/>
                <a:gd name="T7" fmla="*/ 2147483647 h 85"/>
                <a:gd name="T8" fmla="*/ 2147483647 w 103"/>
                <a:gd name="T9" fmla="*/ 2147483647 h 85"/>
                <a:gd name="T10" fmla="*/ 2147483647 w 103"/>
                <a:gd name="T11" fmla="*/ 2147483647 h 85"/>
                <a:gd name="T12" fmla="*/ 2147483647 w 103"/>
                <a:gd name="T13" fmla="*/ 2147483647 h 85"/>
                <a:gd name="T14" fmla="*/ 2147483647 w 103"/>
                <a:gd name="T15" fmla="*/ 2147483647 h 85"/>
                <a:gd name="T16" fmla="*/ 2147483647 w 103"/>
                <a:gd name="T17" fmla="*/ 2147483647 h 85"/>
                <a:gd name="T18" fmla="*/ 2147483647 w 103"/>
                <a:gd name="T19" fmla="*/ 2147483647 h 85"/>
                <a:gd name="T20" fmla="*/ 2147483647 w 103"/>
                <a:gd name="T21" fmla="*/ 2147483647 h 85"/>
                <a:gd name="T22" fmla="*/ 2147483647 w 103"/>
                <a:gd name="T23" fmla="*/ 2147483647 h 85"/>
                <a:gd name="T24" fmla="*/ 2147483647 w 103"/>
                <a:gd name="T25" fmla="*/ 2147483647 h 85"/>
                <a:gd name="T26" fmla="*/ 2147483647 w 103"/>
                <a:gd name="T27" fmla="*/ 2147483647 h 85"/>
                <a:gd name="T28" fmla="*/ 2147483647 w 103"/>
                <a:gd name="T29" fmla="*/ 2147483647 h 85"/>
                <a:gd name="T30" fmla="*/ 2147483647 w 103"/>
                <a:gd name="T31" fmla="*/ 2147483647 h 85"/>
                <a:gd name="T32" fmla="*/ 2147483647 w 103"/>
                <a:gd name="T33" fmla="*/ 2147483647 h 85"/>
                <a:gd name="T34" fmla="*/ 2147483647 w 103"/>
                <a:gd name="T35" fmla="*/ 2147483647 h 85"/>
                <a:gd name="T36" fmla="*/ 2147483647 w 103"/>
                <a:gd name="T37" fmla="*/ 2147483647 h 85"/>
                <a:gd name="T38" fmla="*/ 2147483647 w 103"/>
                <a:gd name="T39" fmla="*/ 2147483647 h 85"/>
                <a:gd name="T40" fmla="*/ 2147483647 w 103"/>
                <a:gd name="T41" fmla="*/ 2147483647 h 85"/>
                <a:gd name="T42" fmla="*/ 2147483647 w 103"/>
                <a:gd name="T43" fmla="*/ 2147483647 h 85"/>
                <a:gd name="T44" fmla="*/ 2147483647 w 103"/>
                <a:gd name="T45" fmla="*/ 2147483647 h 85"/>
                <a:gd name="T46" fmla="*/ 2147483647 w 103"/>
                <a:gd name="T47" fmla="*/ 2147483647 h 85"/>
                <a:gd name="T48" fmla="*/ 2147483647 w 103"/>
                <a:gd name="T49" fmla="*/ 2147483647 h 85"/>
                <a:gd name="T50" fmla="*/ 2147483647 w 103"/>
                <a:gd name="T51" fmla="*/ 2147483647 h 85"/>
                <a:gd name="T52" fmla="*/ 2147483647 w 103"/>
                <a:gd name="T53" fmla="*/ 2147483647 h 85"/>
                <a:gd name="T54" fmla="*/ 2147483647 w 103"/>
                <a:gd name="T55" fmla="*/ 2147483647 h 85"/>
                <a:gd name="T56" fmla="*/ 2147483647 w 103"/>
                <a:gd name="T57" fmla="*/ 2147483647 h 85"/>
                <a:gd name="T58" fmla="*/ 2147483647 w 103"/>
                <a:gd name="T59" fmla="*/ 2147483647 h 85"/>
                <a:gd name="T60" fmla="*/ 2147483647 w 103"/>
                <a:gd name="T61" fmla="*/ 2147483647 h 85"/>
                <a:gd name="T62" fmla="*/ 2147483647 w 103"/>
                <a:gd name="T63" fmla="*/ 2147483647 h 85"/>
                <a:gd name="T64" fmla="*/ 2147483647 w 103"/>
                <a:gd name="T65" fmla="*/ 2147483647 h 85"/>
                <a:gd name="T66" fmla="*/ 2147483647 w 103"/>
                <a:gd name="T67" fmla="*/ 2147483647 h 85"/>
                <a:gd name="T68" fmla="*/ 2147483647 w 103"/>
                <a:gd name="T69" fmla="*/ 2147483647 h 85"/>
                <a:gd name="T70" fmla="*/ 2147483647 w 103"/>
                <a:gd name="T71" fmla="*/ 2147483647 h 85"/>
                <a:gd name="T72" fmla="*/ 2147483647 w 103"/>
                <a:gd name="T73" fmla="*/ 2147483647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3"/>
                <a:gd name="T112" fmla="*/ 0 h 85"/>
                <a:gd name="T113" fmla="*/ 103 w 103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3" h="85">
                  <a:moveTo>
                    <a:pt x="7" y="69"/>
                  </a:moveTo>
                  <a:cubicBezTo>
                    <a:pt x="10" y="71"/>
                    <a:pt x="10" y="79"/>
                    <a:pt x="11" y="82"/>
                  </a:cubicBezTo>
                  <a:cubicBezTo>
                    <a:pt x="11" y="85"/>
                    <a:pt x="15" y="83"/>
                    <a:pt x="17" y="83"/>
                  </a:cubicBezTo>
                  <a:cubicBezTo>
                    <a:pt x="19" y="83"/>
                    <a:pt x="21" y="82"/>
                    <a:pt x="23" y="82"/>
                  </a:cubicBezTo>
                  <a:cubicBezTo>
                    <a:pt x="24" y="81"/>
                    <a:pt x="24" y="79"/>
                    <a:pt x="26" y="77"/>
                  </a:cubicBezTo>
                  <a:cubicBezTo>
                    <a:pt x="28" y="74"/>
                    <a:pt x="28" y="77"/>
                    <a:pt x="33" y="77"/>
                  </a:cubicBezTo>
                  <a:cubicBezTo>
                    <a:pt x="39" y="76"/>
                    <a:pt x="44" y="73"/>
                    <a:pt x="47" y="70"/>
                  </a:cubicBezTo>
                  <a:cubicBezTo>
                    <a:pt x="51" y="67"/>
                    <a:pt x="58" y="49"/>
                    <a:pt x="59" y="48"/>
                  </a:cubicBezTo>
                  <a:cubicBezTo>
                    <a:pt x="60" y="46"/>
                    <a:pt x="65" y="42"/>
                    <a:pt x="68" y="42"/>
                  </a:cubicBezTo>
                  <a:cubicBezTo>
                    <a:pt x="72" y="42"/>
                    <a:pt x="74" y="40"/>
                    <a:pt x="77" y="38"/>
                  </a:cubicBezTo>
                  <a:cubicBezTo>
                    <a:pt x="81" y="37"/>
                    <a:pt x="86" y="36"/>
                    <a:pt x="89" y="35"/>
                  </a:cubicBezTo>
                  <a:cubicBezTo>
                    <a:pt x="93" y="34"/>
                    <a:pt x="101" y="27"/>
                    <a:pt x="102" y="25"/>
                  </a:cubicBezTo>
                  <a:cubicBezTo>
                    <a:pt x="103" y="24"/>
                    <a:pt x="100" y="22"/>
                    <a:pt x="98" y="22"/>
                  </a:cubicBezTo>
                  <a:cubicBezTo>
                    <a:pt x="96" y="22"/>
                    <a:pt x="97" y="19"/>
                    <a:pt x="95" y="19"/>
                  </a:cubicBezTo>
                  <a:cubicBezTo>
                    <a:pt x="94" y="18"/>
                    <a:pt x="91" y="14"/>
                    <a:pt x="89" y="11"/>
                  </a:cubicBezTo>
                  <a:cubicBezTo>
                    <a:pt x="88" y="9"/>
                    <a:pt x="83" y="10"/>
                    <a:pt x="81" y="10"/>
                  </a:cubicBezTo>
                  <a:cubicBezTo>
                    <a:pt x="78" y="11"/>
                    <a:pt x="80" y="13"/>
                    <a:pt x="78" y="14"/>
                  </a:cubicBezTo>
                  <a:cubicBezTo>
                    <a:pt x="75" y="15"/>
                    <a:pt x="75" y="12"/>
                    <a:pt x="76" y="11"/>
                  </a:cubicBezTo>
                  <a:cubicBezTo>
                    <a:pt x="76" y="10"/>
                    <a:pt x="76" y="9"/>
                    <a:pt x="73" y="9"/>
                  </a:cubicBezTo>
                  <a:cubicBezTo>
                    <a:pt x="70" y="10"/>
                    <a:pt x="69" y="7"/>
                    <a:pt x="66" y="6"/>
                  </a:cubicBezTo>
                  <a:cubicBezTo>
                    <a:pt x="63" y="6"/>
                    <a:pt x="62" y="8"/>
                    <a:pt x="58" y="8"/>
                  </a:cubicBezTo>
                  <a:cubicBezTo>
                    <a:pt x="55" y="8"/>
                    <a:pt x="60" y="4"/>
                    <a:pt x="62" y="3"/>
                  </a:cubicBezTo>
                  <a:cubicBezTo>
                    <a:pt x="64" y="1"/>
                    <a:pt x="64" y="0"/>
                    <a:pt x="61" y="1"/>
                  </a:cubicBezTo>
                  <a:cubicBezTo>
                    <a:pt x="58" y="3"/>
                    <a:pt x="51" y="2"/>
                    <a:pt x="48" y="2"/>
                  </a:cubicBezTo>
                  <a:cubicBezTo>
                    <a:pt x="45" y="2"/>
                    <a:pt x="43" y="6"/>
                    <a:pt x="38" y="6"/>
                  </a:cubicBezTo>
                  <a:cubicBezTo>
                    <a:pt x="33" y="6"/>
                    <a:pt x="30" y="10"/>
                    <a:pt x="28" y="12"/>
                  </a:cubicBezTo>
                  <a:cubicBezTo>
                    <a:pt x="25" y="13"/>
                    <a:pt x="29" y="13"/>
                    <a:pt x="30" y="13"/>
                  </a:cubicBezTo>
                  <a:cubicBezTo>
                    <a:pt x="30" y="13"/>
                    <a:pt x="29" y="16"/>
                    <a:pt x="29" y="17"/>
                  </a:cubicBezTo>
                  <a:cubicBezTo>
                    <a:pt x="28" y="19"/>
                    <a:pt x="30" y="20"/>
                    <a:pt x="30" y="20"/>
                  </a:cubicBezTo>
                  <a:cubicBezTo>
                    <a:pt x="30" y="20"/>
                    <a:pt x="30" y="24"/>
                    <a:pt x="28" y="24"/>
                  </a:cubicBezTo>
                  <a:cubicBezTo>
                    <a:pt x="26" y="24"/>
                    <a:pt x="26" y="25"/>
                    <a:pt x="22" y="27"/>
                  </a:cubicBezTo>
                  <a:cubicBezTo>
                    <a:pt x="19" y="30"/>
                    <a:pt x="16" y="39"/>
                    <a:pt x="15" y="40"/>
                  </a:cubicBezTo>
                  <a:cubicBezTo>
                    <a:pt x="15" y="41"/>
                    <a:pt x="14" y="43"/>
                    <a:pt x="12" y="44"/>
                  </a:cubicBezTo>
                  <a:cubicBezTo>
                    <a:pt x="9" y="45"/>
                    <a:pt x="11" y="45"/>
                    <a:pt x="10" y="47"/>
                  </a:cubicBezTo>
                  <a:cubicBezTo>
                    <a:pt x="10" y="49"/>
                    <a:pt x="5" y="58"/>
                    <a:pt x="4" y="59"/>
                  </a:cubicBezTo>
                  <a:cubicBezTo>
                    <a:pt x="2" y="60"/>
                    <a:pt x="2" y="61"/>
                    <a:pt x="1" y="64"/>
                  </a:cubicBezTo>
                  <a:cubicBezTo>
                    <a:pt x="0" y="67"/>
                    <a:pt x="5" y="67"/>
                    <a:pt x="7" y="6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97" name="Freeform 94"/>
            <p:cNvSpPr>
              <a:spLocks noChangeArrowheads="1"/>
            </p:cNvSpPr>
            <p:nvPr/>
          </p:nvSpPr>
          <p:spPr bwMode="auto">
            <a:xfrm>
              <a:off x="1463567" y="2057177"/>
              <a:ext cx="275411" cy="211012"/>
            </a:xfrm>
            <a:custGeom>
              <a:avLst/>
              <a:gdLst>
                <a:gd name="T0" fmla="*/ 2147483647 w 150"/>
                <a:gd name="T1" fmla="*/ 2147483647 h 108"/>
                <a:gd name="T2" fmla="*/ 2147483647 w 150"/>
                <a:gd name="T3" fmla="*/ 2147483647 h 108"/>
                <a:gd name="T4" fmla="*/ 2147483647 w 150"/>
                <a:gd name="T5" fmla="*/ 2147483647 h 108"/>
                <a:gd name="T6" fmla="*/ 2147483647 w 150"/>
                <a:gd name="T7" fmla="*/ 2147483647 h 108"/>
                <a:gd name="T8" fmla="*/ 2147483647 w 150"/>
                <a:gd name="T9" fmla="*/ 2147483647 h 108"/>
                <a:gd name="T10" fmla="*/ 2147483647 w 150"/>
                <a:gd name="T11" fmla="*/ 2147483647 h 108"/>
                <a:gd name="T12" fmla="*/ 2147483647 w 150"/>
                <a:gd name="T13" fmla="*/ 2147483647 h 108"/>
                <a:gd name="T14" fmla="*/ 2147483647 w 150"/>
                <a:gd name="T15" fmla="*/ 2147483647 h 108"/>
                <a:gd name="T16" fmla="*/ 2147483647 w 150"/>
                <a:gd name="T17" fmla="*/ 2147483647 h 108"/>
                <a:gd name="T18" fmla="*/ 2147483647 w 150"/>
                <a:gd name="T19" fmla="*/ 2147483647 h 108"/>
                <a:gd name="T20" fmla="*/ 2147483647 w 150"/>
                <a:gd name="T21" fmla="*/ 2147483647 h 108"/>
                <a:gd name="T22" fmla="*/ 2147483647 w 150"/>
                <a:gd name="T23" fmla="*/ 2147483647 h 108"/>
                <a:gd name="T24" fmla="*/ 2147483647 w 150"/>
                <a:gd name="T25" fmla="*/ 2147483647 h 108"/>
                <a:gd name="T26" fmla="*/ 2147483647 w 150"/>
                <a:gd name="T27" fmla="*/ 2147483647 h 108"/>
                <a:gd name="T28" fmla="*/ 2147483647 w 150"/>
                <a:gd name="T29" fmla="*/ 2147483647 h 108"/>
                <a:gd name="T30" fmla="*/ 2147483647 w 150"/>
                <a:gd name="T31" fmla="*/ 2147483647 h 108"/>
                <a:gd name="T32" fmla="*/ 2147483647 w 150"/>
                <a:gd name="T33" fmla="*/ 2147483647 h 108"/>
                <a:gd name="T34" fmla="*/ 2147483647 w 150"/>
                <a:gd name="T35" fmla="*/ 2147483647 h 108"/>
                <a:gd name="T36" fmla="*/ 2147483647 w 150"/>
                <a:gd name="T37" fmla="*/ 2147483647 h 108"/>
                <a:gd name="T38" fmla="*/ 2147483647 w 150"/>
                <a:gd name="T39" fmla="*/ 2147483647 h 108"/>
                <a:gd name="T40" fmla="*/ 2147483647 w 150"/>
                <a:gd name="T41" fmla="*/ 2147483647 h 108"/>
                <a:gd name="T42" fmla="*/ 2147483647 w 150"/>
                <a:gd name="T43" fmla="*/ 2147483647 h 108"/>
                <a:gd name="T44" fmla="*/ 2147483647 w 150"/>
                <a:gd name="T45" fmla="*/ 2147483647 h 108"/>
                <a:gd name="T46" fmla="*/ 2147483647 w 150"/>
                <a:gd name="T47" fmla="*/ 2147483647 h 108"/>
                <a:gd name="T48" fmla="*/ 2147483647 w 150"/>
                <a:gd name="T49" fmla="*/ 2147483647 h 108"/>
                <a:gd name="T50" fmla="*/ 2147483647 w 150"/>
                <a:gd name="T51" fmla="*/ 2147483647 h 108"/>
                <a:gd name="T52" fmla="*/ 2147483647 w 150"/>
                <a:gd name="T53" fmla="*/ 2147483647 h 108"/>
                <a:gd name="T54" fmla="*/ 2147483647 w 150"/>
                <a:gd name="T55" fmla="*/ 2147483647 h 108"/>
                <a:gd name="T56" fmla="*/ 2147483647 w 150"/>
                <a:gd name="T57" fmla="*/ 2147483647 h 108"/>
                <a:gd name="T58" fmla="*/ 2147483647 w 150"/>
                <a:gd name="T59" fmla="*/ 2147483647 h 108"/>
                <a:gd name="T60" fmla="*/ 2147483647 w 150"/>
                <a:gd name="T61" fmla="*/ 2147483647 h 108"/>
                <a:gd name="T62" fmla="*/ 2147483647 w 150"/>
                <a:gd name="T63" fmla="*/ 2147483647 h 108"/>
                <a:gd name="T64" fmla="*/ 2147483647 w 150"/>
                <a:gd name="T65" fmla="*/ 2147483647 h 108"/>
                <a:gd name="T66" fmla="*/ 2147483647 w 150"/>
                <a:gd name="T67" fmla="*/ 2147483647 h 108"/>
                <a:gd name="T68" fmla="*/ 2147483647 w 150"/>
                <a:gd name="T69" fmla="*/ 2147483647 h 108"/>
                <a:gd name="T70" fmla="*/ 2147483647 w 150"/>
                <a:gd name="T71" fmla="*/ 2147483647 h 108"/>
                <a:gd name="T72" fmla="*/ 2147483647 w 150"/>
                <a:gd name="T73" fmla="*/ 2147483647 h 108"/>
                <a:gd name="T74" fmla="*/ 2147483647 w 150"/>
                <a:gd name="T75" fmla="*/ 2147483647 h 108"/>
                <a:gd name="T76" fmla="*/ 2147483647 w 150"/>
                <a:gd name="T77" fmla="*/ 2147483647 h 108"/>
                <a:gd name="T78" fmla="*/ 2147483647 w 150"/>
                <a:gd name="T79" fmla="*/ 2147483647 h 108"/>
                <a:gd name="T80" fmla="*/ 2147483647 w 150"/>
                <a:gd name="T81" fmla="*/ 2147483647 h 108"/>
                <a:gd name="T82" fmla="*/ 2147483647 w 150"/>
                <a:gd name="T83" fmla="*/ 2147483647 h 108"/>
                <a:gd name="T84" fmla="*/ 2147483647 w 150"/>
                <a:gd name="T85" fmla="*/ 2147483647 h 108"/>
                <a:gd name="T86" fmla="*/ 2147483647 w 150"/>
                <a:gd name="T87" fmla="*/ 2147483647 h 108"/>
                <a:gd name="T88" fmla="*/ 2147483647 w 150"/>
                <a:gd name="T89" fmla="*/ 2147483647 h 108"/>
                <a:gd name="T90" fmla="*/ 2147483647 w 150"/>
                <a:gd name="T91" fmla="*/ 2147483647 h 108"/>
                <a:gd name="T92" fmla="*/ 2147483647 w 150"/>
                <a:gd name="T93" fmla="*/ 2147483647 h 108"/>
                <a:gd name="T94" fmla="*/ 2147483647 w 150"/>
                <a:gd name="T95" fmla="*/ 2147483647 h 108"/>
                <a:gd name="T96" fmla="*/ 2147483647 w 150"/>
                <a:gd name="T97" fmla="*/ 2147483647 h 108"/>
                <a:gd name="T98" fmla="*/ 2147483647 w 150"/>
                <a:gd name="T99" fmla="*/ 2147483647 h 108"/>
                <a:gd name="T100" fmla="*/ 2147483647 w 150"/>
                <a:gd name="T101" fmla="*/ 2147483647 h 108"/>
                <a:gd name="T102" fmla="*/ 2147483647 w 150"/>
                <a:gd name="T103" fmla="*/ 2147483647 h 108"/>
                <a:gd name="T104" fmla="*/ 2147483647 w 150"/>
                <a:gd name="T105" fmla="*/ 2147483647 h 108"/>
                <a:gd name="T106" fmla="*/ 2147483647 w 150"/>
                <a:gd name="T107" fmla="*/ 2147483647 h 1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0"/>
                <a:gd name="T163" fmla="*/ 0 h 108"/>
                <a:gd name="T164" fmla="*/ 150 w 150"/>
                <a:gd name="T165" fmla="*/ 108 h 10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0" h="108">
                  <a:moveTo>
                    <a:pt x="30" y="12"/>
                  </a:moveTo>
                  <a:cubicBezTo>
                    <a:pt x="29" y="12"/>
                    <a:pt x="26" y="14"/>
                    <a:pt x="24" y="15"/>
                  </a:cubicBezTo>
                  <a:cubicBezTo>
                    <a:pt x="23" y="17"/>
                    <a:pt x="22" y="18"/>
                    <a:pt x="20" y="18"/>
                  </a:cubicBezTo>
                  <a:cubicBezTo>
                    <a:pt x="17" y="18"/>
                    <a:pt x="12" y="19"/>
                    <a:pt x="12" y="21"/>
                  </a:cubicBezTo>
                  <a:cubicBezTo>
                    <a:pt x="12" y="22"/>
                    <a:pt x="13" y="24"/>
                    <a:pt x="13" y="25"/>
                  </a:cubicBezTo>
                  <a:cubicBezTo>
                    <a:pt x="12" y="26"/>
                    <a:pt x="15" y="26"/>
                    <a:pt x="14" y="28"/>
                  </a:cubicBezTo>
                  <a:cubicBezTo>
                    <a:pt x="13" y="29"/>
                    <a:pt x="6" y="31"/>
                    <a:pt x="5" y="32"/>
                  </a:cubicBezTo>
                  <a:cubicBezTo>
                    <a:pt x="4" y="33"/>
                    <a:pt x="2" y="37"/>
                    <a:pt x="1" y="38"/>
                  </a:cubicBezTo>
                  <a:cubicBezTo>
                    <a:pt x="0" y="40"/>
                    <a:pt x="1" y="41"/>
                    <a:pt x="2" y="41"/>
                  </a:cubicBezTo>
                  <a:cubicBezTo>
                    <a:pt x="4" y="41"/>
                    <a:pt x="1" y="44"/>
                    <a:pt x="4" y="44"/>
                  </a:cubicBezTo>
                  <a:cubicBezTo>
                    <a:pt x="7" y="44"/>
                    <a:pt x="9" y="44"/>
                    <a:pt x="9" y="44"/>
                  </a:cubicBezTo>
                  <a:cubicBezTo>
                    <a:pt x="9" y="45"/>
                    <a:pt x="8" y="48"/>
                    <a:pt x="10" y="48"/>
                  </a:cubicBezTo>
                  <a:cubicBezTo>
                    <a:pt x="12" y="47"/>
                    <a:pt x="16" y="49"/>
                    <a:pt x="19" y="47"/>
                  </a:cubicBezTo>
                  <a:cubicBezTo>
                    <a:pt x="21" y="46"/>
                    <a:pt x="23" y="46"/>
                    <a:pt x="26" y="46"/>
                  </a:cubicBezTo>
                  <a:cubicBezTo>
                    <a:pt x="30" y="46"/>
                    <a:pt x="34" y="48"/>
                    <a:pt x="32" y="48"/>
                  </a:cubicBezTo>
                  <a:cubicBezTo>
                    <a:pt x="30" y="48"/>
                    <a:pt x="24" y="48"/>
                    <a:pt x="22" y="49"/>
                  </a:cubicBezTo>
                  <a:cubicBezTo>
                    <a:pt x="21" y="49"/>
                    <a:pt x="19" y="50"/>
                    <a:pt x="15" y="51"/>
                  </a:cubicBezTo>
                  <a:cubicBezTo>
                    <a:pt x="11" y="51"/>
                    <a:pt x="5" y="54"/>
                    <a:pt x="5" y="54"/>
                  </a:cubicBezTo>
                  <a:cubicBezTo>
                    <a:pt x="4" y="54"/>
                    <a:pt x="3" y="61"/>
                    <a:pt x="4" y="62"/>
                  </a:cubicBezTo>
                  <a:cubicBezTo>
                    <a:pt x="4" y="63"/>
                    <a:pt x="7" y="66"/>
                    <a:pt x="10" y="66"/>
                  </a:cubicBezTo>
                  <a:cubicBezTo>
                    <a:pt x="14" y="66"/>
                    <a:pt x="14" y="67"/>
                    <a:pt x="16" y="66"/>
                  </a:cubicBezTo>
                  <a:cubicBezTo>
                    <a:pt x="17" y="65"/>
                    <a:pt x="17" y="65"/>
                    <a:pt x="20" y="65"/>
                  </a:cubicBezTo>
                  <a:cubicBezTo>
                    <a:pt x="23" y="66"/>
                    <a:pt x="24" y="66"/>
                    <a:pt x="28" y="65"/>
                  </a:cubicBezTo>
                  <a:cubicBezTo>
                    <a:pt x="32" y="64"/>
                    <a:pt x="40" y="62"/>
                    <a:pt x="42" y="63"/>
                  </a:cubicBezTo>
                  <a:cubicBezTo>
                    <a:pt x="43" y="64"/>
                    <a:pt x="46" y="65"/>
                    <a:pt x="49" y="65"/>
                  </a:cubicBezTo>
                  <a:cubicBezTo>
                    <a:pt x="52" y="65"/>
                    <a:pt x="62" y="66"/>
                    <a:pt x="59" y="67"/>
                  </a:cubicBezTo>
                  <a:cubicBezTo>
                    <a:pt x="57" y="67"/>
                    <a:pt x="51" y="70"/>
                    <a:pt x="52" y="70"/>
                  </a:cubicBezTo>
                  <a:cubicBezTo>
                    <a:pt x="53" y="70"/>
                    <a:pt x="54" y="72"/>
                    <a:pt x="53" y="72"/>
                  </a:cubicBezTo>
                  <a:cubicBezTo>
                    <a:pt x="52" y="72"/>
                    <a:pt x="51" y="75"/>
                    <a:pt x="50" y="75"/>
                  </a:cubicBezTo>
                  <a:cubicBezTo>
                    <a:pt x="49" y="75"/>
                    <a:pt x="44" y="75"/>
                    <a:pt x="41" y="75"/>
                  </a:cubicBezTo>
                  <a:cubicBezTo>
                    <a:pt x="38" y="74"/>
                    <a:pt x="29" y="76"/>
                    <a:pt x="26" y="77"/>
                  </a:cubicBezTo>
                  <a:cubicBezTo>
                    <a:pt x="23" y="77"/>
                    <a:pt x="20" y="75"/>
                    <a:pt x="16" y="76"/>
                  </a:cubicBezTo>
                  <a:cubicBezTo>
                    <a:pt x="12" y="76"/>
                    <a:pt x="6" y="77"/>
                    <a:pt x="7" y="78"/>
                  </a:cubicBezTo>
                  <a:cubicBezTo>
                    <a:pt x="8" y="80"/>
                    <a:pt x="4" y="84"/>
                    <a:pt x="5" y="85"/>
                  </a:cubicBezTo>
                  <a:cubicBezTo>
                    <a:pt x="6" y="86"/>
                    <a:pt x="9" y="87"/>
                    <a:pt x="9" y="89"/>
                  </a:cubicBezTo>
                  <a:cubicBezTo>
                    <a:pt x="8" y="91"/>
                    <a:pt x="9" y="94"/>
                    <a:pt x="12" y="95"/>
                  </a:cubicBezTo>
                  <a:cubicBezTo>
                    <a:pt x="16" y="97"/>
                    <a:pt x="24" y="95"/>
                    <a:pt x="26" y="96"/>
                  </a:cubicBezTo>
                  <a:cubicBezTo>
                    <a:pt x="28" y="97"/>
                    <a:pt x="30" y="98"/>
                    <a:pt x="29" y="100"/>
                  </a:cubicBezTo>
                  <a:cubicBezTo>
                    <a:pt x="28" y="102"/>
                    <a:pt x="27" y="103"/>
                    <a:pt x="28" y="104"/>
                  </a:cubicBezTo>
                  <a:cubicBezTo>
                    <a:pt x="29" y="106"/>
                    <a:pt x="30" y="108"/>
                    <a:pt x="35" y="108"/>
                  </a:cubicBezTo>
                  <a:cubicBezTo>
                    <a:pt x="39" y="108"/>
                    <a:pt x="48" y="105"/>
                    <a:pt x="51" y="105"/>
                  </a:cubicBezTo>
                  <a:cubicBezTo>
                    <a:pt x="54" y="106"/>
                    <a:pt x="55" y="108"/>
                    <a:pt x="59" y="107"/>
                  </a:cubicBezTo>
                  <a:cubicBezTo>
                    <a:pt x="63" y="106"/>
                    <a:pt x="68" y="102"/>
                    <a:pt x="71" y="101"/>
                  </a:cubicBezTo>
                  <a:cubicBezTo>
                    <a:pt x="74" y="101"/>
                    <a:pt x="84" y="100"/>
                    <a:pt x="85" y="99"/>
                  </a:cubicBezTo>
                  <a:cubicBezTo>
                    <a:pt x="86" y="98"/>
                    <a:pt x="89" y="96"/>
                    <a:pt x="91" y="97"/>
                  </a:cubicBezTo>
                  <a:cubicBezTo>
                    <a:pt x="94" y="97"/>
                    <a:pt x="94" y="98"/>
                    <a:pt x="98" y="98"/>
                  </a:cubicBezTo>
                  <a:cubicBezTo>
                    <a:pt x="101" y="98"/>
                    <a:pt x="108" y="98"/>
                    <a:pt x="107" y="99"/>
                  </a:cubicBezTo>
                  <a:cubicBezTo>
                    <a:pt x="105" y="100"/>
                    <a:pt x="102" y="103"/>
                    <a:pt x="104" y="103"/>
                  </a:cubicBezTo>
                  <a:cubicBezTo>
                    <a:pt x="107" y="103"/>
                    <a:pt x="112" y="101"/>
                    <a:pt x="115" y="102"/>
                  </a:cubicBezTo>
                  <a:cubicBezTo>
                    <a:pt x="118" y="104"/>
                    <a:pt x="120" y="105"/>
                    <a:pt x="123" y="104"/>
                  </a:cubicBezTo>
                  <a:cubicBezTo>
                    <a:pt x="126" y="104"/>
                    <a:pt x="135" y="99"/>
                    <a:pt x="135" y="98"/>
                  </a:cubicBezTo>
                  <a:cubicBezTo>
                    <a:pt x="136" y="97"/>
                    <a:pt x="139" y="95"/>
                    <a:pt x="139" y="95"/>
                  </a:cubicBezTo>
                  <a:cubicBezTo>
                    <a:pt x="139" y="95"/>
                    <a:pt x="136" y="96"/>
                    <a:pt x="136" y="95"/>
                  </a:cubicBezTo>
                  <a:cubicBezTo>
                    <a:pt x="135" y="93"/>
                    <a:pt x="135" y="89"/>
                    <a:pt x="133" y="89"/>
                  </a:cubicBezTo>
                  <a:cubicBezTo>
                    <a:pt x="132" y="89"/>
                    <a:pt x="128" y="92"/>
                    <a:pt x="127" y="92"/>
                  </a:cubicBezTo>
                  <a:cubicBezTo>
                    <a:pt x="125" y="92"/>
                    <a:pt x="125" y="91"/>
                    <a:pt x="123" y="91"/>
                  </a:cubicBezTo>
                  <a:cubicBezTo>
                    <a:pt x="122" y="92"/>
                    <a:pt x="118" y="94"/>
                    <a:pt x="120" y="92"/>
                  </a:cubicBezTo>
                  <a:cubicBezTo>
                    <a:pt x="122" y="90"/>
                    <a:pt x="124" y="89"/>
                    <a:pt x="123" y="88"/>
                  </a:cubicBezTo>
                  <a:cubicBezTo>
                    <a:pt x="121" y="88"/>
                    <a:pt x="119" y="89"/>
                    <a:pt x="119" y="87"/>
                  </a:cubicBezTo>
                  <a:cubicBezTo>
                    <a:pt x="120" y="85"/>
                    <a:pt x="122" y="82"/>
                    <a:pt x="123" y="83"/>
                  </a:cubicBezTo>
                  <a:cubicBezTo>
                    <a:pt x="123" y="84"/>
                    <a:pt x="124" y="87"/>
                    <a:pt x="126" y="88"/>
                  </a:cubicBezTo>
                  <a:cubicBezTo>
                    <a:pt x="129" y="88"/>
                    <a:pt x="133" y="88"/>
                    <a:pt x="131" y="86"/>
                  </a:cubicBezTo>
                  <a:cubicBezTo>
                    <a:pt x="129" y="85"/>
                    <a:pt x="127" y="85"/>
                    <a:pt x="130" y="85"/>
                  </a:cubicBezTo>
                  <a:cubicBezTo>
                    <a:pt x="134" y="84"/>
                    <a:pt x="134" y="82"/>
                    <a:pt x="136" y="83"/>
                  </a:cubicBezTo>
                  <a:cubicBezTo>
                    <a:pt x="138" y="84"/>
                    <a:pt x="141" y="83"/>
                    <a:pt x="142" y="84"/>
                  </a:cubicBezTo>
                  <a:cubicBezTo>
                    <a:pt x="143" y="85"/>
                    <a:pt x="144" y="86"/>
                    <a:pt x="146" y="85"/>
                  </a:cubicBezTo>
                  <a:cubicBezTo>
                    <a:pt x="147" y="84"/>
                    <a:pt x="149" y="82"/>
                    <a:pt x="148" y="81"/>
                  </a:cubicBezTo>
                  <a:cubicBezTo>
                    <a:pt x="147" y="81"/>
                    <a:pt x="144" y="80"/>
                    <a:pt x="146" y="79"/>
                  </a:cubicBezTo>
                  <a:cubicBezTo>
                    <a:pt x="147" y="78"/>
                    <a:pt x="150" y="78"/>
                    <a:pt x="149" y="77"/>
                  </a:cubicBezTo>
                  <a:cubicBezTo>
                    <a:pt x="148" y="76"/>
                    <a:pt x="146" y="74"/>
                    <a:pt x="144" y="75"/>
                  </a:cubicBezTo>
                  <a:cubicBezTo>
                    <a:pt x="143" y="76"/>
                    <a:pt x="140" y="78"/>
                    <a:pt x="139" y="76"/>
                  </a:cubicBezTo>
                  <a:cubicBezTo>
                    <a:pt x="137" y="75"/>
                    <a:pt x="138" y="76"/>
                    <a:pt x="136" y="72"/>
                  </a:cubicBezTo>
                  <a:cubicBezTo>
                    <a:pt x="134" y="69"/>
                    <a:pt x="134" y="67"/>
                    <a:pt x="131" y="66"/>
                  </a:cubicBezTo>
                  <a:cubicBezTo>
                    <a:pt x="129" y="64"/>
                    <a:pt x="124" y="61"/>
                    <a:pt x="123" y="58"/>
                  </a:cubicBezTo>
                  <a:cubicBezTo>
                    <a:pt x="122" y="56"/>
                    <a:pt x="129" y="33"/>
                    <a:pt x="129" y="31"/>
                  </a:cubicBezTo>
                  <a:cubicBezTo>
                    <a:pt x="130" y="28"/>
                    <a:pt x="131" y="22"/>
                    <a:pt x="132" y="20"/>
                  </a:cubicBezTo>
                  <a:cubicBezTo>
                    <a:pt x="132" y="19"/>
                    <a:pt x="131" y="17"/>
                    <a:pt x="130" y="15"/>
                  </a:cubicBezTo>
                  <a:cubicBezTo>
                    <a:pt x="129" y="13"/>
                    <a:pt x="126" y="9"/>
                    <a:pt x="125" y="7"/>
                  </a:cubicBezTo>
                  <a:cubicBezTo>
                    <a:pt x="124" y="5"/>
                    <a:pt x="121" y="2"/>
                    <a:pt x="120" y="2"/>
                  </a:cubicBezTo>
                  <a:cubicBezTo>
                    <a:pt x="119" y="3"/>
                    <a:pt x="118" y="6"/>
                    <a:pt x="116" y="5"/>
                  </a:cubicBezTo>
                  <a:cubicBezTo>
                    <a:pt x="114" y="4"/>
                    <a:pt x="111" y="2"/>
                    <a:pt x="110" y="3"/>
                  </a:cubicBezTo>
                  <a:cubicBezTo>
                    <a:pt x="110" y="4"/>
                    <a:pt x="112" y="6"/>
                    <a:pt x="110" y="7"/>
                  </a:cubicBezTo>
                  <a:cubicBezTo>
                    <a:pt x="109" y="7"/>
                    <a:pt x="108" y="7"/>
                    <a:pt x="108" y="9"/>
                  </a:cubicBezTo>
                  <a:cubicBezTo>
                    <a:pt x="107" y="11"/>
                    <a:pt x="109" y="16"/>
                    <a:pt x="109" y="18"/>
                  </a:cubicBezTo>
                  <a:cubicBezTo>
                    <a:pt x="109" y="20"/>
                    <a:pt x="108" y="30"/>
                    <a:pt x="106" y="32"/>
                  </a:cubicBezTo>
                  <a:cubicBezTo>
                    <a:pt x="105" y="34"/>
                    <a:pt x="104" y="41"/>
                    <a:pt x="104" y="42"/>
                  </a:cubicBezTo>
                  <a:cubicBezTo>
                    <a:pt x="103" y="43"/>
                    <a:pt x="101" y="43"/>
                    <a:pt x="100" y="43"/>
                  </a:cubicBezTo>
                  <a:cubicBezTo>
                    <a:pt x="99" y="43"/>
                    <a:pt x="96" y="42"/>
                    <a:pt x="96" y="42"/>
                  </a:cubicBezTo>
                  <a:cubicBezTo>
                    <a:pt x="96" y="41"/>
                    <a:pt x="99" y="21"/>
                    <a:pt x="99" y="20"/>
                  </a:cubicBezTo>
                  <a:cubicBezTo>
                    <a:pt x="99" y="19"/>
                    <a:pt x="93" y="12"/>
                    <a:pt x="93" y="10"/>
                  </a:cubicBezTo>
                  <a:cubicBezTo>
                    <a:pt x="94" y="8"/>
                    <a:pt x="86" y="4"/>
                    <a:pt x="85" y="5"/>
                  </a:cubicBezTo>
                  <a:cubicBezTo>
                    <a:pt x="84" y="5"/>
                    <a:pt x="84" y="9"/>
                    <a:pt x="85" y="10"/>
                  </a:cubicBezTo>
                  <a:cubicBezTo>
                    <a:pt x="86" y="12"/>
                    <a:pt x="90" y="11"/>
                    <a:pt x="89" y="14"/>
                  </a:cubicBezTo>
                  <a:cubicBezTo>
                    <a:pt x="89" y="18"/>
                    <a:pt x="92" y="20"/>
                    <a:pt x="89" y="20"/>
                  </a:cubicBezTo>
                  <a:cubicBezTo>
                    <a:pt x="85" y="20"/>
                    <a:pt x="84" y="19"/>
                    <a:pt x="81" y="19"/>
                  </a:cubicBezTo>
                  <a:cubicBezTo>
                    <a:pt x="79" y="19"/>
                    <a:pt x="71" y="24"/>
                    <a:pt x="69" y="22"/>
                  </a:cubicBezTo>
                  <a:cubicBezTo>
                    <a:pt x="68" y="21"/>
                    <a:pt x="80" y="17"/>
                    <a:pt x="80" y="14"/>
                  </a:cubicBezTo>
                  <a:cubicBezTo>
                    <a:pt x="79" y="11"/>
                    <a:pt x="75" y="11"/>
                    <a:pt x="75" y="9"/>
                  </a:cubicBezTo>
                  <a:cubicBezTo>
                    <a:pt x="74" y="7"/>
                    <a:pt x="70" y="5"/>
                    <a:pt x="68" y="6"/>
                  </a:cubicBezTo>
                  <a:cubicBezTo>
                    <a:pt x="67" y="6"/>
                    <a:pt x="68" y="9"/>
                    <a:pt x="67" y="10"/>
                  </a:cubicBezTo>
                  <a:cubicBezTo>
                    <a:pt x="66" y="11"/>
                    <a:pt x="63" y="20"/>
                    <a:pt x="61" y="19"/>
                  </a:cubicBezTo>
                  <a:cubicBezTo>
                    <a:pt x="59" y="19"/>
                    <a:pt x="58" y="17"/>
                    <a:pt x="56" y="18"/>
                  </a:cubicBezTo>
                  <a:cubicBezTo>
                    <a:pt x="55" y="18"/>
                    <a:pt x="51" y="20"/>
                    <a:pt x="50" y="18"/>
                  </a:cubicBezTo>
                  <a:cubicBezTo>
                    <a:pt x="48" y="17"/>
                    <a:pt x="54" y="12"/>
                    <a:pt x="56" y="11"/>
                  </a:cubicBezTo>
                  <a:cubicBezTo>
                    <a:pt x="57" y="10"/>
                    <a:pt x="59" y="9"/>
                    <a:pt x="59" y="7"/>
                  </a:cubicBezTo>
                  <a:cubicBezTo>
                    <a:pt x="60" y="5"/>
                    <a:pt x="61" y="2"/>
                    <a:pt x="59" y="1"/>
                  </a:cubicBezTo>
                  <a:cubicBezTo>
                    <a:pt x="58" y="1"/>
                    <a:pt x="54" y="0"/>
                    <a:pt x="52" y="1"/>
                  </a:cubicBezTo>
                  <a:cubicBezTo>
                    <a:pt x="51" y="2"/>
                    <a:pt x="45" y="5"/>
                    <a:pt x="43" y="6"/>
                  </a:cubicBezTo>
                  <a:cubicBezTo>
                    <a:pt x="40" y="7"/>
                    <a:pt x="32" y="11"/>
                    <a:pt x="30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98" name="Freeform 95"/>
            <p:cNvSpPr>
              <a:spLocks noChangeArrowheads="1"/>
            </p:cNvSpPr>
            <p:nvPr/>
          </p:nvSpPr>
          <p:spPr bwMode="auto">
            <a:xfrm>
              <a:off x="1683293" y="2031599"/>
              <a:ext cx="54179" cy="51154"/>
            </a:xfrm>
            <a:custGeom>
              <a:avLst/>
              <a:gdLst>
                <a:gd name="T0" fmla="*/ 2147483647 w 29"/>
                <a:gd name="T1" fmla="*/ 2147483647 h 26"/>
                <a:gd name="T2" fmla="*/ 2147483647 w 29"/>
                <a:gd name="T3" fmla="*/ 2147483647 h 26"/>
                <a:gd name="T4" fmla="*/ 2147483647 w 29"/>
                <a:gd name="T5" fmla="*/ 2147483647 h 26"/>
                <a:gd name="T6" fmla="*/ 2147483647 w 29"/>
                <a:gd name="T7" fmla="*/ 2147483647 h 26"/>
                <a:gd name="T8" fmla="*/ 2147483647 w 29"/>
                <a:gd name="T9" fmla="*/ 2147483647 h 26"/>
                <a:gd name="T10" fmla="*/ 2147483647 w 29"/>
                <a:gd name="T11" fmla="*/ 2147483647 h 26"/>
                <a:gd name="T12" fmla="*/ 2147483647 w 29"/>
                <a:gd name="T13" fmla="*/ 2147483647 h 26"/>
                <a:gd name="T14" fmla="*/ 2147483647 w 29"/>
                <a:gd name="T15" fmla="*/ 2147483647 h 26"/>
                <a:gd name="T16" fmla="*/ 2147483647 w 29"/>
                <a:gd name="T17" fmla="*/ 2147483647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26"/>
                <a:gd name="T29" fmla="*/ 29 w 29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26">
                  <a:moveTo>
                    <a:pt x="8" y="14"/>
                  </a:moveTo>
                  <a:cubicBezTo>
                    <a:pt x="10" y="16"/>
                    <a:pt x="11" y="19"/>
                    <a:pt x="12" y="22"/>
                  </a:cubicBezTo>
                  <a:cubicBezTo>
                    <a:pt x="13" y="26"/>
                    <a:pt x="15" y="21"/>
                    <a:pt x="16" y="20"/>
                  </a:cubicBezTo>
                  <a:cubicBezTo>
                    <a:pt x="17" y="18"/>
                    <a:pt x="18" y="18"/>
                    <a:pt x="20" y="17"/>
                  </a:cubicBezTo>
                  <a:cubicBezTo>
                    <a:pt x="21" y="16"/>
                    <a:pt x="23" y="12"/>
                    <a:pt x="26" y="9"/>
                  </a:cubicBezTo>
                  <a:cubicBezTo>
                    <a:pt x="28" y="6"/>
                    <a:pt x="29" y="4"/>
                    <a:pt x="28" y="2"/>
                  </a:cubicBezTo>
                  <a:cubicBezTo>
                    <a:pt x="26" y="0"/>
                    <a:pt x="9" y="1"/>
                    <a:pt x="8" y="2"/>
                  </a:cubicBezTo>
                  <a:cubicBezTo>
                    <a:pt x="7" y="2"/>
                    <a:pt x="4" y="5"/>
                    <a:pt x="2" y="8"/>
                  </a:cubicBezTo>
                  <a:cubicBezTo>
                    <a:pt x="0" y="10"/>
                    <a:pt x="5" y="12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99" name="Freeform 96"/>
            <p:cNvSpPr>
              <a:spLocks noChangeArrowheads="1"/>
            </p:cNvSpPr>
            <p:nvPr/>
          </p:nvSpPr>
          <p:spPr bwMode="auto">
            <a:xfrm>
              <a:off x="1179126" y="2228224"/>
              <a:ext cx="15050" cy="14387"/>
            </a:xfrm>
            <a:custGeom>
              <a:avLst/>
              <a:gdLst>
                <a:gd name="T0" fmla="*/ 2147483647 w 8"/>
                <a:gd name="T1" fmla="*/ 2147483647 h 8"/>
                <a:gd name="T2" fmla="*/ 2147483647 w 8"/>
                <a:gd name="T3" fmla="*/ 0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6" y="7"/>
                  </a:moveTo>
                  <a:cubicBezTo>
                    <a:pt x="8" y="7"/>
                    <a:pt x="6" y="0"/>
                    <a:pt x="5" y="0"/>
                  </a:cubicBezTo>
                  <a:cubicBezTo>
                    <a:pt x="4" y="0"/>
                    <a:pt x="1" y="4"/>
                    <a:pt x="1" y="6"/>
                  </a:cubicBezTo>
                  <a:cubicBezTo>
                    <a:pt x="0" y="8"/>
                    <a:pt x="4" y="7"/>
                    <a:pt x="6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00" name="Freeform 97"/>
            <p:cNvSpPr>
              <a:spLocks noChangeArrowheads="1"/>
            </p:cNvSpPr>
            <p:nvPr/>
          </p:nvSpPr>
          <p:spPr bwMode="auto">
            <a:xfrm>
              <a:off x="1850346" y="2020410"/>
              <a:ext cx="108358" cy="105506"/>
            </a:xfrm>
            <a:custGeom>
              <a:avLst/>
              <a:gdLst>
                <a:gd name="T0" fmla="*/ 2147483647 w 59"/>
                <a:gd name="T1" fmla="*/ 2147483647 h 54"/>
                <a:gd name="T2" fmla="*/ 2147483647 w 59"/>
                <a:gd name="T3" fmla="*/ 2147483647 h 54"/>
                <a:gd name="T4" fmla="*/ 2147483647 w 59"/>
                <a:gd name="T5" fmla="*/ 2147483647 h 54"/>
                <a:gd name="T6" fmla="*/ 2147483647 w 59"/>
                <a:gd name="T7" fmla="*/ 2147483647 h 54"/>
                <a:gd name="T8" fmla="*/ 2147483647 w 59"/>
                <a:gd name="T9" fmla="*/ 2147483647 h 54"/>
                <a:gd name="T10" fmla="*/ 2147483647 w 59"/>
                <a:gd name="T11" fmla="*/ 2147483647 h 54"/>
                <a:gd name="T12" fmla="*/ 2147483647 w 59"/>
                <a:gd name="T13" fmla="*/ 2147483647 h 54"/>
                <a:gd name="T14" fmla="*/ 2147483647 w 59"/>
                <a:gd name="T15" fmla="*/ 2147483647 h 54"/>
                <a:gd name="T16" fmla="*/ 2147483647 w 59"/>
                <a:gd name="T17" fmla="*/ 2147483647 h 54"/>
                <a:gd name="T18" fmla="*/ 2147483647 w 59"/>
                <a:gd name="T19" fmla="*/ 2147483647 h 54"/>
                <a:gd name="T20" fmla="*/ 2147483647 w 59"/>
                <a:gd name="T21" fmla="*/ 2147483647 h 54"/>
                <a:gd name="T22" fmla="*/ 2147483647 w 59"/>
                <a:gd name="T23" fmla="*/ 2147483647 h 54"/>
                <a:gd name="T24" fmla="*/ 2147483647 w 59"/>
                <a:gd name="T25" fmla="*/ 2147483647 h 54"/>
                <a:gd name="T26" fmla="*/ 2147483647 w 59"/>
                <a:gd name="T27" fmla="*/ 2147483647 h 54"/>
                <a:gd name="T28" fmla="*/ 2147483647 w 59"/>
                <a:gd name="T29" fmla="*/ 2147483647 h 54"/>
                <a:gd name="T30" fmla="*/ 2147483647 w 59"/>
                <a:gd name="T31" fmla="*/ 2147483647 h 54"/>
                <a:gd name="T32" fmla="*/ 2147483647 w 59"/>
                <a:gd name="T33" fmla="*/ 2147483647 h 54"/>
                <a:gd name="T34" fmla="*/ 2147483647 w 59"/>
                <a:gd name="T35" fmla="*/ 2147483647 h 54"/>
                <a:gd name="T36" fmla="*/ 2147483647 w 59"/>
                <a:gd name="T37" fmla="*/ 2147483647 h 54"/>
                <a:gd name="T38" fmla="*/ 2147483647 w 59"/>
                <a:gd name="T39" fmla="*/ 2147483647 h 54"/>
                <a:gd name="T40" fmla="*/ 2147483647 w 59"/>
                <a:gd name="T41" fmla="*/ 2147483647 h 54"/>
                <a:gd name="T42" fmla="*/ 2147483647 w 59"/>
                <a:gd name="T43" fmla="*/ 2147483647 h 54"/>
                <a:gd name="T44" fmla="*/ 2147483647 w 59"/>
                <a:gd name="T45" fmla="*/ 2147483647 h 54"/>
                <a:gd name="T46" fmla="*/ 2147483647 w 59"/>
                <a:gd name="T47" fmla="*/ 2147483647 h 54"/>
                <a:gd name="T48" fmla="*/ 2147483647 w 59"/>
                <a:gd name="T49" fmla="*/ 2147483647 h 54"/>
                <a:gd name="T50" fmla="*/ 2147483647 w 59"/>
                <a:gd name="T51" fmla="*/ 2147483647 h 54"/>
                <a:gd name="T52" fmla="*/ 2147483647 w 59"/>
                <a:gd name="T53" fmla="*/ 2147483647 h 54"/>
                <a:gd name="T54" fmla="*/ 2147483647 w 59"/>
                <a:gd name="T55" fmla="*/ 2147483647 h 54"/>
                <a:gd name="T56" fmla="*/ 2147483647 w 59"/>
                <a:gd name="T57" fmla="*/ 2147483647 h 54"/>
                <a:gd name="T58" fmla="*/ 2147483647 w 59"/>
                <a:gd name="T59" fmla="*/ 2147483647 h 54"/>
                <a:gd name="T60" fmla="*/ 2147483647 w 59"/>
                <a:gd name="T61" fmla="*/ 2147483647 h 54"/>
                <a:gd name="T62" fmla="*/ 2147483647 w 59"/>
                <a:gd name="T63" fmla="*/ 2147483647 h 54"/>
                <a:gd name="T64" fmla="*/ 2147483647 w 59"/>
                <a:gd name="T65" fmla="*/ 2147483647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"/>
                <a:gd name="T100" fmla="*/ 0 h 54"/>
                <a:gd name="T101" fmla="*/ 59 w 59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" h="54">
                  <a:moveTo>
                    <a:pt x="27" y="3"/>
                  </a:moveTo>
                  <a:cubicBezTo>
                    <a:pt x="27" y="5"/>
                    <a:pt x="21" y="2"/>
                    <a:pt x="18" y="2"/>
                  </a:cubicBezTo>
                  <a:cubicBezTo>
                    <a:pt x="15" y="3"/>
                    <a:pt x="15" y="6"/>
                    <a:pt x="17" y="7"/>
                  </a:cubicBezTo>
                  <a:cubicBezTo>
                    <a:pt x="18" y="9"/>
                    <a:pt x="15" y="11"/>
                    <a:pt x="13" y="12"/>
                  </a:cubicBezTo>
                  <a:cubicBezTo>
                    <a:pt x="11" y="12"/>
                    <a:pt x="13" y="11"/>
                    <a:pt x="11" y="10"/>
                  </a:cubicBezTo>
                  <a:cubicBezTo>
                    <a:pt x="10" y="9"/>
                    <a:pt x="9" y="14"/>
                    <a:pt x="8" y="17"/>
                  </a:cubicBezTo>
                  <a:cubicBezTo>
                    <a:pt x="7" y="19"/>
                    <a:pt x="8" y="22"/>
                    <a:pt x="7" y="25"/>
                  </a:cubicBezTo>
                  <a:cubicBezTo>
                    <a:pt x="7" y="27"/>
                    <a:pt x="5" y="26"/>
                    <a:pt x="4" y="27"/>
                  </a:cubicBezTo>
                  <a:cubicBezTo>
                    <a:pt x="2" y="28"/>
                    <a:pt x="5" y="34"/>
                    <a:pt x="5" y="35"/>
                  </a:cubicBezTo>
                  <a:cubicBezTo>
                    <a:pt x="4" y="37"/>
                    <a:pt x="3" y="36"/>
                    <a:pt x="2" y="37"/>
                  </a:cubicBezTo>
                  <a:cubicBezTo>
                    <a:pt x="0" y="37"/>
                    <a:pt x="2" y="38"/>
                    <a:pt x="4" y="39"/>
                  </a:cubicBezTo>
                  <a:cubicBezTo>
                    <a:pt x="7" y="40"/>
                    <a:pt x="6" y="40"/>
                    <a:pt x="7" y="42"/>
                  </a:cubicBezTo>
                  <a:cubicBezTo>
                    <a:pt x="9" y="45"/>
                    <a:pt x="5" y="48"/>
                    <a:pt x="5" y="49"/>
                  </a:cubicBezTo>
                  <a:cubicBezTo>
                    <a:pt x="5" y="50"/>
                    <a:pt x="6" y="51"/>
                    <a:pt x="8" y="52"/>
                  </a:cubicBezTo>
                  <a:cubicBezTo>
                    <a:pt x="10" y="53"/>
                    <a:pt x="7" y="53"/>
                    <a:pt x="6" y="53"/>
                  </a:cubicBezTo>
                  <a:cubicBezTo>
                    <a:pt x="5" y="54"/>
                    <a:pt x="12" y="54"/>
                    <a:pt x="14" y="54"/>
                  </a:cubicBezTo>
                  <a:cubicBezTo>
                    <a:pt x="17" y="54"/>
                    <a:pt x="18" y="50"/>
                    <a:pt x="18" y="49"/>
                  </a:cubicBezTo>
                  <a:cubicBezTo>
                    <a:pt x="19" y="48"/>
                    <a:pt x="17" y="45"/>
                    <a:pt x="16" y="42"/>
                  </a:cubicBezTo>
                  <a:cubicBezTo>
                    <a:pt x="16" y="40"/>
                    <a:pt x="15" y="38"/>
                    <a:pt x="16" y="38"/>
                  </a:cubicBezTo>
                  <a:cubicBezTo>
                    <a:pt x="17" y="38"/>
                    <a:pt x="23" y="35"/>
                    <a:pt x="24" y="35"/>
                  </a:cubicBezTo>
                  <a:cubicBezTo>
                    <a:pt x="25" y="34"/>
                    <a:pt x="26" y="35"/>
                    <a:pt x="27" y="35"/>
                  </a:cubicBezTo>
                  <a:cubicBezTo>
                    <a:pt x="28" y="36"/>
                    <a:pt x="33" y="34"/>
                    <a:pt x="35" y="34"/>
                  </a:cubicBezTo>
                  <a:cubicBezTo>
                    <a:pt x="37" y="34"/>
                    <a:pt x="42" y="29"/>
                    <a:pt x="43" y="28"/>
                  </a:cubicBezTo>
                  <a:cubicBezTo>
                    <a:pt x="44" y="26"/>
                    <a:pt x="44" y="24"/>
                    <a:pt x="45" y="22"/>
                  </a:cubicBezTo>
                  <a:cubicBezTo>
                    <a:pt x="46" y="20"/>
                    <a:pt x="50" y="17"/>
                    <a:pt x="52" y="15"/>
                  </a:cubicBezTo>
                  <a:cubicBezTo>
                    <a:pt x="54" y="12"/>
                    <a:pt x="57" y="8"/>
                    <a:pt x="58" y="7"/>
                  </a:cubicBezTo>
                  <a:cubicBezTo>
                    <a:pt x="59" y="6"/>
                    <a:pt x="59" y="5"/>
                    <a:pt x="56" y="4"/>
                  </a:cubicBezTo>
                  <a:cubicBezTo>
                    <a:pt x="53" y="3"/>
                    <a:pt x="53" y="2"/>
                    <a:pt x="51" y="2"/>
                  </a:cubicBezTo>
                  <a:cubicBezTo>
                    <a:pt x="49" y="3"/>
                    <a:pt x="51" y="4"/>
                    <a:pt x="46" y="3"/>
                  </a:cubicBezTo>
                  <a:cubicBezTo>
                    <a:pt x="42" y="3"/>
                    <a:pt x="45" y="5"/>
                    <a:pt x="43" y="5"/>
                  </a:cubicBezTo>
                  <a:cubicBezTo>
                    <a:pt x="41" y="5"/>
                    <a:pt x="41" y="3"/>
                    <a:pt x="40" y="1"/>
                  </a:cubicBezTo>
                  <a:cubicBezTo>
                    <a:pt x="39" y="0"/>
                    <a:pt x="33" y="1"/>
                    <a:pt x="30" y="1"/>
                  </a:cubicBezTo>
                  <a:cubicBezTo>
                    <a:pt x="26" y="0"/>
                    <a:pt x="28" y="1"/>
                    <a:pt x="27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01" name="Freeform 98"/>
            <p:cNvSpPr>
              <a:spLocks noChangeArrowheads="1"/>
            </p:cNvSpPr>
            <p:nvPr/>
          </p:nvSpPr>
          <p:spPr bwMode="auto">
            <a:xfrm>
              <a:off x="1743492" y="2025205"/>
              <a:ext cx="102339" cy="131083"/>
            </a:xfrm>
            <a:custGeom>
              <a:avLst/>
              <a:gdLst>
                <a:gd name="T0" fmla="*/ 2147483647 w 56"/>
                <a:gd name="T1" fmla="*/ 2147483647 h 67"/>
                <a:gd name="T2" fmla="*/ 0 w 56"/>
                <a:gd name="T3" fmla="*/ 2147483647 h 67"/>
                <a:gd name="T4" fmla="*/ 2147483647 w 56"/>
                <a:gd name="T5" fmla="*/ 2147483647 h 67"/>
                <a:gd name="T6" fmla="*/ 2147483647 w 56"/>
                <a:gd name="T7" fmla="*/ 2147483647 h 67"/>
                <a:gd name="T8" fmla="*/ 2147483647 w 56"/>
                <a:gd name="T9" fmla="*/ 2147483647 h 67"/>
                <a:gd name="T10" fmla="*/ 2147483647 w 56"/>
                <a:gd name="T11" fmla="*/ 2147483647 h 67"/>
                <a:gd name="T12" fmla="*/ 2147483647 w 56"/>
                <a:gd name="T13" fmla="*/ 2147483647 h 67"/>
                <a:gd name="T14" fmla="*/ 2147483647 w 56"/>
                <a:gd name="T15" fmla="*/ 2147483647 h 67"/>
                <a:gd name="T16" fmla="*/ 2147483647 w 56"/>
                <a:gd name="T17" fmla="*/ 2147483647 h 67"/>
                <a:gd name="T18" fmla="*/ 2147483647 w 56"/>
                <a:gd name="T19" fmla="*/ 2147483647 h 67"/>
                <a:gd name="T20" fmla="*/ 2147483647 w 56"/>
                <a:gd name="T21" fmla="*/ 2147483647 h 67"/>
                <a:gd name="T22" fmla="*/ 2147483647 w 56"/>
                <a:gd name="T23" fmla="*/ 2147483647 h 67"/>
                <a:gd name="T24" fmla="*/ 2147483647 w 56"/>
                <a:gd name="T25" fmla="*/ 2147483647 h 67"/>
                <a:gd name="T26" fmla="*/ 2147483647 w 56"/>
                <a:gd name="T27" fmla="*/ 2147483647 h 67"/>
                <a:gd name="T28" fmla="*/ 2147483647 w 56"/>
                <a:gd name="T29" fmla="*/ 2147483647 h 67"/>
                <a:gd name="T30" fmla="*/ 2147483647 w 56"/>
                <a:gd name="T31" fmla="*/ 2147483647 h 67"/>
                <a:gd name="T32" fmla="*/ 2147483647 w 56"/>
                <a:gd name="T33" fmla="*/ 2147483647 h 67"/>
                <a:gd name="T34" fmla="*/ 2147483647 w 56"/>
                <a:gd name="T35" fmla="*/ 2147483647 h 67"/>
                <a:gd name="T36" fmla="*/ 2147483647 w 56"/>
                <a:gd name="T37" fmla="*/ 2147483647 h 67"/>
                <a:gd name="T38" fmla="*/ 2147483647 w 56"/>
                <a:gd name="T39" fmla="*/ 2147483647 h 67"/>
                <a:gd name="T40" fmla="*/ 2147483647 w 56"/>
                <a:gd name="T41" fmla="*/ 2147483647 h 67"/>
                <a:gd name="T42" fmla="*/ 2147483647 w 56"/>
                <a:gd name="T43" fmla="*/ 2147483647 h 67"/>
                <a:gd name="T44" fmla="*/ 2147483647 w 56"/>
                <a:gd name="T45" fmla="*/ 2147483647 h 67"/>
                <a:gd name="T46" fmla="*/ 2147483647 w 56"/>
                <a:gd name="T47" fmla="*/ 2147483647 h 67"/>
                <a:gd name="T48" fmla="*/ 2147483647 w 56"/>
                <a:gd name="T49" fmla="*/ 2147483647 h 67"/>
                <a:gd name="T50" fmla="*/ 2147483647 w 56"/>
                <a:gd name="T51" fmla="*/ 2147483647 h 67"/>
                <a:gd name="T52" fmla="*/ 2147483647 w 56"/>
                <a:gd name="T53" fmla="*/ 2147483647 h 67"/>
                <a:gd name="T54" fmla="*/ 2147483647 w 56"/>
                <a:gd name="T55" fmla="*/ 2147483647 h 67"/>
                <a:gd name="T56" fmla="*/ 2147483647 w 56"/>
                <a:gd name="T57" fmla="*/ 2147483647 h 67"/>
                <a:gd name="T58" fmla="*/ 2147483647 w 56"/>
                <a:gd name="T59" fmla="*/ 2147483647 h 67"/>
                <a:gd name="T60" fmla="*/ 2147483647 w 56"/>
                <a:gd name="T61" fmla="*/ 2147483647 h 67"/>
                <a:gd name="T62" fmla="*/ 2147483647 w 56"/>
                <a:gd name="T63" fmla="*/ 2147483647 h 67"/>
                <a:gd name="T64" fmla="*/ 2147483647 w 56"/>
                <a:gd name="T65" fmla="*/ 2147483647 h 67"/>
                <a:gd name="T66" fmla="*/ 2147483647 w 56"/>
                <a:gd name="T67" fmla="*/ 2147483647 h 67"/>
                <a:gd name="T68" fmla="*/ 2147483647 w 56"/>
                <a:gd name="T69" fmla="*/ 2147483647 h 67"/>
                <a:gd name="T70" fmla="*/ 2147483647 w 56"/>
                <a:gd name="T71" fmla="*/ 2147483647 h 67"/>
                <a:gd name="T72" fmla="*/ 2147483647 w 56"/>
                <a:gd name="T73" fmla="*/ 2147483647 h 67"/>
                <a:gd name="T74" fmla="*/ 2147483647 w 56"/>
                <a:gd name="T75" fmla="*/ 2147483647 h 67"/>
                <a:gd name="T76" fmla="*/ 2147483647 w 56"/>
                <a:gd name="T77" fmla="*/ 2147483647 h 67"/>
                <a:gd name="T78" fmla="*/ 2147483647 w 56"/>
                <a:gd name="T79" fmla="*/ 2147483647 h 67"/>
                <a:gd name="T80" fmla="*/ 2147483647 w 56"/>
                <a:gd name="T81" fmla="*/ 2147483647 h 67"/>
                <a:gd name="T82" fmla="*/ 2147483647 w 56"/>
                <a:gd name="T83" fmla="*/ 2147483647 h 67"/>
                <a:gd name="T84" fmla="*/ 2147483647 w 56"/>
                <a:gd name="T85" fmla="*/ 2147483647 h 67"/>
                <a:gd name="T86" fmla="*/ 2147483647 w 56"/>
                <a:gd name="T87" fmla="*/ 2147483647 h 67"/>
                <a:gd name="T88" fmla="*/ 2147483647 w 56"/>
                <a:gd name="T89" fmla="*/ 2147483647 h 67"/>
                <a:gd name="T90" fmla="*/ 2147483647 w 56"/>
                <a:gd name="T91" fmla="*/ 2147483647 h 67"/>
                <a:gd name="T92" fmla="*/ 2147483647 w 56"/>
                <a:gd name="T93" fmla="*/ 2147483647 h 6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6"/>
                <a:gd name="T142" fmla="*/ 0 h 67"/>
                <a:gd name="T143" fmla="*/ 56 w 56"/>
                <a:gd name="T144" fmla="*/ 67 h 6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6" h="67">
                  <a:moveTo>
                    <a:pt x="1" y="36"/>
                  </a:moveTo>
                  <a:cubicBezTo>
                    <a:pt x="2" y="39"/>
                    <a:pt x="1" y="39"/>
                    <a:pt x="0" y="40"/>
                  </a:cubicBezTo>
                  <a:cubicBezTo>
                    <a:pt x="0" y="42"/>
                    <a:pt x="4" y="48"/>
                    <a:pt x="5" y="49"/>
                  </a:cubicBezTo>
                  <a:cubicBezTo>
                    <a:pt x="6" y="49"/>
                    <a:pt x="8" y="48"/>
                    <a:pt x="9" y="48"/>
                  </a:cubicBezTo>
                  <a:cubicBezTo>
                    <a:pt x="10" y="48"/>
                    <a:pt x="10" y="52"/>
                    <a:pt x="11" y="53"/>
                  </a:cubicBezTo>
                  <a:cubicBezTo>
                    <a:pt x="12" y="54"/>
                    <a:pt x="14" y="53"/>
                    <a:pt x="15" y="53"/>
                  </a:cubicBezTo>
                  <a:cubicBezTo>
                    <a:pt x="16" y="53"/>
                    <a:pt x="18" y="57"/>
                    <a:pt x="19" y="59"/>
                  </a:cubicBezTo>
                  <a:cubicBezTo>
                    <a:pt x="19" y="61"/>
                    <a:pt x="19" y="64"/>
                    <a:pt x="20" y="66"/>
                  </a:cubicBezTo>
                  <a:cubicBezTo>
                    <a:pt x="20" y="67"/>
                    <a:pt x="23" y="66"/>
                    <a:pt x="25" y="65"/>
                  </a:cubicBezTo>
                  <a:cubicBezTo>
                    <a:pt x="27" y="65"/>
                    <a:pt x="28" y="64"/>
                    <a:pt x="30" y="62"/>
                  </a:cubicBezTo>
                  <a:cubicBezTo>
                    <a:pt x="32" y="60"/>
                    <a:pt x="34" y="61"/>
                    <a:pt x="37" y="59"/>
                  </a:cubicBezTo>
                  <a:cubicBezTo>
                    <a:pt x="39" y="58"/>
                    <a:pt x="39" y="57"/>
                    <a:pt x="41" y="56"/>
                  </a:cubicBezTo>
                  <a:cubicBezTo>
                    <a:pt x="42" y="55"/>
                    <a:pt x="43" y="56"/>
                    <a:pt x="46" y="55"/>
                  </a:cubicBezTo>
                  <a:cubicBezTo>
                    <a:pt x="48" y="55"/>
                    <a:pt x="49" y="53"/>
                    <a:pt x="50" y="52"/>
                  </a:cubicBezTo>
                  <a:cubicBezTo>
                    <a:pt x="51" y="51"/>
                    <a:pt x="48" y="48"/>
                    <a:pt x="49" y="46"/>
                  </a:cubicBezTo>
                  <a:cubicBezTo>
                    <a:pt x="49" y="44"/>
                    <a:pt x="53" y="43"/>
                    <a:pt x="55" y="42"/>
                  </a:cubicBezTo>
                  <a:cubicBezTo>
                    <a:pt x="56" y="40"/>
                    <a:pt x="55" y="36"/>
                    <a:pt x="54" y="33"/>
                  </a:cubicBezTo>
                  <a:cubicBezTo>
                    <a:pt x="52" y="31"/>
                    <a:pt x="51" y="31"/>
                    <a:pt x="49" y="31"/>
                  </a:cubicBezTo>
                  <a:cubicBezTo>
                    <a:pt x="47" y="30"/>
                    <a:pt x="50" y="26"/>
                    <a:pt x="48" y="25"/>
                  </a:cubicBezTo>
                  <a:cubicBezTo>
                    <a:pt x="45" y="24"/>
                    <a:pt x="46" y="28"/>
                    <a:pt x="44" y="30"/>
                  </a:cubicBezTo>
                  <a:cubicBezTo>
                    <a:pt x="43" y="32"/>
                    <a:pt x="41" y="27"/>
                    <a:pt x="40" y="25"/>
                  </a:cubicBezTo>
                  <a:cubicBezTo>
                    <a:pt x="39" y="24"/>
                    <a:pt x="40" y="23"/>
                    <a:pt x="42" y="23"/>
                  </a:cubicBezTo>
                  <a:cubicBezTo>
                    <a:pt x="43" y="23"/>
                    <a:pt x="44" y="18"/>
                    <a:pt x="45" y="17"/>
                  </a:cubicBezTo>
                  <a:cubicBezTo>
                    <a:pt x="47" y="16"/>
                    <a:pt x="47" y="17"/>
                    <a:pt x="49" y="17"/>
                  </a:cubicBezTo>
                  <a:cubicBezTo>
                    <a:pt x="51" y="17"/>
                    <a:pt x="53" y="16"/>
                    <a:pt x="52" y="15"/>
                  </a:cubicBezTo>
                  <a:cubicBezTo>
                    <a:pt x="51" y="13"/>
                    <a:pt x="49" y="11"/>
                    <a:pt x="50" y="10"/>
                  </a:cubicBezTo>
                  <a:cubicBezTo>
                    <a:pt x="50" y="8"/>
                    <a:pt x="53" y="8"/>
                    <a:pt x="54" y="8"/>
                  </a:cubicBezTo>
                  <a:cubicBezTo>
                    <a:pt x="55" y="8"/>
                    <a:pt x="52" y="3"/>
                    <a:pt x="51" y="2"/>
                  </a:cubicBezTo>
                  <a:cubicBezTo>
                    <a:pt x="50" y="2"/>
                    <a:pt x="48" y="3"/>
                    <a:pt x="47" y="4"/>
                  </a:cubicBezTo>
                  <a:cubicBezTo>
                    <a:pt x="45" y="5"/>
                    <a:pt x="41" y="6"/>
                    <a:pt x="38" y="6"/>
                  </a:cubicBezTo>
                  <a:cubicBezTo>
                    <a:pt x="36" y="7"/>
                    <a:pt x="34" y="6"/>
                    <a:pt x="32" y="4"/>
                  </a:cubicBezTo>
                  <a:cubicBezTo>
                    <a:pt x="30" y="2"/>
                    <a:pt x="33" y="2"/>
                    <a:pt x="34" y="1"/>
                  </a:cubicBezTo>
                  <a:cubicBezTo>
                    <a:pt x="35" y="0"/>
                    <a:pt x="29" y="1"/>
                    <a:pt x="27" y="2"/>
                  </a:cubicBezTo>
                  <a:cubicBezTo>
                    <a:pt x="25" y="2"/>
                    <a:pt x="24" y="1"/>
                    <a:pt x="21" y="1"/>
                  </a:cubicBezTo>
                  <a:cubicBezTo>
                    <a:pt x="18" y="2"/>
                    <a:pt x="15" y="11"/>
                    <a:pt x="16" y="11"/>
                  </a:cubicBezTo>
                  <a:cubicBezTo>
                    <a:pt x="16" y="12"/>
                    <a:pt x="17" y="14"/>
                    <a:pt x="16" y="16"/>
                  </a:cubicBezTo>
                  <a:cubicBezTo>
                    <a:pt x="16" y="18"/>
                    <a:pt x="20" y="18"/>
                    <a:pt x="22" y="18"/>
                  </a:cubicBezTo>
                  <a:cubicBezTo>
                    <a:pt x="24" y="19"/>
                    <a:pt x="21" y="24"/>
                    <a:pt x="21" y="25"/>
                  </a:cubicBezTo>
                  <a:cubicBezTo>
                    <a:pt x="21" y="26"/>
                    <a:pt x="23" y="28"/>
                    <a:pt x="23" y="29"/>
                  </a:cubicBezTo>
                  <a:cubicBezTo>
                    <a:pt x="22" y="29"/>
                    <a:pt x="19" y="31"/>
                    <a:pt x="18" y="32"/>
                  </a:cubicBezTo>
                  <a:cubicBezTo>
                    <a:pt x="17" y="33"/>
                    <a:pt x="14" y="31"/>
                    <a:pt x="13" y="31"/>
                  </a:cubicBezTo>
                  <a:cubicBezTo>
                    <a:pt x="13" y="30"/>
                    <a:pt x="9" y="29"/>
                    <a:pt x="9" y="27"/>
                  </a:cubicBezTo>
                  <a:cubicBezTo>
                    <a:pt x="9" y="26"/>
                    <a:pt x="10" y="25"/>
                    <a:pt x="12" y="24"/>
                  </a:cubicBezTo>
                  <a:cubicBezTo>
                    <a:pt x="13" y="23"/>
                    <a:pt x="10" y="21"/>
                    <a:pt x="8" y="20"/>
                  </a:cubicBezTo>
                  <a:cubicBezTo>
                    <a:pt x="7" y="20"/>
                    <a:pt x="3" y="22"/>
                    <a:pt x="3" y="24"/>
                  </a:cubicBezTo>
                  <a:cubicBezTo>
                    <a:pt x="2" y="26"/>
                    <a:pt x="1" y="26"/>
                    <a:pt x="1" y="28"/>
                  </a:cubicBezTo>
                  <a:cubicBezTo>
                    <a:pt x="1" y="29"/>
                    <a:pt x="0" y="34"/>
                    <a:pt x="1" y="3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02" name="Freeform 99"/>
            <p:cNvSpPr>
              <a:spLocks noChangeArrowheads="1"/>
            </p:cNvSpPr>
            <p:nvPr/>
          </p:nvSpPr>
          <p:spPr bwMode="auto">
            <a:xfrm>
              <a:off x="1743492" y="1951670"/>
              <a:ext cx="18060" cy="19182"/>
            </a:xfrm>
            <a:custGeom>
              <a:avLst/>
              <a:gdLst>
                <a:gd name="T0" fmla="*/ 2147483647 w 10"/>
                <a:gd name="T1" fmla="*/ 2147483647 h 10"/>
                <a:gd name="T2" fmla="*/ 2147483647 w 10"/>
                <a:gd name="T3" fmla="*/ 2147483647 h 10"/>
                <a:gd name="T4" fmla="*/ 2147483647 w 10"/>
                <a:gd name="T5" fmla="*/ 2147483647 h 10"/>
                <a:gd name="T6" fmla="*/ 2147483647 w 10"/>
                <a:gd name="T7" fmla="*/ 2147483647 h 10"/>
                <a:gd name="T8" fmla="*/ 2147483647 w 10"/>
                <a:gd name="T9" fmla="*/ 0 h 10"/>
                <a:gd name="T10" fmla="*/ 0 w 10"/>
                <a:gd name="T11" fmla="*/ 2147483647 h 10"/>
                <a:gd name="T12" fmla="*/ 2147483647 w 10"/>
                <a:gd name="T13" fmla="*/ 2147483647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0"/>
                <a:gd name="T23" fmla="*/ 10 w 10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0">
                  <a:moveTo>
                    <a:pt x="2" y="7"/>
                  </a:moveTo>
                  <a:cubicBezTo>
                    <a:pt x="3" y="7"/>
                    <a:pt x="2" y="10"/>
                    <a:pt x="3" y="9"/>
                  </a:cubicBezTo>
                  <a:cubicBezTo>
                    <a:pt x="4" y="9"/>
                    <a:pt x="8" y="7"/>
                    <a:pt x="9" y="6"/>
                  </a:cubicBezTo>
                  <a:cubicBezTo>
                    <a:pt x="10" y="5"/>
                    <a:pt x="9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3" y="1"/>
                    <a:pt x="0" y="5"/>
                    <a:pt x="0" y="7"/>
                  </a:cubicBezTo>
                  <a:cubicBezTo>
                    <a:pt x="0" y="9"/>
                    <a:pt x="1" y="7"/>
                    <a:pt x="2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03" name="Freeform 100"/>
            <p:cNvSpPr>
              <a:spLocks noChangeArrowheads="1"/>
            </p:cNvSpPr>
            <p:nvPr/>
          </p:nvSpPr>
          <p:spPr bwMode="auto">
            <a:xfrm>
              <a:off x="4917493" y="1903714"/>
              <a:ext cx="31605" cy="15986"/>
            </a:xfrm>
            <a:custGeom>
              <a:avLst/>
              <a:gdLst>
                <a:gd name="T0" fmla="*/ 2147483647 w 17"/>
                <a:gd name="T1" fmla="*/ 2147483647 h 8"/>
                <a:gd name="T2" fmla="*/ 2147483647 w 17"/>
                <a:gd name="T3" fmla="*/ 2147483647 h 8"/>
                <a:gd name="T4" fmla="*/ 2147483647 w 17"/>
                <a:gd name="T5" fmla="*/ 0 h 8"/>
                <a:gd name="T6" fmla="*/ 2147483647 w 17"/>
                <a:gd name="T7" fmla="*/ 2147483647 h 8"/>
                <a:gd name="T8" fmla="*/ 2147483647 w 17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8"/>
                <a:gd name="T17" fmla="*/ 17 w 1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8">
                  <a:moveTo>
                    <a:pt x="2" y="6"/>
                  </a:moveTo>
                  <a:cubicBezTo>
                    <a:pt x="0" y="8"/>
                    <a:pt x="11" y="6"/>
                    <a:pt x="14" y="5"/>
                  </a:cubicBezTo>
                  <a:cubicBezTo>
                    <a:pt x="17" y="5"/>
                    <a:pt x="17" y="0"/>
                    <a:pt x="16" y="0"/>
                  </a:cubicBezTo>
                  <a:cubicBezTo>
                    <a:pt x="14" y="1"/>
                    <a:pt x="9" y="3"/>
                    <a:pt x="6" y="3"/>
                  </a:cubicBezTo>
                  <a:cubicBezTo>
                    <a:pt x="4" y="2"/>
                    <a:pt x="4" y="3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04" name="Freeform 101"/>
            <p:cNvSpPr>
              <a:spLocks noChangeArrowheads="1"/>
            </p:cNvSpPr>
            <p:nvPr/>
          </p:nvSpPr>
          <p:spPr bwMode="auto">
            <a:xfrm>
              <a:off x="4912977" y="1865348"/>
              <a:ext cx="24080" cy="17585"/>
            </a:xfrm>
            <a:custGeom>
              <a:avLst/>
              <a:gdLst>
                <a:gd name="T0" fmla="*/ 2147483647 w 13"/>
                <a:gd name="T1" fmla="*/ 2147483647 h 9"/>
                <a:gd name="T2" fmla="*/ 2147483647 w 13"/>
                <a:gd name="T3" fmla="*/ 2147483647 h 9"/>
                <a:gd name="T4" fmla="*/ 2147483647 w 13"/>
                <a:gd name="T5" fmla="*/ 2147483647 h 9"/>
                <a:gd name="T6" fmla="*/ 2147483647 w 13"/>
                <a:gd name="T7" fmla="*/ 2147483647 h 9"/>
                <a:gd name="T8" fmla="*/ 2147483647 w 13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9"/>
                <a:gd name="T17" fmla="*/ 13 w 1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9">
                  <a:moveTo>
                    <a:pt x="10" y="7"/>
                  </a:moveTo>
                  <a:cubicBezTo>
                    <a:pt x="13" y="7"/>
                    <a:pt x="13" y="3"/>
                    <a:pt x="13" y="1"/>
                  </a:cubicBezTo>
                  <a:cubicBezTo>
                    <a:pt x="12" y="0"/>
                    <a:pt x="11" y="2"/>
                    <a:pt x="9" y="4"/>
                  </a:cubicBezTo>
                  <a:cubicBezTo>
                    <a:pt x="6" y="6"/>
                    <a:pt x="4" y="5"/>
                    <a:pt x="2" y="7"/>
                  </a:cubicBezTo>
                  <a:cubicBezTo>
                    <a:pt x="0" y="9"/>
                    <a:pt x="9" y="7"/>
                    <a:pt x="10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05" name="Freeform 102"/>
            <p:cNvSpPr>
              <a:spLocks noChangeArrowheads="1"/>
            </p:cNvSpPr>
            <p:nvPr/>
          </p:nvSpPr>
          <p:spPr bwMode="auto">
            <a:xfrm>
              <a:off x="4198113" y="2231422"/>
              <a:ext cx="27090" cy="31972"/>
            </a:xfrm>
            <a:custGeom>
              <a:avLst/>
              <a:gdLst>
                <a:gd name="T0" fmla="*/ 2147483647 w 15"/>
                <a:gd name="T1" fmla="*/ 2147483647 h 16"/>
                <a:gd name="T2" fmla="*/ 2147483647 w 15"/>
                <a:gd name="T3" fmla="*/ 2147483647 h 16"/>
                <a:gd name="T4" fmla="*/ 2147483647 w 15"/>
                <a:gd name="T5" fmla="*/ 2147483647 h 16"/>
                <a:gd name="T6" fmla="*/ 2147483647 w 15"/>
                <a:gd name="T7" fmla="*/ 2147483647 h 16"/>
                <a:gd name="T8" fmla="*/ 2147483647 w 15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6" y="15"/>
                  </a:moveTo>
                  <a:cubicBezTo>
                    <a:pt x="9" y="15"/>
                    <a:pt x="15" y="8"/>
                    <a:pt x="15" y="6"/>
                  </a:cubicBezTo>
                  <a:cubicBezTo>
                    <a:pt x="15" y="5"/>
                    <a:pt x="11" y="2"/>
                    <a:pt x="9" y="1"/>
                  </a:cubicBezTo>
                  <a:cubicBezTo>
                    <a:pt x="7" y="0"/>
                    <a:pt x="1" y="0"/>
                    <a:pt x="1" y="3"/>
                  </a:cubicBezTo>
                  <a:cubicBezTo>
                    <a:pt x="1" y="5"/>
                    <a:pt x="0" y="16"/>
                    <a:pt x="6" y="1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06" name="Freeform 103"/>
            <p:cNvSpPr>
              <a:spLocks noChangeArrowheads="1"/>
            </p:cNvSpPr>
            <p:nvPr/>
          </p:nvSpPr>
          <p:spPr bwMode="auto">
            <a:xfrm>
              <a:off x="4362155" y="2186662"/>
              <a:ext cx="31605" cy="35168"/>
            </a:xfrm>
            <a:custGeom>
              <a:avLst/>
              <a:gdLst>
                <a:gd name="T0" fmla="*/ 2147483647 w 17"/>
                <a:gd name="T1" fmla="*/ 2147483647 h 18"/>
                <a:gd name="T2" fmla="*/ 2147483647 w 17"/>
                <a:gd name="T3" fmla="*/ 2147483647 h 18"/>
                <a:gd name="T4" fmla="*/ 2147483647 w 17"/>
                <a:gd name="T5" fmla="*/ 2147483647 h 18"/>
                <a:gd name="T6" fmla="*/ 2147483647 w 17"/>
                <a:gd name="T7" fmla="*/ 2147483647 h 18"/>
                <a:gd name="T8" fmla="*/ 2147483647 w 17"/>
                <a:gd name="T9" fmla="*/ 2147483647 h 18"/>
                <a:gd name="T10" fmla="*/ 2147483647 w 17"/>
                <a:gd name="T11" fmla="*/ 2147483647 h 18"/>
                <a:gd name="T12" fmla="*/ 2147483647 w 17"/>
                <a:gd name="T13" fmla="*/ 214748364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8"/>
                <a:gd name="T23" fmla="*/ 17 w 17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8">
                  <a:moveTo>
                    <a:pt x="11" y="8"/>
                  </a:moveTo>
                  <a:cubicBezTo>
                    <a:pt x="8" y="6"/>
                    <a:pt x="7" y="4"/>
                    <a:pt x="5" y="2"/>
                  </a:cubicBezTo>
                  <a:cubicBezTo>
                    <a:pt x="4" y="0"/>
                    <a:pt x="2" y="5"/>
                    <a:pt x="1" y="7"/>
                  </a:cubicBezTo>
                  <a:cubicBezTo>
                    <a:pt x="0" y="9"/>
                    <a:pt x="4" y="14"/>
                    <a:pt x="7" y="15"/>
                  </a:cubicBezTo>
                  <a:cubicBezTo>
                    <a:pt x="10" y="15"/>
                    <a:pt x="9" y="18"/>
                    <a:pt x="12" y="18"/>
                  </a:cubicBezTo>
                  <a:cubicBezTo>
                    <a:pt x="17" y="18"/>
                    <a:pt x="17" y="16"/>
                    <a:pt x="16" y="14"/>
                  </a:cubicBezTo>
                  <a:cubicBezTo>
                    <a:pt x="16" y="12"/>
                    <a:pt x="14" y="10"/>
                    <a:pt x="11" y="8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07" name="Freeform 104"/>
            <p:cNvSpPr>
              <a:spLocks noChangeArrowheads="1"/>
            </p:cNvSpPr>
            <p:nvPr/>
          </p:nvSpPr>
          <p:spPr bwMode="auto">
            <a:xfrm>
              <a:off x="4544258" y="2050783"/>
              <a:ext cx="27090" cy="31972"/>
            </a:xfrm>
            <a:custGeom>
              <a:avLst/>
              <a:gdLst>
                <a:gd name="T0" fmla="*/ 2147483647 w 15"/>
                <a:gd name="T1" fmla="*/ 2147483647 h 16"/>
                <a:gd name="T2" fmla="*/ 2147483647 w 15"/>
                <a:gd name="T3" fmla="*/ 2147483647 h 16"/>
                <a:gd name="T4" fmla="*/ 2147483647 w 15"/>
                <a:gd name="T5" fmla="*/ 2147483647 h 16"/>
                <a:gd name="T6" fmla="*/ 2147483647 w 15"/>
                <a:gd name="T7" fmla="*/ 2147483647 h 16"/>
                <a:gd name="T8" fmla="*/ 2147483647 w 15"/>
                <a:gd name="T9" fmla="*/ 2147483647 h 16"/>
                <a:gd name="T10" fmla="*/ 2147483647 w 15"/>
                <a:gd name="T11" fmla="*/ 2147483647 h 16"/>
                <a:gd name="T12" fmla="*/ 2147483647 w 15"/>
                <a:gd name="T13" fmla="*/ 2147483647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6"/>
                <a:gd name="T23" fmla="*/ 15 w 15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6">
                  <a:moveTo>
                    <a:pt x="3" y="12"/>
                  </a:moveTo>
                  <a:cubicBezTo>
                    <a:pt x="5" y="10"/>
                    <a:pt x="6" y="13"/>
                    <a:pt x="8" y="13"/>
                  </a:cubicBezTo>
                  <a:cubicBezTo>
                    <a:pt x="15" y="13"/>
                    <a:pt x="15" y="8"/>
                    <a:pt x="13" y="6"/>
                  </a:cubicBezTo>
                  <a:cubicBezTo>
                    <a:pt x="12" y="4"/>
                    <a:pt x="11" y="3"/>
                    <a:pt x="9" y="1"/>
                  </a:cubicBezTo>
                  <a:cubicBezTo>
                    <a:pt x="7" y="0"/>
                    <a:pt x="3" y="2"/>
                    <a:pt x="1" y="4"/>
                  </a:cubicBezTo>
                  <a:cubicBezTo>
                    <a:pt x="0" y="5"/>
                    <a:pt x="0" y="12"/>
                    <a:pt x="1" y="14"/>
                  </a:cubicBezTo>
                  <a:cubicBezTo>
                    <a:pt x="2" y="16"/>
                    <a:pt x="2" y="14"/>
                    <a:pt x="3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08" name="Freeform 105"/>
            <p:cNvSpPr>
              <a:spLocks noChangeArrowheads="1"/>
            </p:cNvSpPr>
            <p:nvPr/>
          </p:nvSpPr>
          <p:spPr bwMode="auto">
            <a:xfrm>
              <a:off x="4608972" y="2063571"/>
              <a:ext cx="12039" cy="14387"/>
            </a:xfrm>
            <a:custGeom>
              <a:avLst/>
              <a:gdLst>
                <a:gd name="T0" fmla="*/ 2147483647 w 7"/>
                <a:gd name="T1" fmla="*/ 2147483647 h 8"/>
                <a:gd name="T2" fmla="*/ 2147483647 w 7"/>
                <a:gd name="T3" fmla="*/ 2147483647 h 8"/>
                <a:gd name="T4" fmla="*/ 2147483647 w 7"/>
                <a:gd name="T5" fmla="*/ 2147483647 h 8"/>
                <a:gd name="T6" fmla="*/ 2147483647 w 7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8"/>
                <a:gd name="T14" fmla="*/ 7 w 7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8">
                  <a:moveTo>
                    <a:pt x="4" y="7"/>
                  </a:moveTo>
                  <a:cubicBezTo>
                    <a:pt x="6" y="7"/>
                    <a:pt x="7" y="3"/>
                    <a:pt x="6" y="2"/>
                  </a:cubicBezTo>
                  <a:cubicBezTo>
                    <a:pt x="5" y="0"/>
                    <a:pt x="4" y="0"/>
                    <a:pt x="2" y="2"/>
                  </a:cubicBezTo>
                  <a:cubicBezTo>
                    <a:pt x="0" y="4"/>
                    <a:pt x="2" y="8"/>
                    <a:pt x="4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09" name="Freeform 106"/>
            <p:cNvSpPr>
              <a:spLocks noChangeArrowheads="1"/>
            </p:cNvSpPr>
            <p:nvPr/>
          </p:nvSpPr>
          <p:spPr bwMode="auto">
            <a:xfrm>
              <a:off x="4660142" y="2074762"/>
              <a:ext cx="21070" cy="14387"/>
            </a:xfrm>
            <a:custGeom>
              <a:avLst/>
              <a:gdLst>
                <a:gd name="T0" fmla="*/ 2147483647 w 11"/>
                <a:gd name="T1" fmla="*/ 2147483647 h 7"/>
                <a:gd name="T2" fmla="*/ 2147483647 w 11"/>
                <a:gd name="T3" fmla="*/ 0 h 7"/>
                <a:gd name="T4" fmla="*/ 2147483647 w 11"/>
                <a:gd name="T5" fmla="*/ 2147483647 h 7"/>
                <a:gd name="T6" fmla="*/ 2147483647 w 11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7"/>
                <a:gd name="T14" fmla="*/ 11 w 11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7">
                  <a:moveTo>
                    <a:pt x="6" y="6"/>
                  </a:moveTo>
                  <a:cubicBezTo>
                    <a:pt x="11" y="6"/>
                    <a:pt x="6" y="0"/>
                    <a:pt x="4" y="0"/>
                  </a:cubicBezTo>
                  <a:cubicBezTo>
                    <a:pt x="2" y="0"/>
                    <a:pt x="0" y="2"/>
                    <a:pt x="1" y="4"/>
                  </a:cubicBezTo>
                  <a:cubicBezTo>
                    <a:pt x="1" y="7"/>
                    <a:pt x="4" y="6"/>
                    <a:pt x="6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10" name="Freeform 107"/>
            <p:cNvSpPr>
              <a:spLocks noChangeArrowheads="1"/>
            </p:cNvSpPr>
            <p:nvPr/>
          </p:nvSpPr>
          <p:spPr bwMode="auto">
            <a:xfrm>
              <a:off x="4678200" y="2055578"/>
              <a:ext cx="19564" cy="17585"/>
            </a:xfrm>
            <a:custGeom>
              <a:avLst/>
              <a:gdLst>
                <a:gd name="T0" fmla="*/ 2147483647 w 10"/>
                <a:gd name="T1" fmla="*/ 2147483647 h 9"/>
                <a:gd name="T2" fmla="*/ 2147483647 w 10"/>
                <a:gd name="T3" fmla="*/ 2147483647 h 9"/>
                <a:gd name="T4" fmla="*/ 2147483647 w 10"/>
                <a:gd name="T5" fmla="*/ 2147483647 h 9"/>
                <a:gd name="T6" fmla="*/ 2147483647 w 10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9"/>
                <a:gd name="T14" fmla="*/ 10 w 10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9">
                  <a:moveTo>
                    <a:pt x="5" y="9"/>
                  </a:moveTo>
                  <a:cubicBezTo>
                    <a:pt x="10" y="9"/>
                    <a:pt x="7" y="2"/>
                    <a:pt x="6" y="1"/>
                  </a:cubicBezTo>
                  <a:cubicBezTo>
                    <a:pt x="6" y="0"/>
                    <a:pt x="3" y="4"/>
                    <a:pt x="1" y="6"/>
                  </a:cubicBezTo>
                  <a:cubicBezTo>
                    <a:pt x="0" y="8"/>
                    <a:pt x="4" y="9"/>
                    <a:pt x="5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11" name="Freeform 108"/>
            <p:cNvSpPr>
              <a:spLocks noChangeArrowheads="1"/>
            </p:cNvSpPr>
            <p:nvPr/>
          </p:nvSpPr>
          <p:spPr bwMode="auto">
            <a:xfrm>
              <a:off x="5194408" y="1999628"/>
              <a:ext cx="27090" cy="17585"/>
            </a:xfrm>
            <a:custGeom>
              <a:avLst/>
              <a:gdLst>
                <a:gd name="T0" fmla="*/ 2147483647 w 15"/>
                <a:gd name="T1" fmla="*/ 2147483647 h 9"/>
                <a:gd name="T2" fmla="*/ 0 w 15"/>
                <a:gd name="T3" fmla="*/ 2147483647 h 9"/>
                <a:gd name="T4" fmla="*/ 2147483647 w 15"/>
                <a:gd name="T5" fmla="*/ 2147483647 h 9"/>
                <a:gd name="T6" fmla="*/ 2147483647 w 15"/>
                <a:gd name="T7" fmla="*/ 2147483647 h 9"/>
                <a:gd name="T8" fmla="*/ 2147483647 w 15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9"/>
                <a:gd name="T17" fmla="*/ 15 w 1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9">
                  <a:moveTo>
                    <a:pt x="3" y="1"/>
                  </a:moveTo>
                  <a:cubicBezTo>
                    <a:pt x="1" y="1"/>
                    <a:pt x="0" y="4"/>
                    <a:pt x="0" y="6"/>
                  </a:cubicBezTo>
                  <a:cubicBezTo>
                    <a:pt x="0" y="9"/>
                    <a:pt x="10" y="8"/>
                    <a:pt x="12" y="8"/>
                  </a:cubicBezTo>
                  <a:cubicBezTo>
                    <a:pt x="15" y="8"/>
                    <a:pt x="12" y="4"/>
                    <a:pt x="11" y="2"/>
                  </a:cubicBezTo>
                  <a:cubicBezTo>
                    <a:pt x="10" y="0"/>
                    <a:pt x="5" y="1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12" name="Freeform 109"/>
            <p:cNvSpPr>
              <a:spLocks noChangeArrowheads="1"/>
            </p:cNvSpPr>
            <p:nvPr/>
          </p:nvSpPr>
          <p:spPr bwMode="auto">
            <a:xfrm>
              <a:off x="5653427" y="2041191"/>
              <a:ext cx="61704" cy="35168"/>
            </a:xfrm>
            <a:custGeom>
              <a:avLst/>
              <a:gdLst>
                <a:gd name="T0" fmla="*/ 2147483647 w 34"/>
                <a:gd name="T1" fmla="*/ 2147483647 h 18"/>
                <a:gd name="T2" fmla="*/ 2147483647 w 34"/>
                <a:gd name="T3" fmla="*/ 2147483647 h 18"/>
                <a:gd name="T4" fmla="*/ 2147483647 w 34"/>
                <a:gd name="T5" fmla="*/ 2147483647 h 18"/>
                <a:gd name="T6" fmla="*/ 2147483647 w 34"/>
                <a:gd name="T7" fmla="*/ 2147483647 h 18"/>
                <a:gd name="T8" fmla="*/ 2147483647 w 34"/>
                <a:gd name="T9" fmla="*/ 2147483647 h 18"/>
                <a:gd name="T10" fmla="*/ 2147483647 w 34"/>
                <a:gd name="T11" fmla="*/ 2147483647 h 18"/>
                <a:gd name="T12" fmla="*/ 2147483647 w 34"/>
                <a:gd name="T13" fmla="*/ 2147483647 h 18"/>
                <a:gd name="T14" fmla="*/ 2147483647 w 34"/>
                <a:gd name="T15" fmla="*/ 2147483647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18"/>
                <a:gd name="T26" fmla="*/ 34 w 34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18">
                  <a:moveTo>
                    <a:pt x="6" y="13"/>
                  </a:moveTo>
                  <a:cubicBezTo>
                    <a:pt x="9" y="13"/>
                    <a:pt x="26" y="16"/>
                    <a:pt x="31" y="17"/>
                  </a:cubicBezTo>
                  <a:cubicBezTo>
                    <a:pt x="34" y="18"/>
                    <a:pt x="28" y="7"/>
                    <a:pt x="24" y="4"/>
                  </a:cubicBezTo>
                  <a:cubicBezTo>
                    <a:pt x="21" y="1"/>
                    <a:pt x="17" y="1"/>
                    <a:pt x="14" y="1"/>
                  </a:cubicBezTo>
                  <a:cubicBezTo>
                    <a:pt x="11" y="0"/>
                    <a:pt x="9" y="1"/>
                    <a:pt x="8" y="1"/>
                  </a:cubicBezTo>
                  <a:cubicBezTo>
                    <a:pt x="6" y="1"/>
                    <a:pt x="5" y="5"/>
                    <a:pt x="6" y="7"/>
                  </a:cubicBezTo>
                  <a:cubicBezTo>
                    <a:pt x="6" y="9"/>
                    <a:pt x="2" y="11"/>
                    <a:pt x="1" y="13"/>
                  </a:cubicBezTo>
                  <a:cubicBezTo>
                    <a:pt x="0" y="15"/>
                    <a:pt x="4" y="13"/>
                    <a:pt x="6" y="1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13" name="Freeform 110"/>
            <p:cNvSpPr>
              <a:spLocks noChangeArrowheads="1"/>
            </p:cNvSpPr>
            <p:nvPr/>
          </p:nvSpPr>
          <p:spPr bwMode="auto">
            <a:xfrm>
              <a:off x="5644396" y="2025205"/>
              <a:ext cx="18060" cy="20781"/>
            </a:xfrm>
            <a:custGeom>
              <a:avLst/>
              <a:gdLst>
                <a:gd name="T0" fmla="*/ 2147483647 w 10"/>
                <a:gd name="T1" fmla="*/ 2147483647 h 10"/>
                <a:gd name="T2" fmla="*/ 2147483647 w 10"/>
                <a:gd name="T3" fmla="*/ 0 h 10"/>
                <a:gd name="T4" fmla="*/ 2147483647 w 10"/>
                <a:gd name="T5" fmla="*/ 2147483647 h 10"/>
                <a:gd name="T6" fmla="*/ 2147483647 w 10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0"/>
                <a:gd name="T14" fmla="*/ 10 w 10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0">
                  <a:moveTo>
                    <a:pt x="10" y="2"/>
                  </a:moveTo>
                  <a:cubicBezTo>
                    <a:pt x="10" y="1"/>
                    <a:pt x="7" y="0"/>
                    <a:pt x="5" y="0"/>
                  </a:cubicBezTo>
                  <a:cubicBezTo>
                    <a:pt x="3" y="0"/>
                    <a:pt x="0" y="6"/>
                    <a:pt x="4" y="8"/>
                  </a:cubicBezTo>
                  <a:cubicBezTo>
                    <a:pt x="9" y="10"/>
                    <a:pt x="10" y="3"/>
                    <a:pt x="10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14" name="Freeform 111"/>
            <p:cNvSpPr>
              <a:spLocks noChangeArrowheads="1"/>
            </p:cNvSpPr>
            <p:nvPr/>
          </p:nvSpPr>
          <p:spPr bwMode="auto">
            <a:xfrm>
              <a:off x="5578178" y="1924495"/>
              <a:ext cx="139963" cy="79928"/>
            </a:xfrm>
            <a:custGeom>
              <a:avLst/>
              <a:gdLst>
                <a:gd name="T0" fmla="*/ 2147483647 w 76"/>
                <a:gd name="T1" fmla="*/ 2147483647 h 41"/>
                <a:gd name="T2" fmla="*/ 2147483647 w 76"/>
                <a:gd name="T3" fmla="*/ 2147483647 h 41"/>
                <a:gd name="T4" fmla="*/ 2147483647 w 76"/>
                <a:gd name="T5" fmla="*/ 2147483647 h 41"/>
                <a:gd name="T6" fmla="*/ 2147483647 w 76"/>
                <a:gd name="T7" fmla="*/ 2147483647 h 41"/>
                <a:gd name="T8" fmla="*/ 2147483647 w 76"/>
                <a:gd name="T9" fmla="*/ 2147483647 h 41"/>
                <a:gd name="T10" fmla="*/ 2147483647 w 76"/>
                <a:gd name="T11" fmla="*/ 2147483647 h 41"/>
                <a:gd name="T12" fmla="*/ 2147483647 w 76"/>
                <a:gd name="T13" fmla="*/ 2147483647 h 41"/>
                <a:gd name="T14" fmla="*/ 2147483647 w 76"/>
                <a:gd name="T15" fmla="*/ 2147483647 h 41"/>
                <a:gd name="T16" fmla="*/ 2147483647 w 76"/>
                <a:gd name="T17" fmla="*/ 2147483647 h 41"/>
                <a:gd name="T18" fmla="*/ 2147483647 w 76"/>
                <a:gd name="T19" fmla="*/ 2147483647 h 41"/>
                <a:gd name="T20" fmla="*/ 2147483647 w 76"/>
                <a:gd name="T21" fmla="*/ 2147483647 h 41"/>
                <a:gd name="T22" fmla="*/ 2147483647 w 76"/>
                <a:gd name="T23" fmla="*/ 2147483647 h 41"/>
                <a:gd name="T24" fmla="*/ 2147483647 w 76"/>
                <a:gd name="T25" fmla="*/ 2147483647 h 41"/>
                <a:gd name="T26" fmla="*/ 2147483647 w 76"/>
                <a:gd name="T27" fmla="*/ 2147483647 h 41"/>
                <a:gd name="T28" fmla="*/ 2147483647 w 76"/>
                <a:gd name="T29" fmla="*/ 2147483647 h 41"/>
                <a:gd name="T30" fmla="*/ 2147483647 w 76"/>
                <a:gd name="T31" fmla="*/ 2147483647 h 41"/>
                <a:gd name="T32" fmla="*/ 2147483647 w 76"/>
                <a:gd name="T33" fmla="*/ 2147483647 h 41"/>
                <a:gd name="T34" fmla="*/ 2147483647 w 76"/>
                <a:gd name="T35" fmla="*/ 2147483647 h 41"/>
                <a:gd name="T36" fmla="*/ 2147483647 w 76"/>
                <a:gd name="T37" fmla="*/ 2147483647 h 41"/>
                <a:gd name="T38" fmla="*/ 2147483647 w 76"/>
                <a:gd name="T39" fmla="*/ 2147483647 h 41"/>
                <a:gd name="T40" fmla="*/ 2147483647 w 76"/>
                <a:gd name="T41" fmla="*/ 2147483647 h 41"/>
                <a:gd name="T42" fmla="*/ 2147483647 w 76"/>
                <a:gd name="T43" fmla="*/ 2147483647 h 41"/>
                <a:gd name="T44" fmla="*/ 2147483647 w 76"/>
                <a:gd name="T45" fmla="*/ 2147483647 h 41"/>
                <a:gd name="T46" fmla="*/ 2147483647 w 76"/>
                <a:gd name="T47" fmla="*/ 2147483647 h 41"/>
                <a:gd name="T48" fmla="*/ 2147483647 w 76"/>
                <a:gd name="T49" fmla="*/ 2147483647 h 41"/>
                <a:gd name="T50" fmla="*/ 2147483647 w 76"/>
                <a:gd name="T51" fmla="*/ 2147483647 h 41"/>
                <a:gd name="T52" fmla="*/ 2147483647 w 76"/>
                <a:gd name="T53" fmla="*/ 2147483647 h 41"/>
                <a:gd name="T54" fmla="*/ 2147483647 w 76"/>
                <a:gd name="T55" fmla="*/ 2147483647 h 41"/>
                <a:gd name="T56" fmla="*/ 2147483647 w 76"/>
                <a:gd name="T57" fmla="*/ 2147483647 h 41"/>
                <a:gd name="T58" fmla="*/ 2147483647 w 76"/>
                <a:gd name="T59" fmla="*/ 2147483647 h 41"/>
                <a:gd name="T60" fmla="*/ 2147483647 w 76"/>
                <a:gd name="T61" fmla="*/ 2147483647 h 41"/>
                <a:gd name="T62" fmla="*/ 2147483647 w 76"/>
                <a:gd name="T63" fmla="*/ 2147483647 h 41"/>
                <a:gd name="T64" fmla="*/ 2147483647 w 76"/>
                <a:gd name="T65" fmla="*/ 2147483647 h 41"/>
                <a:gd name="T66" fmla="*/ 2147483647 w 76"/>
                <a:gd name="T67" fmla="*/ 2147483647 h 41"/>
                <a:gd name="T68" fmla="*/ 2147483647 w 76"/>
                <a:gd name="T69" fmla="*/ 2147483647 h 41"/>
                <a:gd name="T70" fmla="*/ 2147483647 w 76"/>
                <a:gd name="T71" fmla="*/ 2147483647 h 41"/>
                <a:gd name="T72" fmla="*/ 2147483647 w 76"/>
                <a:gd name="T73" fmla="*/ 2147483647 h 41"/>
                <a:gd name="T74" fmla="*/ 2147483647 w 76"/>
                <a:gd name="T75" fmla="*/ 2147483647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"/>
                <a:gd name="T115" fmla="*/ 0 h 41"/>
                <a:gd name="T116" fmla="*/ 76 w 76"/>
                <a:gd name="T117" fmla="*/ 41 h 4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" h="41">
                  <a:moveTo>
                    <a:pt x="16" y="37"/>
                  </a:moveTo>
                  <a:cubicBezTo>
                    <a:pt x="18" y="40"/>
                    <a:pt x="21" y="41"/>
                    <a:pt x="25" y="41"/>
                  </a:cubicBezTo>
                  <a:cubicBezTo>
                    <a:pt x="29" y="41"/>
                    <a:pt x="28" y="39"/>
                    <a:pt x="28" y="36"/>
                  </a:cubicBezTo>
                  <a:cubicBezTo>
                    <a:pt x="27" y="34"/>
                    <a:pt x="27" y="33"/>
                    <a:pt x="29" y="32"/>
                  </a:cubicBezTo>
                  <a:cubicBezTo>
                    <a:pt x="30" y="32"/>
                    <a:pt x="31" y="34"/>
                    <a:pt x="34" y="35"/>
                  </a:cubicBezTo>
                  <a:cubicBezTo>
                    <a:pt x="36" y="35"/>
                    <a:pt x="43" y="35"/>
                    <a:pt x="46" y="33"/>
                  </a:cubicBezTo>
                  <a:cubicBezTo>
                    <a:pt x="50" y="32"/>
                    <a:pt x="49" y="32"/>
                    <a:pt x="49" y="33"/>
                  </a:cubicBezTo>
                  <a:cubicBezTo>
                    <a:pt x="49" y="34"/>
                    <a:pt x="51" y="36"/>
                    <a:pt x="53" y="36"/>
                  </a:cubicBezTo>
                  <a:cubicBezTo>
                    <a:pt x="55" y="35"/>
                    <a:pt x="62" y="35"/>
                    <a:pt x="63" y="35"/>
                  </a:cubicBezTo>
                  <a:cubicBezTo>
                    <a:pt x="64" y="34"/>
                    <a:pt x="63" y="34"/>
                    <a:pt x="58" y="32"/>
                  </a:cubicBezTo>
                  <a:cubicBezTo>
                    <a:pt x="52" y="30"/>
                    <a:pt x="48" y="22"/>
                    <a:pt x="47" y="21"/>
                  </a:cubicBezTo>
                  <a:cubicBezTo>
                    <a:pt x="46" y="20"/>
                    <a:pt x="45" y="16"/>
                    <a:pt x="46" y="16"/>
                  </a:cubicBezTo>
                  <a:cubicBezTo>
                    <a:pt x="47" y="15"/>
                    <a:pt x="51" y="14"/>
                    <a:pt x="53" y="15"/>
                  </a:cubicBezTo>
                  <a:cubicBezTo>
                    <a:pt x="54" y="16"/>
                    <a:pt x="52" y="19"/>
                    <a:pt x="51" y="20"/>
                  </a:cubicBezTo>
                  <a:cubicBezTo>
                    <a:pt x="51" y="22"/>
                    <a:pt x="55" y="28"/>
                    <a:pt x="57" y="29"/>
                  </a:cubicBezTo>
                  <a:cubicBezTo>
                    <a:pt x="60" y="31"/>
                    <a:pt x="64" y="31"/>
                    <a:pt x="66" y="32"/>
                  </a:cubicBezTo>
                  <a:cubicBezTo>
                    <a:pt x="68" y="33"/>
                    <a:pt x="70" y="29"/>
                    <a:pt x="72" y="28"/>
                  </a:cubicBezTo>
                  <a:cubicBezTo>
                    <a:pt x="73" y="26"/>
                    <a:pt x="71" y="22"/>
                    <a:pt x="70" y="21"/>
                  </a:cubicBezTo>
                  <a:cubicBezTo>
                    <a:pt x="70" y="20"/>
                    <a:pt x="73" y="19"/>
                    <a:pt x="75" y="18"/>
                  </a:cubicBezTo>
                  <a:cubicBezTo>
                    <a:pt x="76" y="18"/>
                    <a:pt x="66" y="14"/>
                    <a:pt x="63" y="12"/>
                  </a:cubicBezTo>
                  <a:cubicBezTo>
                    <a:pt x="59" y="10"/>
                    <a:pt x="55" y="11"/>
                    <a:pt x="52" y="11"/>
                  </a:cubicBezTo>
                  <a:cubicBezTo>
                    <a:pt x="49" y="11"/>
                    <a:pt x="47" y="8"/>
                    <a:pt x="43" y="6"/>
                  </a:cubicBezTo>
                  <a:cubicBezTo>
                    <a:pt x="40" y="4"/>
                    <a:pt x="39" y="3"/>
                    <a:pt x="37" y="2"/>
                  </a:cubicBezTo>
                  <a:cubicBezTo>
                    <a:pt x="34" y="1"/>
                    <a:pt x="38" y="4"/>
                    <a:pt x="36" y="5"/>
                  </a:cubicBezTo>
                  <a:cubicBezTo>
                    <a:pt x="34" y="6"/>
                    <a:pt x="35" y="9"/>
                    <a:pt x="36" y="12"/>
                  </a:cubicBezTo>
                  <a:cubicBezTo>
                    <a:pt x="36" y="15"/>
                    <a:pt x="37" y="15"/>
                    <a:pt x="35" y="16"/>
                  </a:cubicBezTo>
                  <a:cubicBezTo>
                    <a:pt x="33" y="16"/>
                    <a:pt x="32" y="13"/>
                    <a:pt x="32" y="12"/>
                  </a:cubicBezTo>
                  <a:cubicBezTo>
                    <a:pt x="31" y="10"/>
                    <a:pt x="30" y="11"/>
                    <a:pt x="27" y="11"/>
                  </a:cubicBezTo>
                  <a:cubicBezTo>
                    <a:pt x="25" y="12"/>
                    <a:pt x="24" y="9"/>
                    <a:pt x="23" y="8"/>
                  </a:cubicBezTo>
                  <a:cubicBezTo>
                    <a:pt x="23" y="7"/>
                    <a:pt x="20" y="5"/>
                    <a:pt x="17" y="3"/>
                  </a:cubicBezTo>
                  <a:cubicBezTo>
                    <a:pt x="14" y="0"/>
                    <a:pt x="13" y="1"/>
                    <a:pt x="11" y="3"/>
                  </a:cubicBezTo>
                  <a:cubicBezTo>
                    <a:pt x="9" y="4"/>
                    <a:pt x="4" y="6"/>
                    <a:pt x="3" y="7"/>
                  </a:cubicBezTo>
                  <a:cubicBezTo>
                    <a:pt x="2" y="8"/>
                    <a:pt x="4" y="10"/>
                    <a:pt x="4" y="12"/>
                  </a:cubicBezTo>
                  <a:cubicBezTo>
                    <a:pt x="5" y="15"/>
                    <a:pt x="4" y="12"/>
                    <a:pt x="3" y="14"/>
                  </a:cubicBezTo>
                  <a:cubicBezTo>
                    <a:pt x="1" y="15"/>
                    <a:pt x="6" y="21"/>
                    <a:pt x="6" y="23"/>
                  </a:cubicBezTo>
                  <a:cubicBezTo>
                    <a:pt x="7" y="24"/>
                    <a:pt x="4" y="22"/>
                    <a:pt x="2" y="23"/>
                  </a:cubicBezTo>
                  <a:cubicBezTo>
                    <a:pt x="0" y="24"/>
                    <a:pt x="4" y="28"/>
                    <a:pt x="8" y="30"/>
                  </a:cubicBezTo>
                  <a:cubicBezTo>
                    <a:pt x="11" y="33"/>
                    <a:pt x="14" y="34"/>
                    <a:pt x="16" y="3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15" name="Freeform 112"/>
            <p:cNvSpPr>
              <a:spLocks noChangeArrowheads="1"/>
            </p:cNvSpPr>
            <p:nvPr/>
          </p:nvSpPr>
          <p:spPr bwMode="auto">
            <a:xfrm>
              <a:off x="5728676" y="1962861"/>
              <a:ext cx="79763" cy="41562"/>
            </a:xfrm>
            <a:custGeom>
              <a:avLst/>
              <a:gdLst>
                <a:gd name="T0" fmla="*/ 2147483647 w 43"/>
                <a:gd name="T1" fmla="*/ 2147483647 h 21"/>
                <a:gd name="T2" fmla="*/ 2147483647 w 43"/>
                <a:gd name="T3" fmla="*/ 2147483647 h 21"/>
                <a:gd name="T4" fmla="*/ 2147483647 w 43"/>
                <a:gd name="T5" fmla="*/ 2147483647 h 21"/>
                <a:gd name="T6" fmla="*/ 2147483647 w 43"/>
                <a:gd name="T7" fmla="*/ 2147483647 h 21"/>
                <a:gd name="T8" fmla="*/ 2147483647 w 43"/>
                <a:gd name="T9" fmla="*/ 2147483647 h 21"/>
                <a:gd name="T10" fmla="*/ 2147483647 w 43"/>
                <a:gd name="T11" fmla="*/ 2147483647 h 21"/>
                <a:gd name="T12" fmla="*/ 2147483647 w 43"/>
                <a:gd name="T13" fmla="*/ 2147483647 h 21"/>
                <a:gd name="T14" fmla="*/ 2147483647 w 43"/>
                <a:gd name="T15" fmla="*/ 2147483647 h 21"/>
                <a:gd name="T16" fmla="*/ 2147483647 w 43"/>
                <a:gd name="T17" fmla="*/ 2147483647 h 21"/>
                <a:gd name="T18" fmla="*/ 2147483647 w 43"/>
                <a:gd name="T19" fmla="*/ 2147483647 h 21"/>
                <a:gd name="T20" fmla="*/ 2147483647 w 43"/>
                <a:gd name="T21" fmla="*/ 2147483647 h 21"/>
                <a:gd name="T22" fmla="*/ 2147483647 w 43"/>
                <a:gd name="T23" fmla="*/ 2147483647 h 21"/>
                <a:gd name="T24" fmla="*/ 2147483647 w 43"/>
                <a:gd name="T25" fmla="*/ 0 h 21"/>
                <a:gd name="T26" fmla="*/ 2147483647 w 43"/>
                <a:gd name="T27" fmla="*/ 2147483647 h 21"/>
                <a:gd name="T28" fmla="*/ 2147483647 w 43"/>
                <a:gd name="T29" fmla="*/ 2147483647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3"/>
                <a:gd name="T46" fmla="*/ 0 h 21"/>
                <a:gd name="T47" fmla="*/ 43 w 43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3" h="21">
                  <a:moveTo>
                    <a:pt x="13" y="12"/>
                  </a:moveTo>
                  <a:cubicBezTo>
                    <a:pt x="15" y="12"/>
                    <a:pt x="21" y="17"/>
                    <a:pt x="24" y="17"/>
                  </a:cubicBezTo>
                  <a:cubicBezTo>
                    <a:pt x="28" y="18"/>
                    <a:pt x="28" y="20"/>
                    <a:pt x="30" y="20"/>
                  </a:cubicBezTo>
                  <a:cubicBezTo>
                    <a:pt x="32" y="21"/>
                    <a:pt x="31" y="19"/>
                    <a:pt x="32" y="18"/>
                  </a:cubicBezTo>
                  <a:cubicBezTo>
                    <a:pt x="33" y="18"/>
                    <a:pt x="34" y="20"/>
                    <a:pt x="37" y="20"/>
                  </a:cubicBezTo>
                  <a:cubicBezTo>
                    <a:pt x="39" y="19"/>
                    <a:pt x="42" y="15"/>
                    <a:pt x="42" y="13"/>
                  </a:cubicBezTo>
                  <a:cubicBezTo>
                    <a:pt x="43" y="12"/>
                    <a:pt x="41" y="10"/>
                    <a:pt x="39" y="10"/>
                  </a:cubicBezTo>
                  <a:cubicBezTo>
                    <a:pt x="37" y="10"/>
                    <a:pt x="34" y="8"/>
                    <a:pt x="28" y="6"/>
                  </a:cubicBezTo>
                  <a:cubicBezTo>
                    <a:pt x="23" y="4"/>
                    <a:pt x="25" y="7"/>
                    <a:pt x="22" y="7"/>
                  </a:cubicBezTo>
                  <a:cubicBezTo>
                    <a:pt x="19" y="7"/>
                    <a:pt x="20" y="6"/>
                    <a:pt x="21" y="4"/>
                  </a:cubicBezTo>
                  <a:cubicBezTo>
                    <a:pt x="22" y="2"/>
                    <a:pt x="20" y="3"/>
                    <a:pt x="16" y="3"/>
                  </a:cubicBezTo>
                  <a:cubicBezTo>
                    <a:pt x="12" y="3"/>
                    <a:pt x="12" y="3"/>
                    <a:pt x="8" y="3"/>
                  </a:cubicBez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5" y="5"/>
                    <a:pt x="7" y="6"/>
                  </a:cubicBezTo>
                  <a:cubicBezTo>
                    <a:pt x="9" y="8"/>
                    <a:pt x="12" y="12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16" name="Freeform 113"/>
            <p:cNvSpPr>
              <a:spLocks noChangeArrowheads="1"/>
            </p:cNvSpPr>
            <p:nvPr/>
          </p:nvSpPr>
          <p:spPr bwMode="auto">
            <a:xfrm>
              <a:off x="5570653" y="2025205"/>
              <a:ext cx="21070" cy="20781"/>
            </a:xfrm>
            <a:custGeom>
              <a:avLst/>
              <a:gdLst>
                <a:gd name="T0" fmla="*/ 2147483647 w 12"/>
                <a:gd name="T1" fmla="*/ 2147483647 h 10"/>
                <a:gd name="T2" fmla="*/ 2147483647 w 12"/>
                <a:gd name="T3" fmla="*/ 0 h 10"/>
                <a:gd name="T4" fmla="*/ 2147483647 w 12"/>
                <a:gd name="T5" fmla="*/ 2147483647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10" y="10"/>
                  </a:moveTo>
                  <a:cubicBezTo>
                    <a:pt x="12" y="10"/>
                    <a:pt x="5" y="0"/>
                    <a:pt x="3" y="0"/>
                  </a:cubicBezTo>
                  <a:cubicBezTo>
                    <a:pt x="0" y="0"/>
                    <a:pt x="5" y="10"/>
                    <a:pt x="10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17" name="Freeform 114"/>
            <p:cNvSpPr>
              <a:spLocks noChangeArrowheads="1"/>
            </p:cNvSpPr>
            <p:nvPr/>
          </p:nvSpPr>
          <p:spPr bwMode="auto">
            <a:xfrm>
              <a:off x="6150069" y="2212238"/>
              <a:ext cx="21070" cy="20781"/>
            </a:xfrm>
            <a:custGeom>
              <a:avLst/>
              <a:gdLst>
                <a:gd name="T0" fmla="*/ 2147483647 w 11"/>
                <a:gd name="T1" fmla="*/ 2147483647 h 11"/>
                <a:gd name="T2" fmla="*/ 2147483647 w 11"/>
                <a:gd name="T3" fmla="*/ 2147483647 h 11"/>
                <a:gd name="T4" fmla="*/ 2147483647 w 11"/>
                <a:gd name="T5" fmla="*/ 2147483647 h 11"/>
                <a:gd name="T6" fmla="*/ 2147483647 w 11"/>
                <a:gd name="T7" fmla="*/ 2147483647 h 11"/>
                <a:gd name="T8" fmla="*/ 2147483647 w 11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8" y="10"/>
                  </a:moveTo>
                  <a:cubicBezTo>
                    <a:pt x="11" y="11"/>
                    <a:pt x="10" y="3"/>
                    <a:pt x="11" y="1"/>
                  </a:cubicBezTo>
                  <a:cubicBezTo>
                    <a:pt x="11" y="0"/>
                    <a:pt x="7" y="1"/>
                    <a:pt x="3" y="1"/>
                  </a:cubicBezTo>
                  <a:cubicBezTo>
                    <a:pt x="0" y="1"/>
                    <a:pt x="0" y="2"/>
                    <a:pt x="2" y="3"/>
                  </a:cubicBezTo>
                  <a:cubicBezTo>
                    <a:pt x="3" y="4"/>
                    <a:pt x="5" y="9"/>
                    <a:pt x="8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18" name="Freeform 115"/>
            <p:cNvSpPr>
              <a:spLocks noChangeArrowheads="1"/>
            </p:cNvSpPr>
            <p:nvPr/>
          </p:nvSpPr>
          <p:spPr bwMode="auto">
            <a:xfrm>
              <a:off x="6312607" y="2154690"/>
              <a:ext cx="55685" cy="17585"/>
            </a:xfrm>
            <a:custGeom>
              <a:avLst/>
              <a:gdLst>
                <a:gd name="T0" fmla="*/ 2147483647 w 30"/>
                <a:gd name="T1" fmla="*/ 2147483647 h 9"/>
                <a:gd name="T2" fmla="*/ 2147483647 w 30"/>
                <a:gd name="T3" fmla="*/ 2147483647 h 9"/>
                <a:gd name="T4" fmla="*/ 2147483647 w 30"/>
                <a:gd name="T5" fmla="*/ 2147483647 h 9"/>
                <a:gd name="T6" fmla="*/ 2147483647 w 30"/>
                <a:gd name="T7" fmla="*/ 2147483647 h 9"/>
                <a:gd name="T8" fmla="*/ 2147483647 w 30"/>
                <a:gd name="T9" fmla="*/ 2147483647 h 9"/>
                <a:gd name="T10" fmla="*/ 2147483647 w 30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9"/>
                <a:gd name="T20" fmla="*/ 30 w 30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9">
                  <a:moveTo>
                    <a:pt x="8" y="7"/>
                  </a:moveTo>
                  <a:cubicBezTo>
                    <a:pt x="13" y="9"/>
                    <a:pt x="23" y="8"/>
                    <a:pt x="26" y="8"/>
                  </a:cubicBezTo>
                  <a:cubicBezTo>
                    <a:pt x="30" y="8"/>
                    <a:pt x="30" y="5"/>
                    <a:pt x="29" y="4"/>
                  </a:cubicBezTo>
                  <a:cubicBezTo>
                    <a:pt x="29" y="2"/>
                    <a:pt x="24" y="4"/>
                    <a:pt x="18" y="2"/>
                  </a:cubicBezTo>
                  <a:cubicBezTo>
                    <a:pt x="11" y="0"/>
                    <a:pt x="9" y="1"/>
                    <a:pt x="5" y="2"/>
                  </a:cubicBezTo>
                  <a:cubicBezTo>
                    <a:pt x="0" y="4"/>
                    <a:pt x="3" y="5"/>
                    <a:pt x="8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19" name="Freeform 116"/>
            <p:cNvSpPr>
              <a:spLocks noChangeArrowheads="1"/>
            </p:cNvSpPr>
            <p:nvPr/>
          </p:nvSpPr>
          <p:spPr bwMode="auto">
            <a:xfrm>
              <a:off x="4246272" y="2050783"/>
              <a:ext cx="99329" cy="134280"/>
            </a:xfrm>
            <a:custGeom>
              <a:avLst/>
              <a:gdLst>
                <a:gd name="T0" fmla="*/ 2147483647 w 54"/>
                <a:gd name="T1" fmla="*/ 2147483647 h 68"/>
                <a:gd name="T2" fmla="*/ 2147483647 w 54"/>
                <a:gd name="T3" fmla="*/ 2147483647 h 68"/>
                <a:gd name="T4" fmla="*/ 2147483647 w 54"/>
                <a:gd name="T5" fmla="*/ 2147483647 h 68"/>
                <a:gd name="T6" fmla="*/ 2147483647 w 54"/>
                <a:gd name="T7" fmla="*/ 2147483647 h 68"/>
                <a:gd name="T8" fmla="*/ 2147483647 w 54"/>
                <a:gd name="T9" fmla="*/ 2147483647 h 68"/>
                <a:gd name="T10" fmla="*/ 2147483647 w 54"/>
                <a:gd name="T11" fmla="*/ 2147483647 h 68"/>
                <a:gd name="T12" fmla="*/ 2147483647 w 54"/>
                <a:gd name="T13" fmla="*/ 2147483647 h 68"/>
                <a:gd name="T14" fmla="*/ 2147483647 w 54"/>
                <a:gd name="T15" fmla="*/ 2147483647 h 68"/>
                <a:gd name="T16" fmla="*/ 2147483647 w 54"/>
                <a:gd name="T17" fmla="*/ 2147483647 h 68"/>
                <a:gd name="T18" fmla="*/ 2147483647 w 54"/>
                <a:gd name="T19" fmla="*/ 2147483647 h 68"/>
                <a:gd name="T20" fmla="*/ 2147483647 w 54"/>
                <a:gd name="T21" fmla="*/ 2147483647 h 68"/>
                <a:gd name="T22" fmla="*/ 2147483647 w 54"/>
                <a:gd name="T23" fmla="*/ 2147483647 h 68"/>
                <a:gd name="T24" fmla="*/ 2147483647 w 54"/>
                <a:gd name="T25" fmla="*/ 2147483647 h 68"/>
                <a:gd name="T26" fmla="*/ 2147483647 w 54"/>
                <a:gd name="T27" fmla="*/ 2147483647 h 68"/>
                <a:gd name="T28" fmla="*/ 2147483647 w 54"/>
                <a:gd name="T29" fmla="*/ 2147483647 h 68"/>
                <a:gd name="T30" fmla="*/ 2147483647 w 54"/>
                <a:gd name="T31" fmla="*/ 2147483647 h 68"/>
                <a:gd name="T32" fmla="*/ 2147483647 w 54"/>
                <a:gd name="T33" fmla="*/ 2147483647 h 68"/>
                <a:gd name="T34" fmla="*/ 2147483647 w 54"/>
                <a:gd name="T35" fmla="*/ 2147483647 h 68"/>
                <a:gd name="T36" fmla="*/ 2147483647 w 54"/>
                <a:gd name="T37" fmla="*/ 2147483647 h 68"/>
                <a:gd name="T38" fmla="*/ 2147483647 w 54"/>
                <a:gd name="T39" fmla="*/ 2147483647 h 68"/>
                <a:gd name="T40" fmla="*/ 2147483647 w 54"/>
                <a:gd name="T41" fmla="*/ 2147483647 h 68"/>
                <a:gd name="T42" fmla="*/ 2147483647 w 54"/>
                <a:gd name="T43" fmla="*/ 2147483647 h 68"/>
                <a:gd name="T44" fmla="*/ 2147483647 w 54"/>
                <a:gd name="T45" fmla="*/ 2147483647 h 68"/>
                <a:gd name="T46" fmla="*/ 2147483647 w 54"/>
                <a:gd name="T47" fmla="*/ 2147483647 h 68"/>
                <a:gd name="T48" fmla="*/ 2147483647 w 54"/>
                <a:gd name="T49" fmla="*/ 2147483647 h 68"/>
                <a:gd name="T50" fmla="*/ 2147483647 w 54"/>
                <a:gd name="T51" fmla="*/ 2147483647 h 68"/>
                <a:gd name="T52" fmla="*/ 2147483647 w 54"/>
                <a:gd name="T53" fmla="*/ 2147483647 h 68"/>
                <a:gd name="T54" fmla="*/ 2147483647 w 54"/>
                <a:gd name="T55" fmla="*/ 2147483647 h 68"/>
                <a:gd name="T56" fmla="*/ 2147483647 w 54"/>
                <a:gd name="T57" fmla="*/ 2147483647 h 68"/>
                <a:gd name="T58" fmla="*/ 2147483647 w 54"/>
                <a:gd name="T59" fmla="*/ 2147483647 h 68"/>
                <a:gd name="T60" fmla="*/ 2147483647 w 54"/>
                <a:gd name="T61" fmla="*/ 2147483647 h 68"/>
                <a:gd name="T62" fmla="*/ 2147483647 w 54"/>
                <a:gd name="T63" fmla="*/ 2147483647 h 68"/>
                <a:gd name="T64" fmla="*/ 2147483647 w 54"/>
                <a:gd name="T65" fmla="*/ 2147483647 h 68"/>
                <a:gd name="T66" fmla="*/ 2147483647 w 54"/>
                <a:gd name="T67" fmla="*/ 0 h 68"/>
                <a:gd name="T68" fmla="*/ 2147483647 w 54"/>
                <a:gd name="T69" fmla="*/ 2147483647 h 68"/>
                <a:gd name="T70" fmla="*/ 2147483647 w 54"/>
                <a:gd name="T71" fmla="*/ 2147483647 h 68"/>
                <a:gd name="T72" fmla="*/ 2147483647 w 54"/>
                <a:gd name="T73" fmla="*/ 2147483647 h 68"/>
                <a:gd name="T74" fmla="*/ 2147483647 w 54"/>
                <a:gd name="T75" fmla="*/ 2147483647 h 68"/>
                <a:gd name="T76" fmla="*/ 2147483647 w 54"/>
                <a:gd name="T77" fmla="*/ 2147483647 h 68"/>
                <a:gd name="T78" fmla="*/ 2147483647 w 54"/>
                <a:gd name="T79" fmla="*/ 2147483647 h 68"/>
                <a:gd name="T80" fmla="*/ 2147483647 w 54"/>
                <a:gd name="T81" fmla="*/ 2147483647 h 68"/>
                <a:gd name="T82" fmla="*/ 2147483647 w 54"/>
                <a:gd name="T83" fmla="*/ 2147483647 h 68"/>
                <a:gd name="T84" fmla="*/ 2147483647 w 54"/>
                <a:gd name="T85" fmla="*/ 2147483647 h 68"/>
                <a:gd name="T86" fmla="*/ 2147483647 w 54"/>
                <a:gd name="T87" fmla="*/ 2147483647 h 68"/>
                <a:gd name="T88" fmla="*/ 2147483647 w 54"/>
                <a:gd name="T89" fmla="*/ 2147483647 h 68"/>
                <a:gd name="T90" fmla="*/ 2147483647 w 54"/>
                <a:gd name="T91" fmla="*/ 2147483647 h 68"/>
                <a:gd name="T92" fmla="*/ 2147483647 w 54"/>
                <a:gd name="T93" fmla="*/ 2147483647 h 68"/>
                <a:gd name="T94" fmla="*/ 2147483647 w 54"/>
                <a:gd name="T95" fmla="*/ 2147483647 h 68"/>
                <a:gd name="T96" fmla="*/ 0 w 54"/>
                <a:gd name="T97" fmla="*/ 2147483647 h 68"/>
                <a:gd name="T98" fmla="*/ 2147483647 w 54"/>
                <a:gd name="T99" fmla="*/ 2147483647 h 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"/>
                <a:gd name="T151" fmla="*/ 0 h 68"/>
                <a:gd name="T152" fmla="*/ 54 w 54"/>
                <a:gd name="T153" fmla="*/ 68 h 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" h="68">
                  <a:moveTo>
                    <a:pt x="4" y="47"/>
                  </a:moveTo>
                  <a:cubicBezTo>
                    <a:pt x="5" y="48"/>
                    <a:pt x="10" y="49"/>
                    <a:pt x="12" y="49"/>
                  </a:cubicBezTo>
                  <a:cubicBezTo>
                    <a:pt x="13" y="49"/>
                    <a:pt x="12" y="49"/>
                    <a:pt x="14" y="50"/>
                  </a:cubicBezTo>
                  <a:cubicBezTo>
                    <a:pt x="15" y="51"/>
                    <a:pt x="16" y="51"/>
                    <a:pt x="17" y="50"/>
                  </a:cubicBezTo>
                  <a:cubicBezTo>
                    <a:pt x="18" y="48"/>
                    <a:pt x="18" y="51"/>
                    <a:pt x="20" y="52"/>
                  </a:cubicBezTo>
                  <a:cubicBezTo>
                    <a:pt x="21" y="53"/>
                    <a:pt x="19" y="55"/>
                    <a:pt x="20" y="56"/>
                  </a:cubicBezTo>
                  <a:cubicBezTo>
                    <a:pt x="22" y="58"/>
                    <a:pt x="19" y="60"/>
                    <a:pt x="19" y="61"/>
                  </a:cubicBezTo>
                  <a:cubicBezTo>
                    <a:pt x="19" y="63"/>
                    <a:pt x="29" y="64"/>
                    <a:pt x="31" y="64"/>
                  </a:cubicBezTo>
                  <a:cubicBezTo>
                    <a:pt x="32" y="64"/>
                    <a:pt x="34" y="65"/>
                    <a:pt x="36" y="65"/>
                  </a:cubicBezTo>
                  <a:cubicBezTo>
                    <a:pt x="37" y="66"/>
                    <a:pt x="37" y="64"/>
                    <a:pt x="38" y="64"/>
                  </a:cubicBezTo>
                  <a:cubicBezTo>
                    <a:pt x="38" y="64"/>
                    <a:pt x="41" y="67"/>
                    <a:pt x="42" y="67"/>
                  </a:cubicBezTo>
                  <a:cubicBezTo>
                    <a:pt x="43" y="68"/>
                    <a:pt x="45" y="66"/>
                    <a:pt x="45" y="66"/>
                  </a:cubicBezTo>
                  <a:cubicBezTo>
                    <a:pt x="45" y="66"/>
                    <a:pt x="48" y="67"/>
                    <a:pt x="49" y="67"/>
                  </a:cubicBezTo>
                  <a:cubicBezTo>
                    <a:pt x="50" y="66"/>
                    <a:pt x="51" y="66"/>
                    <a:pt x="53" y="66"/>
                  </a:cubicBezTo>
                  <a:cubicBezTo>
                    <a:pt x="54" y="65"/>
                    <a:pt x="53" y="62"/>
                    <a:pt x="52" y="63"/>
                  </a:cubicBezTo>
                  <a:cubicBezTo>
                    <a:pt x="52" y="63"/>
                    <a:pt x="51" y="62"/>
                    <a:pt x="51" y="61"/>
                  </a:cubicBezTo>
                  <a:cubicBezTo>
                    <a:pt x="50" y="60"/>
                    <a:pt x="48" y="60"/>
                    <a:pt x="47" y="59"/>
                  </a:cubicBezTo>
                  <a:cubicBezTo>
                    <a:pt x="46" y="57"/>
                    <a:pt x="42" y="55"/>
                    <a:pt x="42" y="54"/>
                  </a:cubicBezTo>
                  <a:cubicBezTo>
                    <a:pt x="42" y="53"/>
                    <a:pt x="40" y="51"/>
                    <a:pt x="40" y="50"/>
                  </a:cubicBezTo>
                  <a:cubicBezTo>
                    <a:pt x="41" y="49"/>
                    <a:pt x="36" y="45"/>
                    <a:pt x="36" y="44"/>
                  </a:cubicBezTo>
                  <a:cubicBezTo>
                    <a:pt x="36" y="43"/>
                    <a:pt x="34" y="40"/>
                    <a:pt x="34" y="38"/>
                  </a:cubicBezTo>
                  <a:cubicBezTo>
                    <a:pt x="33" y="37"/>
                    <a:pt x="35" y="35"/>
                    <a:pt x="36" y="33"/>
                  </a:cubicBezTo>
                  <a:cubicBezTo>
                    <a:pt x="37" y="32"/>
                    <a:pt x="35" y="31"/>
                    <a:pt x="34" y="31"/>
                  </a:cubicBezTo>
                  <a:cubicBezTo>
                    <a:pt x="32" y="31"/>
                    <a:pt x="33" y="28"/>
                    <a:pt x="33" y="26"/>
                  </a:cubicBezTo>
                  <a:cubicBezTo>
                    <a:pt x="33" y="24"/>
                    <a:pt x="32" y="24"/>
                    <a:pt x="33" y="23"/>
                  </a:cubicBezTo>
                  <a:cubicBezTo>
                    <a:pt x="33" y="23"/>
                    <a:pt x="36" y="19"/>
                    <a:pt x="36" y="18"/>
                  </a:cubicBezTo>
                  <a:cubicBezTo>
                    <a:pt x="36" y="18"/>
                    <a:pt x="35" y="16"/>
                    <a:pt x="35" y="15"/>
                  </a:cubicBezTo>
                  <a:cubicBezTo>
                    <a:pt x="35" y="13"/>
                    <a:pt x="38" y="15"/>
                    <a:pt x="39" y="15"/>
                  </a:cubicBezTo>
                  <a:cubicBezTo>
                    <a:pt x="41" y="16"/>
                    <a:pt x="39" y="13"/>
                    <a:pt x="39" y="12"/>
                  </a:cubicBezTo>
                  <a:cubicBezTo>
                    <a:pt x="39" y="12"/>
                    <a:pt x="41" y="11"/>
                    <a:pt x="42" y="10"/>
                  </a:cubicBezTo>
                  <a:cubicBezTo>
                    <a:pt x="42" y="10"/>
                    <a:pt x="42" y="6"/>
                    <a:pt x="42" y="5"/>
                  </a:cubicBezTo>
                  <a:cubicBezTo>
                    <a:pt x="41" y="5"/>
                    <a:pt x="39" y="5"/>
                    <a:pt x="37" y="4"/>
                  </a:cubicBezTo>
                  <a:cubicBezTo>
                    <a:pt x="35" y="3"/>
                    <a:pt x="34" y="2"/>
                    <a:pt x="32" y="2"/>
                  </a:cubicBez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7" y="2"/>
                    <a:pt x="27" y="3"/>
                  </a:cubicBezTo>
                  <a:cubicBezTo>
                    <a:pt x="27" y="4"/>
                    <a:pt x="22" y="2"/>
                    <a:pt x="20" y="3"/>
                  </a:cubicBezTo>
                  <a:cubicBezTo>
                    <a:pt x="18" y="3"/>
                    <a:pt x="19" y="9"/>
                    <a:pt x="18" y="10"/>
                  </a:cubicBezTo>
                  <a:cubicBezTo>
                    <a:pt x="17" y="12"/>
                    <a:pt x="14" y="10"/>
                    <a:pt x="13" y="11"/>
                  </a:cubicBezTo>
                  <a:cubicBezTo>
                    <a:pt x="11" y="11"/>
                    <a:pt x="12" y="13"/>
                    <a:pt x="12" y="14"/>
                  </a:cubicBezTo>
                  <a:cubicBezTo>
                    <a:pt x="12" y="15"/>
                    <a:pt x="11" y="15"/>
                    <a:pt x="8" y="15"/>
                  </a:cubicBezTo>
                  <a:cubicBezTo>
                    <a:pt x="6" y="15"/>
                    <a:pt x="6" y="16"/>
                    <a:pt x="8" y="18"/>
                  </a:cubicBezTo>
                  <a:cubicBezTo>
                    <a:pt x="10" y="20"/>
                    <a:pt x="11" y="19"/>
                    <a:pt x="13" y="19"/>
                  </a:cubicBezTo>
                  <a:cubicBezTo>
                    <a:pt x="14" y="19"/>
                    <a:pt x="12" y="21"/>
                    <a:pt x="11" y="22"/>
                  </a:cubicBezTo>
                  <a:cubicBezTo>
                    <a:pt x="10" y="23"/>
                    <a:pt x="8" y="28"/>
                    <a:pt x="8" y="30"/>
                  </a:cubicBezTo>
                  <a:cubicBezTo>
                    <a:pt x="9" y="32"/>
                    <a:pt x="10" y="32"/>
                    <a:pt x="10" y="33"/>
                  </a:cubicBezTo>
                  <a:cubicBezTo>
                    <a:pt x="10" y="34"/>
                    <a:pt x="9" y="33"/>
                    <a:pt x="6" y="32"/>
                  </a:cubicBezTo>
                  <a:cubicBezTo>
                    <a:pt x="4" y="31"/>
                    <a:pt x="6" y="32"/>
                    <a:pt x="4" y="33"/>
                  </a:cubicBezTo>
                  <a:cubicBezTo>
                    <a:pt x="3" y="34"/>
                    <a:pt x="4" y="34"/>
                    <a:pt x="2" y="34"/>
                  </a:cubicBezTo>
                  <a:cubicBezTo>
                    <a:pt x="1" y="34"/>
                    <a:pt x="0" y="40"/>
                    <a:pt x="0" y="42"/>
                  </a:cubicBezTo>
                  <a:cubicBezTo>
                    <a:pt x="0" y="44"/>
                    <a:pt x="3" y="46"/>
                    <a:pt x="4" y="4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20" name="Freeform 117"/>
            <p:cNvSpPr>
              <a:spLocks noChangeArrowheads="1"/>
            </p:cNvSpPr>
            <p:nvPr/>
          </p:nvSpPr>
          <p:spPr bwMode="auto">
            <a:xfrm>
              <a:off x="4261321" y="2153091"/>
              <a:ext cx="13545" cy="15986"/>
            </a:xfrm>
            <a:custGeom>
              <a:avLst/>
              <a:gdLst>
                <a:gd name="T0" fmla="*/ 2147483647 w 8"/>
                <a:gd name="T1" fmla="*/ 0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2" y="0"/>
                  </a:moveTo>
                  <a:cubicBezTo>
                    <a:pt x="0" y="0"/>
                    <a:pt x="0" y="2"/>
                    <a:pt x="2" y="3"/>
                  </a:cubicBezTo>
                  <a:cubicBezTo>
                    <a:pt x="4" y="4"/>
                    <a:pt x="4" y="8"/>
                    <a:pt x="7" y="8"/>
                  </a:cubicBezTo>
                  <a:cubicBezTo>
                    <a:pt x="8" y="7"/>
                    <a:pt x="6" y="3"/>
                    <a:pt x="6" y="2"/>
                  </a:cubicBezTo>
                  <a:cubicBezTo>
                    <a:pt x="6" y="1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21" name="Freeform 118"/>
            <p:cNvSpPr>
              <a:spLocks noChangeArrowheads="1"/>
            </p:cNvSpPr>
            <p:nvPr/>
          </p:nvSpPr>
          <p:spPr bwMode="auto">
            <a:xfrm>
              <a:off x="4267341" y="1865348"/>
              <a:ext cx="242302" cy="191829"/>
            </a:xfrm>
            <a:custGeom>
              <a:avLst/>
              <a:gdLst>
                <a:gd name="T0" fmla="*/ 2147483647 w 131"/>
                <a:gd name="T1" fmla="*/ 2147483647 h 98"/>
                <a:gd name="T2" fmla="*/ 2147483647 w 131"/>
                <a:gd name="T3" fmla="*/ 2147483647 h 98"/>
                <a:gd name="T4" fmla="*/ 2147483647 w 131"/>
                <a:gd name="T5" fmla="*/ 2147483647 h 98"/>
                <a:gd name="T6" fmla="*/ 2147483647 w 131"/>
                <a:gd name="T7" fmla="*/ 2147483647 h 98"/>
                <a:gd name="T8" fmla="*/ 2147483647 w 131"/>
                <a:gd name="T9" fmla="*/ 2147483647 h 98"/>
                <a:gd name="T10" fmla="*/ 2147483647 w 131"/>
                <a:gd name="T11" fmla="*/ 2147483647 h 98"/>
                <a:gd name="T12" fmla="*/ 2147483647 w 131"/>
                <a:gd name="T13" fmla="*/ 2147483647 h 98"/>
                <a:gd name="T14" fmla="*/ 2147483647 w 131"/>
                <a:gd name="T15" fmla="*/ 2147483647 h 98"/>
                <a:gd name="T16" fmla="*/ 2147483647 w 131"/>
                <a:gd name="T17" fmla="*/ 2147483647 h 98"/>
                <a:gd name="T18" fmla="*/ 2147483647 w 131"/>
                <a:gd name="T19" fmla="*/ 2147483647 h 98"/>
                <a:gd name="T20" fmla="*/ 2147483647 w 131"/>
                <a:gd name="T21" fmla="*/ 2147483647 h 98"/>
                <a:gd name="T22" fmla="*/ 2147483647 w 131"/>
                <a:gd name="T23" fmla="*/ 2147483647 h 98"/>
                <a:gd name="T24" fmla="*/ 2147483647 w 131"/>
                <a:gd name="T25" fmla="*/ 2147483647 h 98"/>
                <a:gd name="T26" fmla="*/ 2147483647 w 131"/>
                <a:gd name="T27" fmla="*/ 2147483647 h 98"/>
                <a:gd name="T28" fmla="*/ 2147483647 w 131"/>
                <a:gd name="T29" fmla="*/ 2147483647 h 98"/>
                <a:gd name="T30" fmla="*/ 2147483647 w 131"/>
                <a:gd name="T31" fmla="*/ 2147483647 h 98"/>
                <a:gd name="T32" fmla="*/ 2147483647 w 131"/>
                <a:gd name="T33" fmla="*/ 2147483647 h 98"/>
                <a:gd name="T34" fmla="*/ 2147483647 w 131"/>
                <a:gd name="T35" fmla="*/ 2147483647 h 98"/>
                <a:gd name="T36" fmla="*/ 2147483647 w 131"/>
                <a:gd name="T37" fmla="*/ 2147483647 h 98"/>
                <a:gd name="T38" fmla="*/ 2147483647 w 131"/>
                <a:gd name="T39" fmla="*/ 2147483647 h 98"/>
                <a:gd name="T40" fmla="*/ 2147483647 w 131"/>
                <a:gd name="T41" fmla="*/ 2147483647 h 98"/>
                <a:gd name="T42" fmla="*/ 2147483647 w 131"/>
                <a:gd name="T43" fmla="*/ 2147483647 h 98"/>
                <a:gd name="T44" fmla="*/ 2147483647 w 131"/>
                <a:gd name="T45" fmla="*/ 2147483647 h 98"/>
                <a:gd name="T46" fmla="*/ 2147483647 w 131"/>
                <a:gd name="T47" fmla="*/ 2147483647 h 98"/>
                <a:gd name="T48" fmla="*/ 2147483647 w 131"/>
                <a:gd name="T49" fmla="*/ 2147483647 h 98"/>
                <a:gd name="T50" fmla="*/ 2147483647 w 131"/>
                <a:gd name="T51" fmla="*/ 2147483647 h 98"/>
                <a:gd name="T52" fmla="*/ 2147483647 w 131"/>
                <a:gd name="T53" fmla="*/ 2147483647 h 98"/>
                <a:gd name="T54" fmla="*/ 2147483647 w 131"/>
                <a:gd name="T55" fmla="*/ 2147483647 h 98"/>
                <a:gd name="T56" fmla="*/ 2147483647 w 131"/>
                <a:gd name="T57" fmla="*/ 2147483647 h 98"/>
                <a:gd name="T58" fmla="*/ 2147483647 w 131"/>
                <a:gd name="T59" fmla="*/ 2147483647 h 98"/>
                <a:gd name="T60" fmla="*/ 2147483647 w 131"/>
                <a:gd name="T61" fmla="*/ 2147483647 h 98"/>
                <a:gd name="T62" fmla="*/ 2147483647 w 131"/>
                <a:gd name="T63" fmla="*/ 2147483647 h 98"/>
                <a:gd name="T64" fmla="*/ 2147483647 w 131"/>
                <a:gd name="T65" fmla="*/ 2147483647 h 98"/>
                <a:gd name="T66" fmla="*/ 2147483647 w 131"/>
                <a:gd name="T67" fmla="*/ 2147483647 h 98"/>
                <a:gd name="T68" fmla="*/ 2147483647 w 131"/>
                <a:gd name="T69" fmla="*/ 2147483647 h 98"/>
                <a:gd name="T70" fmla="*/ 2147483647 w 131"/>
                <a:gd name="T71" fmla="*/ 2147483647 h 98"/>
                <a:gd name="T72" fmla="*/ 2147483647 w 131"/>
                <a:gd name="T73" fmla="*/ 2147483647 h 98"/>
                <a:gd name="T74" fmla="*/ 2147483647 w 131"/>
                <a:gd name="T75" fmla="*/ 2147483647 h 98"/>
                <a:gd name="T76" fmla="*/ 2147483647 w 131"/>
                <a:gd name="T77" fmla="*/ 2147483647 h 98"/>
                <a:gd name="T78" fmla="*/ 2147483647 w 131"/>
                <a:gd name="T79" fmla="*/ 2147483647 h 98"/>
                <a:gd name="T80" fmla="*/ 2147483647 w 131"/>
                <a:gd name="T81" fmla="*/ 2147483647 h 98"/>
                <a:gd name="T82" fmla="*/ 2147483647 w 131"/>
                <a:gd name="T83" fmla="*/ 2147483647 h 98"/>
                <a:gd name="T84" fmla="*/ 2147483647 w 131"/>
                <a:gd name="T85" fmla="*/ 2147483647 h 98"/>
                <a:gd name="T86" fmla="*/ 2147483647 w 131"/>
                <a:gd name="T87" fmla="*/ 2147483647 h 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1"/>
                <a:gd name="T133" fmla="*/ 0 h 98"/>
                <a:gd name="T134" fmla="*/ 131 w 131"/>
                <a:gd name="T135" fmla="*/ 98 h 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1" h="98">
                  <a:moveTo>
                    <a:pt x="9" y="86"/>
                  </a:moveTo>
                  <a:cubicBezTo>
                    <a:pt x="11" y="85"/>
                    <a:pt x="8" y="90"/>
                    <a:pt x="9" y="91"/>
                  </a:cubicBezTo>
                  <a:cubicBezTo>
                    <a:pt x="9" y="92"/>
                    <a:pt x="14" y="92"/>
                    <a:pt x="16" y="92"/>
                  </a:cubicBezTo>
                  <a:cubicBezTo>
                    <a:pt x="18" y="92"/>
                    <a:pt x="20" y="94"/>
                    <a:pt x="21" y="94"/>
                  </a:cubicBezTo>
                  <a:cubicBezTo>
                    <a:pt x="23" y="95"/>
                    <a:pt x="26" y="95"/>
                    <a:pt x="26" y="96"/>
                  </a:cubicBezTo>
                  <a:cubicBezTo>
                    <a:pt x="27" y="97"/>
                    <a:pt x="31" y="98"/>
                    <a:pt x="33" y="98"/>
                  </a:cubicBezTo>
                  <a:cubicBezTo>
                    <a:pt x="34" y="98"/>
                    <a:pt x="36" y="96"/>
                    <a:pt x="36" y="95"/>
                  </a:cubicBezTo>
                  <a:cubicBezTo>
                    <a:pt x="36" y="94"/>
                    <a:pt x="38" y="91"/>
                    <a:pt x="36" y="90"/>
                  </a:cubicBezTo>
                  <a:cubicBezTo>
                    <a:pt x="35" y="89"/>
                    <a:pt x="33" y="88"/>
                    <a:pt x="34" y="87"/>
                  </a:cubicBezTo>
                  <a:cubicBezTo>
                    <a:pt x="35" y="87"/>
                    <a:pt x="39" y="89"/>
                    <a:pt x="40" y="88"/>
                  </a:cubicBezTo>
                  <a:cubicBezTo>
                    <a:pt x="42" y="86"/>
                    <a:pt x="39" y="85"/>
                    <a:pt x="39" y="84"/>
                  </a:cubicBezTo>
                  <a:cubicBezTo>
                    <a:pt x="39" y="83"/>
                    <a:pt x="42" y="86"/>
                    <a:pt x="42" y="84"/>
                  </a:cubicBezTo>
                  <a:cubicBezTo>
                    <a:pt x="42" y="83"/>
                    <a:pt x="41" y="82"/>
                    <a:pt x="39" y="81"/>
                  </a:cubicBezTo>
                  <a:cubicBezTo>
                    <a:pt x="38" y="80"/>
                    <a:pt x="42" y="80"/>
                    <a:pt x="43" y="79"/>
                  </a:cubicBezTo>
                  <a:cubicBezTo>
                    <a:pt x="45" y="79"/>
                    <a:pt x="43" y="78"/>
                    <a:pt x="43" y="77"/>
                  </a:cubicBezTo>
                  <a:cubicBezTo>
                    <a:pt x="42" y="76"/>
                    <a:pt x="44" y="76"/>
                    <a:pt x="45" y="76"/>
                  </a:cubicBezTo>
                  <a:cubicBezTo>
                    <a:pt x="46" y="76"/>
                    <a:pt x="49" y="76"/>
                    <a:pt x="48" y="74"/>
                  </a:cubicBezTo>
                  <a:cubicBezTo>
                    <a:pt x="48" y="72"/>
                    <a:pt x="47" y="70"/>
                    <a:pt x="48" y="70"/>
                  </a:cubicBezTo>
                  <a:cubicBezTo>
                    <a:pt x="50" y="70"/>
                    <a:pt x="53" y="70"/>
                    <a:pt x="52" y="69"/>
                  </a:cubicBezTo>
                  <a:cubicBezTo>
                    <a:pt x="52" y="68"/>
                    <a:pt x="49" y="68"/>
                    <a:pt x="49" y="67"/>
                  </a:cubicBezTo>
                  <a:cubicBezTo>
                    <a:pt x="49" y="66"/>
                    <a:pt x="50" y="66"/>
                    <a:pt x="51" y="66"/>
                  </a:cubicBezTo>
                  <a:cubicBezTo>
                    <a:pt x="52" y="65"/>
                    <a:pt x="53" y="65"/>
                    <a:pt x="54" y="65"/>
                  </a:cubicBezTo>
                  <a:cubicBezTo>
                    <a:pt x="55" y="64"/>
                    <a:pt x="57" y="65"/>
                    <a:pt x="57" y="64"/>
                  </a:cubicBezTo>
                  <a:cubicBezTo>
                    <a:pt x="58" y="63"/>
                    <a:pt x="57" y="61"/>
                    <a:pt x="56" y="60"/>
                  </a:cubicBezTo>
                  <a:cubicBezTo>
                    <a:pt x="56" y="59"/>
                    <a:pt x="61" y="61"/>
                    <a:pt x="63" y="62"/>
                  </a:cubicBezTo>
                  <a:cubicBezTo>
                    <a:pt x="65" y="62"/>
                    <a:pt x="64" y="60"/>
                    <a:pt x="65" y="59"/>
                  </a:cubicBezTo>
                  <a:cubicBezTo>
                    <a:pt x="65" y="59"/>
                    <a:pt x="67" y="60"/>
                    <a:pt x="68" y="59"/>
                  </a:cubicBezTo>
                  <a:cubicBezTo>
                    <a:pt x="69" y="59"/>
                    <a:pt x="69" y="54"/>
                    <a:pt x="70" y="53"/>
                  </a:cubicBezTo>
                  <a:cubicBezTo>
                    <a:pt x="71" y="52"/>
                    <a:pt x="71" y="53"/>
                    <a:pt x="72" y="54"/>
                  </a:cubicBezTo>
                  <a:cubicBezTo>
                    <a:pt x="73" y="55"/>
                    <a:pt x="74" y="53"/>
                    <a:pt x="75" y="52"/>
                  </a:cubicBezTo>
                  <a:cubicBezTo>
                    <a:pt x="77" y="51"/>
                    <a:pt x="77" y="51"/>
                    <a:pt x="78" y="51"/>
                  </a:cubicBezTo>
                  <a:cubicBezTo>
                    <a:pt x="79" y="50"/>
                    <a:pt x="84" y="46"/>
                    <a:pt x="86" y="45"/>
                  </a:cubicBezTo>
                  <a:cubicBezTo>
                    <a:pt x="88" y="44"/>
                    <a:pt x="91" y="42"/>
                    <a:pt x="92" y="40"/>
                  </a:cubicBezTo>
                  <a:cubicBezTo>
                    <a:pt x="94" y="38"/>
                    <a:pt x="98" y="37"/>
                    <a:pt x="100" y="37"/>
                  </a:cubicBezTo>
                  <a:cubicBezTo>
                    <a:pt x="101" y="37"/>
                    <a:pt x="105" y="38"/>
                    <a:pt x="108" y="39"/>
                  </a:cubicBezTo>
                  <a:cubicBezTo>
                    <a:pt x="111" y="40"/>
                    <a:pt x="113" y="39"/>
                    <a:pt x="116" y="38"/>
                  </a:cubicBezTo>
                  <a:cubicBezTo>
                    <a:pt x="118" y="37"/>
                    <a:pt x="118" y="36"/>
                    <a:pt x="120" y="35"/>
                  </a:cubicBezTo>
                  <a:cubicBezTo>
                    <a:pt x="122" y="34"/>
                    <a:pt x="125" y="32"/>
                    <a:pt x="126" y="31"/>
                  </a:cubicBezTo>
                  <a:cubicBezTo>
                    <a:pt x="128" y="30"/>
                    <a:pt x="131" y="28"/>
                    <a:pt x="130" y="29"/>
                  </a:cubicBezTo>
                  <a:cubicBezTo>
                    <a:pt x="129" y="29"/>
                    <a:pt x="128" y="27"/>
                    <a:pt x="128" y="26"/>
                  </a:cubicBezTo>
                  <a:cubicBezTo>
                    <a:pt x="128" y="25"/>
                    <a:pt x="128" y="22"/>
                    <a:pt x="130" y="21"/>
                  </a:cubicBezTo>
                  <a:cubicBezTo>
                    <a:pt x="131" y="21"/>
                    <a:pt x="131" y="20"/>
                    <a:pt x="130" y="19"/>
                  </a:cubicBezTo>
                  <a:cubicBezTo>
                    <a:pt x="129" y="19"/>
                    <a:pt x="129" y="15"/>
                    <a:pt x="128" y="14"/>
                  </a:cubicBezTo>
                  <a:cubicBezTo>
                    <a:pt x="128" y="12"/>
                    <a:pt x="130" y="12"/>
                    <a:pt x="130" y="11"/>
                  </a:cubicBezTo>
                  <a:cubicBezTo>
                    <a:pt x="131" y="11"/>
                    <a:pt x="129" y="8"/>
                    <a:pt x="127" y="7"/>
                  </a:cubicBezTo>
                  <a:cubicBezTo>
                    <a:pt x="126" y="7"/>
                    <a:pt x="126" y="5"/>
                    <a:pt x="126" y="4"/>
                  </a:cubicBezTo>
                  <a:cubicBezTo>
                    <a:pt x="127" y="3"/>
                    <a:pt x="124" y="2"/>
                    <a:pt x="121" y="1"/>
                  </a:cubicBezTo>
                  <a:cubicBezTo>
                    <a:pt x="119" y="0"/>
                    <a:pt x="119" y="2"/>
                    <a:pt x="118" y="2"/>
                  </a:cubicBezTo>
                  <a:cubicBezTo>
                    <a:pt x="117" y="3"/>
                    <a:pt x="116" y="2"/>
                    <a:pt x="116" y="2"/>
                  </a:cubicBezTo>
                  <a:cubicBezTo>
                    <a:pt x="116" y="1"/>
                    <a:pt x="111" y="2"/>
                    <a:pt x="111" y="3"/>
                  </a:cubicBezTo>
                  <a:cubicBezTo>
                    <a:pt x="110" y="3"/>
                    <a:pt x="111" y="5"/>
                    <a:pt x="111" y="7"/>
                  </a:cubicBezTo>
                  <a:cubicBezTo>
                    <a:pt x="111" y="8"/>
                    <a:pt x="108" y="10"/>
                    <a:pt x="108" y="12"/>
                  </a:cubicBezTo>
                  <a:cubicBezTo>
                    <a:pt x="107" y="14"/>
                    <a:pt x="104" y="18"/>
                    <a:pt x="102" y="18"/>
                  </a:cubicBezTo>
                  <a:cubicBezTo>
                    <a:pt x="99" y="18"/>
                    <a:pt x="99" y="20"/>
                    <a:pt x="97" y="22"/>
                  </a:cubicBezTo>
                  <a:cubicBezTo>
                    <a:pt x="95" y="24"/>
                    <a:pt x="90" y="25"/>
                    <a:pt x="86" y="24"/>
                  </a:cubicBezTo>
                  <a:cubicBezTo>
                    <a:pt x="83" y="24"/>
                    <a:pt x="84" y="25"/>
                    <a:pt x="81" y="26"/>
                  </a:cubicBezTo>
                  <a:cubicBezTo>
                    <a:pt x="79" y="27"/>
                    <a:pt x="79" y="24"/>
                    <a:pt x="78" y="22"/>
                  </a:cubicBezTo>
                  <a:cubicBezTo>
                    <a:pt x="77" y="21"/>
                    <a:pt x="77" y="23"/>
                    <a:pt x="76" y="24"/>
                  </a:cubicBezTo>
                  <a:cubicBezTo>
                    <a:pt x="75" y="25"/>
                    <a:pt x="74" y="25"/>
                    <a:pt x="73" y="25"/>
                  </a:cubicBezTo>
                  <a:cubicBezTo>
                    <a:pt x="72" y="25"/>
                    <a:pt x="69" y="23"/>
                    <a:pt x="68" y="22"/>
                  </a:cubicBezTo>
                  <a:cubicBezTo>
                    <a:pt x="67" y="21"/>
                    <a:pt x="65" y="22"/>
                    <a:pt x="64" y="23"/>
                  </a:cubicBezTo>
                  <a:cubicBezTo>
                    <a:pt x="63" y="24"/>
                    <a:pt x="63" y="24"/>
                    <a:pt x="61" y="24"/>
                  </a:cubicBezTo>
                  <a:cubicBezTo>
                    <a:pt x="58" y="24"/>
                    <a:pt x="60" y="25"/>
                    <a:pt x="61" y="25"/>
                  </a:cubicBezTo>
                  <a:cubicBezTo>
                    <a:pt x="62" y="26"/>
                    <a:pt x="60" y="27"/>
                    <a:pt x="59" y="29"/>
                  </a:cubicBezTo>
                  <a:cubicBezTo>
                    <a:pt x="58" y="30"/>
                    <a:pt x="52" y="35"/>
                    <a:pt x="50" y="35"/>
                  </a:cubicBezTo>
                  <a:cubicBezTo>
                    <a:pt x="48" y="36"/>
                    <a:pt x="49" y="37"/>
                    <a:pt x="47" y="37"/>
                  </a:cubicBezTo>
                  <a:cubicBezTo>
                    <a:pt x="46" y="37"/>
                    <a:pt x="47" y="35"/>
                    <a:pt x="45" y="35"/>
                  </a:cubicBezTo>
                  <a:cubicBezTo>
                    <a:pt x="44" y="35"/>
                    <a:pt x="44" y="37"/>
                    <a:pt x="45" y="38"/>
                  </a:cubicBezTo>
                  <a:cubicBezTo>
                    <a:pt x="45" y="39"/>
                    <a:pt x="44" y="40"/>
                    <a:pt x="42" y="41"/>
                  </a:cubicBezTo>
                  <a:cubicBezTo>
                    <a:pt x="40" y="42"/>
                    <a:pt x="38" y="43"/>
                    <a:pt x="35" y="44"/>
                  </a:cubicBezTo>
                  <a:cubicBezTo>
                    <a:pt x="33" y="45"/>
                    <a:pt x="36" y="46"/>
                    <a:pt x="36" y="47"/>
                  </a:cubicBezTo>
                  <a:cubicBezTo>
                    <a:pt x="36" y="48"/>
                    <a:pt x="35" y="48"/>
                    <a:pt x="33" y="48"/>
                  </a:cubicBezTo>
                  <a:cubicBezTo>
                    <a:pt x="32" y="48"/>
                    <a:pt x="29" y="50"/>
                    <a:pt x="30" y="50"/>
                  </a:cubicBezTo>
                  <a:cubicBezTo>
                    <a:pt x="32" y="50"/>
                    <a:pt x="27" y="55"/>
                    <a:pt x="26" y="56"/>
                  </a:cubicBezTo>
                  <a:cubicBezTo>
                    <a:pt x="25" y="58"/>
                    <a:pt x="25" y="57"/>
                    <a:pt x="23" y="56"/>
                  </a:cubicBezTo>
                  <a:cubicBezTo>
                    <a:pt x="22" y="56"/>
                    <a:pt x="20" y="58"/>
                    <a:pt x="20" y="58"/>
                  </a:cubicBezTo>
                  <a:cubicBezTo>
                    <a:pt x="20" y="59"/>
                    <a:pt x="20" y="59"/>
                    <a:pt x="22" y="59"/>
                  </a:cubicBezTo>
                  <a:cubicBezTo>
                    <a:pt x="23" y="59"/>
                    <a:pt x="22" y="62"/>
                    <a:pt x="20" y="63"/>
                  </a:cubicBezTo>
                  <a:cubicBezTo>
                    <a:pt x="19" y="64"/>
                    <a:pt x="24" y="65"/>
                    <a:pt x="24" y="66"/>
                  </a:cubicBezTo>
                  <a:cubicBezTo>
                    <a:pt x="23" y="67"/>
                    <a:pt x="20" y="66"/>
                    <a:pt x="19" y="67"/>
                  </a:cubicBezTo>
                  <a:cubicBezTo>
                    <a:pt x="17" y="67"/>
                    <a:pt x="20" y="69"/>
                    <a:pt x="22" y="71"/>
                  </a:cubicBezTo>
                  <a:cubicBezTo>
                    <a:pt x="23" y="72"/>
                    <a:pt x="19" y="71"/>
                    <a:pt x="17" y="71"/>
                  </a:cubicBezTo>
                  <a:cubicBezTo>
                    <a:pt x="15" y="72"/>
                    <a:pt x="19" y="74"/>
                    <a:pt x="18" y="76"/>
                  </a:cubicBezTo>
                  <a:cubicBezTo>
                    <a:pt x="17" y="77"/>
                    <a:pt x="19" y="78"/>
                    <a:pt x="20" y="80"/>
                  </a:cubicBezTo>
                  <a:cubicBezTo>
                    <a:pt x="20" y="82"/>
                    <a:pt x="17" y="78"/>
                    <a:pt x="14" y="78"/>
                  </a:cubicBezTo>
                  <a:cubicBezTo>
                    <a:pt x="12" y="78"/>
                    <a:pt x="11" y="78"/>
                    <a:pt x="11" y="80"/>
                  </a:cubicBezTo>
                  <a:cubicBezTo>
                    <a:pt x="10" y="81"/>
                    <a:pt x="11" y="83"/>
                    <a:pt x="8" y="83"/>
                  </a:cubicBezTo>
                  <a:cubicBezTo>
                    <a:pt x="6" y="83"/>
                    <a:pt x="5" y="84"/>
                    <a:pt x="3" y="87"/>
                  </a:cubicBezTo>
                  <a:cubicBezTo>
                    <a:pt x="0" y="91"/>
                    <a:pt x="7" y="86"/>
                    <a:pt x="9" y="8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22" name="Freeform 119"/>
            <p:cNvSpPr>
              <a:spLocks noChangeArrowheads="1"/>
            </p:cNvSpPr>
            <p:nvPr/>
          </p:nvSpPr>
          <p:spPr bwMode="auto">
            <a:xfrm>
              <a:off x="3760164" y="2169077"/>
              <a:ext cx="24080" cy="19182"/>
            </a:xfrm>
            <a:custGeom>
              <a:avLst/>
              <a:gdLst>
                <a:gd name="T0" fmla="*/ 2147483647 w 13"/>
                <a:gd name="T1" fmla="*/ 2147483647 h 10"/>
                <a:gd name="T2" fmla="*/ 2147483647 w 13"/>
                <a:gd name="T3" fmla="*/ 2147483647 h 10"/>
                <a:gd name="T4" fmla="*/ 2147483647 w 13"/>
                <a:gd name="T5" fmla="*/ 0 h 10"/>
                <a:gd name="T6" fmla="*/ 2147483647 w 13"/>
                <a:gd name="T7" fmla="*/ 2147483647 h 10"/>
                <a:gd name="T8" fmla="*/ 2147483647 w 13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0"/>
                <a:gd name="T17" fmla="*/ 13 w 13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0">
                  <a:moveTo>
                    <a:pt x="2" y="10"/>
                  </a:moveTo>
                  <a:cubicBezTo>
                    <a:pt x="5" y="10"/>
                    <a:pt x="13" y="6"/>
                    <a:pt x="13" y="4"/>
                  </a:cubicBezTo>
                  <a:cubicBezTo>
                    <a:pt x="13" y="2"/>
                    <a:pt x="13" y="0"/>
                    <a:pt x="11" y="0"/>
                  </a:cubicBezTo>
                  <a:cubicBezTo>
                    <a:pt x="9" y="1"/>
                    <a:pt x="2" y="4"/>
                    <a:pt x="2" y="6"/>
                  </a:cubicBezTo>
                  <a:cubicBezTo>
                    <a:pt x="1" y="7"/>
                    <a:pt x="0" y="10"/>
                    <a:pt x="2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23" name="Freeform 120"/>
            <p:cNvSpPr>
              <a:spLocks noChangeArrowheads="1"/>
            </p:cNvSpPr>
            <p:nvPr/>
          </p:nvSpPr>
          <p:spPr bwMode="auto">
            <a:xfrm>
              <a:off x="3672876" y="2229823"/>
              <a:ext cx="22574" cy="27175"/>
            </a:xfrm>
            <a:custGeom>
              <a:avLst/>
              <a:gdLst>
                <a:gd name="T0" fmla="*/ 2147483647 w 12"/>
                <a:gd name="T1" fmla="*/ 2147483647 h 14"/>
                <a:gd name="T2" fmla="*/ 2147483647 w 12"/>
                <a:gd name="T3" fmla="*/ 2147483647 h 14"/>
                <a:gd name="T4" fmla="*/ 2147483647 w 12"/>
                <a:gd name="T5" fmla="*/ 2147483647 h 14"/>
                <a:gd name="T6" fmla="*/ 2147483647 w 12"/>
                <a:gd name="T7" fmla="*/ 2147483647 h 14"/>
                <a:gd name="T8" fmla="*/ 2147483647 w 12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4"/>
                <a:gd name="T17" fmla="*/ 12 w 1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4">
                  <a:moveTo>
                    <a:pt x="2" y="12"/>
                  </a:moveTo>
                  <a:cubicBezTo>
                    <a:pt x="5" y="9"/>
                    <a:pt x="12" y="6"/>
                    <a:pt x="11" y="4"/>
                  </a:cubicBezTo>
                  <a:cubicBezTo>
                    <a:pt x="10" y="3"/>
                    <a:pt x="10" y="0"/>
                    <a:pt x="8" y="1"/>
                  </a:cubicBezTo>
                  <a:cubicBezTo>
                    <a:pt x="6" y="2"/>
                    <a:pt x="7" y="6"/>
                    <a:pt x="5" y="7"/>
                  </a:cubicBezTo>
                  <a:cubicBezTo>
                    <a:pt x="4" y="9"/>
                    <a:pt x="0" y="14"/>
                    <a:pt x="2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24" name="Freeform 121"/>
            <p:cNvSpPr>
              <a:spLocks noChangeArrowheads="1"/>
            </p:cNvSpPr>
            <p:nvPr/>
          </p:nvSpPr>
          <p:spPr bwMode="auto">
            <a:xfrm>
              <a:off x="3945276" y="3198560"/>
              <a:ext cx="40634" cy="23979"/>
            </a:xfrm>
            <a:custGeom>
              <a:avLst/>
              <a:gdLst>
                <a:gd name="T0" fmla="*/ 2147483647 w 22"/>
                <a:gd name="T1" fmla="*/ 2147483647 h 12"/>
                <a:gd name="T2" fmla="*/ 2147483647 w 22"/>
                <a:gd name="T3" fmla="*/ 2147483647 h 12"/>
                <a:gd name="T4" fmla="*/ 2147483647 w 22"/>
                <a:gd name="T5" fmla="*/ 2147483647 h 12"/>
                <a:gd name="T6" fmla="*/ 0 w 22"/>
                <a:gd name="T7" fmla="*/ 2147483647 h 12"/>
                <a:gd name="T8" fmla="*/ 2147483647 w 22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2"/>
                <a:gd name="T17" fmla="*/ 22 w 2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2">
                  <a:moveTo>
                    <a:pt x="17" y="9"/>
                  </a:moveTo>
                  <a:cubicBezTo>
                    <a:pt x="18" y="9"/>
                    <a:pt x="19" y="2"/>
                    <a:pt x="20" y="1"/>
                  </a:cubicBezTo>
                  <a:cubicBezTo>
                    <a:pt x="22" y="0"/>
                    <a:pt x="12" y="4"/>
                    <a:pt x="6" y="5"/>
                  </a:cubicBezTo>
                  <a:cubicBezTo>
                    <a:pt x="1" y="6"/>
                    <a:pt x="1" y="7"/>
                    <a:pt x="0" y="9"/>
                  </a:cubicBezTo>
                  <a:cubicBezTo>
                    <a:pt x="0" y="12"/>
                    <a:pt x="14" y="10"/>
                    <a:pt x="17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25" name="Freeform 122"/>
            <p:cNvSpPr>
              <a:spLocks noChangeArrowheads="1"/>
            </p:cNvSpPr>
            <p:nvPr/>
          </p:nvSpPr>
          <p:spPr bwMode="auto">
            <a:xfrm>
              <a:off x="1073778" y="2830887"/>
              <a:ext cx="79763" cy="60746"/>
            </a:xfrm>
            <a:custGeom>
              <a:avLst/>
              <a:gdLst>
                <a:gd name="T0" fmla="*/ 2147483647 w 43"/>
                <a:gd name="T1" fmla="*/ 2147483647 h 31"/>
                <a:gd name="T2" fmla="*/ 2147483647 w 43"/>
                <a:gd name="T3" fmla="*/ 2147483647 h 31"/>
                <a:gd name="T4" fmla="*/ 2147483647 w 43"/>
                <a:gd name="T5" fmla="*/ 2147483647 h 31"/>
                <a:gd name="T6" fmla="*/ 2147483647 w 43"/>
                <a:gd name="T7" fmla="*/ 0 h 31"/>
                <a:gd name="T8" fmla="*/ 2147483647 w 43"/>
                <a:gd name="T9" fmla="*/ 2147483647 h 31"/>
                <a:gd name="T10" fmla="*/ 2147483647 w 43"/>
                <a:gd name="T11" fmla="*/ 2147483647 h 31"/>
                <a:gd name="T12" fmla="*/ 2147483647 w 43"/>
                <a:gd name="T13" fmla="*/ 2147483647 h 31"/>
                <a:gd name="T14" fmla="*/ 2147483647 w 43"/>
                <a:gd name="T15" fmla="*/ 2147483647 h 31"/>
                <a:gd name="T16" fmla="*/ 2147483647 w 43"/>
                <a:gd name="T17" fmla="*/ 2147483647 h 31"/>
                <a:gd name="T18" fmla="*/ 2147483647 w 43"/>
                <a:gd name="T19" fmla="*/ 2147483647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31"/>
                <a:gd name="T32" fmla="*/ 43 w 43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31">
                  <a:moveTo>
                    <a:pt x="35" y="20"/>
                  </a:moveTo>
                  <a:cubicBezTo>
                    <a:pt x="33" y="17"/>
                    <a:pt x="29" y="16"/>
                    <a:pt x="29" y="14"/>
                  </a:cubicBezTo>
                  <a:cubicBezTo>
                    <a:pt x="29" y="12"/>
                    <a:pt x="23" y="7"/>
                    <a:pt x="20" y="6"/>
                  </a:cubicBezTo>
                  <a:cubicBezTo>
                    <a:pt x="17" y="5"/>
                    <a:pt x="8" y="1"/>
                    <a:pt x="5" y="0"/>
                  </a:cubicBezTo>
                  <a:cubicBezTo>
                    <a:pt x="3" y="0"/>
                    <a:pt x="0" y="4"/>
                    <a:pt x="2" y="5"/>
                  </a:cubicBezTo>
                  <a:cubicBezTo>
                    <a:pt x="5" y="7"/>
                    <a:pt x="14" y="15"/>
                    <a:pt x="17" y="18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3" y="22"/>
                    <a:pt x="26" y="23"/>
                    <a:pt x="27" y="26"/>
                  </a:cubicBezTo>
                  <a:cubicBezTo>
                    <a:pt x="27" y="29"/>
                    <a:pt x="35" y="31"/>
                    <a:pt x="38" y="30"/>
                  </a:cubicBezTo>
                  <a:cubicBezTo>
                    <a:pt x="43" y="30"/>
                    <a:pt x="38" y="24"/>
                    <a:pt x="35" y="2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26" name="Freeform 123"/>
            <p:cNvSpPr>
              <a:spLocks noChangeArrowheads="1"/>
            </p:cNvSpPr>
            <p:nvPr/>
          </p:nvSpPr>
          <p:spPr bwMode="auto">
            <a:xfrm>
              <a:off x="1037657" y="2680621"/>
              <a:ext cx="39129" cy="38366"/>
            </a:xfrm>
            <a:custGeom>
              <a:avLst/>
              <a:gdLst>
                <a:gd name="T0" fmla="*/ 2147483647 w 21"/>
                <a:gd name="T1" fmla="*/ 2147483647 h 20"/>
                <a:gd name="T2" fmla="*/ 2147483647 w 21"/>
                <a:gd name="T3" fmla="*/ 2147483647 h 20"/>
                <a:gd name="T4" fmla="*/ 2147483647 w 21"/>
                <a:gd name="T5" fmla="*/ 0 h 20"/>
                <a:gd name="T6" fmla="*/ 2147483647 w 21"/>
                <a:gd name="T7" fmla="*/ 2147483647 h 20"/>
                <a:gd name="T8" fmla="*/ 2147483647 w 21"/>
                <a:gd name="T9" fmla="*/ 2147483647 h 20"/>
                <a:gd name="T10" fmla="*/ 2147483647 w 21"/>
                <a:gd name="T11" fmla="*/ 2147483647 h 20"/>
                <a:gd name="T12" fmla="*/ 2147483647 w 21"/>
                <a:gd name="T13" fmla="*/ 2147483647 h 20"/>
                <a:gd name="T14" fmla="*/ 2147483647 w 21"/>
                <a:gd name="T15" fmla="*/ 2147483647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20"/>
                <a:gd name="T26" fmla="*/ 21 w 21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20">
                  <a:moveTo>
                    <a:pt x="15" y="11"/>
                  </a:moveTo>
                  <a:cubicBezTo>
                    <a:pt x="13" y="11"/>
                    <a:pt x="12" y="11"/>
                    <a:pt x="10" y="8"/>
                  </a:cubicBezTo>
                  <a:cubicBezTo>
                    <a:pt x="7" y="5"/>
                    <a:pt x="7" y="1"/>
                    <a:pt x="5" y="0"/>
                  </a:cubicBezTo>
                  <a:cubicBezTo>
                    <a:pt x="2" y="0"/>
                    <a:pt x="1" y="5"/>
                    <a:pt x="2" y="10"/>
                  </a:cubicBezTo>
                  <a:cubicBezTo>
                    <a:pt x="3" y="15"/>
                    <a:pt x="2" y="14"/>
                    <a:pt x="1" y="16"/>
                  </a:cubicBezTo>
                  <a:cubicBezTo>
                    <a:pt x="0" y="18"/>
                    <a:pt x="6" y="19"/>
                    <a:pt x="10" y="19"/>
                  </a:cubicBezTo>
                  <a:cubicBezTo>
                    <a:pt x="12" y="20"/>
                    <a:pt x="19" y="16"/>
                    <a:pt x="20" y="13"/>
                  </a:cubicBezTo>
                  <a:cubicBezTo>
                    <a:pt x="21" y="11"/>
                    <a:pt x="18" y="10"/>
                    <a:pt x="15" y="1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27" name="Freeform 124"/>
            <p:cNvSpPr>
              <a:spLocks noChangeArrowheads="1"/>
            </p:cNvSpPr>
            <p:nvPr/>
          </p:nvSpPr>
          <p:spPr bwMode="auto">
            <a:xfrm>
              <a:off x="1030133" y="2733374"/>
              <a:ext cx="25584" cy="49555"/>
            </a:xfrm>
            <a:custGeom>
              <a:avLst/>
              <a:gdLst>
                <a:gd name="T0" fmla="*/ 2147483647 w 14"/>
                <a:gd name="T1" fmla="*/ 2147483647 h 26"/>
                <a:gd name="T2" fmla="*/ 2147483647 w 14"/>
                <a:gd name="T3" fmla="*/ 2147483647 h 26"/>
                <a:gd name="T4" fmla="*/ 2147483647 w 14"/>
                <a:gd name="T5" fmla="*/ 2147483647 h 26"/>
                <a:gd name="T6" fmla="*/ 2147483647 w 14"/>
                <a:gd name="T7" fmla="*/ 2147483647 h 26"/>
                <a:gd name="T8" fmla="*/ 2147483647 w 14"/>
                <a:gd name="T9" fmla="*/ 2147483647 h 26"/>
                <a:gd name="T10" fmla="*/ 2147483647 w 14"/>
                <a:gd name="T11" fmla="*/ 2147483647 h 26"/>
                <a:gd name="T12" fmla="*/ 2147483647 w 14"/>
                <a:gd name="T13" fmla="*/ 2147483647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6"/>
                <a:gd name="T23" fmla="*/ 14 w 14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6">
                  <a:moveTo>
                    <a:pt x="12" y="4"/>
                  </a:moveTo>
                  <a:cubicBezTo>
                    <a:pt x="11" y="3"/>
                    <a:pt x="8" y="4"/>
                    <a:pt x="7" y="3"/>
                  </a:cubicBezTo>
                  <a:cubicBezTo>
                    <a:pt x="6" y="2"/>
                    <a:pt x="5" y="0"/>
                    <a:pt x="4" y="1"/>
                  </a:cubicBezTo>
                  <a:cubicBezTo>
                    <a:pt x="3" y="2"/>
                    <a:pt x="1" y="9"/>
                    <a:pt x="1" y="13"/>
                  </a:cubicBezTo>
                  <a:cubicBezTo>
                    <a:pt x="1" y="17"/>
                    <a:pt x="0" y="26"/>
                    <a:pt x="3" y="25"/>
                  </a:cubicBezTo>
                  <a:cubicBezTo>
                    <a:pt x="6" y="23"/>
                    <a:pt x="8" y="16"/>
                    <a:pt x="8" y="14"/>
                  </a:cubicBezTo>
                  <a:cubicBezTo>
                    <a:pt x="8" y="12"/>
                    <a:pt x="14" y="4"/>
                    <a:pt x="12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28" name="Freeform 125"/>
            <p:cNvSpPr>
              <a:spLocks noChangeArrowheads="1"/>
            </p:cNvSpPr>
            <p:nvPr/>
          </p:nvSpPr>
          <p:spPr bwMode="auto">
            <a:xfrm>
              <a:off x="1009063" y="2626270"/>
              <a:ext cx="22574" cy="57548"/>
            </a:xfrm>
            <a:custGeom>
              <a:avLst/>
              <a:gdLst>
                <a:gd name="T0" fmla="*/ 2147483647 w 12"/>
                <a:gd name="T1" fmla="*/ 2147483647 h 29"/>
                <a:gd name="T2" fmla="*/ 2147483647 w 12"/>
                <a:gd name="T3" fmla="*/ 2147483647 h 29"/>
                <a:gd name="T4" fmla="*/ 2147483647 w 12"/>
                <a:gd name="T5" fmla="*/ 2147483647 h 29"/>
                <a:gd name="T6" fmla="*/ 2147483647 w 12"/>
                <a:gd name="T7" fmla="*/ 2147483647 h 29"/>
                <a:gd name="T8" fmla="*/ 2147483647 w 12"/>
                <a:gd name="T9" fmla="*/ 2147483647 h 29"/>
                <a:gd name="T10" fmla="*/ 2147483647 w 12"/>
                <a:gd name="T11" fmla="*/ 2147483647 h 29"/>
                <a:gd name="T12" fmla="*/ 2147483647 w 12"/>
                <a:gd name="T13" fmla="*/ 2147483647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29"/>
                <a:gd name="T23" fmla="*/ 12 w 12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29">
                  <a:moveTo>
                    <a:pt x="9" y="9"/>
                  </a:moveTo>
                  <a:cubicBezTo>
                    <a:pt x="9" y="8"/>
                    <a:pt x="9" y="6"/>
                    <a:pt x="6" y="4"/>
                  </a:cubicBezTo>
                  <a:cubicBezTo>
                    <a:pt x="4" y="1"/>
                    <a:pt x="4" y="0"/>
                    <a:pt x="2" y="1"/>
                  </a:cubicBezTo>
                  <a:cubicBezTo>
                    <a:pt x="0" y="2"/>
                    <a:pt x="3" y="8"/>
                    <a:pt x="5" y="10"/>
                  </a:cubicBezTo>
                  <a:cubicBezTo>
                    <a:pt x="6" y="13"/>
                    <a:pt x="5" y="22"/>
                    <a:pt x="7" y="26"/>
                  </a:cubicBezTo>
                  <a:cubicBezTo>
                    <a:pt x="8" y="29"/>
                    <a:pt x="12" y="17"/>
                    <a:pt x="12" y="15"/>
                  </a:cubicBezTo>
                  <a:cubicBezTo>
                    <a:pt x="11" y="14"/>
                    <a:pt x="9" y="10"/>
                    <a:pt x="9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29" name="Freeform 126"/>
            <p:cNvSpPr>
              <a:spLocks noChangeArrowheads="1"/>
            </p:cNvSpPr>
            <p:nvPr/>
          </p:nvSpPr>
          <p:spPr bwMode="auto">
            <a:xfrm>
              <a:off x="1031638" y="2631065"/>
              <a:ext cx="21070" cy="28774"/>
            </a:xfrm>
            <a:custGeom>
              <a:avLst/>
              <a:gdLst>
                <a:gd name="T0" fmla="*/ 2147483647 w 11"/>
                <a:gd name="T1" fmla="*/ 0 h 15"/>
                <a:gd name="T2" fmla="*/ 2147483647 w 11"/>
                <a:gd name="T3" fmla="*/ 2147483647 h 15"/>
                <a:gd name="T4" fmla="*/ 2147483647 w 11"/>
                <a:gd name="T5" fmla="*/ 2147483647 h 15"/>
                <a:gd name="T6" fmla="*/ 2147483647 w 11"/>
                <a:gd name="T7" fmla="*/ 2147483647 h 15"/>
                <a:gd name="T8" fmla="*/ 2147483647 w 1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5"/>
                <a:gd name="T17" fmla="*/ 11 w 1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5">
                  <a:moveTo>
                    <a:pt x="2" y="0"/>
                  </a:moveTo>
                  <a:cubicBezTo>
                    <a:pt x="0" y="0"/>
                    <a:pt x="3" y="4"/>
                    <a:pt x="4" y="6"/>
                  </a:cubicBezTo>
                  <a:cubicBezTo>
                    <a:pt x="6" y="9"/>
                    <a:pt x="3" y="10"/>
                    <a:pt x="3" y="12"/>
                  </a:cubicBezTo>
                  <a:cubicBezTo>
                    <a:pt x="4" y="15"/>
                    <a:pt x="10" y="7"/>
                    <a:pt x="10" y="5"/>
                  </a:cubicBezTo>
                  <a:cubicBezTo>
                    <a:pt x="11" y="4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30" name="Freeform 127"/>
            <p:cNvSpPr>
              <a:spLocks noChangeArrowheads="1"/>
            </p:cNvSpPr>
            <p:nvPr/>
          </p:nvSpPr>
          <p:spPr bwMode="auto">
            <a:xfrm>
              <a:off x="1042173" y="2651847"/>
              <a:ext cx="13545" cy="22380"/>
            </a:xfrm>
            <a:custGeom>
              <a:avLst/>
              <a:gdLst>
                <a:gd name="T0" fmla="*/ 2147483647 w 7"/>
                <a:gd name="T1" fmla="*/ 2147483647 h 11"/>
                <a:gd name="T2" fmla="*/ 2147483647 w 7"/>
                <a:gd name="T3" fmla="*/ 2147483647 h 11"/>
                <a:gd name="T4" fmla="*/ 2147483647 w 7"/>
                <a:gd name="T5" fmla="*/ 2147483647 h 11"/>
                <a:gd name="T6" fmla="*/ 2147483647 w 7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1"/>
                <a:gd name="T14" fmla="*/ 7 w 7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1">
                  <a:moveTo>
                    <a:pt x="4" y="10"/>
                  </a:moveTo>
                  <a:cubicBezTo>
                    <a:pt x="5" y="8"/>
                    <a:pt x="7" y="0"/>
                    <a:pt x="2" y="3"/>
                  </a:cubicBezTo>
                  <a:cubicBezTo>
                    <a:pt x="0" y="4"/>
                    <a:pt x="2" y="8"/>
                    <a:pt x="1" y="9"/>
                  </a:cubicBezTo>
                  <a:cubicBezTo>
                    <a:pt x="0" y="10"/>
                    <a:pt x="3" y="11"/>
                    <a:pt x="4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31" name="Freeform 128"/>
            <p:cNvSpPr>
              <a:spLocks noChangeArrowheads="1"/>
            </p:cNvSpPr>
            <p:nvPr/>
          </p:nvSpPr>
          <p:spPr bwMode="auto">
            <a:xfrm>
              <a:off x="676463" y="2629467"/>
              <a:ext cx="49664" cy="47958"/>
            </a:xfrm>
            <a:custGeom>
              <a:avLst/>
              <a:gdLst>
                <a:gd name="T0" fmla="*/ 2147483647 w 27"/>
                <a:gd name="T1" fmla="*/ 2147483647 h 25"/>
                <a:gd name="T2" fmla="*/ 2147483647 w 27"/>
                <a:gd name="T3" fmla="*/ 2147483647 h 25"/>
                <a:gd name="T4" fmla="*/ 2147483647 w 27"/>
                <a:gd name="T5" fmla="*/ 2147483647 h 25"/>
                <a:gd name="T6" fmla="*/ 2147483647 w 27"/>
                <a:gd name="T7" fmla="*/ 2147483647 h 25"/>
                <a:gd name="T8" fmla="*/ 2147483647 w 27"/>
                <a:gd name="T9" fmla="*/ 2147483647 h 25"/>
                <a:gd name="T10" fmla="*/ 2147483647 w 27"/>
                <a:gd name="T11" fmla="*/ 2147483647 h 25"/>
                <a:gd name="T12" fmla="*/ 2147483647 w 27"/>
                <a:gd name="T13" fmla="*/ 2147483647 h 25"/>
                <a:gd name="T14" fmla="*/ 2147483647 w 27"/>
                <a:gd name="T15" fmla="*/ 2147483647 h 25"/>
                <a:gd name="T16" fmla="*/ 2147483647 w 27"/>
                <a:gd name="T17" fmla="*/ 2147483647 h 25"/>
                <a:gd name="T18" fmla="*/ 2147483647 w 27"/>
                <a:gd name="T19" fmla="*/ 2147483647 h 25"/>
                <a:gd name="T20" fmla="*/ 2147483647 w 27"/>
                <a:gd name="T21" fmla="*/ 2147483647 h 25"/>
                <a:gd name="T22" fmla="*/ 2147483647 w 27"/>
                <a:gd name="T23" fmla="*/ 2147483647 h 25"/>
                <a:gd name="T24" fmla="*/ 2147483647 w 27"/>
                <a:gd name="T25" fmla="*/ 2147483647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25"/>
                <a:gd name="T41" fmla="*/ 27 w 27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25">
                  <a:moveTo>
                    <a:pt x="24" y="6"/>
                  </a:moveTo>
                  <a:cubicBezTo>
                    <a:pt x="23" y="6"/>
                    <a:pt x="23" y="4"/>
                    <a:pt x="22" y="2"/>
                  </a:cubicBezTo>
                  <a:cubicBezTo>
                    <a:pt x="21" y="0"/>
                    <a:pt x="21" y="4"/>
                    <a:pt x="21" y="5"/>
                  </a:cubicBezTo>
                  <a:cubicBezTo>
                    <a:pt x="20" y="6"/>
                    <a:pt x="17" y="6"/>
                    <a:pt x="14" y="6"/>
                  </a:cubicBezTo>
                  <a:cubicBezTo>
                    <a:pt x="12" y="6"/>
                    <a:pt x="13" y="8"/>
                    <a:pt x="12" y="9"/>
                  </a:cubicBezTo>
                  <a:cubicBezTo>
                    <a:pt x="11" y="11"/>
                    <a:pt x="9" y="9"/>
                    <a:pt x="7" y="9"/>
                  </a:cubicBezTo>
                  <a:cubicBezTo>
                    <a:pt x="5" y="9"/>
                    <a:pt x="3" y="13"/>
                    <a:pt x="1" y="15"/>
                  </a:cubicBezTo>
                  <a:cubicBezTo>
                    <a:pt x="0" y="18"/>
                    <a:pt x="4" y="18"/>
                    <a:pt x="5" y="18"/>
                  </a:cubicBezTo>
                  <a:cubicBezTo>
                    <a:pt x="6" y="18"/>
                    <a:pt x="5" y="20"/>
                    <a:pt x="5" y="22"/>
                  </a:cubicBezTo>
                  <a:cubicBezTo>
                    <a:pt x="6" y="25"/>
                    <a:pt x="12" y="18"/>
                    <a:pt x="13" y="17"/>
                  </a:cubicBezTo>
                  <a:cubicBezTo>
                    <a:pt x="14" y="16"/>
                    <a:pt x="15" y="18"/>
                    <a:pt x="16" y="19"/>
                  </a:cubicBezTo>
                  <a:cubicBezTo>
                    <a:pt x="17" y="19"/>
                    <a:pt x="22" y="13"/>
                    <a:pt x="24" y="11"/>
                  </a:cubicBezTo>
                  <a:cubicBezTo>
                    <a:pt x="27" y="10"/>
                    <a:pt x="26" y="7"/>
                    <a:pt x="24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32" name="Freeform 129"/>
            <p:cNvSpPr>
              <a:spLocks noChangeArrowheads="1"/>
            </p:cNvSpPr>
            <p:nvPr/>
          </p:nvSpPr>
          <p:spPr bwMode="auto">
            <a:xfrm>
              <a:off x="723117" y="2623072"/>
              <a:ext cx="21070" cy="9592"/>
            </a:xfrm>
            <a:custGeom>
              <a:avLst/>
              <a:gdLst>
                <a:gd name="T0" fmla="*/ 2147483647 w 12"/>
                <a:gd name="T1" fmla="*/ 0 h 5"/>
                <a:gd name="T2" fmla="*/ 2147483647 w 12"/>
                <a:gd name="T3" fmla="*/ 2147483647 h 5"/>
                <a:gd name="T4" fmla="*/ 2147483647 w 12"/>
                <a:gd name="T5" fmla="*/ 2147483647 h 5"/>
                <a:gd name="T6" fmla="*/ 2147483647 w 1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5"/>
                <a:gd name="T14" fmla="*/ 12 w 12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5">
                  <a:moveTo>
                    <a:pt x="3" y="0"/>
                  </a:moveTo>
                  <a:cubicBezTo>
                    <a:pt x="0" y="1"/>
                    <a:pt x="1" y="5"/>
                    <a:pt x="4" y="5"/>
                  </a:cubicBezTo>
                  <a:cubicBezTo>
                    <a:pt x="7" y="4"/>
                    <a:pt x="12" y="3"/>
                    <a:pt x="10" y="3"/>
                  </a:cubicBezTo>
                  <a:cubicBezTo>
                    <a:pt x="9" y="3"/>
                    <a:pt x="5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33" name="Freeform 130"/>
            <p:cNvSpPr>
              <a:spLocks noChangeArrowheads="1"/>
            </p:cNvSpPr>
            <p:nvPr/>
          </p:nvSpPr>
          <p:spPr bwMode="auto">
            <a:xfrm>
              <a:off x="476301" y="2715791"/>
              <a:ext cx="27090" cy="17585"/>
            </a:xfrm>
            <a:custGeom>
              <a:avLst/>
              <a:gdLst>
                <a:gd name="T0" fmla="*/ 2147483647 w 15"/>
                <a:gd name="T1" fmla="*/ 2147483647 h 9"/>
                <a:gd name="T2" fmla="*/ 2147483647 w 15"/>
                <a:gd name="T3" fmla="*/ 2147483647 h 9"/>
                <a:gd name="T4" fmla="*/ 2147483647 w 15"/>
                <a:gd name="T5" fmla="*/ 2147483647 h 9"/>
                <a:gd name="T6" fmla="*/ 2147483647 w 15"/>
                <a:gd name="T7" fmla="*/ 2147483647 h 9"/>
                <a:gd name="T8" fmla="*/ 2147483647 w 15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9"/>
                <a:gd name="T17" fmla="*/ 15 w 1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9">
                  <a:moveTo>
                    <a:pt x="7" y="3"/>
                  </a:moveTo>
                  <a:cubicBezTo>
                    <a:pt x="5" y="3"/>
                    <a:pt x="0" y="6"/>
                    <a:pt x="1" y="8"/>
                  </a:cubicBezTo>
                  <a:cubicBezTo>
                    <a:pt x="1" y="9"/>
                    <a:pt x="9" y="6"/>
                    <a:pt x="13" y="6"/>
                  </a:cubicBezTo>
                  <a:cubicBezTo>
                    <a:pt x="15" y="6"/>
                    <a:pt x="14" y="2"/>
                    <a:pt x="14" y="1"/>
                  </a:cubicBezTo>
                  <a:cubicBezTo>
                    <a:pt x="13" y="0"/>
                    <a:pt x="9" y="2"/>
                    <a:pt x="7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34" name="Freeform 131"/>
            <p:cNvSpPr>
              <a:spLocks noChangeArrowheads="1"/>
            </p:cNvSpPr>
            <p:nvPr/>
          </p:nvSpPr>
          <p:spPr bwMode="auto">
            <a:xfrm>
              <a:off x="422122" y="2746162"/>
              <a:ext cx="18060" cy="17585"/>
            </a:xfrm>
            <a:custGeom>
              <a:avLst/>
              <a:gdLst>
                <a:gd name="T0" fmla="*/ 2147483647 w 10"/>
                <a:gd name="T1" fmla="*/ 2147483647 h 9"/>
                <a:gd name="T2" fmla="*/ 0 w 10"/>
                <a:gd name="T3" fmla="*/ 2147483647 h 9"/>
                <a:gd name="T4" fmla="*/ 2147483647 w 10"/>
                <a:gd name="T5" fmla="*/ 2147483647 h 9"/>
                <a:gd name="T6" fmla="*/ 2147483647 w 10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9"/>
                <a:gd name="T14" fmla="*/ 10 w 10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9">
                  <a:moveTo>
                    <a:pt x="7" y="1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8" y="4"/>
                    <a:pt x="8" y="4"/>
                  </a:cubicBezTo>
                  <a:cubicBezTo>
                    <a:pt x="10" y="3"/>
                    <a:pt x="9" y="1"/>
                    <a:pt x="7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35" name="Freeform 132"/>
            <p:cNvSpPr>
              <a:spLocks noChangeArrowheads="1"/>
            </p:cNvSpPr>
            <p:nvPr/>
          </p:nvSpPr>
          <p:spPr bwMode="auto">
            <a:xfrm>
              <a:off x="387507" y="2760551"/>
              <a:ext cx="27090" cy="17585"/>
            </a:xfrm>
            <a:custGeom>
              <a:avLst/>
              <a:gdLst>
                <a:gd name="T0" fmla="*/ 2147483647 w 15"/>
                <a:gd name="T1" fmla="*/ 0 h 9"/>
                <a:gd name="T2" fmla="*/ 2147483647 w 15"/>
                <a:gd name="T3" fmla="*/ 2147483647 h 9"/>
                <a:gd name="T4" fmla="*/ 2147483647 w 15"/>
                <a:gd name="T5" fmla="*/ 0 h 9"/>
                <a:gd name="T6" fmla="*/ 0 60000 65536"/>
                <a:gd name="T7" fmla="*/ 0 60000 65536"/>
                <a:gd name="T8" fmla="*/ 0 60000 65536"/>
                <a:gd name="T9" fmla="*/ 0 w 15"/>
                <a:gd name="T10" fmla="*/ 0 h 9"/>
                <a:gd name="T11" fmla="*/ 15 w 1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9">
                  <a:moveTo>
                    <a:pt x="11" y="0"/>
                  </a:moveTo>
                  <a:cubicBezTo>
                    <a:pt x="10" y="0"/>
                    <a:pt x="0" y="5"/>
                    <a:pt x="1" y="7"/>
                  </a:cubicBezTo>
                  <a:cubicBezTo>
                    <a:pt x="3" y="9"/>
                    <a:pt x="15" y="1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36" name="Freeform 133"/>
            <p:cNvSpPr>
              <a:spLocks noChangeArrowheads="1"/>
            </p:cNvSpPr>
            <p:nvPr/>
          </p:nvSpPr>
          <p:spPr bwMode="auto">
            <a:xfrm>
              <a:off x="492856" y="2555932"/>
              <a:ext cx="30099" cy="22380"/>
            </a:xfrm>
            <a:custGeom>
              <a:avLst/>
              <a:gdLst>
                <a:gd name="T0" fmla="*/ 2147483647 w 17"/>
                <a:gd name="T1" fmla="*/ 2147483647 h 11"/>
                <a:gd name="T2" fmla="*/ 2147483647 w 17"/>
                <a:gd name="T3" fmla="*/ 2147483647 h 11"/>
                <a:gd name="T4" fmla="*/ 2147483647 w 17"/>
                <a:gd name="T5" fmla="*/ 2147483647 h 11"/>
                <a:gd name="T6" fmla="*/ 2147483647 w 17"/>
                <a:gd name="T7" fmla="*/ 2147483647 h 11"/>
                <a:gd name="T8" fmla="*/ 2147483647 w 17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1"/>
                <a:gd name="T17" fmla="*/ 17 w 1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1">
                  <a:moveTo>
                    <a:pt x="3" y="5"/>
                  </a:moveTo>
                  <a:cubicBezTo>
                    <a:pt x="0" y="6"/>
                    <a:pt x="6" y="9"/>
                    <a:pt x="7" y="10"/>
                  </a:cubicBezTo>
                  <a:cubicBezTo>
                    <a:pt x="9" y="11"/>
                    <a:pt x="12" y="9"/>
                    <a:pt x="14" y="9"/>
                  </a:cubicBezTo>
                  <a:cubicBezTo>
                    <a:pt x="17" y="9"/>
                    <a:pt x="15" y="4"/>
                    <a:pt x="15" y="2"/>
                  </a:cubicBezTo>
                  <a:cubicBezTo>
                    <a:pt x="14" y="0"/>
                    <a:pt x="6" y="4"/>
                    <a:pt x="3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37" name="Freeform 134"/>
            <p:cNvSpPr>
              <a:spLocks noChangeArrowheads="1"/>
            </p:cNvSpPr>
            <p:nvPr/>
          </p:nvSpPr>
          <p:spPr bwMode="auto">
            <a:xfrm>
              <a:off x="1906030" y="2762148"/>
              <a:ext cx="34615" cy="19182"/>
            </a:xfrm>
            <a:custGeom>
              <a:avLst/>
              <a:gdLst>
                <a:gd name="T0" fmla="*/ 2147483647 w 18"/>
                <a:gd name="T1" fmla="*/ 2147483647 h 10"/>
                <a:gd name="T2" fmla="*/ 2147483647 w 18"/>
                <a:gd name="T3" fmla="*/ 2147483647 h 10"/>
                <a:gd name="T4" fmla="*/ 2147483647 w 18"/>
                <a:gd name="T5" fmla="*/ 2147483647 h 10"/>
                <a:gd name="T6" fmla="*/ 2147483647 w 18"/>
                <a:gd name="T7" fmla="*/ 2147483647 h 10"/>
                <a:gd name="T8" fmla="*/ 2147483647 w 18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0"/>
                <a:gd name="T17" fmla="*/ 18 w 1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0">
                  <a:moveTo>
                    <a:pt x="14" y="10"/>
                  </a:moveTo>
                  <a:cubicBezTo>
                    <a:pt x="18" y="9"/>
                    <a:pt x="15" y="5"/>
                    <a:pt x="11" y="4"/>
                  </a:cubicBezTo>
                  <a:cubicBezTo>
                    <a:pt x="7" y="3"/>
                    <a:pt x="3" y="1"/>
                    <a:pt x="1" y="1"/>
                  </a:cubicBezTo>
                  <a:cubicBezTo>
                    <a:pt x="0" y="0"/>
                    <a:pt x="0" y="4"/>
                    <a:pt x="2" y="6"/>
                  </a:cubicBezTo>
                  <a:cubicBezTo>
                    <a:pt x="4" y="8"/>
                    <a:pt x="10" y="10"/>
                    <a:pt x="14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38" name="Freeform 135"/>
            <p:cNvSpPr>
              <a:spLocks noChangeArrowheads="1"/>
            </p:cNvSpPr>
            <p:nvPr/>
          </p:nvSpPr>
          <p:spPr bwMode="auto">
            <a:xfrm>
              <a:off x="3555486" y="2691812"/>
              <a:ext cx="36119" cy="30373"/>
            </a:xfrm>
            <a:custGeom>
              <a:avLst/>
              <a:gdLst>
                <a:gd name="T0" fmla="*/ 2147483647 w 20"/>
                <a:gd name="T1" fmla="*/ 2147483647 h 16"/>
                <a:gd name="T2" fmla="*/ 2147483647 w 20"/>
                <a:gd name="T3" fmla="*/ 2147483647 h 16"/>
                <a:gd name="T4" fmla="*/ 2147483647 w 20"/>
                <a:gd name="T5" fmla="*/ 2147483647 h 16"/>
                <a:gd name="T6" fmla="*/ 2147483647 w 20"/>
                <a:gd name="T7" fmla="*/ 2147483647 h 16"/>
                <a:gd name="T8" fmla="*/ 2147483647 w 20"/>
                <a:gd name="T9" fmla="*/ 2147483647 h 16"/>
                <a:gd name="T10" fmla="*/ 2147483647 w 20"/>
                <a:gd name="T11" fmla="*/ 2147483647 h 16"/>
                <a:gd name="T12" fmla="*/ 2147483647 w 20"/>
                <a:gd name="T13" fmla="*/ 2147483647 h 16"/>
                <a:gd name="T14" fmla="*/ 2147483647 w 20"/>
                <a:gd name="T15" fmla="*/ 2147483647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16"/>
                <a:gd name="T26" fmla="*/ 20 w 20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16">
                  <a:moveTo>
                    <a:pt x="10" y="4"/>
                  </a:moveTo>
                  <a:cubicBezTo>
                    <a:pt x="9" y="6"/>
                    <a:pt x="5" y="6"/>
                    <a:pt x="2" y="6"/>
                  </a:cubicBezTo>
                  <a:cubicBezTo>
                    <a:pt x="0" y="5"/>
                    <a:pt x="2" y="8"/>
                    <a:pt x="6" y="10"/>
                  </a:cubicBezTo>
                  <a:cubicBezTo>
                    <a:pt x="10" y="12"/>
                    <a:pt x="9" y="15"/>
                    <a:pt x="11" y="16"/>
                  </a:cubicBezTo>
                  <a:cubicBezTo>
                    <a:pt x="15" y="16"/>
                    <a:pt x="15" y="15"/>
                    <a:pt x="17" y="15"/>
                  </a:cubicBezTo>
                  <a:cubicBezTo>
                    <a:pt x="20" y="15"/>
                    <a:pt x="16" y="10"/>
                    <a:pt x="16" y="8"/>
                  </a:cubicBezTo>
                  <a:cubicBezTo>
                    <a:pt x="16" y="5"/>
                    <a:pt x="17" y="3"/>
                    <a:pt x="18" y="1"/>
                  </a:cubicBezTo>
                  <a:cubicBezTo>
                    <a:pt x="19" y="0"/>
                    <a:pt x="12" y="3"/>
                    <a:pt x="10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39" name="Freeform 136"/>
            <p:cNvSpPr>
              <a:spLocks noChangeArrowheads="1"/>
            </p:cNvSpPr>
            <p:nvPr/>
          </p:nvSpPr>
          <p:spPr bwMode="auto">
            <a:xfrm>
              <a:off x="3689430" y="2639058"/>
              <a:ext cx="24080" cy="33569"/>
            </a:xfrm>
            <a:custGeom>
              <a:avLst/>
              <a:gdLst>
                <a:gd name="T0" fmla="*/ 2147483647 w 13"/>
                <a:gd name="T1" fmla="*/ 2147483647 h 17"/>
                <a:gd name="T2" fmla="*/ 2147483647 w 13"/>
                <a:gd name="T3" fmla="*/ 2147483647 h 17"/>
                <a:gd name="T4" fmla="*/ 2147483647 w 13"/>
                <a:gd name="T5" fmla="*/ 2147483647 h 17"/>
                <a:gd name="T6" fmla="*/ 2147483647 w 13"/>
                <a:gd name="T7" fmla="*/ 2147483647 h 17"/>
                <a:gd name="T8" fmla="*/ 2147483647 w 13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7"/>
                <a:gd name="T17" fmla="*/ 13 w 1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7">
                  <a:moveTo>
                    <a:pt x="9" y="9"/>
                  </a:moveTo>
                  <a:cubicBezTo>
                    <a:pt x="10" y="8"/>
                    <a:pt x="10" y="4"/>
                    <a:pt x="12" y="2"/>
                  </a:cubicBezTo>
                  <a:cubicBezTo>
                    <a:pt x="13" y="0"/>
                    <a:pt x="8" y="2"/>
                    <a:pt x="4" y="5"/>
                  </a:cubicBezTo>
                  <a:cubicBezTo>
                    <a:pt x="0" y="7"/>
                    <a:pt x="0" y="13"/>
                    <a:pt x="2" y="15"/>
                  </a:cubicBezTo>
                  <a:cubicBezTo>
                    <a:pt x="3" y="17"/>
                    <a:pt x="8" y="10"/>
                    <a:pt x="9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40" name="Freeform 137"/>
            <p:cNvSpPr>
              <a:spLocks noChangeArrowheads="1"/>
            </p:cNvSpPr>
            <p:nvPr/>
          </p:nvSpPr>
          <p:spPr bwMode="auto">
            <a:xfrm>
              <a:off x="3752639" y="2616678"/>
              <a:ext cx="25584" cy="17585"/>
            </a:xfrm>
            <a:custGeom>
              <a:avLst/>
              <a:gdLst>
                <a:gd name="T0" fmla="*/ 2147483647 w 14"/>
                <a:gd name="T1" fmla="*/ 2147483647 h 9"/>
                <a:gd name="T2" fmla="*/ 2147483647 w 14"/>
                <a:gd name="T3" fmla="*/ 2147483647 h 9"/>
                <a:gd name="T4" fmla="*/ 2147483647 w 14"/>
                <a:gd name="T5" fmla="*/ 2147483647 h 9"/>
                <a:gd name="T6" fmla="*/ 2147483647 w 14"/>
                <a:gd name="T7" fmla="*/ 2147483647 h 9"/>
                <a:gd name="T8" fmla="*/ 2147483647 w 14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9"/>
                <a:gd name="T17" fmla="*/ 14 w 1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9">
                  <a:moveTo>
                    <a:pt x="5" y="9"/>
                  </a:moveTo>
                  <a:cubicBezTo>
                    <a:pt x="9" y="8"/>
                    <a:pt x="12" y="4"/>
                    <a:pt x="13" y="3"/>
                  </a:cubicBezTo>
                  <a:cubicBezTo>
                    <a:pt x="14" y="2"/>
                    <a:pt x="12" y="0"/>
                    <a:pt x="9" y="1"/>
                  </a:cubicBezTo>
                  <a:cubicBezTo>
                    <a:pt x="7" y="2"/>
                    <a:pt x="4" y="1"/>
                    <a:pt x="2" y="2"/>
                  </a:cubicBezTo>
                  <a:cubicBezTo>
                    <a:pt x="0" y="3"/>
                    <a:pt x="2" y="9"/>
                    <a:pt x="5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41" name="Freeform 138"/>
            <p:cNvSpPr>
              <a:spLocks noChangeArrowheads="1"/>
            </p:cNvSpPr>
            <p:nvPr/>
          </p:nvSpPr>
          <p:spPr bwMode="auto">
            <a:xfrm>
              <a:off x="3757154" y="2603890"/>
              <a:ext cx="13545" cy="7993"/>
            </a:xfrm>
            <a:custGeom>
              <a:avLst/>
              <a:gdLst>
                <a:gd name="T0" fmla="*/ 2147483647 w 7"/>
                <a:gd name="T1" fmla="*/ 2147483647 h 4"/>
                <a:gd name="T2" fmla="*/ 2147483647 w 7"/>
                <a:gd name="T3" fmla="*/ 2147483647 h 4"/>
                <a:gd name="T4" fmla="*/ 2147483647 w 7"/>
                <a:gd name="T5" fmla="*/ 2147483647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5" y="1"/>
                  </a:moveTo>
                  <a:cubicBezTo>
                    <a:pt x="3" y="2"/>
                    <a:pt x="0" y="4"/>
                    <a:pt x="3" y="4"/>
                  </a:cubicBezTo>
                  <a:cubicBezTo>
                    <a:pt x="7" y="4"/>
                    <a:pt x="6" y="0"/>
                    <a:pt x="5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42" name="Freeform 139"/>
            <p:cNvSpPr>
              <a:spLocks noChangeArrowheads="1"/>
            </p:cNvSpPr>
            <p:nvPr/>
          </p:nvSpPr>
          <p:spPr bwMode="auto">
            <a:xfrm>
              <a:off x="4444929" y="4431061"/>
              <a:ext cx="18060" cy="19182"/>
            </a:xfrm>
            <a:custGeom>
              <a:avLst/>
              <a:gdLst>
                <a:gd name="T0" fmla="*/ 2147483647 w 10"/>
                <a:gd name="T1" fmla="*/ 2147483647 h 10"/>
                <a:gd name="T2" fmla="*/ 2147483647 w 10"/>
                <a:gd name="T3" fmla="*/ 2147483647 h 10"/>
                <a:gd name="T4" fmla="*/ 2147483647 w 10"/>
                <a:gd name="T5" fmla="*/ 2147483647 h 10"/>
                <a:gd name="T6" fmla="*/ 0 60000 65536"/>
                <a:gd name="T7" fmla="*/ 0 60000 65536"/>
                <a:gd name="T8" fmla="*/ 0 60000 65536"/>
                <a:gd name="T9" fmla="*/ 0 w 10"/>
                <a:gd name="T10" fmla="*/ 0 h 10"/>
                <a:gd name="T11" fmla="*/ 10 w 10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0">
                  <a:moveTo>
                    <a:pt x="3" y="2"/>
                  </a:moveTo>
                  <a:cubicBezTo>
                    <a:pt x="0" y="4"/>
                    <a:pt x="5" y="10"/>
                    <a:pt x="8" y="8"/>
                  </a:cubicBezTo>
                  <a:cubicBezTo>
                    <a:pt x="10" y="5"/>
                    <a:pt x="7" y="0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43" name="Freeform 140"/>
            <p:cNvSpPr>
              <a:spLocks noChangeArrowheads="1"/>
            </p:cNvSpPr>
            <p:nvPr/>
          </p:nvSpPr>
          <p:spPr bwMode="auto">
            <a:xfrm>
              <a:off x="6574473" y="4156106"/>
              <a:ext cx="33109" cy="15986"/>
            </a:xfrm>
            <a:custGeom>
              <a:avLst/>
              <a:gdLst>
                <a:gd name="T0" fmla="*/ 2147483647 w 18"/>
                <a:gd name="T1" fmla="*/ 2147483647 h 8"/>
                <a:gd name="T2" fmla="*/ 2147483647 w 18"/>
                <a:gd name="T3" fmla="*/ 2147483647 h 8"/>
                <a:gd name="T4" fmla="*/ 2147483647 w 18"/>
                <a:gd name="T5" fmla="*/ 0 h 8"/>
                <a:gd name="T6" fmla="*/ 2147483647 w 18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8"/>
                <a:gd name="T14" fmla="*/ 18 w 1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8">
                  <a:moveTo>
                    <a:pt x="8" y="6"/>
                  </a:moveTo>
                  <a:cubicBezTo>
                    <a:pt x="11" y="8"/>
                    <a:pt x="16" y="7"/>
                    <a:pt x="17" y="6"/>
                  </a:cubicBezTo>
                  <a:cubicBezTo>
                    <a:pt x="18" y="3"/>
                    <a:pt x="4" y="0"/>
                    <a:pt x="2" y="0"/>
                  </a:cubicBezTo>
                  <a:cubicBezTo>
                    <a:pt x="0" y="1"/>
                    <a:pt x="4" y="4"/>
                    <a:pt x="8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44" name="Freeform 141"/>
            <p:cNvSpPr>
              <a:spLocks noChangeArrowheads="1"/>
            </p:cNvSpPr>
            <p:nvPr/>
          </p:nvSpPr>
          <p:spPr bwMode="auto">
            <a:xfrm>
              <a:off x="6631662" y="4183283"/>
              <a:ext cx="19564" cy="11189"/>
            </a:xfrm>
            <a:custGeom>
              <a:avLst/>
              <a:gdLst>
                <a:gd name="T0" fmla="*/ 2147483647 w 11"/>
                <a:gd name="T1" fmla="*/ 2147483647 h 5"/>
                <a:gd name="T2" fmla="*/ 2147483647 w 11"/>
                <a:gd name="T3" fmla="*/ 2147483647 h 5"/>
                <a:gd name="T4" fmla="*/ 2147483647 w 11"/>
                <a:gd name="T5" fmla="*/ 2147483647 h 5"/>
                <a:gd name="T6" fmla="*/ 0 60000 65536"/>
                <a:gd name="T7" fmla="*/ 0 60000 65536"/>
                <a:gd name="T8" fmla="*/ 0 60000 65536"/>
                <a:gd name="T9" fmla="*/ 0 w 11"/>
                <a:gd name="T10" fmla="*/ 0 h 5"/>
                <a:gd name="T11" fmla="*/ 11 w 1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5">
                  <a:moveTo>
                    <a:pt x="1" y="2"/>
                  </a:moveTo>
                  <a:cubicBezTo>
                    <a:pt x="1" y="4"/>
                    <a:pt x="10" y="5"/>
                    <a:pt x="10" y="3"/>
                  </a:cubicBezTo>
                  <a:cubicBezTo>
                    <a:pt x="11" y="1"/>
                    <a:pt x="0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45" name="Freeform 142"/>
            <p:cNvSpPr>
              <a:spLocks noChangeArrowheads="1"/>
            </p:cNvSpPr>
            <p:nvPr/>
          </p:nvSpPr>
          <p:spPr bwMode="auto">
            <a:xfrm>
              <a:off x="6532335" y="4117740"/>
              <a:ext cx="45150" cy="25578"/>
            </a:xfrm>
            <a:custGeom>
              <a:avLst/>
              <a:gdLst>
                <a:gd name="T0" fmla="*/ 2147483647 w 25"/>
                <a:gd name="T1" fmla="*/ 0 h 13"/>
                <a:gd name="T2" fmla="*/ 2147483647 w 25"/>
                <a:gd name="T3" fmla="*/ 2147483647 h 13"/>
                <a:gd name="T4" fmla="*/ 2147483647 w 25"/>
                <a:gd name="T5" fmla="*/ 0 h 13"/>
                <a:gd name="T6" fmla="*/ 0 60000 65536"/>
                <a:gd name="T7" fmla="*/ 0 60000 65536"/>
                <a:gd name="T8" fmla="*/ 0 60000 65536"/>
                <a:gd name="T9" fmla="*/ 0 w 25"/>
                <a:gd name="T10" fmla="*/ 0 h 13"/>
                <a:gd name="T11" fmla="*/ 25 w 2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3">
                  <a:moveTo>
                    <a:pt x="7" y="0"/>
                  </a:moveTo>
                  <a:cubicBezTo>
                    <a:pt x="0" y="0"/>
                    <a:pt x="20" y="13"/>
                    <a:pt x="22" y="10"/>
                  </a:cubicBezTo>
                  <a:cubicBezTo>
                    <a:pt x="25" y="5"/>
                    <a:pt x="13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46" name="Freeform 143"/>
            <p:cNvSpPr>
              <a:spLocks noChangeArrowheads="1"/>
            </p:cNvSpPr>
            <p:nvPr/>
          </p:nvSpPr>
          <p:spPr bwMode="auto">
            <a:xfrm>
              <a:off x="3608161" y="3195362"/>
              <a:ext cx="13545" cy="7993"/>
            </a:xfrm>
            <a:custGeom>
              <a:avLst/>
              <a:gdLst>
                <a:gd name="T0" fmla="*/ 2147483647 w 7"/>
                <a:gd name="T1" fmla="*/ 2147483647 h 4"/>
                <a:gd name="T2" fmla="*/ 2147483647 w 7"/>
                <a:gd name="T3" fmla="*/ 2147483647 h 4"/>
                <a:gd name="T4" fmla="*/ 2147483647 w 7"/>
                <a:gd name="T5" fmla="*/ 2147483647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1" y="2"/>
                  </a:moveTo>
                  <a:cubicBezTo>
                    <a:pt x="2" y="4"/>
                    <a:pt x="7" y="4"/>
                    <a:pt x="6" y="2"/>
                  </a:cubicBezTo>
                  <a:cubicBezTo>
                    <a:pt x="4" y="0"/>
                    <a:pt x="0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47" name="Freeform 144"/>
            <p:cNvSpPr>
              <a:spLocks noChangeArrowheads="1"/>
            </p:cNvSpPr>
            <p:nvPr/>
          </p:nvSpPr>
          <p:spPr bwMode="auto">
            <a:xfrm>
              <a:off x="2854167" y="3646161"/>
              <a:ext cx="13545" cy="9592"/>
            </a:xfrm>
            <a:custGeom>
              <a:avLst/>
              <a:gdLst>
                <a:gd name="T0" fmla="*/ 2147483647 w 8"/>
                <a:gd name="T1" fmla="*/ 2147483647 h 5"/>
                <a:gd name="T2" fmla="*/ 2147483647 w 8"/>
                <a:gd name="T3" fmla="*/ 2147483647 h 5"/>
                <a:gd name="T4" fmla="*/ 2147483647 w 8"/>
                <a:gd name="T5" fmla="*/ 2147483647 h 5"/>
                <a:gd name="T6" fmla="*/ 0 60000 65536"/>
                <a:gd name="T7" fmla="*/ 0 60000 65536"/>
                <a:gd name="T8" fmla="*/ 0 60000 65536"/>
                <a:gd name="T9" fmla="*/ 0 w 8"/>
                <a:gd name="T10" fmla="*/ 0 h 5"/>
                <a:gd name="T11" fmla="*/ 8 w 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5">
                  <a:moveTo>
                    <a:pt x="3" y="2"/>
                  </a:moveTo>
                  <a:cubicBezTo>
                    <a:pt x="0" y="3"/>
                    <a:pt x="5" y="5"/>
                    <a:pt x="6" y="3"/>
                  </a:cubicBezTo>
                  <a:cubicBezTo>
                    <a:pt x="8" y="2"/>
                    <a:pt x="6" y="0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48" name="Freeform 145"/>
            <p:cNvSpPr>
              <a:spLocks noChangeArrowheads="1"/>
            </p:cNvSpPr>
            <p:nvPr/>
          </p:nvSpPr>
          <p:spPr bwMode="auto">
            <a:xfrm>
              <a:off x="3468198" y="3885947"/>
              <a:ext cx="15050" cy="9592"/>
            </a:xfrm>
            <a:custGeom>
              <a:avLst/>
              <a:gdLst>
                <a:gd name="T0" fmla="*/ 2147483647 w 8"/>
                <a:gd name="T1" fmla="*/ 2147483647 h 5"/>
                <a:gd name="T2" fmla="*/ 2147483647 w 8"/>
                <a:gd name="T3" fmla="*/ 2147483647 h 5"/>
                <a:gd name="T4" fmla="*/ 2147483647 w 8"/>
                <a:gd name="T5" fmla="*/ 2147483647 h 5"/>
                <a:gd name="T6" fmla="*/ 0 60000 65536"/>
                <a:gd name="T7" fmla="*/ 0 60000 65536"/>
                <a:gd name="T8" fmla="*/ 0 60000 65536"/>
                <a:gd name="T9" fmla="*/ 0 w 8"/>
                <a:gd name="T10" fmla="*/ 0 h 5"/>
                <a:gd name="T11" fmla="*/ 8 w 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5">
                  <a:moveTo>
                    <a:pt x="6" y="4"/>
                  </a:moveTo>
                  <a:cubicBezTo>
                    <a:pt x="7" y="3"/>
                    <a:pt x="8" y="0"/>
                    <a:pt x="4" y="1"/>
                  </a:cubicBezTo>
                  <a:cubicBezTo>
                    <a:pt x="0" y="2"/>
                    <a:pt x="5" y="5"/>
                    <a:pt x="6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49" name="Freeform 146"/>
            <p:cNvSpPr>
              <a:spLocks noChangeArrowheads="1"/>
            </p:cNvSpPr>
            <p:nvPr/>
          </p:nvSpPr>
          <p:spPr bwMode="auto">
            <a:xfrm>
              <a:off x="3435089" y="3943496"/>
              <a:ext cx="9029" cy="7993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2147483647 w 5"/>
                <a:gd name="T5" fmla="*/ 2147483647 h 4"/>
                <a:gd name="T6" fmla="*/ 0 60000 65536"/>
                <a:gd name="T7" fmla="*/ 0 60000 65536"/>
                <a:gd name="T8" fmla="*/ 0 60000 65536"/>
                <a:gd name="T9" fmla="*/ 0 w 5"/>
                <a:gd name="T10" fmla="*/ 0 h 4"/>
                <a:gd name="T11" fmla="*/ 5 w 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4">
                  <a:moveTo>
                    <a:pt x="2" y="1"/>
                  </a:move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3" y="0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50" name="Freeform 147"/>
            <p:cNvSpPr>
              <a:spLocks noChangeArrowheads="1"/>
            </p:cNvSpPr>
            <p:nvPr/>
          </p:nvSpPr>
          <p:spPr bwMode="auto">
            <a:xfrm>
              <a:off x="4422355" y="4041010"/>
              <a:ext cx="15050" cy="11189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0 60000 65536"/>
                <a:gd name="T7" fmla="*/ 0 60000 65536"/>
                <a:gd name="T8" fmla="*/ 0 60000 65536"/>
                <a:gd name="T9" fmla="*/ 0 w 8"/>
                <a:gd name="T10" fmla="*/ 0 h 6"/>
                <a:gd name="T11" fmla="*/ 8 w 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6">
                  <a:moveTo>
                    <a:pt x="7" y="4"/>
                  </a:moveTo>
                  <a:cubicBezTo>
                    <a:pt x="8" y="3"/>
                    <a:pt x="7" y="0"/>
                    <a:pt x="4" y="2"/>
                  </a:cubicBezTo>
                  <a:cubicBezTo>
                    <a:pt x="0" y="3"/>
                    <a:pt x="5" y="6"/>
                    <a:pt x="7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51" name="Freeform 148"/>
            <p:cNvSpPr>
              <a:spLocks noChangeArrowheads="1"/>
            </p:cNvSpPr>
            <p:nvPr/>
          </p:nvSpPr>
          <p:spPr bwMode="auto">
            <a:xfrm>
              <a:off x="4294431" y="3396783"/>
              <a:ext cx="6020" cy="9592"/>
            </a:xfrm>
            <a:custGeom>
              <a:avLst/>
              <a:gdLst>
                <a:gd name="T0" fmla="*/ 2147483647 w 4"/>
                <a:gd name="T1" fmla="*/ 2147483647 h 5"/>
                <a:gd name="T2" fmla="*/ 2147483647 w 4"/>
                <a:gd name="T3" fmla="*/ 2147483647 h 5"/>
                <a:gd name="T4" fmla="*/ 2147483647 w 4"/>
                <a:gd name="T5" fmla="*/ 2147483647 h 5"/>
                <a:gd name="T6" fmla="*/ 0 60000 65536"/>
                <a:gd name="T7" fmla="*/ 0 60000 65536"/>
                <a:gd name="T8" fmla="*/ 0 60000 65536"/>
                <a:gd name="T9" fmla="*/ 0 w 4"/>
                <a:gd name="T10" fmla="*/ 0 h 5"/>
                <a:gd name="T11" fmla="*/ 4 w 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5">
                  <a:moveTo>
                    <a:pt x="1" y="2"/>
                  </a:moveTo>
                  <a:cubicBezTo>
                    <a:pt x="0" y="3"/>
                    <a:pt x="3" y="5"/>
                    <a:pt x="4" y="4"/>
                  </a:cubicBezTo>
                  <a:cubicBezTo>
                    <a:pt x="4" y="3"/>
                    <a:pt x="2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52" name="Freeform 149"/>
            <p:cNvSpPr>
              <a:spLocks noChangeArrowheads="1"/>
            </p:cNvSpPr>
            <p:nvPr/>
          </p:nvSpPr>
          <p:spPr bwMode="auto">
            <a:xfrm>
              <a:off x="4175537" y="4213655"/>
              <a:ext cx="24080" cy="12788"/>
            </a:xfrm>
            <a:custGeom>
              <a:avLst/>
              <a:gdLst>
                <a:gd name="T0" fmla="*/ 2147483647 w 13"/>
                <a:gd name="T1" fmla="*/ 0 h 7"/>
                <a:gd name="T2" fmla="*/ 2147483647 w 13"/>
                <a:gd name="T3" fmla="*/ 2147483647 h 7"/>
                <a:gd name="T4" fmla="*/ 2147483647 w 13"/>
                <a:gd name="T5" fmla="*/ 0 h 7"/>
                <a:gd name="T6" fmla="*/ 0 60000 65536"/>
                <a:gd name="T7" fmla="*/ 0 60000 65536"/>
                <a:gd name="T8" fmla="*/ 0 60000 65536"/>
                <a:gd name="T9" fmla="*/ 0 w 13"/>
                <a:gd name="T10" fmla="*/ 0 h 7"/>
                <a:gd name="T11" fmla="*/ 13 w 1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7">
                  <a:moveTo>
                    <a:pt x="5" y="0"/>
                  </a:moveTo>
                  <a:cubicBezTo>
                    <a:pt x="0" y="0"/>
                    <a:pt x="5" y="7"/>
                    <a:pt x="8" y="7"/>
                  </a:cubicBezTo>
                  <a:cubicBezTo>
                    <a:pt x="13" y="7"/>
                    <a:pt x="10" y="0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53" name="Freeform 150"/>
            <p:cNvSpPr>
              <a:spLocks noChangeArrowheads="1"/>
            </p:cNvSpPr>
            <p:nvPr/>
          </p:nvSpPr>
          <p:spPr bwMode="auto">
            <a:xfrm>
              <a:off x="2109202" y="3727689"/>
              <a:ext cx="16555" cy="19182"/>
            </a:xfrm>
            <a:custGeom>
              <a:avLst/>
              <a:gdLst>
                <a:gd name="T0" fmla="*/ 2147483647 w 9"/>
                <a:gd name="T1" fmla="*/ 2147483647 h 10"/>
                <a:gd name="T2" fmla="*/ 2147483647 w 9"/>
                <a:gd name="T3" fmla="*/ 2147483647 h 10"/>
                <a:gd name="T4" fmla="*/ 2147483647 w 9"/>
                <a:gd name="T5" fmla="*/ 2147483647 h 10"/>
                <a:gd name="T6" fmla="*/ 0 60000 65536"/>
                <a:gd name="T7" fmla="*/ 0 60000 65536"/>
                <a:gd name="T8" fmla="*/ 0 60000 65536"/>
                <a:gd name="T9" fmla="*/ 0 w 9"/>
                <a:gd name="T10" fmla="*/ 0 h 10"/>
                <a:gd name="T11" fmla="*/ 9 w 9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0">
                  <a:moveTo>
                    <a:pt x="1" y="5"/>
                  </a:moveTo>
                  <a:cubicBezTo>
                    <a:pt x="0" y="10"/>
                    <a:pt x="5" y="9"/>
                    <a:pt x="7" y="6"/>
                  </a:cubicBezTo>
                  <a:cubicBezTo>
                    <a:pt x="9" y="2"/>
                    <a:pt x="3" y="0"/>
                    <a:pt x="1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54" name="Freeform 151"/>
            <p:cNvSpPr>
              <a:spLocks noChangeArrowheads="1"/>
            </p:cNvSpPr>
            <p:nvPr/>
          </p:nvSpPr>
          <p:spPr bwMode="auto">
            <a:xfrm>
              <a:off x="5995057" y="2998738"/>
              <a:ext cx="19564" cy="17585"/>
            </a:xfrm>
            <a:custGeom>
              <a:avLst/>
              <a:gdLst>
                <a:gd name="T0" fmla="*/ 2147483647 w 10"/>
                <a:gd name="T1" fmla="*/ 2147483647 h 9"/>
                <a:gd name="T2" fmla="*/ 2147483647 w 10"/>
                <a:gd name="T3" fmla="*/ 2147483647 h 9"/>
                <a:gd name="T4" fmla="*/ 2147483647 w 10"/>
                <a:gd name="T5" fmla="*/ 2147483647 h 9"/>
                <a:gd name="T6" fmla="*/ 0 60000 65536"/>
                <a:gd name="T7" fmla="*/ 0 60000 65536"/>
                <a:gd name="T8" fmla="*/ 0 60000 65536"/>
                <a:gd name="T9" fmla="*/ 0 w 10"/>
                <a:gd name="T10" fmla="*/ 0 h 9"/>
                <a:gd name="T11" fmla="*/ 10 w 10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9">
                  <a:moveTo>
                    <a:pt x="2" y="8"/>
                  </a:moveTo>
                  <a:cubicBezTo>
                    <a:pt x="3" y="9"/>
                    <a:pt x="10" y="2"/>
                    <a:pt x="9" y="1"/>
                  </a:cubicBezTo>
                  <a:cubicBezTo>
                    <a:pt x="8" y="0"/>
                    <a:pt x="0" y="7"/>
                    <a:pt x="2" y="8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55" name="Freeform 152"/>
            <p:cNvSpPr>
              <a:spLocks noChangeArrowheads="1"/>
            </p:cNvSpPr>
            <p:nvPr/>
          </p:nvSpPr>
          <p:spPr bwMode="auto">
            <a:xfrm>
              <a:off x="6016127" y="2973161"/>
              <a:ext cx="31605" cy="25578"/>
            </a:xfrm>
            <a:custGeom>
              <a:avLst/>
              <a:gdLst>
                <a:gd name="T0" fmla="*/ 2147483647 w 17"/>
                <a:gd name="T1" fmla="*/ 0 h 13"/>
                <a:gd name="T2" fmla="*/ 2147483647 w 17"/>
                <a:gd name="T3" fmla="*/ 2147483647 h 13"/>
                <a:gd name="T4" fmla="*/ 2147483647 w 17"/>
                <a:gd name="T5" fmla="*/ 2147483647 h 13"/>
                <a:gd name="T6" fmla="*/ 2147483647 w 17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3"/>
                <a:gd name="T14" fmla="*/ 17 w 17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3">
                  <a:moveTo>
                    <a:pt x="16" y="0"/>
                  </a:moveTo>
                  <a:cubicBezTo>
                    <a:pt x="15" y="0"/>
                    <a:pt x="12" y="4"/>
                    <a:pt x="10" y="4"/>
                  </a:cubicBezTo>
                  <a:cubicBezTo>
                    <a:pt x="8" y="4"/>
                    <a:pt x="0" y="10"/>
                    <a:pt x="4" y="13"/>
                  </a:cubicBezTo>
                  <a:cubicBezTo>
                    <a:pt x="5" y="13"/>
                    <a:pt x="17" y="0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56" name="Freeform 153"/>
            <p:cNvSpPr>
              <a:spLocks noChangeArrowheads="1"/>
            </p:cNvSpPr>
            <p:nvPr/>
          </p:nvSpPr>
          <p:spPr bwMode="auto">
            <a:xfrm>
              <a:off x="6055256" y="2952379"/>
              <a:ext cx="16555" cy="17585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0 60000 65536"/>
                <a:gd name="T7" fmla="*/ 0 60000 65536"/>
                <a:gd name="T8" fmla="*/ 0 60000 65536"/>
                <a:gd name="T9" fmla="*/ 0 w 9"/>
                <a:gd name="T10" fmla="*/ 0 h 9"/>
                <a:gd name="T11" fmla="*/ 9 w 9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9">
                  <a:moveTo>
                    <a:pt x="7" y="2"/>
                  </a:moveTo>
                  <a:cubicBezTo>
                    <a:pt x="5" y="0"/>
                    <a:pt x="0" y="8"/>
                    <a:pt x="2" y="8"/>
                  </a:cubicBezTo>
                  <a:cubicBezTo>
                    <a:pt x="4" y="9"/>
                    <a:pt x="9" y="4"/>
                    <a:pt x="7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57" name="Freeform 154"/>
            <p:cNvSpPr>
              <a:spLocks noChangeArrowheads="1"/>
            </p:cNvSpPr>
            <p:nvPr/>
          </p:nvSpPr>
          <p:spPr bwMode="auto">
            <a:xfrm>
              <a:off x="6082345" y="2929999"/>
              <a:ext cx="12039" cy="12788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2147483647 h 6"/>
                <a:gd name="T4" fmla="*/ 2147483647 w 7"/>
                <a:gd name="T5" fmla="*/ 2147483647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6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4" y="6"/>
                    <a:pt x="7" y="1"/>
                    <a:pt x="6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58" name="Freeform 155"/>
            <p:cNvSpPr>
              <a:spLocks noChangeArrowheads="1"/>
            </p:cNvSpPr>
            <p:nvPr/>
          </p:nvSpPr>
          <p:spPr bwMode="auto">
            <a:xfrm>
              <a:off x="6124485" y="2840479"/>
              <a:ext cx="21070" cy="17585"/>
            </a:xfrm>
            <a:custGeom>
              <a:avLst/>
              <a:gdLst>
                <a:gd name="T0" fmla="*/ 2147483647 w 11"/>
                <a:gd name="T1" fmla="*/ 2147483647 h 9"/>
                <a:gd name="T2" fmla="*/ 2147483647 w 11"/>
                <a:gd name="T3" fmla="*/ 2147483647 h 9"/>
                <a:gd name="T4" fmla="*/ 2147483647 w 11"/>
                <a:gd name="T5" fmla="*/ 2147483647 h 9"/>
                <a:gd name="T6" fmla="*/ 2147483647 w 11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9"/>
                <a:gd name="T14" fmla="*/ 11 w 11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9">
                  <a:moveTo>
                    <a:pt x="9" y="1"/>
                  </a:moveTo>
                  <a:cubicBezTo>
                    <a:pt x="6" y="0"/>
                    <a:pt x="6" y="3"/>
                    <a:pt x="3" y="4"/>
                  </a:cubicBezTo>
                  <a:cubicBezTo>
                    <a:pt x="1" y="4"/>
                    <a:pt x="0" y="8"/>
                    <a:pt x="3" y="9"/>
                  </a:cubicBezTo>
                  <a:cubicBezTo>
                    <a:pt x="5" y="9"/>
                    <a:pt x="11" y="1"/>
                    <a:pt x="9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59" name="Freeform 156"/>
            <p:cNvSpPr>
              <a:spLocks noChangeArrowheads="1"/>
            </p:cNvSpPr>
            <p:nvPr/>
          </p:nvSpPr>
          <p:spPr bwMode="auto">
            <a:xfrm>
              <a:off x="6115456" y="2886838"/>
              <a:ext cx="6020" cy="4795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0 h 2"/>
                <a:gd name="T4" fmla="*/ 2147483647 w 3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2"/>
                  </a:moveTo>
                  <a:cubicBezTo>
                    <a:pt x="2" y="2"/>
                    <a:pt x="3" y="0"/>
                    <a:pt x="2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60" name="Freeform 157"/>
            <p:cNvSpPr>
              <a:spLocks noChangeArrowheads="1"/>
            </p:cNvSpPr>
            <p:nvPr/>
          </p:nvSpPr>
          <p:spPr bwMode="auto">
            <a:xfrm>
              <a:off x="5680517" y="3446338"/>
              <a:ext cx="4515" cy="3198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2147483647 h 2"/>
                <a:gd name="T4" fmla="*/ 2147483647 w 2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1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61" name="Freeform 158"/>
            <p:cNvSpPr>
              <a:spLocks noChangeArrowheads="1"/>
            </p:cNvSpPr>
            <p:nvPr/>
          </p:nvSpPr>
          <p:spPr bwMode="auto">
            <a:xfrm>
              <a:off x="3623210" y="4934614"/>
              <a:ext cx="40634" cy="55949"/>
            </a:xfrm>
            <a:custGeom>
              <a:avLst/>
              <a:gdLst>
                <a:gd name="T0" fmla="*/ 2147483647 w 22"/>
                <a:gd name="T1" fmla="*/ 2147483647 h 29"/>
                <a:gd name="T2" fmla="*/ 2147483647 w 22"/>
                <a:gd name="T3" fmla="*/ 2147483647 h 29"/>
                <a:gd name="T4" fmla="*/ 2147483647 w 22"/>
                <a:gd name="T5" fmla="*/ 0 h 29"/>
                <a:gd name="T6" fmla="*/ 2147483647 w 22"/>
                <a:gd name="T7" fmla="*/ 0 h 29"/>
                <a:gd name="T8" fmla="*/ 2147483647 w 22"/>
                <a:gd name="T9" fmla="*/ 214748364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9"/>
                <a:gd name="T17" fmla="*/ 22 w 2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9">
                  <a:moveTo>
                    <a:pt x="4" y="25"/>
                  </a:moveTo>
                  <a:cubicBezTo>
                    <a:pt x="7" y="29"/>
                    <a:pt x="17" y="11"/>
                    <a:pt x="19" y="7"/>
                  </a:cubicBezTo>
                  <a:cubicBezTo>
                    <a:pt x="20" y="6"/>
                    <a:pt x="21" y="3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7"/>
                    <a:pt x="0" y="19"/>
                    <a:pt x="4" y="2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grpSp>
        <p:nvGrpSpPr>
          <p:cNvPr id="163" name="组合 171"/>
          <p:cNvGrpSpPr/>
          <p:nvPr/>
        </p:nvGrpSpPr>
        <p:grpSpPr bwMode="auto">
          <a:xfrm>
            <a:off x="747713" y="2363788"/>
            <a:ext cx="109537" cy="1798637"/>
            <a:chOff x="2398922" y="1699846"/>
            <a:chExt cx="110346" cy="1798468"/>
          </a:xfrm>
          <a:solidFill>
            <a:srgbClr val="CBCBCD"/>
          </a:solidFill>
        </p:grpSpPr>
        <p:sp>
          <p:nvSpPr>
            <p:cNvPr id="164" name="椭圆 163"/>
            <p:cNvSpPr/>
            <p:nvPr/>
          </p:nvSpPr>
          <p:spPr>
            <a:xfrm flipV="1">
              <a:off x="2400521" y="3390374"/>
              <a:ext cx="108747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cxnSp>
          <p:nvCxnSpPr>
            <p:cNvPr id="165" name="直接连接符 164"/>
            <p:cNvCxnSpPr/>
            <p:nvPr/>
          </p:nvCxnSpPr>
          <p:spPr>
            <a:xfrm>
              <a:off x="2448497" y="1758577"/>
              <a:ext cx="0" cy="1685767"/>
            </a:xfrm>
            <a:prstGeom prst="lin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椭圆 165"/>
            <p:cNvSpPr/>
            <p:nvPr/>
          </p:nvSpPr>
          <p:spPr>
            <a:xfrm flipV="1">
              <a:off x="2398922" y="1699846"/>
              <a:ext cx="108747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grpSp>
        <p:nvGrpSpPr>
          <p:cNvPr id="167" name="组合 179"/>
          <p:cNvGrpSpPr/>
          <p:nvPr/>
        </p:nvGrpSpPr>
        <p:grpSpPr bwMode="auto">
          <a:xfrm>
            <a:off x="1927225" y="3205163"/>
            <a:ext cx="109538" cy="1798637"/>
            <a:chOff x="2398922" y="1699846"/>
            <a:chExt cx="110346" cy="1798468"/>
          </a:xfrm>
          <a:solidFill>
            <a:srgbClr val="CBCBCD"/>
          </a:solidFill>
        </p:grpSpPr>
        <p:sp>
          <p:nvSpPr>
            <p:cNvPr id="168" name="椭圆 167"/>
            <p:cNvSpPr/>
            <p:nvPr/>
          </p:nvSpPr>
          <p:spPr>
            <a:xfrm flipV="1">
              <a:off x="2400522" y="3390374"/>
              <a:ext cx="108746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cxnSp>
          <p:nvCxnSpPr>
            <p:cNvPr id="169" name="直接连接符 168"/>
            <p:cNvCxnSpPr/>
            <p:nvPr/>
          </p:nvCxnSpPr>
          <p:spPr>
            <a:xfrm>
              <a:off x="2448498" y="1758577"/>
              <a:ext cx="0" cy="1685767"/>
            </a:xfrm>
            <a:prstGeom prst="lin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椭圆 169"/>
            <p:cNvSpPr/>
            <p:nvPr/>
          </p:nvSpPr>
          <p:spPr>
            <a:xfrm flipV="1">
              <a:off x="2398922" y="1699846"/>
              <a:ext cx="108746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grpSp>
        <p:nvGrpSpPr>
          <p:cNvPr id="171" name="组合 184"/>
          <p:cNvGrpSpPr/>
          <p:nvPr/>
        </p:nvGrpSpPr>
        <p:grpSpPr bwMode="auto">
          <a:xfrm>
            <a:off x="5499100" y="2768600"/>
            <a:ext cx="111125" cy="1798638"/>
            <a:chOff x="2398922" y="1699846"/>
            <a:chExt cx="110346" cy="1798468"/>
          </a:xfrm>
          <a:solidFill>
            <a:srgbClr val="CBCBCD"/>
          </a:solidFill>
        </p:grpSpPr>
        <p:sp>
          <p:nvSpPr>
            <p:cNvPr id="172" name="椭圆 171"/>
            <p:cNvSpPr/>
            <p:nvPr/>
          </p:nvSpPr>
          <p:spPr>
            <a:xfrm flipV="1">
              <a:off x="2400499" y="3390374"/>
              <a:ext cx="108769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cxnSp>
          <p:nvCxnSpPr>
            <p:cNvPr id="173" name="直接连接符 172"/>
            <p:cNvCxnSpPr/>
            <p:nvPr/>
          </p:nvCxnSpPr>
          <p:spPr>
            <a:xfrm>
              <a:off x="2447790" y="1758578"/>
              <a:ext cx="0" cy="1685766"/>
            </a:xfrm>
            <a:prstGeom prst="lin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椭圆 173"/>
            <p:cNvSpPr/>
            <p:nvPr/>
          </p:nvSpPr>
          <p:spPr>
            <a:xfrm flipV="1">
              <a:off x="2398922" y="1699846"/>
              <a:ext cx="108770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grpSp>
        <p:nvGrpSpPr>
          <p:cNvPr id="175" name="组合 189"/>
          <p:cNvGrpSpPr/>
          <p:nvPr/>
        </p:nvGrpSpPr>
        <p:grpSpPr bwMode="auto">
          <a:xfrm>
            <a:off x="3727450" y="3176588"/>
            <a:ext cx="109538" cy="1798637"/>
            <a:chOff x="2398922" y="1699846"/>
            <a:chExt cx="110346" cy="1798468"/>
          </a:xfrm>
          <a:solidFill>
            <a:srgbClr val="CBCBCD"/>
          </a:solidFill>
        </p:grpSpPr>
        <p:sp>
          <p:nvSpPr>
            <p:cNvPr id="176" name="椭圆 175"/>
            <p:cNvSpPr/>
            <p:nvPr/>
          </p:nvSpPr>
          <p:spPr>
            <a:xfrm flipV="1">
              <a:off x="2400522" y="3390374"/>
              <a:ext cx="108746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cxnSp>
          <p:nvCxnSpPr>
            <p:cNvPr id="177" name="直接连接符 176"/>
            <p:cNvCxnSpPr/>
            <p:nvPr/>
          </p:nvCxnSpPr>
          <p:spPr>
            <a:xfrm>
              <a:off x="2448498" y="1758577"/>
              <a:ext cx="0" cy="1685767"/>
            </a:xfrm>
            <a:prstGeom prst="lin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椭圆 177"/>
            <p:cNvSpPr/>
            <p:nvPr/>
          </p:nvSpPr>
          <p:spPr>
            <a:xfrm flipV="1">
              <a:off x="2398922" y="1699846"/>
              <a:ext cx="108746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grpSp>
        <p:nvGrpSpPr>
          <p:cNvPr id="179" name="组合 194"/>
          <p:cNvGrpSpPr/>
          <p:nvPr/>
        </p:nvGrpSpPr>
        <p:grpSpPr bwMode="auto">
          <a:xfrm>
            <a:off x="3854450" y="2374900"/>
            <a:ext cx="109538" cy="1798638"/>
            <a:chOff x="2398922" y="1699846"/>
            <a:chExt cx="110346" cy="1798468"/>
          </a:xfrm>
          <a:solidFill>
            <a:srgbClr val="CBCBCD"/>
          </a:solidFill>
        </p:grpSpPr>
        <p:sp>
          <p:nvSpPr>
            <p:cNvPr id="180" name="椭圆 179"/>
            <p:cNvSpPr/>
            <p:nvPr/>
          </p:nvSpPr>
          <p:spPr>
            <a:xfrm flipV="1">
              <a:off x="2400522" y="3390374"/>
              <a:ext cx="108746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cxnSp>
          <p:nvCxnSpPr>
            <p:cNvPr id="181" name="直接连接符 180"/>
            <p:cNvCxnSpPr/>
            <p:nvPr/>
          </p:nvCxnSpPr>
          <p:spPr>
            <a:xfrm>
              <a:off x="2448498" y="1758578"/>
              <a:ext cx="0" cy="1685766"/>
            </a:xfrm>
            <a:prstGeom prst="lin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椭圆 181"/>
            <p:cNvSpPr/>
            <p:nvPr/>
          </p:nvSpPr>
          <p:spPr>
            <a:xfrm flipV="1">
              <a:off x="2398922" y="1699846"/>
              <a:ext cx="108746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grpSp>
        <p:nvGrpSpPr>
          <p:cNvPr id="183" name="组合 199"/>
          <p:cNvGrpSpPr/>
          <p:nvPr/>
        </p:nvGrpSpPr>
        <p:grpSpPr bwMode="auto">
          <a:xfrm>
            <a:off x="6329363" y="3289300"/>
            <a:ext cx="111125" cy="1798638"/>
            <a:chOff x="2398922" y="1699846"/>
            <a:chExt cx="110346" cy="1798468"/>
          </a:xfrm>
          <a:solidFill>
            <a:srgbClr val="CBCBCD"/>
          </a:solidFill>
        </p:grpSpPr>
        <p:sp>
          <p:nvSpPr>
            <p:cNvPr id="184" name="椭圆 183"/>
            <p:cNvSpPr/>
            <p:nvPr/>
          </p:nvSpPr>
          <p:spPr>
            <a:xfrm flipV="1">
              <a:off x="2400498" y="3390374"/>
              <a:ext cx="108770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cxnSp>
          <p:nvCxnSpPr>
            <p:cNvPr id="185" name="直接连接符 184"/>
            <p:cNvCxnSpPr/>
            <p:nvPr/>
          </p:nvCxnSpPr>
          <p:spPr>
            <a:xfrm>
              <a:off x="2447789" y="1758578"/>
              <a:ext cx="0" cy="1685766"/>
            </a:xfrm>
            <a:prstGeom prst="lin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椭圆 185"/>
            <p:cNvSpPr/>
            <p:nvPr/>
          </p:nvSpPr>
          <p:spPr>
            <a:xfrm flipV="1">
              <a:off x="2398922" y="1699846"/>
              <a:ext cx="108769" cy="107940"/>
            </a:xfrm>
            <a:prstGeom prst="ellipse">
              <a:avLst/>
            </a:prstGeom>
            <a:grpFill/>
            <a:ln>
              <a:solidFill>
                <a:srgbClr val="09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sp>
        <p:nvSpPr>
          <p:cNvPr id="187" name="矩形 186"/>
          <p:cNvSpPr/>
          <p:nvPr/>
        </p:nvSpPr>
        <p:spPr>
          <a:xfrm>
            <a:off x="7860763" y="2216462"/>
            <a:ext cx="354891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点击此处更换文本编辑文字点击此处更换文本编辑文字 </a:t>
            </a:r>
            <a:endParaRPr lang="en-US" altLang="zh-CN" sz="1600" dirty="0" smtClean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88" name="矩形 187"/>
          <p:cNvSpPr/>
          <p:nvPr/>
        </p:nvSpPr>
        <p:spPr>
          <a:xfrm>
            <a:off x="7866688" y="4252571"/>
            <a:ext cx="354891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点击此处更换文本编辑文字点击此处更换文本编辑文字 </a:t>
            </a:r>
            <a:endParaRPr lang="en-US" altLang="zh-CN" sz="1600" dirty="0" smtClean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859782" y="3255976"/>
            <a:ext cx="354891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点击此处更换文本编辑文字点击此处更换文本编辑文字 </a:t>
            </a:r>
            <a:endParaRPr lang="en-US" altLang="zh-CN" sz="1600" dirty="0" smtClean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8" grpId="0"/>
      <p:bldP spid="1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V="1">
            <a:off x="0" y="0"/>
            <a:ext cx="12192000" cy="160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931920" y="1381760"/>
            <a:ext cx="4338320" cy="447040"/>
          </a:xfrm>
          <a:prstGeom prst="rect">
            <a:avLst/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972560" y="404951"/>
            <a:ext cx="4246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spc="600" dirty="0" smtClean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rPr>
              <a:t>CONTENTS</a:t>
            </a:r>
            <a:endParaRPr lang="zh-CN" altLang="en-US" sz="7200" spc="600" dirty="0">
              <a:solidFill>
                <a:schemeClr val="bg1">
                  <a:lumMod val="9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82720" y="589616"/>
            <a:ext cx="422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spc="600" dirty="0" smtClean="0">
                <a:latin typeface="Agency FB" panose="020B0503020202020204" pitchFamily="34" charset="0"/>
              </a:rPr>
              <a:t>CONTENT</a:t>
            </a:r>
            <a:r>
              <a:rPr lang="en-US" altLang="zh-CN" sz="4800" spc="600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S</a:t>
            </a:r>
            <a:endParaRPr lang="zh-CN" altLang="en-US" sz="4800" spc="600" dirty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 flipV="1">
            <a:off x="0" y="2915920"/>
            <a:ext cx="12192000" cy="3942080"/>
          </a:xfrm>
          <a:prstGeom prst="rect">
            <a:avLst/>
          </a:prstGeom>
          <a:gradFill>
            <a:gsLst>
              <a:gs pos="0">
                <a:schemeClr val="tx1">
                  <a:alpha val="62000"/>
                </a:schemeClr>
              </a:gs>
              <a:gs pos="26000">
                <a:schemeClr val="tx1">
                  <a:alpha val="58000"/>
                </a:schemeClr>
              </a:gs>
              <a:gs pos="57000">
                <a:schemeClr val="tx1">
                  <a:alpha val="50000"/>
                </a:schemeClr>
              </a:gs>
              <a:gs pos="43000">
                <a:schemeClr val="tx1">
                  <a:alpha val="52000"/>
                </a:schemeClr>
              </a:gs>
              <a:gs pos="35000">
                <a:schemeClr val="tx1">
                  <a:alpha val="55000"/>
                </a:schemeClr>
              </a:gs>
              <a:gs pos="14000">
                <a:schemeClr val="tx1">
                  <a:alpha val="60000"/>
                </a:schemeClr>
              </a:gs>
              <a:gs pos="87000">
                <a:schemeClr val="tx1">
                  <a:alpha val="20000"/>
                </a:schemeClr>
              </a:gs>
              <a:gs pos="73000">
                <a:schemeClr val="tx1">
                  <a:alpha val="30000"/>
                </a:schemeClr>
              </a:gs>
              <a:gs pos="63000">
                <a:schemeClr val="tx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直角三角形 46"/>
          <p:cNvSpPr/>
          <p:nvPr/>
        </p:nvSpPr>
        <p:spPr>
          <a:xfrm flipH="1">
            <a:off x="9245599" y="3543302"/>
            <a:ext cx="2946399" cy="3314698"/>
          </a:xfrm>
          <a:prstGeom prst="rtTriangle">
            <a:avLst/>
          </a:prstGeom>
          <a:solidFill>
            <a:srgbClr val="2347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直角三角形 47"/>
          <p:cNvSpPr/>
          <p:nvPr/>
        </p:nvSpPr>
        <p:spPr>
          <a:xfrm flipH="1">
            <a:off x="10453453" y="4902136"/>
            <a:ext cx="1738545" cy="1955863"/>
          </a:xfrm>
          <a:prstGeom prst="rtTriangle">
            <a:avLst/>
          </a:prstGeom>
          <a:solidFill>
            <a:srgbClr val="23477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直角三角形 48"/>
          <p:cNvSpPr/>
          <p:nvPr/>
        </p:nvSpPr>
        <p:spPr>
          <a:xfrm>
            <a:off x="0" y="3543302"/>
            <a:ext cx="2946399" cy="3314698"/>
          </a:xfrm>
          <a:prstGeom prst="rtTriangle">
            <a:avLst/>
          </a:prstGeom>
          <a:solidFill>
            <a:srgbClr val="CBCB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直角三角形 49"/>
          <p:cNvSpPr/>
          <p:nvPr/>
        </p:nvSpPr>
        <p:spPr>
          <a:xfrm>
            <a:off x="0" y="4902136"/>
            <a:ext cx="1738545" cy="1955863"/>
          </a:xfrm>
          <a:prstGeom prst="rtTriangle">
            <a:avLst/>
          </a:prstGeom>
          <a:solidFill>
            <a:srgbClr val="CBCBC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1801188" y="3023976"/>
            <a:ext cx="366754" cy="695568"/>
            <a:chOff x="1451886" y="784860"/>
            <a:chExt cx="443301" cy="840743"/>
          </a:xfrm>
        </p:grpSpPr>
        <p:sp>
          <p:nvSpPr>
            <p:cNvPr id="52" name="等腰三角形 51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23477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等腰三角形 52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CBCBCD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801189" y="4445393"/>
            <a:ext cx="366754" cy="695568"/>
            <a:chOff x="1451886" y="784860"/>
            <a:chExt cx="443301" cy="840743"/>
          </a:xfrm>
        </p:grpSpPr>
        <p:sp>
          <p:nvSpPr>
            <p:cNvPr id="55" name="等腰三角形 54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23477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等腰三角形 55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CBCBCD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120824" y="3023976"/>
            <a:ext cx="366754" cy="695568"/>
            <a:chOff x="1451886" y="784860"/>
            <a:chExt cx="443301" cy="840743"/>
          </a:xfrm>
        </p:grpSpPr>
        <p:sp>
          <p:nvSpPr>
            <p:cNvPr id="58" name="等腰三角形 57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23477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59" name="等腰三角形 58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CBCBCD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120825" y="4445393"/>
            <a:ext cx="366754" cy="695568"/>
            <a:chOff x="1451886" y="784860"/>
            <a:chExt cx="443301" cy="840743"/>
          </a:xfrm>
        </p:grpSpPr>
        <p:sp>
          <p:nvSpPr>
            <p:cNvPr id="61" name="等腰三角形 60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23477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CBCBCD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2991433" y="2987040"/>
            <a:ext cx="223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工 作 评 价</a:t>
            </a:r>
            <a:endParaRPr lang="en-US" altLang="zh-CN" sz="2400" b="1" dirty="0" smtClean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r>
              <a:rPr lang="en-US" altLang="zh-CN" sz="2000" b="1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Job Evaluation</a:t>
            </a:r>
            <a:endParaRPr lang="zh-CN" altLang="en-US" sz="2000" b="1" dirty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283824" y="4408457"/>
            <a:ext cx="396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工 作 规 划 和 展 望</a:t>
            </a:r>
            <a:endParaRPr lang="en-US" altLang="zh-CN" sz="2400" b="1" dirty="0" smtClean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r>
              <a:rPr lang="en-US" altLang="zh-CN" sz="2000" b="1" dirty="0" err="1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Plan&amp;Outlook</a:t>
            </a:r>
            <a:endParaRPr lang="en-US" altLang="zh-CN" sz="2000" b="1" dirty="0" smtClean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2964189" y="4408457"/>
            <a:ext cx="223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自 我 评 价</a:t>
            </a:r>
            <a:endParaRPr lang="en-US" altLang="zh-CN" sz="2400" b="1" dirty="0" smtClean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r>
              <a:rPr lang="en-US" altLang="zh-CN" sz="2000" b="1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Self-evaluation</a:t>
            </a:r>
            <a:endParaRPr lang="zh-CN" altLang="en-US" sz="2000" b="1" dirty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283824" y="2987040"/>
            <a:ext cx="318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工 作 体 会</a:t>
            </a:r>
            <a:endParaRPr lang="en-US" altLang="zh-CN" sz="2400" b="1" dirty="0" smtClean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r>
              <a:rPr lang="en-US" altLang="zh-CN" sz="2000" b="1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Working Experience</a:t>
            </a:r>
            <a:endParaRPr lang="en-US" altLang="zh-CN" sz="2000" b="1" dirty="0" smtClean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1170" y="278071"/>
            <a:ext cx="602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规 划 和 展 望</a:t>
            </a:r>
            <a:r>
              <a:rPr lang="en-US" altLang="zh-CN" sz="28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 </a:t>
            </a:r>
            <a:r>
              <a:rPr lang="en-US" altLang="zh-CN" sz="2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/</a:t>
            </a:r>
            <a:r>
              <a:rPr lang="en-US" altLang="zh-CN" sz="2000" dirty="0" err="1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Plan&amp;Outlook</a:t>
            </a:r>
            <a:endParaRPr lang="en-US" altLang="zh-CN" sz="20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4131944" y="1842902"/>
            <a:ext cx="3928111" cy="3924036"/>
          </a:xfrm>
          <a:custGeom>
            <a:avLst/>
            <a:gdLst>
              <a:gd name="T0" fmla="*/ 2147483647 w 935"/>
              <a:gd name="T1" fmla="*/ 2147483647 h 935"/>
              <a:gd name="T2" fmla="*/ 2147483647 w 935"/>
              <a:gd name="T3" fmla="*/ 2147483647 h 935"/>
              <a:gd name="T4" fmla="*/ 2147483647 w 935"/>
              <a:gd name="T5" fmla="*/ 2147483647 h 935"/>
              <a:gd name="T6" fmla="*/ 2147483647 w 935"/>
              <a:gd name="T7" fmla="*/ 2147483647 h 935"/>
              <a:gd name="T8" fmla="*/ 2147483647 w 935"/>
              <a:gd name="T9" fmla="*/ 2147483647 h 935"/>
              <a:gd name="T10" fmla="*/ 2147483647 w 935"/>
              <a:gd name="T11" fmla="*/ 2147483647 h 935"/>
              <a:gd name="T12" fmla="*/ 2147483647 w 935"/>
              <a:gd name="T13" fmla="*/ 0 h 935"/>
              <a:gd name="T14" fmla="*/ 2147483647 w 935"/>
              <a:gd name="T15" fmla="*/ 2147483647 h 935"/>
              <a:gd name="T16" fmla="*/ 2147483647 w 935"/>
              <a:gd name="T17" fmla="*/ 2147483647 h 935"/>
              <a:gd name="T18" fmla="*/ 2147483647 w 935"/>
              <a:gd name="T19" fmla="*/ 2147483647 h 935"/>
              <a:gd name="T20" fmla="*/ 2147483647 w 935"/>
              <a:gd name="T21" fmla="*/ 2147483647 h 935"/>
              <a:gd name="T22" fmla="*/ 2147483647 w 935"/>
              <a:gd name="T23" fmla="*/ 2147483647 h 935"/>
              <a:gd name="T24" fmla="*/ 2147483647 w 935"/>
              <a:gd name="T25" fmla="*/ 0 h 935"/>
              <a:gd name="T26" fmla="*/ 0 w 935"/>
              <a:gd name="T27" fmla="*/ 2147483647 h 935"/>
              <a:gd name="T28" fmla="*/ 2147483647 w 935"/>
              <a:gd name="T29" fmla="*/ 2147483647 h 935"/>
              <a:gd name="T30" fmla="*/ 2147483647 w 935"/>
              <a:gd name="T31" fmla="*/ 2147483647 h 935"/>
              <a:gd name="T32" fmla="*/ 2147483647 w 935"/>
              <a:gd name="T33" fmla="*/ 2147483647 h 935"/>
              <a:gd name="T34" fmla="*/ 2147483647 w 935"/>
              <a:gd name="T35" fmla="*/ 2147483647 h 935"/>
              <a:gd name="T36" fmla="*/ 2147483647 w 935"/>
              <a:gd name="T37" fmla="*/ 2147483647 h 935"/>
              <a:gd name="T38" fmla="*/ 0 w 935"/>
              <a:gd name="T39" fmla="*/ 2147483647 h 935"/>
              <a:gd name="T40" fmla="*/ 2147483647 w 935"/>
              <a:gd name="T41" fmla="*/ 2147483647 h 935"/>
              <a:gd name="T42" fmla="*/ 2147483647 w 935"/>
              <a:gd name="T43" fmla="*/ 2147483647 h 935"/>
              <a:gd name="T44" fmla="*/ 2147483647 w 935"/>
              <a:gd name="T45" fmla="*/ 2147483647 h 935"/>
              <a:gd name="T46" fmla="*/ 2147483647 w 935"/>
              <a:gd name="T47" fmla="*/ 2147483647 h 935"/>
              <a:gd name="T48" fmla="*/ 2147483647 w 935"/>
              <a:gd name="T49" fmla="*/ 2147483647 h 935"/>
              <a:gd name="T50" fmla="*/ 2147483647 w 935"/>
              <a:gd name="T51" fmla="*/ 2147483647 h 935"/>
              <a:gd name="T52" fmla="*/ 2147483647 w 935"/>
              <a:gd name="T53" fmla="*/ 2147483647 h 935"/>
              <a:gd name="T54" fmla="*/ 2147483647 w 935"/>
              <a:gd name="T55" fmla="*/ 2147483647 h 935"/>
              <a:gd name="T56" fmla="*/ 2147483647 w 935"/>
              <a:gd name="T57" fmla="*/ 2147483647 h 935"/>
              <a:gd name="T58" fmla="*/ 2147483647 w 935"/>
              <a:gd name="T59" fmla="*/ 2147483647 h 935"/>
              <a:gd name="T60" fmla="*/ 2147483647 w 935"/>
              <a:gd name="T61" fmla="*/ 2147483647 h 935"/>
              <a:gd name="T62" fmla="*/ 2147483647 w 935"/>
              <a:gd name="T63" fmla="*/ 2147483647 h 935"/>
              <a:gd name="T64" fmla="*/ 2147483647 w 935"/>
              <a:gd name="T65" fmla="*/ 2147483647 h 935"/>
              <a:gd name="T66" fmla="*/ 2147483647 w 935"/>
              <a:gd name="T67" fmla="*/ 2147483647 h 93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35"/>
              <a:gd name="T103" fmla="*/ 0 h 935"/>
              <a:gd name="T104" fmla="*/ 935 w 935"/>
              <a:gd name="T105" fmla="*/ 935 h 93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35" h="935">
                <a:moveTo>
                  <a:pt x="870" y="608"/>
                </a:moveTo>
                <a:cubicBezTo>
                  <a:pt x="870" y="608"/>
                  <a:pt x="870" y="608"/>
                  <a:pt x="870" y="608"/>
                </a:cubicBezTo>
                <a:cubicBezTo>
                  <a:pt x="831" y="574"/>
                  <a:pt x="806" y="524"/>
                  <a:pt x="806" y="468"/>
                </a:cubicBezTo>
                <a:cubicBezTo>
                  <a:pt x="806" y="412"/>
                  <a:pt x="831" y="362"/>
                  <a:pt x="870" y="327"/>
                </a:cubicBezTo>
                <a:cubicBezTo>
                  <a:pt x="870" y="327"/>
                  <a:pt x="870" y="327"/>
                  <a:pt x="870" y="327"/>
                </a:cubicBezTo>
                <a:cubicBezTo>
                  <a:pt x="910" y="293"/>
                  <a:pt x="935" y="243"/>
                  <a:pt x="935" y="186"/>
                </a:cubicBezTo>
                <a:cubicBezTo>
                  <a:pt x="935" y="83"/>
                  <a:pt x="852" y="0"/>
                  <a:pt x="750" y="0"/>
                </a:cubicBezTo>
                <a:cubicBezTo>
                  <a:pt x="693" y="0"/>
                  <a:pt x="642" y="25"/>
                  <a:pt x="608" y="65"/>
                </a:cubicBezTo>
                <a:cubicBezTo>
                  <a:pt x="608" y="65"/>
                  <a:pt x="608" y="65"/>
                  <a:pt x="608" y="65"/>
                </a:cubicBezTo>
                <a:cubicBezTo>
                  <a:pt x="574" y="105"/>
                  <a:pt x="524" y="129"/>
                  <a:pt x="468" y="129"/>
                </a:cubicBezTo>
                <a:cubicBezTo>
                  <a:pt x="412" y="129"/>
                  <a:pt x="362" y="105"/>
                  <a:pt x="328" y="65"/>
                </a:cubicBezTo>
                <a:cubicBezTo>
                  <a:pt x="328" y="65"/>
                  <a:pt x="328" y="65"/>
                  <a:pt x="328" y="65"/>
                </a:cubicBezTo>
                <a:cubicBezTo>
                  <a:pt x="294" y="25"/>
                  <a:pt x="243" y="0"/>
                  <a:pt x="186" y="0"/>
                </a:cubicBezTo>
                <a:cubicBezTo>
                  <a:pt x="83" y="0"/>
                  <a:pt x="0" y="83"/>
                  <a:pt x="0" y="186"/>
                </a:cubicBezTo>
                <a:cubicBezTo>
                  <a:pt x="0" y="243"/>
                  <a:pt x="26" y="293"/>
                  <a:pt x="66" y="327"/>
                </a:cubicBezTo>
                <a:cubicBezTo>
                  <a:pt x="66" y="327"/>
                  <a:pt x="66" y="327"/>
                  <a:pt x="66" y="327"/>
                </a:cubicBezTo>
                <a:cubicBezTo>
                  <a:pt x="105" y="362"/>
                  <a:pt x="130" y="412"/>
                  <a:pt x="130" y="468"/>
                </a:cubicBezTo>
                <a:cubicBezTo>
                  <a:pt x="130" y="524"/>
                  <a:pt x="105" y="574"/>
                  <a:pt x="66" y="608"/>
                </a:cubicBezTo>
                <a:cubicBezTo>
                  <a:pt x="66" y="608"/>
                  <a:pt x="66" y="608"/>
                  <a:pt x="66" y="608"/>
                </a:cubicBezTo>
                <a:cubicBezTo>
                  <a:pt x="26" y="642"/>
                  <a:pt x="0" y="693"/>
                  <a:pt x="0" y="749"/>
                </a:cubicBezTo>
                <a:cubicBezTo>
                  <a:pt x="0" y="852"/>
                  <a:pt x="83" y="935"/>
                  <a:pt x="186" y="935"/>
                </a:cubicBezTo>
                <a:cubicBezTo>
                  <a:pt x="243" y="935"/>
                  <a:pt x="294" y="910"/>
                  <a:pt x="328" y="870"/>
                </a:cubicBezTo>
                <a:cubicBezTo>
                  <a:pt x="328" y="870"/>
                  <a:pt x="328" y="870"/>
                  <a:pt x="328" y="870"/>
                </a:cubicBezTo>
                <a:cubicBezTo>
                  <a:pt x="362" y="831"/>
                  <a:pt x="412" y="806"/>
                  <a:pt x="468" y="806"/>
                </a:cubicBezTo>
                <a:cubicBezTo>
                  <a:pt x="524" y="806"/>
                  <a:pt x="574" y="831"/>
                  <a:pt x="608" y="870"/>
                </a:cubicBezTo>
                <a:cubicBezTo>
                  <a:pt x="608" y="870"/>
                  <a:pt x="608" y="870"/>
                  <a:pt x="608" y="870"/>
                </a:cubicBezTo>
                <a:cubicBezTo>
                  <a:pt x="642" y="910"/>
                  <a:pt x="693" y="935"/>
                  <a:pt x="750" y="935"/>
                </a:cubicBezTo>
                <a:cubicBezTo>
                  <a:pt x="852" y="935"/>
                  <a:pt x="935" y="852"/>
                  <a:pt x="935" y="749"/>
                </a:cubicBezTo>
                <a:cubicBezTo>
                  <a:pt x="935" y="693"/>
                  <a:pt x="910" y="642"/>
                  <a:pt x="870" y="608"/>
                </a:cubicBezTo>
                <a:close/>
                <a:moveTo>
                  <a:pt x="468" y="681"/>
                </a:moveTo>
                <a:cubicBezTo>
                  <a:pt x="350" y="681"/>
                  <a:pt x="255" y="585"/>
                  <a:pt x="255" y="468"/>
                </a:cubicBezTo>
                <a:cubicBezTo>
                  <a:pt x="255" y="350"/>
                  <a:pt x="350" y="255"/>
                  <a:pt x="468" y="255"/>
                </a:cubicBezTo>
                <a:cubicBezTo>
                  <a:pt x="585" y="255"/>
                  <a:pt x="681" y="350"/>
                  <a:pt x="681" y="468"/>
                </a:cubicBezTo>
                <a:cubicBezTo>
                  <a:pt x="681" y="585"/>
                  <a:pt x="585" y="681"/>
                  <a:pt x="468" y="681"/>
                </a:cubicBezTo>
                <a:close/>
              </a:path>
            </a:pathLst>
          </a:custGeom>
          <a:solidFill>
            <a:srgbClr val="CBCBCD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345872" y="2067016"/>
            <a:ext cx="1134832" cy="1132795"/>
            <a:chOff x="4345872" y="2067016"/>
            <a:chExt cx="1134832" cy="1132795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4345872" y="2067016"/>
              <a:ext cx="1134832" cy="1132795"/>
            </a:xfrm>
            <a:prstGeom prst="ellipse">
              <a:avLst/>
            </a:prstGeom>
            <a:solidFill>
              <a:srgbClr val="234777"/>
            </a:solidFill>
            <a:ln w="9525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3" name="Freeform 23"/>
            <p:cNvSpPr>
              <a:spLocks noEditPoints="1"/>
            </p:cNvSpPr>
            <p:nvPr/>
          </p:nvSpPr>
          <p:spPr bwMode="auto">
            <a:xfrm>
              <a:off x="4643586" y="2409649"/>
              <a:ext cx="539404" cy="447528"/>
            </a:xfrm>
            <a:custGeom>
              <a:avLst/>
              <a:gdLst/>
              <a:ahLst/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345872" y="4430402"/>
            <a:ext cx="1134832" cy="1136870"/>
            <a:chOff x="4345872" y="4430402"/>
            <a:chExt cx="1134832" cy="1136870"/>
          </a:xfrm>
        </p:grpSpPr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345872" y="4430402"/>
              <a:ext cx="1134832" cy="113687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4" name="Freeform 100"/>
            <p:cNvSpPr/>
            <p:nvPr/>
          </p:nvSpPr>
          <p:spPr bwMode="auto">
            <a:xfrm>
              <a:off x="4702860" y="4761736"/>
              <a:ext cx="420855" cy="474202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11295" y="4430402"/>
            <a:ext cx="1138908" cy="1136870"/>
            <a:chOff x="6711295" y="4430402"/>
            <a:chExt cx="1138908" cy="1136870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711295" y="4430402"/>
              <a:ext cx="1138908" cy="113687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5" name="Freeform 107"/>
            <p:cNvSpPr>
              <a:spLocks noEditPoints="1"/>
            </p:cNvSpPr>
            <p:nvPr/>
          </p:nvSpPr>
          <p:spPr bwMode="auto">
            <a:xfrm>
              <a:off x="7027346" y="4781001"/>
              <a:ext cx="506803" cy="435672"/>
            </a:xfrm>
            <a:custGeom>
              <a:avLst/>
              <a:gdLst/>
              <a:ahLst/>
              <a:cxnLst>
                <a:cxn ang="0">
                  <a:pos x="337" y="165"/>
                </a:cxn>
                <a:cxn ang="0">
                  <a:pos x="170" y="0"/>
                </a:cxn>
                <a:cxn ang="0">
                  <a:pos x="5" y="165"/>
                </a:cxn>
                <a:cxn ang="0">
                  <a:pos x="5" y="165"/>
                </a:cxn>
                <a:cxn ang="0">
                  <a:pos x="0" y="172"/>
                </a:cxn>
                <a:cxn ang="0">
                  <a:pos x="0" y="181"/>
                </a:cxn>
                <a:cxn ang="0">
                  <a:pos x="0" y="189"/>
                </a:cxn>
                <a:cxn ang="0">
                  <a:pos x="5" y="196"/>
                </a:cxn>
                <a:cxn ang="0">
                  <a:pos x="5" y="196"/>
                </a:cxn>
                <a:cxn ang="0">
                  <a:pos x="13" y="201"/>
                </a:cxn>
                <a:cxn ang="0">
                  <a:pos x="20" y="201"/>
                </a:cxn>
                <a:cxn ang="0">
                  <a:pos x="29" y="201"/>
                </a:cxn>
                <a:cxn ang="0">
                  <a:pos x="36" y="196"/>
                </a:cxn>
                <a:cxn ang="0">
                  <a:pos x="42" y="189"/>
                </a:cxn>
                <a:cxn ang="0">
                  <a:pos x="42" y="294"/>
                </a:cxn>
                <a:cxn ang="0">
                  <a:pos x="301" y="294"/>
                </a:cxn>
                <a:cxn ang="0">
                  <a:pos x="301" y="189"/>
                </a:cxn>
                <a:cxn ang="0">
                  <a:pos x="306" y="196"/>
                </a:cxn>
                <a:cxn ang="0">
                  <a:pos x="306" y="196"/>
                </a:cxn>
                <a:cxn ang="0">
                  <a:pos x="314" y="201"/>
                </a:cxn>
                <a:cxn ang="0">
                  <a:pos x="321" y="201"/>
                </a:cxn>
                <a:cxn ang="0">
                  <a:pos x="321" y="201"/>
                </a:cxn>
                <a:cxn ang="0">
                  <a:pos x="330" y="201"/>
                </a:cxn>
                <a:cxn ang="0">
                  <a:pos x="337" y="196"/>
                </a:cxn>
                <a:cxn ang="0">
                  <a:pos x="337" y="196"/>
                </a:cxn>
                <a:cxn ang="0">
                  <a:pos x="341" y="189"/>
                </a:cxn>
                <a:cxn ang="0">
                  <a:pos x="343" y="181"/>
                </a:cxn>
                <a:cxn ang="0">
                  <a:pos x="341" y="172"/>
                </a:cxn>
                <a:cxn ang="0">
                  <a:pos x="337" y="165"/>
                </a:cxn>
                <a:cxn ang="0">
                  <a:pos x="337" y="165"/>
                </a:cxn>
                <a:cxn ang="0">
                  <a:pos x="279" y="272"/>
                </a:cxn>
                <a:cxn ang="0">
                  <a:pos x="214" y="272"/>
                </a:cxn>
                <a:cxn ang="0">
                  <a:pos x="214" y="187"/>
                </a:cxn>
                <a:cxn ang="0">
                  <a:pos x="129" y="187"/>
                </a:cxn>
                <a:cxn ang="0">
                  <a:pos x="129" y="272"/>
                </a:cxn>
                <a:cxn ang="0">
                  <a:pos x="63" y="272"/>
                </a:cxn>
                <a:cxn ang="0">
                  <a:pos x="63" y="169"/>
                </a:cxn>
                <a:cxn ang="0">
                  <a:pos x="170" y="60"/>
                </a:cxn>
                <a:cxn ang="0">
                  <a:pos x="279" y="169"/>
                </a:cxn>
                <a:cxn ang="0">
                  <a:pos x="279" y="272"/>
                </a:cxn>
              </a:cxnLst>
              <a:rect l="0" t="0" r="r" b="b"/>
              <a:pathLst>
                <a:path w="343" h="294">
                  <a:moveTo>
                    <a:pt x="337" y="165"/>
                  </a:moveTo>
                  <a:lnTo>
                    <a:pt x="170" y="0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0" y="172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13" y="201"/>
                  </a:lnTo>
                  <a:lnTo>
                    <a:pt x="20" y="201"/>
                  </a:lnTo>
                  <a:lnTo>
                    <a:pt x="29" y="201"/>
                  </a:lnTo>
                  <a:lnTo>
                    <a:pt x="36" y="196"/>
                  </a:lnTo>
                  <a:lnTo>
                    <a:pt x="42" y="189"/>
                  </a:lnTo>
                  <a:lnTo>
                    <a:pt x="42" y="294"/>
                  </a:lnTo>
                  <a:lnTo>
                    <a:pt x="301" y="294"/>
                  </a:lnTo>
                  <a:lnTo>
                    <a:pt x="301" y="189"/>
                  </a:lnTo>
                  <a:lnTo>
                    <a:pt x="306" y="196"/>
                  </a:lnTo>
                  <a:lnTo>
                    <a:pt x="306" y="196"/>
                  </a:lnTo>
                  <a:lnTo>
                    <a:pt x="314" y="201"/>
                  </a:lnTo>
                  <a:lnTo>
                    <a:pt x="321" y="201"/>
                  </a:lnTo>
                  <a:lnTo>
                    <a:pt x="321" y="201"/>
                  </a:lnTo>
                  <a:lnTo>
                    <a:pt x="330" y="201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41" y="189"/>
                  </a:lnTo>
                  <a:lnTo>
                    <a:pt x="343" y="181"/>
                  </a:lnTo>
                  <a:lnTo>
                    <a:pt x="341" y="172"/>
                  </a:lnTo>
                  <a:lnTo>
                    <a:pt x="337" y="165"/>
                  </a:lnTo>
                  <a:lnTo>
                    <a:pt x="337" y="165"/>
                  </a:lnTo>
                  <a:close/>
                  <a:moveTo>
                    <a:pt x="279" y="272"/>
                  </a:moveTo>
                  <a:lnTo>
                    <a:pt x="214" y="272"/>
                  </a:lnTo>
                  <a:lnTo>
                    <a:pt x="214" y="187"/>
                  </a:lnTo>
                  <a:lnTo>
                    <a:pt x="129" y="187"/>
                  </a:lnTo>
                  <a:lnTo>
                    <a:pt x="129" y="272"/>
                  </a:lnTo>
                  <a:lnTo>
                    <a:pt x="63" y="272"/>
                  </a:lnTo>
                  <a:lnTo>
                    <a:pt x="63" y="169"/>
                  </a:lnTo>
                  <a:lnTo>
                    <a:pt x="170" y="60"/>
                  </a:lnTo>
                  <a:lnTo>
                    <a:pt x="279" y="169"/>
                  </a:lnTo>
                  <a:lnTo>
                    <a:pt x="279" y="2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11295" y="2067016"/>
            <a:ext cx="1138908" cy="1132795"/>
            <a:chOff x="6711295" y="2067016"/>
            <a:chExt cx="1138908" cy="1132795"/>
          </a:xfrm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6711295" y="2067016"/>
              <a:ext cx="1138908" cy="1132795"/>
            </a:xfrm>
            <a:prstGeom prst="ellipse">
              <a:avLst/>
            </a:prstGeom>
            <a:solidFill>
              <a:srgbClr val="234777"/>
            </a:solidFill>
            <a:ln w="9525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6" name="AutoShape 115"/>
            <p:cNvSpPr/>
            <p:nvPr/>
          </p:nvSpPr>
          <p:spPr bwMode="auto">
            <a:xfrm>
              <a:off x="7091890" y="2381314"/>
              <a:ext cx="377717" cy="5041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miter lim="0"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effectLst>
                  <a:outerShdw blurRad="38100" dist="38100" dir="2700000" algn="tl">
                    <a:srgbClr val="000000"/>
                  </a:outerShdw>
                </a:effectLst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581159" y="2033247"/>
            <a:ext cx="325307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81159" y="4398672"/>
            <a:ext cx="325307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357768" y="4398671"/>
            <a:ext cx="325307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357769" y="2033246"/>
            <a:ext cx="325307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1170" y="278071"/>
            <a:ext cx="602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规 划 和 展 望</a:t>
            </a:r>
            <a:r>
              <a:rPr lang="en-US" altLang="zh-CN" sz="28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 </a:t>
            </a:r>
            <a:r>
              <a:rPr lang="en-US" altLang="zh-CN" sz="2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/</a:t>
            </a:r>
            <a:r>
              <a:rPr lang="en-US" altLang="zh-CN" sz="2000" dirty="0" err="1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Plan&amp;Outlook</a:t>
            </a:r>
            <a:endParaRPr lang="en-US" altLang="zh-CN" sz="20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Freeform 39"/>
          <p:cNvSpPr/>
          <p:nvPr/>
        </p:nvSpPr>
        <p:spPr>
          <a:xfrm>
            <a:off x="4304718" y="2299570"/>
            <a:ext cx="1560000" cy="1559999"/>
          </a:xfrm>
          <a:custGeom>
            <a:avLst/>
            <a:gdLst>
              <a:gd name="connsiteX0" fmla="*/ 0 w 1193400"/>
              <a:gd name="connsiteY0" fmla="*/ 198904 h 1193400"/>
              <a:gd name="connsiteX1" fmla="*/ 198904 w 1193400"/>
              <a:gd name="connsiteY1" fmla="*/ 0 h 1193400"/>
              <a:gd name="connsiteX2" fmla="*/ 994496 w 1193400"/>
              <a:gd name="connsiteY2" fmla="*/ 0 h 1193400"/>
              <a:gd name="connsiteX3" fmla="*/ 1193400 w 1193400"/>
              <a:gd name="connsiteY3" fmla="*/ 198904 h 1193400"/>
              <a:gd name="connsiteX4" fmla="*/ 1193400 w 1193400"/>
              <a:gd name="connsiteY4" fmla="*/ 994496 h 1193400"/>
              <a:gd name="connsiteX5" fmla="*/ 994496 w 1193400"/>
              <a:gd name="connsiteY5" fmla="*/ 1193400 h 1193400"/>
              <a:gd name="connsiteX6" fmla="*/ 198904 w 1193400"/>
              <a:gd name="connsiteY6" fmla="*/ 1193400 h 1193400"/>
              <a:gd name="connsiteX7" fmla="*/ 0 w 1193400"/>
              <a:gd name="connsiteY7" fmla="*/ 994496 h 1193400"/>
              <a:gd name="connsiteX8" fmla="*/ 0 w 1193400"/>
              <a:gd name="connsiteY8" fmla="*/ 198904 h 119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3400" h="1193400">
                <a:moveTo>
                  <a:pt x="0" y="198904"/>
                </a:moveTo>
                <a:cubicBezTo>
                  <a:pt x="0" y="89052"/>
                  <a:pt x="89052" y="0"/>
                  <a:pt x="198904" y="0"/>
                </a:cubicBezTo>
                <a:lnTo>
                  <a:pt x="994496" y="0"/>
                </a:lnTo>
                <a:cubicBezTo>
                  <a:pt x="1104348" y="0"/>
                  <a:pt x="1193400" y="89052"/>
                  <a:pt x="1193400" y="198904"/>
                </a:cubicBezTo>
                <a:lnTo>
                  <a:pt x="1193400" y="994496"/>
                </a:lnTo>
                <a:cubicBezTo>
                  <a:pt x="1193400" y="1104348"/>
                  <a:pt x="1104348" y="1193400"/>
                  <a:pt x="994496" y="1193400"/>
                </a:cubicBezTo>
                <a:lnTo>
                  <a:pt x="198904" y="1193400"/>
                </a:lnTo>
                <a:cubicBezTo>
                  <a:pt x="89052" y="1193400"/>
                  <a:pt x="0" y="1104348"/>
                  <a:pt x="0" y="994496"/>
                </a:cubicBezTo>
                <a:lnTo>
                  <a:pt x="0" y="198904"/>
                </a:lnTo>
                <a:close/>
              </a:path>
            </a:pathLst>
          </a:custGeom>
          <a:solidFill>
            <a:srgbClr val="234777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47" tIns="168747" rIns="168747" bIns="16874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2900" kern="120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8" name="Freeform 40"/>
          <p:cNvSpPr/>
          <p:nvPr/>
        </p:nvSpPr>
        <p:spPr>
          <a:xfrm>
            <a:off x="5984717" y="2299570"/>
            <a:ext cx="1560000" cy="1559999"/>
          </a:xfrm>
          <a:custGeom>
            <a:avLst/>
            <a:gdLst>
              <a:gd name="connsiteX0" fmla="*/ 0 w 1193400"/>
              <a:gd name="connsiteY0" fmla="*/ 198904 h 1193400"/>
              <a:gd name="connsiteX1" fmla="*/ 198904 w 1193400"/>
              <a:gd name="connsiteY1" fmla="*/ 0 h 1193400"/>
              <a:gd name="connsiteX2" fmla="*/ 994496 w 1193400"/>
              <a:gd name="connsiteY2" fmla="*/ 0 h 1193400"/>
              <a:gd name="connsiteX3" fmla="*/ 1193400 w 1193400"/>
              <a:gd name="connsiteY3" fmla="*/ 198904 h 1193400"/>
              <a:gd name="connsiteX4" fmla="*/ 1193400 w 1193400"/>
              <a:gd name="connsiteY4" fmla="*/ 994496 h 1193400"/>
              <a:gd name="connsiteX5" fmla="*/ 994496 w 1193400"/>
              <a:gd name="connsiteY5" fmla="*/ 1193400 h 1193400"/>
              <a:gd name="connsiteX6" fmla="*/ 198904 w 1193400"/>
              <a:gd name="connsiteY6" fmla="*/ 1193400 h 1193400"/>
              <a:gd name="connsiteX7" fmla="*/ 0 w 1193400"/>
              <a:gd name="connsiteY7" fmla="*/ 994496 h 1193400"/>
              <a:gd name="connsiteX8" fmla="*/ 0 w 1193400"/>
              <a:gd name="connsiteY8" fmla="*/ 198904 h 119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3400" h="1193400">
                <a:moveTo>
                  <a:pt x="0" y="198904"/>
                </a:moveTo>
                <a:cubicBezTo>
                  <a:pt x="0" y="89052"/>
                  <a:pt x="89052" y="0"/>
                  <a:pt x="198904" y="0"/>
                </a:cubicBezTo>
                <a:lnTo>
                  <a:pt x="994496" y="0"/>
                </a:lnTo>
                <a:cubicBezTo>
                  <a:pt x="1104348" y="0"/>
                  <a:pt x="1193400" y="89052"/>
                  <a:pt x="1193400" y="198904"/>
                </a:cubicBezTo>
                <a:lnTo>
                  <a:pt x="1193400" y="994496"/>
                </a:lnTo>
                <a:cubicBezTo>
                  <a:pt x="1193400" y="1104348"/>
                  <a:pt x="1104348" y="1193400"/>
                  <a:pt x="994496" y="1193400"/>
                </a:cubicBezTo>
                <a:lnTo>
                  <a:pt x="198904" y="1193400"/>
                </a:lnTo>
                <a:cubicBezTo>
                  <a:pt x="89052" y="1193400"/>
                  <a:pt x="0" y="1104348"/>
                  <a:pt x="0" y="994496"/>
                </a:cubicBezTo>
                <a:lnTo>
                  <a:pt x="0" y="198904"/>
                </a:lnTo>
                <a:close/>
              </a:path>
            </a:pathLst>
          </a:custGeom>
          <a:solidFill>
            <a:srgbClr val="234777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47" tIns="168747" rIns="168747" bIns="16874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2900" kern="120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9" name="Freeform 41"/>
          <p:cNvSpPr/>
          <p:nvPr/>
        </p:nvSpPr>
        <p:spPr>
          <a:xfrm>
            <a:off x="4304718" y="3979571"/>
            <a:ext cx="1560000" cy="1559999"/>
          </a:xfrm>
          <a:custGeom>
            <a:avLst/>
            <a:gdLst>
              <a:gd name="connsiteX0" fmla="*/ 0 w 1193400"/>
              <a:gd name="connsiteY0" fmla="*/ 198904 h 1193400"/>
              <a:gd name="connsiteX1" fmla="*/ 198904 w 1193400"/>
              <a:gd name="connsiteY1" fmla="*/ 0 h 1193400"/>
              <a:gd name="connsiteX2" fmla="*/ 994496 w 1193400"/>
              <a:gd name="connsiteY2" fmla="*/ 0 h 1193400"/>
              <a:gd name="connsiteX3" fmla="*/ 1193400 w 1193400"/>
              <a:gd name="connsiteY3" fmla="*/ 198904 h 1193400"/>
              <a:gd name="connsiteX4" fmla="*/ 1193400 w 1193400"/>
              <a:gd name="connsiteY4" fmla="*/ 994496 h 1193400"/>
              <a:gd name="connsiteX5" fmla="*/ 994496 w 1193400"/>
              <a:gd name="connsiteY5" fmla="*/ 1193400 h 1193400"/>
              <a:gd name="connsiteX6" fmla="*/ 198904 w 1193400"/>
              <a:gd name="connsiteY6" fmla="*/ 1193400 h 1193400"/>
              <a:gd name="connsiteX7" fmla="*/ 0 w 1193400"/>
              <a:gd name="connsiteY7" fmla="*/ 994496 h 1193400"/>
              <a:gd name="connsiteX8" fmla="*/ 0 w 1193400"/>
              <a:gd name="connsiteY8" fmla="*/ 198904 h 119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3400" h="1193400">
                <a:moveTo>
                  <a:pt x="0" y="198904"/>
                </a:moveTo>
                <a:cubicBezTo>
                  <a:pt x="0" y="89052"/>
                  <a:pt x="89052" y="0"/>
                  <a:pt x="198904" y="0"/>
                </a:cubicBezTo>
                <a:lnTo>
                  <a:pt x="994496" y="0"/>
                </a:lnTo>
                <a:cubicBezTo>
                  <a:pt x="1104348" y="0"/>
                  <a:pt x="1193400" y="89052"/>
                  <a:pt x="1193400" y="198904"/>
                </a:cubicBezTo>
                <a:lnTo>
                  <a:pt x="1193400" y="994496"/>
                </a:lnTo>
                <a:cubicBezTo>
                  <a:pt x="1193400" y="1104348"/>
                  <a:pt x="1104348" y="1193400"/>
                  <a:pt x="994496" y="1193400"/>
                </a:cubicBezTo>
                <a:lnTo>
                  <a:pt x="198904" y="1193400"/>
                </a:lnTo>
                <a:cubicBezTo>
                  <a:pt x="89052" y="1193400"/>
                  <a:pt x="0" y="1104348"/>
                  <a:pt x="0" y="994496"/>
                </a:cubicBezTo>
                <a:lnTo>
                  <a:pt x="0" y="198904"/>
                </a:lnTo>
                <a:close/>
              </a:path>
            </a:pathLst>
          </a:custGeom>
          <a:solidFill>
            <a:srgbClr val="CBCBC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47" tIns="168747" rIns="168747" bIns="16874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2900" kern="120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0" name="Freeform 42"/>
          <p:cNvSpPr/>
          <p:nvPr/>
        </p:nvSpPr>
        <p:spPr>
          <a:xfrm>
            <a:off x="5984717" y="3979571"/>
            <a:ext cx="1560000" cy="1559999"/>
          </a:xfrm>
          <a:custGeom>
            <a:avLst/>
            <a:gdLst>
              <a:gd name="connsiteX0" fmla="*/ 0 w 1193400"/>
              <a:gd name="connsiteY0" fmla="*/ 198904 h 1193400"/>
              <a:gd name="connsiteX1" fmla="*/ 198904 w 1193400"/>
              <a:gd name="connsiteY1" fmla="*/ 0 h 1193400"/>
              <a:gd name="connsiteX2" fmla="*/ 994496 w 1193400"/>
              <a:gd name="connsiteY2" fmla="*/ 0 h 1193400"/>
              <a:gd name="connsiteX3" fmla="*/ 1193400 w 1193400"/>
              <a:gd name="connsiteY3" fmla="*/ 198904 h 1193400"/>
              <a:gd name="connsiteX4" fmla="*/ 1193400 w 1193400"/>
              <a:gd name="connsiteY4" fmla="*/ 994496 h 1193400"/>
              <a:gd name="connsiteX5" fmla="*/ 994496 w 1193400"/>
              <a:gd name="connsiteY5" fmla="*/ 1193400 h 1193400"/>
              <a:gd name="connsiteX6" fmla="*/ 198904 w 1193400"/>
              <a:gd name="connsiteY6" fmla="*/ 1193400 h 1193400"/>
              <a:gd name="connsiteX7" fmla="*/ 0 w 1193400"/>
              <a:gd name="connsiteY7" fmla="*/ 994496 h 1193400"/>
              <a:gd name="connsiteX8" fmla="*/ 0 w 1193400"/>
              <a:gd name="connsiteY8" fmla="*/ 198904 h 119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3400" h="1193400">
                <a:moveTo>
                  <a:pt x="0" y="198904"/>
                </a:moveTo>
                <a:cubicBezTo>
                  <a:pt x="0" y="89052"/>
                  <a:pt x="89052" y="0"/>
                  <a:pt x="198904" y="0"/>
                </a:cubicBezTo>
                <a:lnTo>
                  <a:pt x="994496" y="0"/>
                </a:lnTo>
                <a:cubicBezTo>
                  <a:pt x="1104348" y="0"/>
                  <a:pt x="1193400" y="89052"/>
                  <a:pt x="1193400" y="198904"/>
                </a:cubicBezTo>
                <a:lnTo>
                  <a:pt x="1193400" y="994496"/>
                </a:lnTo>
                <a:cubicBezTo>
                  <a:pt x="1193400" y="1104348"/>
                  <a:pt x="1104348" y="1193400"/>
                  <a:pt x="994496" y="1193400"/>
                </a:cubicBezTo>
                <a:lnTo>
                  <a:pt x="198904" y="1193400"/>
                </a:lnTo>
                <a:cubicBezTo>
                  <a:pt x="89052" y="1193400"/>
                  <a:pt x="0" y="1104348"/>
                  <a:pt x="0" y="994496"/>
                </a:cubicBezTo>
                <a:lnTo>
                  <a:pt x="0" y="198904"/>
                </a:lnTo>
                <a:close/>
              </a:path>
            </a:pathLst>
          </a:custGeom>
          <a:solidFill>
            <a:srgbClr val="CBCBC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47" tIns="168747" rIns="168747" bIns="168747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2900" kern="120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cxnSp>
        <p:nvCxnSpPr>
          <p:cNvPr id="11" name="Straight Connector 95"/>
          <p:cNvCxnSpPr/>
          <p:nvPr/>
        </p:nvCxnSpPr>
        <p:spPr>
          <a:xfrm flipH="1">
            <a:off x="2772230" y="3037784"/>
            <a:ext cx="1440000" cy="0"/>
          </a:xfrm>
          <a:prstGeom prst="line">
            <a:avLst/>
          </a:prstGeom>
          <a:ln w="19050">
            <a:solidFill>
              <a:srgbClr val="091A36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6"/>
          <p:cNvCxnSpPr/>
          <p:nvPr/>
        </p:nvCxnSpPr>
        <p:spPr>
          <a:xfrm>
            <a:off x="7637516" y="3027571"/>
            <a:ext cx="1440000" cy="0"/>
          </a:xfrm>
          <a:prstGeom prst="line">
            <a:avLst/>
          </a:prstGeom>
          <a:ln w="19050">
            <a:solidFill>
              <a:srgbClr val="091A36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97"/>
          <p:cNvCxnSpPr/>
          <p:nvPr/>
        </p:nvCxnSpPr>
        <p:spPr>
          <a:xfrm flipH="1">
            <a:off x="2772230" y="4728698"/>
            <a:ext cx="1440000" cy="0"/>
          </a:xfrm>
          <a:prstGeom prst="line">
            <a:avLst/>
          </a:prstGeom>
          <a:ln w="19050">
            <a:solidFill>
              <a:srgbClr val="091A36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98"/>
          <p:cNvCxnSpPr/>
          <p:nvPr/>
        </p:nvCxnSpPr>
        <p:spPr>
          <a:xfrm>
            <a:off x="7637516" y="4718485"/>
            <a:ext cx="1440000" cy="0"/>
          </a:xfrm>
          <a:prstGeom prst="line">
            <a:avLst/>
          </a:prstGeom>
          <a:ln w="19050">
            <a:solidFill>
              <a:srgbClr val="091A36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65018" y="2437619"/>
            <a:ext cx="185190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文本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344166" y="2437618"/>
            <a:ext cx="2127399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文本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5018" y="4128534"/>
            <a:ext cx="185190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文本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344166" y="4128533"/>
            <a:ext cx="2127399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文本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grpSp>
        <p:nvGrpSpPr>
          <p:cNvPr id="19" name="Group 17"/>
          <p:cNvGrpSpPr/>
          <p:nvPr/>
        </p:nvGrpSpPr>
        <p:grpSpPr>
          <a:xfrm>
            <a:off x="4836223" y="2892062"/>
            <a:ext cx="497539" cy="271018"/>
            <a:chOff x="6750050" y="3321051"/>
            <a:chExt cx="195263" cy="106363"/>
          </a:xfrm>
          <a:solidFill>
            <a:schemeClr val="bg1"/>
          </a:solidFill>
        </p:grpSpPr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6750050" y="3321051"/>
              <a:ext cx="141288" cy="106363"/>
            </a:xfrm>
            <a:custGeom>
              <a:avLst/>
              <a:gdLst>
                <a:gd name="T0" fmla="*/ 26 w 87"/>
                <a:gd name="T1" fmla="*/ 23 h 65"/>
                <a:gd name="T2" fmla="*/ 26 w 87"/>
                <a:gd name="T3" fmla="*/ 33 h 65"/>
                <a:gd name="T4" fmla="*/ 8 w 87"/>
                <a:gd name="T5" fmla="*/ 17 h 65"/>
                <a:gd name="T6" fmla="*/ 8 w 87"/>
                <a:gd name="T7" fmla="*/ 0 h 65"/>
                <a:gd name="T8" fmla="*/ 0 w 87"/>
                <a:gd name="T9" fmla="*/ 0 h 65"/>
                <a:gd name="T10" fmla="*/ 0 w 87"/>
                <a:gd name="T11" fmla="*/ 17 h 65"/>
                <a:gd name="T12" fmla="*/ 26 w 87"/>
                <a:gd name="T13" fmla="*/ 42 h 65"/>
                <a:gd name="T14" fmla="*/ 26 w 87"/>
                <a:gd name="T15" fmla="*/ 42 h 65"/>
                <a:gd name="T16" fmla="*/ 26 w 87"/>
                <a:gd name="T17" fmla="*/ 49 h 65"/>
                <a:gd name="T18" fmla="*/ 41 w 87"/>
                <a:gd name="T19" fmla="*/ 65 h 65"/>
                <a:gd name="T20" fmla="*/ 87 w 87"/>
                <a:gd name="T21" fmla="*/ 65 h 65"/>
                <a:gd name="T22" fmla="*/ 87 w 87"/>
                <a:gd name="T23" fmla="*/ 9 h 65"/>
                <a:gd name="T24" fmla="*/ 41 w 87"/>
                <a:gd name="T25" fmla="*/ 9 h 65"/>
                <a:gd name="T26" fmla="*/ 26 w 87"/>
                <a:gd name="T27" fmla="*/ 23 h 65"/>
                <a:gd name="T28" fmla="*/ 73 w 87"/>
                <a:gd name="T29" fmla="*/ 19 h 65"/>
                <a:gd name="T30" fmla="*/ 80 w 87"/>
                <a:gd name="T31" fmla="*/ 19 h 65"/>
                <a:gd name="T32" fmla="*/ 80 w 87"/>
                <a:gd name="T33" fmla="*/ 56 h 65"/>
                <a:gd name="T34" fmla="*/ 73 w 87"/>
                <a:gd name="T35" fmla="*/ 56 h 65"/>
                <a:gd name="T36" fmla="*/ 73 w 87"/>
                <a:gd name="T37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65">
                  <a:moveTo>
                    <a:pt x="26" y="2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7" y="33"/>
                    <a:pt x="8" y="17"/>
                    <a:pt x="8" y="1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43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5" y="65"/>
                    <a:pt x="41" y="65"/>
                  </a:cubicBezTo>
                  <a:cubicBezTo>
                    <a:pt x="61" y="65"/>
                    <a:pt x="87" y="65"/>
                    <a:pt x="87" y="6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60" y="9"/>
                    <a:pt x="41" y="9"/>
                  </a:cubicBezTo>
                  <a:cubicBezTo>
                    <a:pt x="26" y="9"/>
                    <a:pt x="26" y="23"/>
                    <a:pt x="26" y="23"/>
                  </a:cubicBezTo>
                  <a:close/>
                  <a:moveTo>
                    <a:pt x="73" y="19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3" y="56"/>
                    <a:pt x="73" y="56"/>
                    <a:pt x="73" y="56"/>
                  </a:cubicBezTo>
                  <a:lnTo>
                    <a:pt x="7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1" name="Freeform 31"/>
            <p:cNvSpPr>
              <a:spLocks noEditPoints="1"/>
            </p:cNvSpPr>
            <p:nvPr/>
          </p:nvSpPr>
          <p:spPr bwMode="auto">
            <a:xfrm>
              <a:off x="6897688" y="3397251"/>
              <a:ext cx="47625" cy="17463"/>
            </a:xfrm>
            <a:custGeom>
              <a:avLst/>
              <a:gdLst>
                <a:gd name="T0" fmla="*/ 0 w 29"/>
                <a:gd name="T1" fmla="*/ 10 h 10"/>
                <a:gd name="T2" fmla="*/ 29 w 29"/>
                <a:gd name="T3" fmla="*/ 10 h 10"/>
                <a:gd name="T4" fmla="*/ 29 w 29"/>
                <a:gd name="T5" fmla="*/ 0 h 10"/>
                <a:gd name="T6" fmla="*/ 0 w 29"/>
                <a:gd name="T7" fmla="*/ 0 h 10"/>
                <a:gd name="T8" fmla="*/ 0 w 29"/>
                <a:gd name="T9" fmla="*/ 10 h 10"/>
                <a:gd name="T10" fmla="*/ 24 w 29"/>
                <a:gd name="T11" fmla="*/ 2 h 10"/>
                <a:gd name="T12" fmla="*/ 27 w 29"/>
                <a:gd name="T13" fmla="*/ 5 h 10"/>
                <a:gd name="T14" fmla="*/ 24 w 29"/>
                <a:gd name="T15" fmla="*/ 8 h 10"/>
                <a:gd name="T16" fmla="*/ 21 w 29"/>
                <a:gd name="T17" fmla="*/ 5 h 10"/>
                <a:gd name="T18" fmla="*/ 24 w 29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0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  <a:moveTo>
                    <a:pt x="24" y="2"/>
                  </a:moveTo>
                  <a:cubicBezTo>
                    <a:pt x="26" y="2"/>
                    <a:pt x="27" y="4"/>
                    <a:pt x="27" y="5"/>
                  </a:cubicBezTo>
                  <a:cubicBezTo>
                    <a:pt x="27" y="7"/>
                    <a:pt x="26" y="8"/>
                    <a:pt x="24" y="8"/>
                  </a:cubicBezTo>
                  <a:cubicBezTo>
                    <a:pt x="23" y="8"/>
                    <a:pt x="21" y="7"/>
                    <a:pt x="21" y="5"/>
                  </a:cubicBezTo>
                  <a:cubicBezTo>
                    <a:pt x="21" y="4"/>
                    <a:pt x="23" y="2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2" name="Freeform 32"/>
            <p:cNvSpPr>
              <a:spLocks noEditPoints="1"/>
            </p:cNvSpPr>
            <p:nvPr/>
          </p:nvSpPr>
          <p:spPr bwMode="auto">
            <a:xfrm>
              <a:off x="6897688" y="3352801"/>
              <a:ext cx="47625" cy="15875"/>
            </a:xfrm>
            <a:custGeom>
              <a:avLst/>
              <a:gdLst>
                <a:gd name="T0" fmla="*/ 0 w 29"/>
                <a:gd name="T1" fmla="*/ 0 h 10"/>
                <a:gd name="T2" fmla="*/ 0 w 29"/>
                <a:gd name="T3" fmla="*/ 10 h 10"/>
                <a:gd name="T4" fmla="*/ 29 w 29"/>
                <a:gd name="T5" fmla="*/ 10 h 10"/>
                <a:gd name="T6" fmla="*/ 29 w 29"/>
                <a:gd name="T7" fmla="*/ 0 h 10"/>
                <a:gd name="T8" fmla="*/ 0 w 29"/>
                <a:gd name="T9" fmla="*/ 0 h 10"/>
                <a:gd name="T10" fmla="*/ 24 w 29"/>
                <a:gd name="T11" fmla="*/ 8 h 10"/>
                <a:gd name="T12" fmla="*/ 21 w 29"/>
                <a:gd name="T13" fmla="*/ 5 h 10"/>
                <a:gd name="T14" fmla="*/ 24 w 29"/>
                <a:gd name="T15" fmla="*/ 2 h 10"/>
                <a:gd name="T16" fmla="*/ 27 w 29"/>
                <a:gd name="T17" fmla="*/ 5 h 10"/>
                <a:gd name="T18" fmla="*/ 24 w 29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0"/>
                  </a:lnTo>
                  <a:close/>
                  <a:moveTo>
                    <a:pt x="24" y="8"/>
                  </a:moveTo>
                  <a:cubicBezTo>
                    <a:pt x="23" y="8"/>
                    <a:pt x="21" y="7"/>
                    <a:pt x="21" y="5"/>
                  </a:cubicBezTo>
                  <a:cubicBezTo>
                    <a:pt x="21" y="4"/>
                    <a:pt x="23" y="2"/>
                    <a:pt x="24" y="2"/>
                  </a:cubicBezTo>
                  <a:cubicBezTo>
                    <a:pt x="26" y="2"/>
                    <a:pt x="27" y="4"/>
                    <a:pt x="27" y="5"/>
                  </a:cubicBezTo>
                  <a:cubicBezTo>
                    <a:pt x="27" y="7"/>
                    <a:pt x="26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grpSp>
        <p:nvGrpSpPr>
          <p:cNvPr id="23" name="Group 21"/>
          <p:cNvGrpSpPr/>
          <p:nvPr/>
        </p:nvGrpSpPr>
        <p:grpSpPr>
          <a:xfrm>
            <a:off x="4870051" y="4483898"/>
            <a:ext cx="472180" cy="469173"/>
            <a:chOff x="744538" y="3198813"/>
            <a:chExt cx="249237" cy="247650"/>
          </a:xfrm>
          <a:solidFill>
            <a:schemeClr val="bg1"/>
          </a:solidFill>
        </p:grpSpPr>
        <p:sp>
          <p:nvSpPr>
            <p:cNvPr id="24" name="Freeform 8"/>
            <p:cNvSpPr/>
            <p:nvPr/>
          </p:nvSpPr>
          <p:spPr bwMode="auto">
            <a:xfrm>
              <a:off x="744538" y="3379788"/>
              <a:ext cx="66675" cy="66675"/>
            </a:xfrm>
            <a:custGeom>
              <a:avLst/>
              <a:gdLst>
                <a:gd name="T0" fmla="*/ 19 w 42"/>
                <a:gd name="T1" fmla="*/ 1 h 42"/>
                <a:gd name="T2" fmla="*/ 0 w 42"/>
                <a:gd name="T3" fmla="*/ 42 h 42"/>
                <a:gd name="T4" fmla="*/ 42 w 42"/>
                <a:gd name="T5" fmla="*/ 24 h 42"/>
                <a:gd name="T6" fmla="*/ 42 w 42"/>
                <a:gd name="T7" fmla="*/ 24 h 42"/>
                <a:gd name="T8" fmla="*/ 19 w 42"/>
                <a:gd name="T9" fmla="*/ 0 h 42"/>
                <a:gd name="T10" fmla="*/ 19 w 42"/>
                <a:gd name="T1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2">
                  <a:moveTo>
                    <a:pt x="19" y="1"/>
                  </a:moveTo>
                  <a:lnTo>
                    <a:pt x="0" y="4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19" y="0"/>
                  </a:lnTo>
                  <a:lnTo>
                    <a:pt x="1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5" name="Freeform 9"/>
            <p:cNvSpPr/>
            <p:nvPr/>
          </p:nvSpPr>
          <p:spPr bwMode="auto">
            <a:xfrm>
              <a:off x="782638" y="3219451"/>
              <a:ext cx="165100" cy="168275"/>
            </a:xfrm>
            <a:custGeom>
              <a:avLst/>
              <a:gdLst>
                <a:gd name="T0" fmla="*/ 94 w 104"/>
                <a:gd name="T1" fmla="*/ 0 h 106"/>
                <a:gd name="T2" fmla="*/ 0 w 104"/>
                <a:gd name="T3" fmla="*/ 96 h 106"/>
                <a:gd name="T4" fmla="*/ 9 w 104"/>
                <a:gd name="T5" fmla="*/ 106 h 106"/>
                <a:gd name="T6" fmla="*/ 104 w 104"/>
                <a:gd name="T7" fmla="*/ 10 h 106"/>
                <a:gd name="T8" fmla="*/ 94 w 10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94" y="0"/>
                  </a:moveTo>
                  <a:lnTo>
                    <a:pt x="0" y="96"/>
                  </a:lnTo>
                  <a:lnTo>
                    <a:pt x="9" y="106"/>
                  </a:lnTo>
                  <a:lnTo>
                    <a:pt x="104" y="1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6" name="Freeform 10"/>
            <p:cNvSpPr/>
            <p:nvPr/>
          </p:nvSpPr>
          <p:spPr bwMode="auto">
            <a:xfrm>
              <a:off x="804863" y="3244851"/>
              <a:ext cx="165100" cy="165100"/>
            </a:xfrm>
            <a:custGeom>
              <a:avLst/>
              <a:gdLst>
                <a:gd name="T0" fmla="*/ 95 w 104"/>
                <a:gd name="T1" fmla="*/ 0 h 104"/>
                <a:gd name="T2" fmla="*/ 0 w 104"/>
                <a:gd name="T3" fmla="*/ 94 h 104"/>
                <a:gd name="T4" fmla="*/ 10 w 104"/>
                <a:gd name="T5" fmla="*/ 104 h 104"/>
                <a:gd name="T6" fmla="*/ 104 w 104"/>
                <a:gd name="T7" fmla="*/ 9 h 104"/>
                <a:gd name="T8" fmla="*/ 95 w 104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95" y="0"/>
                  </a:moveTo>
                  <a:lnTo>
                    <a:pt x="0" y="94"/>
                  </a:lnTo>
                  <a:lnTo>
                    <a:pt x="10" y="104"/>
                  </a:lnTo>
                  <a:lnTo>
                    <a:pt x="104" y="9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7" name="Freeform 11"/>
            <p:cNvSpPr/>
            <p:nvPr/>
          </p:nvSpPr>
          <p:spPr bwMode="auto">
            <a:xfrm>
              <a:off x="942975" y="3198813"/>
              <a:ext cx="50800" cy="49213"/>
            </a:xfrm>
            <a:custGeom>
              <a:avLst/>
              <a:gdLst>
                <a:gd name="T0" fmla="*/ 17 w 26"/>
                <a:gd name="T1" fmla="*/ 8 h 26"/>
                <a:gd name="T2" fmla="*/ 0 w 26"/>
                <a:gd name="T3" fmla="*/ 7 h 26"/>
                <a:gd name="T4" fmla="*/ 19 w 26"/>
                <a:gd name="T5" fmla="*/ 26 h 26"/>
                <a:gd name="T6" fmla="*/ 17 w 26"/>
                <a:gd name="T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7" y="8"/>
                  </a:moveTo>
                  <a:cubicBezTo>
                    <a:pt x="9" y="0"/>
                    <a:pt x="0" y="7"/>
                    <a:pt x="0" y="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6" y="17"/>
                    <a:pt x="17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grpSp>
        <p:nvGrpSpPr>
          <p:cNvPr id="28" name="Group 26"/>
          <p:cNvGrpSpPr/>
          <p:nvPr/>
        </p:nvGrpSpPr>
        <p:grpSpPr>
          <a:xfrm>
            <a:off x="6504673" y="4501579"/>
            <a:ext cx="519539" cy="515981"/>
            <a:chOff x="1979613" y="3067051"/>
            <a:chExt cx="231775" cy="230188"/>
          </a:xfrm>
          <a:solidFill>
            <a:schemeClr val="bg1"/>
          </a:solidFill>
        </p:grpSpPr>
        <p:sp>
          <p:nvSpPr>
            <p:cNvPr id="29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30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31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grpSp>
        <p:nvGrpSpPr>
          <p:cNvPr id="32" name="Group 30"/>
          <p:cNvGrpSpPr/>
          <p:nvPr/>
        </p:nvGrpSpPr>
        <p:grpSpPr>
          <a:xfrm>
            <a:off x="6550310" y="2831522"/>
            <a:ext cx="428265" cy="412520"/>
            <a:chOff x="4616450" y="1549401"/>
            <a:chExt cx="215900" cy="207963"/>
          </a:xfrm>
          <a:solidFill>
            <a:schemeClr val="bg1"/>
          </a:solidFill>
        </p:grpSpPr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4616450" y="1549401"/>
              <a:ext cx="215900" cy="207963"/>
            </a:xfrm>
            <a:custGeom>
              <a:avLst/>
              <a:gdLst>
                <a:gd name="T0" fmla="*/ 124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39 w 133"/>
                <a:gd name="T13" fmla="*/ 118 h 127"/>
                <a:gd name="T14" fmla="*/ 39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3 w 133"/>
                <a:gd name="T21" fmla="*/ 127 h 127"/>
                <a:gd name="T22" fmla="*/ 93 w 133"/>
                <a:gd name="T23" fmla="*/ 118 h 127"/>
                <a:gd name="T24" fmla="*/ 80 w 133"/>
                <a:gd name="T25" fmla="*/ 100 h 127"/>
                <a:gd name="T26" fmla="*/ 124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4 w 133"/>
                <a:gd name="T33" fmla="*/ 0 h 127"/>
                <a:gd name="T34" fmla="*/ 59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59 w 133"/>
                <a:gd name="T43" fmla="*/ 89 h 127"/>
                <a:gd name="T44" fmla="*/ 123 w 133"/>
                <a:gd name="T45" fmla="*/ 79 h 127"/>
                <a:gd name="T46" fmla="*/ 9 w 133"/>
                <a:gd name="T47" fmla="*/ 79 h 127"/>
                <a:gd name="T48" fmla="*/ 9 w 133"/>
                <a:gd name="T49" fmla="*/ 10 h 127"/>
                <a:gd name="T50" fmla="*/ 123 w 133"/>
                <a:gd name="T51" fmla="*/ 10 h 127"/>
                <a:gd name="T52" fmla="*/ 123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39" y="11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77" y="118"/>
                    <a:pt x="80" y="100"/>
                    <a:pt x="80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lose/>
                  <a:moveTo>
                    <a:pt x="59" y="89"/>
                  </a:moveTo>
                  <a:cubicBezTo>
                    <a:pt x="59" y="85"/>
                    <a:pt x="63" y="82"/>
                    <a:pt x="67" y="82"/>
                  </a:cubicBezTo>
                  <a:cubicBezTo>
                    <a:pt x="71" y="82"/>
                    <a:pt x="75" y="85"/>
                    <a:pt x="75" y="89"/>
                  </a:cubicBezTo>
                  <a:cubicBezTo>
                    <a:pt x="75" y="93"/>
                    <a:pt x="71" y="97"/>
                    <a:pt x="67" y="97"/>
                  </a:cubicBezTo>
                  <a:cubicBezTo>
                    <a:pt x="63" y="97"/>
                    <a:pt x="59" y="93"/>
                    <a:pt x="59" y="89"/>
                  </a:cubicBezTo>
                  <a:close/>
                  <a:moveTo>
                    <a:pt x="123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3" y="10"/>
                    <a:pt x="123" y="10"/>
                    <a:pt x="123" y="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4718050" y="1685926"/>
              <a:ext cx="15875" cy="174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1170" y="278071"/>
            <a:ext cx="602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规 划 和 展 望</a:t>
            </a:r>
            <a:r>
              <a:rPr lang="en-US" altLang="zh-CN" sz="28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 </a:t>
            </a:r>
            <a:r>
              <a:rPr lang="en-US" altLang="zh-CN" sz="2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/</a:t>
            </a:r>
            <a:r>
              <a:rPr lang="en-US" altLang="zh-CN" sz="2000" dirty="0" err="1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Plan&amp;Outlook</a:t>
            </a:r>
            <a:endParaRPr lang="en-US" altLang="zh-CN" sz="20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Freeform 7"/>
          <p:cNvSpPr/>
          <p:nvPr/>
        </p:nvSpPr>
        <p:spPr bwMode="auto">
          <a:xfrm>
            <a:off x="980308" y="1432107"/>
            <a:ext cx="3960277" cy="4875161"/>
          </a:xfrm>
          <a:custGeom>
            <a:avLst/>
            <a:gdLst>
              <a:gd name="T0" fmla="*/ 401 w 1218"/>
              <a:gd name="T1" fmla="*/ 1586 h 1586"/>
              <a:gd name="T2" fmla="*/ 665 w 1218"/>
              <a:gd name="T3" fmla="*/ 1586 h 1586"/>
              <a:gd name="T4" fmla="*/ 647 w 1218"/>
              <a:gd name="T5" fmla="*/ 1268 h 1586"/>
              <a:gd name="T6" fmla="*/ 765 w 1218"/>
              <a:gd name="T7" fmla="*/ 746 h 1586"/>
              <a:gd name="T8" fmla="*/ 1178 w 1218"/>
              <a:gd name="T9" fmla="*/ 746 h 1586"/>
              <a:gd name="T10" fmla="*/ 775 w 1218"/>
              <a:gd name="T11" fmla="*/ 674 h 1586"/>
              <a:gd name="T12" fmla="*/ 1218 w 1218"/>
              <a:gd name="T13" fmla="*/ 459 h 1586"/>
              <a:gd name="T14" fmla="*/ 945 w 1218"/>
              <a:gd name="T15" fmla="*/ 448 h 1586"/>
              <a:gd name="T16" fmla="*/ 952 w 1218"/>
              <a:gd name="T17" fmla="*/ 198 h 1586"/>
              <a:gd name="T18" fmla="*/ 821 w 1218"/>
              <a:gd name="T19" fmla="*/ 523 h 1586"/>
              <a:gd name="T20" fmla="*/ 632 w 1218"/>
              <a:gd name="T21" fmla="*/ 746 h 1586"/>
              <a:gd name="T22" fmla="*/ 821 w 1218"/>
              <a:gd name="T23" fmla="*/ 208 h 1586"/>
              <a:gd name="T24" fmla="*/ 608 w 1218"/>
              <a:gd name="T25" fmla="*/ 360 h 1586"/>
              <a:gd name="T26" fmla="*/ 313 w 1218"/>
              <a:gd name="T27" fmla="*/ 26 h 1586"/>
              <a:gd name="T28" fmla="*/ 541 w 1218"/>
              <a:gd name="T29" fmla="*/ 318 h 1586"/>
              <a:gd name="T30" fmla="*/ 321 w 1218"/>
              <a:gd name="T31" fmla="*/ 217 h 1586"/>
              <a:gd name="T32" fmla="*/ 113 w 1218"/>
              <a:gd name="T33" fmla="*/ 107 h 1586"/>
              <a:gd name="T34" fmla="*/ 321 w 1218"/>
              <a:gd name="T35" fmla="*/ 240 h 1586"/>
              <a:gd name="T36" fmla="*/ 557 w 1218"/>
              <a:gd name="T37" fmla="*/ 448 h 1586"/>
              <a:gd name="T38" fmla="*/ 577 w 1218"/>
              <a:gd name="T39" fmla="*/ 904 h 1586"/>
              <a:gd name="T40" fmla="*/ 377 w 1218"/>
              <a:gd name="T41" fmla="*/ 693 h 1586"/>
              <a:gd name="T42" fmla="*/ 299 w 1218"/>
              <a:gd name="T43" fmla="*/ 407 h 1586"/>
              <a:gd name="T44" fmla="*/ 275 w 1218"/>
              <a:gd name="T45" fmla="*/ 648 h 1586"/>
              <a:gd name="T46" fmla="*/ 0 w 1218"/>
              <a:gd name="T47" fmla="*/ 662 h 1586"/>
              <a:gd name="T48" fmla="*/ 321 w 1218"/>
              <a:gd name="T49" fmla="*/ 710 h 1586"/>
              <a:gd name="T50" fmla="*/ 513 w 1218"/>
              <a:gd name="T51" fmla="*/ 980 h 1586"/>
              <a:gd name="T52" fmla="*/ 125 w 1218"/>
              <a:gd name="T53" fmla="*/ 1038 h 1586"/>
              <a:gd name="T54" fmla="*/ 501 w 1218"/>
              <a:gd name="T55" fmla="*/ 1050 h 1586"/>
              <a:gd name="T56" fmla="*/ 401 w 1218"/>
              <a:gd name="T57" fmla="*/ 1586 h 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18" h="1586">
                <a:moveTo>
                  <a:pt x="401" y="1586"/>
                </a:moveTo>
                <a:cubicBezTo>
                  <a:pt x="665" y="1586"/>
                  <a:pt x="665" y="1586"/>
                  <a:pt x="665" y="1586"/>
                </a:cubicBezTo>
                <a:cubicBezTo>
                  <a:pt x="665" y="1586"/>
                  <a:pt x="659" y="1456"/>
                  <a:pt x="647" y="1268"/>
                </a:cubicBezTo>
                <a:cubicBezTo>
                  <a:pt x="635" y="1080"/>
                  <a:pt x="629" y="840"/>
                  <a:pt x="765" y="746"/>
                </a:cubicBezTo>
                <a:cubicBezTo>
                  <a:pt x="901" y="652"/>
                  <a:pt x="1096" y="648"/>
                  <a:pt x="1178" y="746"/>
                </a:cubicBezTo>
                <a:cubicBezTo>
                  <a:pt x="1178" y="746"/>
                  <a:pt x="1017" y="568"/>
                  <a:pt x="775" y="674"/>
                </a:cubicBezTo>
                <a:cubicBezTo>
                  <a:pt x="775" y="674"/>
                  <a:pt x="912" y="370"/>
                  <a:pt x="1218" y="459"/>
                </a:cubicBezTo>
                <a:cubicBezTo>
                  <a:pt x="1218" y="459"/>
                  <a:pt x="1081" y="404"/>
                  <a:pt x="945" y="448"/>
                </a:cubicBezTo>
                <a:cubicBezTo>
                  <a:pt x="945" y="448"/>
                  <a:pt x="1022" y="359"/>
                  <a:pt x="952" y="198"/>
                </a:cubicBezTo>
                <a:cubicBezTo>
                  <a:pt x="952" y="198"/>
                  <a:pt x="1027" y="402"/>
                  <a:pt x="821" y="523"/>
                </a:cubicBezTo>
                <a:cubicBezTo>
                  <a:pt x="714" y="586"/>
                  <a:pt x="632" y="746"/>
                  <a:pt x="632" y="746"/>
                </a:cubicBezTo>
                <a:cubicBezTo>
                  <a:pt x="632" y="746"/>
                  <a:pt x="551" y="236"/>
                  <a:pt x="821" y="208"/>
                </a:cubicBezTo>
                <a:cubicBezTo>
                  <a:pt x="821" y="208"/>
                  <a:pt x="668" y="205"/>
                  <a:pt x="608" y="360"/>
                </a:cubicBezTo>
                <a:cubicBezTo>
                  <a:pt x="608" y="360"/>
                  <a:pt x="557" y="0"/>
                  <a:pt x="313" y="26"/>
                </a:cubicBezTo>
                <a:cubicBezTo>
                  <a:pt x="313" y="26"/>
                  <a:pt x="521" y="8"/>
                  <a:pt x="541" y="318"/>
                </a:cubicBezTo>
                <a:cubicBezTo>
                  <a:pt x="541" y="318"/>
                  <a:pt x="482" y="198"/>
                  <a:pt x="321" y="217"/>
                </a:cubicBezTo>
                <a:cubicBezTo>
                  <a:pt x="161" y="236"/>
                  <a:pt x="113" y="107"/>
                  <a:pt x="113" y="107"/>
                </a:cubicBezTo>
                <a:cubicBezTo>
                  <a:pt x="113" y="107"/>
                  <a:pt x="154" y="229"/>
                  <a:pt x="321" y="240"/>
                </a:cubicBezTo>
                <a:cubicBezTo>
                  <a:pt x="489" y="252"/>
                  <a:pt x="555" y="378"/>
                  <a:pt x="557" y="448"/>
                </a:cubicBezTo>
                <a:cubicBezTo>
                  <a:pt x="559" y="518"/>
                  <a:pt x="577" y="904"/>
                  <a:pt x="577" y="904"/>
                </a:cubicBezTo>
                <a:cubicBezTo>
                  <a:pt x="577" y="904"/>
                  <a:pt x="485" y="767"/>
                  <a:pt x="377" y="693"/>
                </a:cubicBezTo>
                <a:cubicBezTo>
                  <a:pt x="269" y="618"/>
                  <a:pt x="229" y="510"/>
                  <a:pt x="299" y="407"/>
                </a:cubicBezTo>
                <a:cubicBezTo>
                  <a:pt x="299" y="407"/>
                  <a:pt x="213" y="494"/>
                  <a:pt x="275" y="648"/>
                </a:cubicBezTo>
                <a:cubicBezTo>
                  <a:pt x="275" y="648"/>
                  <a:pt x="135" y="592"/>
                  <a:pt x="0" y="662"/>
                </a:cubicBezTo>
                <a:cubicBezTo>
                  <a:pt x="0" y="662"/>
                  <a:pt x="192" y="586"/>
                  <a:pt x="321" y="710"/>
                </a:cubicBezTo>
                <a:cubicBezTo>
                  <a:pt x="451" y="834"/>
                  <a:pt x="513" y="980"/>
                  <a:pt x="513" y="980"/>
                </a:cubicBezTo>
                <a:cubicBezTo>
                  <a:pt x="513" y="980"/>
                  <a:pt x="297" y="886"/>
                  <a:pt x="125" y="1038"/>
                </a:cubicBezTo>
                <a:cubicBezTo>
                  <a:pt x="125" y="1038"/>
                  <a:pt x="431" y="886"/>
                  <a:pt x="501" y="1050"/>
                </a:cubicBezTo>
                <a:cubicBezTo>
                  <a:pt x="571" y="1214"/>
                  <a:pt x="551" y="1440"/>
                  <a:pt x="401" y="1586"/>
                </a:cubicBezTo>
                <a:close/>
              </a:path>
            </a:pathLst>
          </a:custGeom>
          <a:solidFill>
            <a:srgbClr val="23477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8" name="Oval 15"/>
          <p:cNvSpPr/>
          <p:nvPr/>
        </p:nvSpPr>
        <p:spPr>
          <a:xfrm>
            <a:off x="3143849" y="3865476"/>
            <a:ext cx="869351" cy="869351"/>
          </a:xfrm>
          <a:prstGeom prst="ellipse">
            <a:avLst/>
          </a:prstGeom>
          <a:solidFill>
            <a:srgbClr val="CBC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9" name="Oval 16"/>
          <p:cNvSpPr/>
          <p:nvPr/>
        </p:nvSpPr>
        <p:spPr>
          <a:xfrm>
            <a:off x="1290491" y="4300152"/>
            <a:ext cx="567576" cy="567577"/>
          </a:xfrm>
          <a:prstGeom prst="ellipse">
            <a:avLst/>
          </a:prstGeom>
          <a:solidFill>
            <a:srgbClr val="2A5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0" name="Oval 29"/>
          <p:cNvSpPr/>
          <p:nvPr/>
        </p:nvSpPr>
        <p:spPr>
          <a:xfrm>
            <a:off x="1611396" y="2348345"/>
            <a:ext cx="515978" cy="515981"/>
          </a:xfrm>
          <a:prstGeom prst="ellipse">
            <a:avLst/>
          </a:prstGeom>
          <a:solidFill>
            <a:srgbClr val="CBC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1" name="Oval 26"/>
          <p:cNvSpPr/>
          <p:nvPr/>
        </p:nvSpPr>
        <p:spPr>
          <a:xfrm>
            <a:off x="3436317" y="1921917"/>
            <a:ext cx="426428" cy="426428"/>
          </a:xfrm>
          <a:prstGeom prst="ellipse">
            <a:avLst/>
          </a:prstGeom>
          <a:solidFill>
            <a:srgbClr val="0D2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2" name="Oval 23"/>
          <p:cNvSpPr/>
          <p:nvPr/>
        </p:nvSpPr>
        <p:spPr>
          <a:xfrm>
            <a:off x="4526853" y="2416001"/>
            <a:ext cx="755444" cy="755445"/>
          </a:xfrm>
          <a:prstGeom prst="ellipse">
            <a:avLst/>
          </a:prstGeom>
          <a:solidFill>
            <a:srgbClr val="CBC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3" name="Oval 19"/>
          <p:cNvSpPr>
            <a:spLocks noChangeAspect="1"/>
          </p:cNvSpPr>
          <p:nvPr/>
        </p:nvSpPr>
        <p:spPr>
          <a:xfrm>
            <a:off x="4550282" y="3591889"/>
            <a:ext cx="376085" cy="376085"/>
          </a:xfrm>
          <a:prstGeom prst="ellipse">
            <a:avLst/>
          </a:prstGeom>
          <a:solidFill>
            <a:srgbClr val="2A5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96594" y="2432080"/>
            <a:ext cx="3756156" cy="30469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点击此处更换文本点击此处更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换文本</a:t>
            </a:r>
            <a:endParaRPr lang="en-US" altLang="zh-CN" sz="1600" dirty="0" smtClean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600" dirty="0" smtClean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点击此处更换文本点击此处更换文本</a:t>
            </a:r>
            <a:endParaRPr lang="en-US" altLang="zh-CN" sz="1600" dirty="0" smtClean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600" dirty="0" smtClean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点击此处更换文本点击此处更换文本</a:t>
            </a:r>
            <a:endParaRPr lang="en-US" altLang="zh-CN" sz="1600" dirty="0" smtClean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600" dirty="0" smtClean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点击此处更换文本点击此处更换文本</a:t>
            </a:r>
            <a:endParaRPr lang="en-US" altLang="zh-CN" sz="1600" dirty="0" smtClean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1600" dirty="0" smtClean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5" name="Freeform 23"/>
          <p:cNvSpPr>
            <a:spLocks noEditPoints="1"/>
          </p:cNvSpPr>
          <p:nvPr/>
        </p:nvSpPr>
        <p:spPr bwMode="auto">
          <a:xfrm>
            <a:off x="6469866" y="2383446"/>
            <a:ext cx="539404" cy="447528"/>
          </a:xfrm>
          <a:custGeom>
            <a:avLst/>
            <a:gdLst/>
            <a:ahLst/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l="0" t="0" r="r" b="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rgbClr val="23477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6" name="Freeform 100"/>
          <p:cNvSpPr/>
          <p:nvPr/>
        </p:nvSpPr>
        <p:spPr bwMode="auto">
          <a:xfrm>
            <a:off x="6497653" y="3896039"/>
            <a:ext cx="420855" cy="474202"/>
          </a:xfrm>
          <a:custGeom>
            <a:avLst/>
            <a:gdLst/>
            <a:ahLst/>
            <a:cxnLst>
              <a:cxn ang="0">
                <a:pos x="230" y="212"/>
              </a:cxn>
              <a:cxn ang="0">
                <a:pos x="212" y="216"/>
              </a:cxn>
              <a:cxn ang="0">
                <a:pos x="197" y="223"/>
              </a:cxn>
              <a:cxn ang="0">
                <a:pos x="105" y="169"/>
              </a:cxn>
              <a:cxn ang="0">
                <a:pos x="105" y="160"/>
              </a:cxn>
              <a:cxn ang="0">
                <a:pos x="197" y="96"/>
              </a:cxn>
              <a:cxn ang="0">
                <a:pos x="204" y="100"/>
              </a:cxn>
              <a:cxn ang="0">
                <a:pos x="221" y="105"/>
              </a:cxn>
              <a:cxn ang="0">
                <a:pos x="230" y="107"/>
              </a:cxn>
              <a:cxn ang="0">
                <a:pos x="250" y="102"/>
              </a:cxn>
              <a:cxn ang="0">
                <a:pos x="266" y="91"/>
              </a:cxn>
              <a:cxn ang="0">
                <a:pos x="277" y="75"/>
              </a:cxn>
              <a:cxn ang="0">
                <a:pos x="282" y="53"/>
              </a:cxn>
              <a:cxn ang="0">
                <a:pos x="281" y="44"/>
              </a:cxn>
              <a:cxn ang="0">
                <a:pos x="273" y="24"/>
              </a:cxn>
              <a:cxn ang="0">
                <a:pos x="259" y="9"/>
              </a:cxn>
              <a:cxn ang="0">
                <a:pos x="239" y="2"/>
              </a:cxn>
              <a:cxn ang="0">
                <a:pos x="230" y="0"/>
              </a:cxn>
              <a:cxn ang="0">
                <a:pos x="208" y="4"/>
              </a:cxn>
              <a:cxn ang="0">
                <a:pos x="192" y="17"/>
              </a:cxn>
              <a:cxn ang="0">
                <a:pos x="181" y="33"/>
              </a:cxn>
              <a:cxn ang="0">
                <a:pos x="175" y="53"/>
              </a:cxn>
              <a:cxn ang="0">
                <a:pos x="177" y="62"/>
              </a:cxn>
              <a:cxn ang="0">
                <a:pos x="85" y="118"/>
              </a:cxn>
              <a:cxn ang="0">
                <a:pos x="68" y="109"/>
              </a:cxn>
              <a:cxn ang="0">
                <a:pos x="52" y="107"/>
              </a:cxn>
              <a:cxn ang="0">
                <a:pos x="41" y="107"/>
              </a:cxn>
              <a:cxn ang="0">
                <a:pos x="23" y="116"/>
              </a:cxn>
              <a:cxn ang="0">
                <a:pos x="9" y="131"/>
              </a:cxn>
              <a:cxn ang="0">
                <a:pos x="0" y="149"/>
              </a:cxn>
              <a:cxn ang="0">
                <a:pos x="0" y="160"/>
              </a:cxn>
              <a:cxn ang="0">
                <a:pos x="3" y="180"/>
              </a:cxn>
              <a:cxn ang="0">
                <a:pos x="14" y="198"/>
              </a:cxn>
              <a:cxn ang="0">
                <a:pos x="30" y="209"/>
              </a:cxn>
              <a:cxn ang="0">
                <a:pos x="52" y="212"/>
              </a:cxn>
              <a:cxn ang="0">
                <a:pos x="61" y="212"/>
              </a:cxn>
              <a:cxn ang="0">
                <a:pos x="78" y="207"/>
              </a:cxn>
              <a:cxn ang="0">
                <a:pos x="177" y="258"/>
              </a:cxn>
              <a:cxn ang="0">
                <a:pos x="175" y="267"/>
              </a:cxn>
              <a:cxn ang="0">
                <a:pos x="177" y="278"/>
              </a:cxn>
              <a:cxn ang="0">
                <a:pos x="184" y="296"/>
              </a:cxn>
              <a:cxn ang="0">
                <a:pos x="199" y="310"/>
              </a:cxn>
              <a:cxn ang="0">
                <a:pos x="219" y="318"/>
              </a:cxn>
              <a:cxn ang="0">
                <a:pos x="230" y="319"/>
              </a:cxn>
              <a:cxn ang="0">
                <a:pos x="250" y="316"/>
              </a:cxn>
              <a:cxn ang="0">
                <a:pos x="266" y="303"/>
              </a:cxn>
              <a:cxn ang="0">
                <a:pos x="277" y="287"/>
              </a:cxn>
              <a:cxn ang="0">
                <a:pos x="282" y="267"/>
              </a:cxn>
              <a:cxn ang="0">
                <a:pos x="281" y="256"/>
              </a:cxn>
              <a:cxn ang="0">
                <a:pos x="273" y="236"/>
              </a:cxn>
              <a:cxn ang="0">
                <a:pos x="259" y="221"/>
              </a:cxn>
              <a:cxn ang="0">
                <a:pos x="239" y="214"/>
              </a:cxn>
              <a:cxn ang="0">
                <a:pos x="230" y="212"/>
              </a:cxn>
            </a:cxnLst>
            <a:rect l="0" t="0" r="r" b="b"/>
            <a:pathLst>
              <a:path w="282" h="319">
                <a:moveTo>
                  <a:pt x="230" y="212"/>
                </a:moveTo>
                <a:lnTo>
                  <a:pt x="230" y="212"/>
                </a:lnTo>
                <a:lnTo>
                  <a:pt x="221" y="214"/>
                </a:lnTo>
                <a:lnTo>
                  <a:pt x="212" y="216"/>
                </a:lnTo>
                <a:lnTo>
                  <a:pt x="204" y="220"/>
                </a:lnTo>
                <a:lnTo>
                  <a:pt x="197" y="223"/>
                </a:lnTo>
                <a:lnTo>
                  <a:pt x="105" y="169"/>
                </a:lnTo>
                <a:lnTo>
                  <a:pt x="105" y="169"/>
                </a:lnTo>
                <a:lnTo>
                  <a:pt x="105" y="160"/>
                </a:lnTo>
                <a:lnTo>
                  <a:pt x="105" y="160"/>
                </a:lnTo>
                <a:lnTo>
                  <a:pt x="105" y="151"/>
                </a:lnTo>
                <a:lnTo>
                  <a:pt x="197" y="96"/>
                </a:lnTo>
                <a:lnTo>
                  <a:pt x="197" y="96"/>
                </a:lnTo>
                <a:lnTo>
                  <a:pt x="204" y="100"/>
                </a:lnTo>
                <a:lnTo>
                  <a:pt x="212" y="104"/>
                </a:lnTo>
                <a:lnTo>
                  <a:pt x="221" y="105"/>
                </a:lnTo>
                <a:lnTo>
                  <a:pt x="230" y="107"/>
                </a:lnTo>
                <a:lnTo>
                  <a:pt x="230" y="107"/>
                </a:lnTo>
                <a:lnTo>
                  <a:pt x="239" y="105"/>
                </a:lnTo>
                <a:lnTo>
                  <a:pt x="250" y="102"/>
                </a:lnTo>
                <a:lnTo>
                  <a:pt x="259" y="98"/>
                </a:lnTo>
                <a:lnTo>
                  <a:pt x="266" y="91"/>
                </a:lnTo>
                <a:lnTo>
                  <a:pt x="273" y="84"/>
                </a:lnTo>
                <a:lnTo>
                  <a:pt x="277" y="75"/>
                </a:lnTo>
                <a:lnTo>
                  <a:pt x="281" y="64"/>
                </a:lnTo>
                <a:lnTo>
                  <a:pt x="282" y="53"/>
                </a:lnTo>
                <a:lnTo>
                  <a:pt x="282" y="53"/>
                </a:lnTo>
                <a:lnTo>
                  <a:pt x="281" y="44"/>
                </a:lnTo>
                <a:lnTo>
                  <a:pt x="277" y="33"/>
                </a:lnTo>
                <a:lnTo>
                  <a:pt x="273" y="24"/>
                </a:lnTo>
                <a:lnTo>
                  <a:pt x="266" y="17"/>
                </a:lnTo>
                <a:lnTo>
                  <a:pt x="259" y="9"/>
                </a:lnTo>
                <a:lnTo>
                  <a:pt x="250" y="4"/>
                </a:lnTo>
                <a:lnTo>
                  <a:pt x="239" y="2"/>
                </a:lnTo>
                <a:lnTo>
                  <a:pt x="230" y="0"/>
                </a:lnTo>
                <a:lnTo>
                  <a:pt x="230" y="0"/>
                </a:lnTo>
                <a:lnTo>
                  <a:pt x="219" y="2"/>
                </a:lnTo>
                <a:lnTo>
                  <a:pt x="208" y="4"/>
                </a:lnTo>
                <a:lnTo>
                  <a:pt x="199" y="9"/>
                </a:lnTo>
                <a:lnTo>
                  <a:pt x="192" y="17"/>
                </a:lnTo>
                <a:lnTo>
                  <a:pt x="184" y="24"/>
                </a:lnTo>
                <a:lnTo>
                  <a:pt x="181" y="33"/>
                </a:lnTo>
                <a:lnTo>
                  <a:pt x="177" y="44"/>
                </a:lnTo>
                <a:lnTo>
                  <a:pt x="175" y="53"/>
                </a:lnTo>
                <a:lnTo>
                  <a:pt x="175" y="53"/>
                </a:lnTo>
                <a:lnTo>
                  <a:pt x="177" y="62"/>
                </a:lnTo>
                <a:lnTo>
                  <a:pt x="85" y="118"/>
                </a:lnTo>
                <a:lnTo>
                  <a:pt x="85" y="118"/>
                </a:lnTo>
                <a:lnTo>
                  <a:pt x="78" y="113"/>
                </a:lnTo>
                <a:lnTo>
                  <a:pt x="68" y="109"/>
                </a:lnTo>
                <a:lnTo>
                  <a:pt x="61" y="107"/>
                </a:lnTo>
                <a:lnTo>
                  <a:pt x="52" y="107"/>
                </a:lnTo>
                <a:lnTo>
                  <a:pt x="52" y="107"/>
                </a:lnTo>
                <a:lnTo>
                  <a:pt x="41" y="107"/>
                </a:lnTo>
                <a:lnTo>
                  <a:pt x="30" y="111"/>
                </a:lnTo>
                <a:lnTo>
                  <a:pt x="23" y="116"/>
                </a:lnTo>
                <a:lnTo>
                  <a:pt x="14" y="122"/>
                </a:lnTo>
                <a:lnTo>
                  <a:pt x="9" y="131"/>
                </a:lnTo>
                <a:lnTo>
                  <a:pt x="3" y="140"/>
                </a:lnTo>
                <a:lnTo>
                  <a:pt x="0" y="149"/>
                </a:lnTo>
                <a:lnTo>
                  <a:pt x="0" y="160"/>
                </a:lnTo>
                <a:lnTo>
                  <a:pt x="0" y="160"/>
                </a:lnTo>
                <a:lnTo>
                  <a:pt x="0" y="171"/>
                </a:lnTo>
                <a:lnTo>
                  <a:pt x="3" y="180"/>
                </a:lnTo>
                <a:lnTo>
                  <a:pt x="9" y="189"/>
                </a:lnTo>
                <a:lnTo>
                  <a:pt x="14" y="198"/>
                </a:lnTo>
                <a:lnTo>
                  <a:pt x="23" y="203"/>
                </a:lnTo>
                <a:lnTo>
                  <a:pt x="30" y="209"/>
                </a:lnTo>
                <a:lnTo>
                  <a:pt x="41" y="212"/>
                </a:lnTo>
                <a:lnTo>
                  <a:pt x="52" y="212"/>
                </a:lnTo>
                <a:lnTo>
                  <a:pt x="52" y="212"/>
                </a:lnTo>
                <a:lnTo>
                  <a:pt x="61" y="212"/>
                </a:lnTo>
                <a:lnTo>
                  <a:pt x="68" y="211"/>
                </a:lnTo>
                <a:lnTo>
                  <a:pt x="78" y="207"/>
                </a:lnTo>
                <a:lnTo>
                  <a:pt x="85" y="202"/>
                </a:lnTo>
                <a:lnTo>
                  <a:pt x="177" y="258"/>
                </a:lnTo>
                <a:lnTo>
                  <a:pt x="177" y="258"/>
                </a:lnTo>
                <a:lnTo>
                  <a:pt x="175" y="267"/>
                </a:lnTo>
                <a:lnTo>
                  <a:pt x="175" y="267"/>
                </a:lnTo>
                <a:lnTo>
                  <a:pt x="177" y="278"/>
                </a:lnTo>
                <a:lnTo>
                  <a:pt x="181" y="287"/>
                </a:lnTo>
                <a:lnTo>
                  <a:pt x="184" y="296"/>
                </a:lnTo>
                <a:lnTo>
                  <a:pt x="192" y="303"/>
                </a:lnTo>
                <a:lnTo>
                  <a:pt x="199" y="310"/>
                </a:lnTo>
                <a:lnTo>
                  <a:pt x="208" y="316"/>
                </a:lnTo>
                <a:lnTo>
                  <a:pt x="219" y="318"/>
                </a:lnTo>
                <a:lnTo>
                  <a:pt x="230" y="319"/>
                </a:lnTo>
                <a:lnTo>
                  <a:pt x="230" y="319"/>
                </a:lnTo>
                <a:lnTo>
                  <a:pt x="239" y="318"/>
                </a:lnTo>
                <a:lnTo>
                  <a:pt x="250" y="316"/>
                </a:lnTo>
                <a:lnTo>
                  <a:pt x="259" y="310"/>
                </a:lnTo>
                <a:lnTo>
                  <a:pt x="266" y="303"/>
                </a:lnTo>
                <a:lnTo>
                  <a:pt x="273" y="296"/>
                </a:lnTo>
                <a:lnTo>
                  <a:pt x="277" y="287"/>
                </a:lnTo>
                <a:lnTo>
                  <a:pt x="281" y="278"/>
                </a:lnTo>
                <a:lnTo>
                  <a:pt x="282" y="267"/>
                </a:lnTo>
                <a:lnTo>
                  <a:pt x="282" y="267"/>
                </a:lnTo>
                <a:lnTo>
                  <a:pt x="281" y="256"/>
                </a:lnTo>
                <a:lnTo>
                  <a:pt x="277" y="245"/>
                </a:lnTo>
                <a:lnTo>
                  <a:pt x="273" y="236"/>
                </a:lnTo>
                <a:lnTo>
                  <a:pt x="266" y="229"/>
                </a:lnTo>
                <a:lnTo>
                  <a:pt x="259" y="221"/>
                </a:lnTo>
                <a:lnTo>
                  <a:pt x="250" y="218"/>
                </a:lnTo>
                <a:lnTo>
                  <a:pt x="239" y="214"/>
                </a:lnTo>
                <a:lnTo>
                  <a:pt x="230" y="212"/>
                </a:lnTo>
                <a:lnTo>
                  <a:pt x="230" y="212"/>
                </a:lnTo>
                <a:close/>
              </a:path>
            </a:pathLst>
          </a:custGeom>
          <a:solidFill>
            <a:srgbClr val="23477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7" name="Freeform 107"/>
          <p:cNvSpPr>
            <a:spLocks noEditPoints="1"/>
          </p:cNvSpPr>
          <p:nvPr/>
        </p:nvSpPr>
        <p:spPr bwMode="auto">
          <a:xfrm>
            <a:off x="6497653" y="4616023"/>
            <a:ext cx="506803" cy="435672"/>
          </a:xfrm>
          <a:custGeom>
            <a:avLst/>
            <a:gdLst/>
            <a:ahLst/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l="0" t="0" r="r" b="b"/>
            <a:pathLst>
              <a:path w="343" h="294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rgbClr val="23477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8" name="AutoShape 115"/>
          <p:cNvSpPr/>
          <p:nvPr/>
        </p:nvSpPr>
        <p:spPr bwMode="auto">
          <a:xfrm>
            <a:off x="6513980" y="3177629"/>
            <a:ext cx="377717" cy="5041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0" y="12825"/>
                </a:moveTo>
                <a:lnTo>
                  <a:pt x="19800" y="13500"/>
                </a:lnTo>
                <a:lnTo>
                  <a:pt x="19800" y="14850"/>
                </a:lnTo>
                <a:lnTo>
                  <a:pt x="19800" y="15525"/>
                </a:lnTo>
                <a:cubicBezTo>
                  <a:pt x="19800" y="18129"/>
                  <a:pt x="16972" y="20249"/>
                  <a:pt x="13499" y="20249"/>
                </a:cubicBezTo>
                <a:lnTo>
                  <a:pt x="8099" y="20249"/>
                </a:lnTo>
                <a:cubicBezTo>
                  <a:pt x="4627" y="20249"/>
                  <a:pt x="1800" y="18129"/>
                  <a:pt x="1800" y="15525"/>
                </a:cubicBezTo>
                <a:lnTo>
                  <a:pt x="1800" y="14850"/>
                </a:lnTo>
                <a:lnTo>
                  <a:pt x="1800" y="13500"/>
                </a:lnTo>
                <a:lnTo>
                  <a:pt x="1800" y="12825"/>
                </a:lnTo>
                <a:lnTo>
                  <a:pt x="1800" y="10800"/>
                </a:lnTo>
                <a:cubicBezTo>
                  <a:pt x="1800" y="10427"/>
                  <a:pt x="2203" y="10124"/>
                  <a:pt x="2699" y="10124"/>
                </a:cubicBezTo>
                <a:lnTo>
                  <a:pt x="4499" y="10124"/>
                </a:lnTo>
                <a:lnTo>
                  <a:pt x="17100" y="10124"/>
                </a:lnTo>
                <a:lnTo>
                  <a:pt x="18899" y="10124"/>
                </a:lnTo>
                <a:cubicBezTo>
                  <a:pt x="19396" y="10124"/>
                  <a:pt x="19800" y="10427"/>
                  <a:pt x="19800" y="10800"/>
                </a:cubicBezTo>
                <a:cubicBezTo>
                  <a:pt x="19800" y="10800"/>
                  <a:pt x="19800" y="12825"/>
                  <a:pt x="19800" y="12825"/>
                </a:cubicBezTo>
                <a:close/>
                <a:moveTo>
                  <a:pt x="14400" y="6075"/>
                </a:moveTo>
                <a:lnTo>
                  <a:pt x="14400" y="6076"/>
                </a:lnTo>
                <a:lnTo>
                  <a:pt x="14400" y="8774"/>
                </a:lnTo>
                <a:lnTo>
                  <a:pt x="7200" y="8774"/>
                </a:lnTo>
                <a:lnTo>
                  <a:pt x="7200" y="6076"/>
                </a:lnTo>
                <a:lnTo>
                  <a:pt x="7200" y="6075"/>
                </a:lnTo>
                <a:cubicBezTo>
                  <a:pt x="7200" y="4583"/>
                  <a:pt x="8811" y="3375"/>
                  <a:pt x="10800" y="3375"/>
                </a:cubicBezTo>
                <a:cubicBezTo>
                  <a:pt x="12788" y="3375"/>
                  <a:pt x="14400" y="4583"/>
                  <a:pt x="14400" y="6075"/>
                </a:cubicBezTo>
                <a:moveTo>
                  <a:pt x="4499" y="6075"/>
                </a:moveTo>
                <a:cubicBezTo>
                  <a:pt x="4499" y="3465"/>
                  <a:pt x="7320" y="1350"/>
                  <a:pt x="10800" y="1350"/>
                </a:cubicBezTo>
                <a:cubicBezTo>
                  <a:pt x="14279" y="1350"/>
                  <a:pt x="17100" y="3465"/>
                  <a:pt x="17100" y="6075"/>
                </a:cubicBezTo>
                <a:lnTo>
                  <a:pt x="17100" y="8774"/>
                </a:lnTo>
                <a:lnTo>
                  <a:pt x="15299" y="8774"/>
                </a:lnTo>
                <a:lnTo>
                  <a:pt x="15299" y="6076"/>
                </a:lnTo>
                <a:cubicBezTo>
                  <a:pt x="15299" y="4212"/>
                  <a:pt x="13285" y="2701"/>
                  <a:pt x="10800" y="2701"/>
                </a:cubicBezTo>
                <a:cubicBezTo>
                  <a:pt x="8314" y="2701"/>
                  <a:pt x="6299" y="4212"/>
                  <a:pt x="6299" y="6076"/>
                </a:cubicBezTo>
                <a:lnTo>
                  <a:pt x="6299" y="8774"/>
                </a:lnTo>
                <a:lnTo>
                  <a:pt x="4499" y="8774"/>
                </a:lnTo>
                <a:cubicBezTo>
                  <a:pt x="4499" y="8774"/>
                  <a:pt x="4499" y="6075"/>
                  <a:pt x="4499" y="6075"/>
                </a:cubicBezTo>
                <a:close/>
                <a:moveTo>
                  <a:pt x="18899" y="8774"/>
                </a:moveTo>
                <a:lnTo>
                  <a:pt x="18899" y="6075"/>
                </a:lnTo>
                <a:cubicBezTo>
                  <a:pt x="18899" y="2719"/>
                  <a:pt x="15274" y="0"/>
                  <a:pt x="10800" y="0"/>
                </a:cubicBezTo>
                <a:cubicBezTo>
                  <a:pt x="6325" y="0"/>
                  <a:pt x="2699" y="2719"/>
                  <a:pt x="2699" y="6075"/>
                </a:cubicBezTo>
                <a:lnTo>
                  <a:pt x="2699" y="8774"/>
                </a:lnTo>
                <a:cubicBezTo>
                  <a:pt x="1208" y="8774"/>
                  <a:pt x="0" y="9681"/>
                  <a:pt x="0" y="10800"/>
                </a:cubicBezTo>
                <a:lnTo>
                  <a:pt x="0" y="12825"/>
                </a:lnTo>
                <a:lnTo>
                  <a:pt x="0" y="13500"/>
                </a:lnTo>
                <a:lnTo>
                  <a:pt x="0" y="14850"/>
                </a:lnTo>
                <a:lnTo>
                  <a:pt x="0" y="15525"/>
                </a:lnTo>
                <a:cubicBezTo>
                  <a:pt x="0" y="18880"/>
                  <a:pt x="3625" y="21599"/>
                  <a:pt x="8099" y="21599"/>
                </a:cubicBezTo>
                <a:lnTo>
                  <a:pt x="13499" y="21599"/>
                </a:lnTo>
                <a:cubicBezTo>
                  <a:pt x="17974" y="21599"/>
                  <a:pt x="21600" y="18880"/>
                  <a:pt x="21600" y="15525"/>
                </a:cubicBezTo>
                <a:lnTo>
                  <a:pt x="21600" y="14850"/>
                </a:lnTo>
                <a:lnTo>
                  <a:pt x="21600" y="13500"/>
                </a:lnTo>
                <a:lnTo>
                  <a:pt x="21600" y="12825"/>
                </a:lnTo>
                <a:lnTo>
                  <a:pt x="21600" y="10800"/>
                </a:lnTo>
                <a:cubicBezTo>
                  <a:pt x="21600" y="9681"/>
                  <a:pt x="20391" y="8774"/>
                  <a:pt x="18899" y="8774"/>
                </a:cubicBezTo>
              </a:path>
            </a:pathLst>
          </a:custGeom>
          <a:solidFill>
            <a:srgbClr val="234777"/>
          </a:solidFill>
          <a:ln w="12700" cap="flat" cmpd="sng">
            <a:noFill/>
            <a:prstDash val="solid"/>
            <a:miter lim="0"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effectLst>
                <a:outerShdw blurRad="38100" dist="38100" dir="2700000" algn="tl">
                  <a:srgbClr val="000000"/>
                </a:outerShdw>
              </a:effectLst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7183120" y="2092960"/>
            <a:ext cx="0" cy="3271520"/>
          </a:xfrm>
          <a:prstGeom prst="line">
            <a:avLst/>
          </a:prstGeom>
          <a:ln>
            <a:solidFill>
              <a:srgbClr val="234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1170" y="278071"/>
            <a:ext cx="602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规 划 和 展 望</a:t>
            </a:r>
            <a:r>
              <a:rPr lang="en-US" altLang="zh-CN" sz="28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 </a:t>
            </a:r>
            <a:r>
              <a:rPr lang="en-US" altLang="zh-CN" sz="2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/</a:t>
            </a:r>
            <a:r>
              <a:rPr lang="en-US" altLang="zh-CN" sz="2000" dirty="0" err="1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Plan&amp;Outlook</a:t>
            </a:r>
            <a:endParaRPr lang="en-US" altLang="zh-CN" sz="20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Half Frame 3"/>
          <p:cNvSpPr/>
          <p:nvPr/>
        </p:nvSpPr>
        <p:spPr>
          <a:xfrm rot="8097294">
            <a:off x="3725616" y="2520158"/>
            <a:ext cx="529193" cy="581455"/>
          </a:xfrm>
          <a:prstGeom prst="halfFrame">
            <a:avLst/>
          </a:prstGeom>
          <a:solidFill>
            <a:srgbClr val="234777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8" name="Half Frame 4"/>
          <p:cNvSpPr/>
          <p:nvPr/>
        </p:nvSpPr>
        <p:spPr>
          <a:xfrm rot="8106864">
            <a:off x="3812000" y="2424455"/>
            <a:ext cx="880887" cy="835242"/>
          </a:xfrm>
          <a:prstGeom prst="halfFrame">
            <a:avLst/>
          </a:prstGeom>
          <a:solidFill>
            <a:srgbClr val="0D264F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9" name="Half Frame 6"/>
          <p:cNvSpPr/>
          <p:nvPr/>
        </p:nvSpPr>
        <p:spPr>
          <a:xfrm rot="8113247">
            <a:off x="7212446" y="2401001"/>
            <a:ext cx="804787" cy="847923"/>
          </a:xfrm>
          <a:prstGeom prst="halfFrame">
            <a:avLst/>
          </a:prstGeom>
          <a:solidFill>
            <a:srgbClr val="0D264F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0" name="Half Frame 7"/>
          <p:cNvSpPr/>
          <p:nvPr/>
        </p:nvSpPr>
        <p:spPr>
          <a:xfrm rot="7993247">
            <a:off x="7073833" y="2590623"/>
            <a:ext cx="565413" cy="524988"/>
          </a:xfrm>
          <a:prstGeom prst="halfFrame">
            <a:avLst/>
          </a:prstGeom>
          <a:solidFill>
            <a:srgbClr val="234777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1" name="Freeform 9"/>
          <p:cNvSpPr/>
          <p:nvPr/>
        </p:nvSpPr>
        <p:spPr>
          <a:xfrm>
            <a:off x="4939725" y="2176790"/>
            <a:ext cx="1363612" cy="1363612"/>
          </a:xfrm>
          <a:custGeom>
            <a:avLst/>
            <a:gdLst>
              <a:gd name="connsiteX0" fmla="*/ 0 w 1363612"/>
              <a:gd name="connsiteY0" fmla="*/ 681806 h 1363612"/>
              <a:gd name="connsiteX1" fmla="*/ 681806 w 1363612"/>
              <a:gd name="connsiteY1" fmla="*/ 0 h 1363612"/>
              <a:gd name="connsiteX2" fmla="*/ 1363612 w 1363612"/>
              <a:gd name="connsiteY2" fmla="*/ 681806 h 1363612"/>
              <a:gd name="connsiteX3" fmla="*/ 681806 w 1363612"/>
              <a:gd name="connsiteY3" fmla="*/ 1363612 h 1363612"/>
              <a:gd name="connsiteX4" fmla="*/ 0 w 1363612"/>
              <a:gd name="connsiteY4" fmla="*/ 681806 h 136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612" h="1363612">
                <a:moveTo>
                  <a:pt x="0" y="681806"/>
                </a:moveTo>
                <a:cubicBezTo>
                  <a:pt x="0" y="305255"/>
                  <a:pt x="305255" y="0"/>
                  <a:pt x="681806" y="0"/>
                </a:cubicBezTo>
                <a:cubicBezTo>
                  <a:pt x="1058357" y="0"/>
                  <a:pt x="1363612" y="305255"/>
                  <a:pt x="1363612" y="681806"/>
                </a:cubicBezTo>
                <a:cubicBezTo>
                  <a:pt x="1363612" y="1058357"/>
                  <a:pt x="1058357" y="1363612"/>
                  <a:pt x="681806" y="1363612"/>
                </a:cubicBezTo>
                <a:cubicBezTo>
                  <a:pt x="305255" y="1363612"/>
                  <a:pt x="0" y="1058357"/>
                  <a:pt x="0" y="681806"/>
                </a:cubicBezTo>
                <a:close/>
              </a:path>
            </a:pathLst>
          </a:custGeom>
          <a:solidFill>
            <a:srgbClr val="CBCBCD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0415" tIns="160799" rIns="386971" bIns="16080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400" kern="12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2" name="Freeform 10"/>
          <p:cNvSpPr/>
          <p:nvPr/>
        </p:nvSpPr>
        <p:spPr>
          <a:xfrm>
            <a:off x="5922509" y="2176790"/>
            <a:ext cx="1363612" cy="1363612"/>
          </a:xfrm>
          <a:custGeom>
            <a:avLst/>
            <a:gdLst>
              <a:gd name="connsiteX0" fmla="*/ 0 w 1363612"/>
              <a:gd name="connsiteY0" fmla="*/ 681806 h 1363612"/>
              <a:gd name="connsiteX1" fmla="*/ 681806 w 1363612"/>
              <a:gd name="connsiteY1" fmla="*/ 0 h 1363612"/>
              <a:gd name="connsiteX2" fmla="*/ 1363612 w 1363612"/>
              <a:gd name="connsiteY2" fmla="*/ 681806 h 1363612"/>
              <a:gd name="connsiteX3" fmla="*/ 681806 w 1363612"/>
              <a:gd name="connsiteY3" fmla="*/ 1363612 h 1363612"/>
              <a:gd name="connsiteX4" fmla="*/ 0 w 1363612"/>
              <a:gd name="connsiteY4" fmla="*/ 681806 h 136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612" h="1363612">
                <a:moveTo>
                  <a:pt x="0" y="681806"/>
                </a:moveTo>
                <a:cubicBezTo>
                  <a:pt x="0" y="305255"/>
                  <a:pt x="305255" y="0"/>
                  <a:pt x="681806" y="0"/>
                </a:cubicBezTo>
                <a:cubicBezTo>
                  <a:pt x="1058357" y="0"/>
                  <a:pt x="1363612" y="305255"/>
                  <a:pt x="1363612" y="681806"/>
                </a:cubicBezTo>
                <a:cubicBezTo>
                  <a:pt x="1363612" y="1058357"/>
                  <a:pt x="1058357" y="1363612"/>
                  <a:pt x="681806" y="1363612"/>
                </a:cubicBezTo>
                <a:cubicBezTo>
                  <a:pt x="305255" y="1363612"/>
                  <a:pt x="0" y="1058357"/>
                  <a:pt x="0" y="681806"/>
                </a:cubicBezTo>
                <a:close/>
              </a:path>
            </a:pathLst>
          </a:custGeom>
          <a:solidFill>
            <a:srgbClr val="234777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86971" tIns="160799" rIns="190415" bIns="16080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400" kern="12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3" name="Freeform 11"/>
          <p:cNvSpPr/>
          <p:nvPr/>
        </p:nvSpPr>
        <p:spPr>
          <a:xfrm>
            <a:off x="2089033" y="1774601"/>
            <a:ext cx="943026" cy="943049"/>
          </a:xfrm>
          <a:custGeom>
            <a:avLst/>
            <a:gdLst>
              <a:gd name="connsiteX0" fmla="*/ 0 w 943026"/>
              <a:gd name="connsiteY0" fmla="*/ 471525 h 943049"/>
              <a:gd name="connsiteX1" fmla="*/ 471513 w 943026"/>
              <a:gd name="connsiteY1" fmla="*/ 0 h 943049"/>
              <a:gd name="connsiteX2" fmla="*/ 943026 w 943026"/>
              <a:gd name="connsiteY2" fmla="*/ 471525 h 943049"/>
              <a:gd name="connsiteX3" fmla="*/ 471513 w 943026"/>
              <a:gd name="connsiteY3" fmla="*/ 943050 h 943049"/>
              <a:gd name="connsiteX4" fmla="*/ 0 w 943026"/>
              <a:gd name="connsiteY4" fmla="*/ 471525 h 94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026" h="943049">
                <a:moveTo>
                  <a:pt x="0" y="471525"/>
                </a:moveTo>
                <a:cubicBezTo>
                  <a:pt x="0" y="211109"/>
                  <a:pt x="211104" y="0"/>
                  <a:pt x="471513" y="0"/>
                </a:cubicBezTo>
                <a:cubicBezTo>
                  <a:pt x="731922" y="0"/>
                  <a:pt x="943026" y="211109"/>
                  <a:pt x="943026" y="471525"/>
                </a:cubicBezTo>
                <a:cubicBezTo>
                  <a:pt x="943026" y="731941"/>
                  <a:pt x="731922" y="943050"/>
                  <a:pt x="471513" y="943050"/>
                </a:cubicBezTo>
                <a:cubicBezTo>
                  <a:pt x="211104" y="943050"/>
                  <a:pt x="0" y="731941"/>
                  <a:pt x="0" y="471525"/>
                </a:cubicBezTo>
                <a:close/>
              </a:path>
            </a:pathLst>
          </a:custGeom>
          <a:solidFill>
            <a:srgbClr val="234777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83823" tIns="183826" rIns="183823" bIns="18382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200" kern="12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4" name="Oval 12"/>
          <p:cNvSpPr/>
          <p:nvPr/>
        </p:nvSpPr>
        <p:spPr>
          <a:xfrm>
            <a:off x="1860020" y="2563032"/>
            <a:ext cx="463221" cy="463036"/>
          </a:xfrm>
          <a:prstGeom prst="ellipse">
            <a:avLst/>
          </a:prstGeom>
          <a:solidFill>
            <a:srgbClr val="091A36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p/>
        </p:txBody>
      </p:sp>
      <p:sp>
        <p:nvSpPr>
          <p:cNvPr id="15" name="Freeform 14"/>
          <p:cNvSpPr/>
          <p:nvPr/>
        </p:nvSpPr>
        <p:spPr>
          <a:xfrm>
            <a:off x="3009286" y="2337853"/>
            <a:ext cx="943026" cy="943049"/>
          </a:xfrm>
          <a:custGeom>
            <a:avLst/>
            <a:gdLst>
              <a:gd name="connsiteX0" fmla="*/ 0 w 943026"/>
              <a:gd name="connsiteY0" fmla="*/ 471525 h 943049"/>
              <a:gd name="connsiteX1" fmla="*/ 471513 w 943026"/>
              <a:gd name="connsiteY1" fmla="*/ 0 h 943049"/>
              <a:gd name="connsiteX2" fmla="*/ 943026 w 943026"/>
              <a:gd name="connsiteY2" fmla="*/ 471525 h 943049"/>
              <a:gd name="connsiteX3" fmla="*/ 471513 w 943026"/>
              <a:gd name="connsiteY3" fmla="*/ 943050 h 943049"/>
              <a:gd name="connsiteX4" fmla="*/ 0 w 943026"/>
              <a:gd name="connsiteY4" fmla="*/ 471525 h 94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026" h="943049">
                <a:moveTo>
                  <a:pt x="0" y="471525"/>
                </a:moveTo>
                <a:cubicBezTo>
                  <a:pt x="0" y="211109"/>
                  <a:pt x="211104" y="0"/>
                  <a:pt x="471513" y="0"/>
                </a:cubicBezTo>
                <a:cubicBezTo>
                  <a:pt x="731922" y="0"/>
                  <a:pt x="943026" y="211109"/>
                  <a:pt x="943026" y="471525"/>
                </a:cubicBezTo>
                <a:cubicBezTo>
                  <a:pt x="943026" y="731941"/>
                  <a:pt x="731922" y="943050"/>
                  <a:pt x="471513" y="943050"/>
                </a:cubicBezTo>
                <a:cubicBezTo>
                  <a:pt x="211104" y="943050"/>
                  <a:pt x="0" y="731941"/>
                  <a:pt x="0" y="471525"/>
                </a:cubicBezTo>
                <a:close/>
              </a:path>
            </a:pathLst>
          </a:custGeom>
          <a:solidFill>
            <a:srgbClr val="CBCBCD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83823" tIns="183826" rIns="183823" bIns="18382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200" kern="12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2105837" y="2876768"/>
            <a:ext cx="943026" cy="943049"/>
          </a:xfrm>
          <a:custGeom>
            <a:avLst/>
            <a:gdLst>
              <a:gd name="connsiteX0" fmla="*/ 0 w 943026"/>
              <a:gd name="connsiteY0" fmla="*/ 471525 h 943049"/>
              <a:gd name="connsiteX1" fmla="*/ 471513 w 943026"/>
              <a:gd name="connsiteY1" fmla="*/ 0 h 943049"/>
              <a:gd name="connsiteX2" fmla="*/ 943026 w 943026"/>
              <a:gd name="connsiteY2" fmla="*/ 471525 h 943049"/>
              <a:gd name="connsiteX3" fmla="*/ 471513 w 943026"/>
              <a:gd name="connsiteY3" fmla="*/ 943050 h 943049"/>
              <a:gd name="connsiteX4" fmla="*/ 0 w 943026"/>
              <a:gd name="connsiteY4" fmla="*/ 471525 h 94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026" h="943049">
                <a:moveTo>
                  <a:pt x="0" y="471525"/>
                </a:moveTo>
                <a:cubicBezTo>
                  <a:pt x="0" y="211109"/>
                  <a:pt x="211104" y="0"/>
                  <a:pt x="471513" y="0"/>
                </a:cubicBezTo>
                <a:cubicBezTo>
                  <a:pt x="731922" y="0"/>
                  <a:pt x="943026" y="211109"/>
                  <a:pt x="943026" y="471525"/>
                </a:cubicBezTo>
                <a:cubicBezTo>
                  <a:pt x="943026" y="731941"/>
                  <a:pt x="731922" y="943050"/>
                  <a:pt x="471513" y="943050"/>
                </a:cubicBezTo>
                <a:cubicBezTo>
                  <a:pt x="211104" y="943050"/>
                  <a:pt x="0" y="731941"/>
                  <a:pt x="0" y="471525"/>
                </a:cubicBezTo>
                <a:close/>
              </a:path>
            </a:pathLst>
          </a:custGeom>
          <a:solidFill>
            <a:srgbClr val="234777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83823" tIns="183826" rIns="183823" bIns="18382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200" kern="12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8257749" y="1980124"/>
            <a:ext cx="1738244" cy="1737930"/>
          </a:xfrm>
          <a:custGeom>
            <a:avLst/>
            <a:gdLst>
              <a:gd name="connsiteX0" fmla="*/ 0 w 1738244"/>
              <a:gd name="connsiteY0" fmla="*/ 868965 h 1737930"/>
              <a:gd name="connsiteX1" fmla="*/ 869122 w 1738244"/>
              <a:gd name="connsiteY1" fmla="*/ 0 h 1737930"/>
              <a:gd name="connsiteX2" fmla="*/ 1738244 w 1738244"/>
              <a:gd name="connsiteY2" fmla="*/ 868965 h 1737930"/>
              <a:gd name="connsiteX3" fmla="*/ 869122 w 1738244"/>
              <a:gd name="connsiteY3" fmla="*/ 1737930 h 1737930"/>
              <a:gd name="connsiteX4" fmla="*/ 0 w 1738244"/>
              <a:gd name="connsiteY4" fmla="*/ 868965 h 173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8244" h="1737930">
                <a:moveTo>
                  <a:pt x="0" y="868965"/>
                </a:moveTo>
                <a:cubicBezTo>
                  <a:pt x="0" y="389049"/>
                  <a:pt x="389119" y="0"/>
                  <a:pt x="869122" y="0"/>
                </a:cubicBezTo>
                <a:cubicBezTo>
                  <a:pt x="1349125" y="0"/>
                  <a:pt x="1738244" y="389049"/>
                  <a:pt x="1738244" y="868965"/>
                </a:cubicBezTo>
                <a:cubicBezTo>
                  <a:pt x="1738244" y="1348881"/>
                  <a:pt x="1349125" y="1737930"/>
                  <a:pt x="869122" y="1737930"/>
                </a:cubicBezTo>
                <a:cubicBezTo>
                  <a:pt x="389119" y="1737930"/>
                  <a:pt x="0" y="1348881"/>
                  <a:pt x="0" y="868965"/>
                </a:cubicBezTo>
                <a:close/>
              </a:path>
            </a:pathLst>
          </a:custGeom>
          <a:solidFill>
            <a:srgbClr val="234777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7900" tIns="307854" rIns="307900" bIns="30785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400" kern="1200" dirty="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cxnSp>
        <p:nvCxnSpPr>
          <p:cNvPr id="18" name="Straight Connector 21"/>
          <p:cNvCxnSpPr/>
          <p:nvPr/>
        </p:nvCxnSpPr>
        <p:spPr>
          <a:xfrm flipH="1">
            <a:off x="4065578" y="4632305"/>
            <a:ext cx="4332850" cy="0"/>
          </a:xfrm>
          <a:prstGeom prst="line">
            <a:avLst/>
          </a:prstGeom>
          <a:ln>
            <a:solidFill>
              <a:srgbClr val="23477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2"/>
          <p:cNvCxnSpPr/>
          <p:nvPr/>
        </p:nvCxnSpPr>
        <p:spPr>
          <a:xfrm flipH="1">
            <a:off x="4065578" y="4155433"/>
            <a:ext cx="4332850" cy="0"/>
          </a:xfrm>
          <a:prstGeom prst="line">
            <a:avLst/>
          </a:prstGeom>
          <a:ln>
            <a:solidFill>
              <a:srgbClr val="23477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3"/>
          <p:cNvCxnSpPr/>
          <p:nvPr/>
        </p:nvCxnSpPr>
        <p:spPr>
          <a:xfrm flipH="1">
            <a:off x="1322369" y="5098424"/>
            <a:ext cx="9509761" cy="0"/>
          </a:xfrm>
          <a:prstGeom prst="line">
            <a:avLst/>
          </a:prstGeom>
          <a:ln>
            <a:solidFill>
              <a:srgbClr val="23477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3"/>
          <p:cNvSpPr>
            <a:spLocks noEditPoints="1"/>
          </p:cNvSpPr>
          <p:nvPr/>
        </p:nvSpPr>
        <p:spPr bwMode="auto">
          <a:xfrm>
            <a:off x="8857169" y="2625325"/>
            <a:ext cx="539404" cy="447528"/>
          </a:xfrm>
          <a:custGeom>
            <a:avLst/>
            <a:gdLst/>
            <a:ahLst/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l="0" t="0" r="r" b="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2" name="Freeform 100"/>
          <p:cNvSpPr/>
          <p:nvPr/>
        </p:nvSpPr>
        <p:spPr bwMode="auto">
          <a:xfrm>
            <a:off x="5224048" y="2611987"/>
            <a:ext cx="420855" cy="474202"/>
          </a:xfrm>
          <a:custGeom>
            <a:avLst/>
            <a:gdLst/>
            <a:ahLst/>
            <a:cxnLst>
              <a:cxn ang="0">
                <a:pos x="230" y="212"/>
              </a:cxn>
              <a:cxn ang="0">
                <a:pos x="212" y="216"/>
              </a:cxn>
              <a:cxn ang="0">
                <a:pos x="197" y="223"/>
              </a:cxn>
              <a:cxn ang="0">
                <a:pos x="105" y="169"/>
              </a:cxn>
              <a:cxn ang="0">
                <a:pos x="105" y="160"/>
              </a:cxn>
              <a:cxn ang="0">
                <a:pos x="197" y="96"/>
              </a:cxn>
              <a:cxn ang="0">
                <a:pos x="204" y="100"/>
              </a:cxn>
              <a:cxn ang="0">
                <a:pos x="221" y="105"/>
              </a:cxn>
              <a:cxn ang="0">
                <a:pos x="230" y="107"/>
              </a:cxn>
              <a:cxn ang="0">
                <a:pos x="250" y="102"/>
              </a:cxn>
              <a:cxn ang="0">
                <a:pos x="266" y="91"/>
              </a:cxn>
              <a:cxn ang="0">
                <a:pos x="277" y="75"/>
              </a:cxn>
              <a:cxn ang="0">
                <a:pos x="282" y="53"/>
              </a:cxn>
              <a:cxn ang="0">
                <a:pos x="281" y="44"/>
              </a:cxn>
              <a:cxn ang="0">
                <a:pos x="273" y="24"/>
              </a:cxn>
              <a:cxn ang="0">
                <a:pos x="259" y="9"/>
              </a:cxn>
              <a:cxn ang="0">
                <a:pos x="239" y="2"/>
              </a:cxn>
              <a:cxn ang="0">
                <a:pos x="230" y="0"/>
              </a:cxn>
              <a:cxn ang="0">
                <a:pos x="208" y="4"/>
              </a:cxn>
              <a:cxn ang="0">
                <a:pos x="192" y="17"/>
              </a:cxn>
              <a:cxn ang="0">
                <a:pos x="181" y="33"/>
              </a:cxn>
              <a:cxn ang="0">
                <a:pos x="175" y="53"/>
              </a:cxn>
              <a:cxn ang="0">
                <a:pos x="177" y="62"/>
              </a:cxn>
              <a:cxn ang="0">
                <a:pos x="85" y="118"/>
              </a:cxn>
              <a:cxn ang="0">
                <a:pos x="68" y="109"/>
              </a:cxn>
              <a:cxn ang="0">
                <a:pos x="52" y="107"/>
              </a:cxn>
              <a:cxn ang="0">
                <a:pos x="41" y="107"/>
              </a:cxn>
              <a:cxn ang="0">
                <a:pos x="23" y="116"/>
              </a:cxn>
              <a:cxn ang="0">
                <a:pos x="9" y="131"/>
              </a:cxn>
              <a:cxn ang="0">
                <a:pos x="0" y="149"/>
              </a:cxn>
              <a:cxn ang="0">
                <a:pos x="0" y="160"/>
              </a:cxn>
              <a:cxn ang="0">
                <a:pos x="3" y="180"/>
              </a:cxn>
              <a:cxn ang="0">
                <a:pos x="14" y="198"/>
              </a:cxn>
              <a:cxn ang="0">
                <a:pos x="30" y="209"/>
              </a:cxn>
              <a:cxn ang="0">
                <a:pos x="52" y="212"/>
              </a:cxn>
              <a:cxn ang="0">
                <a:pos x="61" y="212"/>
              </a:cxn>
              <a:cxn ang="0">
                <a:pos x="78" y="207"/>
              </a:cxn>
              <a:cxn ang="0">
                <a:pos x="177" y="258"/>
              </a:cxn>
              <a:cxn ang="0">
                <a:pos x="175" y="267"/>
              </a:cxn>
              <a:cxn ang="0">
                <a:pos x="177" y="278"/>
              </a:cxn>
              <a:cxn ang="0">
                <a:pos x="184" y="296"/>
              </a:cxn>
              <a:cxn ang="0">
                <a:pos x="199" y="310"/>
              </a:cxn>
              <a:cxn ang="0">
                <a:pos x="219" y="318"/>
              </a:cxn>
              <a:cxn ang="0">
                <a:pos x="230" y="319"/>
              </a:cxn>
              <a:cxn ang="0">
                <a:pos x="250" y="316"/>
              </a:cxn>
              <a:cxn ang="0">
                <a:pos x="266" y="303"/>
              </a:cxn>
              <a:cxn ang="0">
                <a:pos x="277" y="287"/>
              </a:cxn>
              <a:cxn ang="0">
                <a:pos x="282" y="267"/>
              </a:cxn>
              <a:cxn ang="0">
                <a:pos x="281" y="256"/>
              </a:cxn>
              <a:cxn ang="0">
                <a:pos x="273" y="236"/>
              </a:cxn>
              <a:cxn ang="0">
                <a:pos x="259" y="221"/>
              </a:cxn>
              <a:cxn ang="0">
                <a:pos x="239" y="214"/>
              </a:cxn>
              <a:cxn ang="0">
                <a:pos x="230" y="212"/>
              </a:cxn>
            </a:cxnLst>
            <a:rect l="0" t="0" r="r" b="b"/>
            <a:pathLst>
              <a:path w="282" h="319">
                <a:moveTo>
                  <a:pt x="230" y="212"/>
                </a:moveTo>
                <a:lnTo>
                  <a:pt x="230" y="212"/>
                </a:lnTo>
                <a:lnTo>
                  <a:pt x="221" y="214"/>
                </a:lnTo>
                <a:lnTo>
                  <a:pt x="212" y="216"/>
                </a:lnTo>
                <a:lnTo>
                  <a:pt x="204" y="220"/>
                </a:lnTo>
                <a:lnTo>
                  <a:pt x="197" y="223"/>
                </a:lnTo>
                <a:lnTo>
                  <a:pt x="105" y="169"/>
                </a:lnTo>
                <a:lnTo>
                  <a:pt x="105" y="169"/>
                </a:lnTo>
                <a:lnTo>
                  <a:pt x="105" y="160"/>
                </a:lnTo>
                <a:lnTo>
                  <a:pt x="105" y="160"/>
                </a:lnTo>
                <a:lnTo>
                  <a:pt x="105" y="151"/>
                </a:lnTo>
                <a:lnTo>
                  <a:pt x="197" y="96"/>
                </a:lnTo>
                <a:lnTo>
                  <a:pt x="197" y="96"/>
                </a:lnTo>
                <a:lnTo>
                  <a:pt x="204" y="100"/>
                </a:lnTo>
                <a:lnTo>
                  <a:pt x="212" y="104"/>
                </a:lnTo>
                <a:lnTo>
                  <a:pt x="221" y="105"/>
                </a:lnTo>
                <a:lnTo>
                  <a:pt x="230" y="107"/>
                </a:lnTo>
                <a:lnTo>
                  <a:pt x="230" y="107"/>
                </a:lnTo>
                <a:lnTo>
                  <a:pt x="239" y="105"/>
                </a:lnTo>
                <a:lnTo>
                  <a:pt x="250" y="102"/>
                </a:lnTo>
                <a:lnTo>
                  <a:pt x="259" y="98"/>
                </a:lnTo>
                <a:lnTo>
                  <a:pt x="266" y="91"/>
                </a:lnTo>
                <a:lnTo>
                  <a:pt x="273" y="84"/>
                </a:lnTo>
                <a:lnTo>
                  <a:pt x="277" y="75"/>
                </a:lnTo>
                <a:lnTo>
                  <a:pt x="281" y="64"/>
                </a:lnTo>
                <a:lnTo>
                  <a:pt x="282" y="53"/>
                </a:lnTo>
                <a:lnTo>
                  <a:pt x="282" y="53"/>
                </a:lnTo>
                <a:lnTo>
                  <a:pt x="281" y="44"/>
                </a:lnTo>
                <a:lnTo>
                  <a:pt x="277" y="33"/>
                </a:lnTo>
                <a:lnTo>
                  <a:pt x="273" y="24"/>
                </a:lnTo>
                <a:lnTo>
                  <a:pt x="266" y="17"/>
                </a:lnTo>
                <a:lnTo>
                  <a:pt x="259" y="9"/>
                </a:lnTo>
                <a:lnTo>
                  <a:pt x="250" y="4"/>
                </a:lnTo>
                <a:lnTo>
                  <a:pt x="239" y="2"/>
                </a:lnTo>
                <a:lnTo>
                  <a:pt x="230" y="0"/>
                </a:lnTo>
                <a:lnTo>
                  <a:pt x="230" y="0"/>
                </a:lnTo>
                <a:lnTo>
                  <a:pt x="219" y="2"/>
                </a:lnTo>
                <a:lnTo>
                  <a:pt x="208" y="4"/>
                </a:lnTo>
                <a:lnTo>
                  <a:pt x="199" y="9"/>
                </a:lnTo>
                <a:lnTo>
                  <a:pt x="192" y="17"/>
                </a:lnTo>
                <a:lnTo>
                  <a:pt x="184" y="24"/>
                </a:lnTo>
                <a:lnTo>
                  <a:pt x="181" y="33"/>
                </a:lnTo>
                <a:lnTo>
                  <a:pt x="177" y="44"/>
                </a:lnTo>
                <a:lnTo>
                  <a:pt x="175" y="53"/>
                </a:lnTo>
                <a:lnTo>
                  <a:pt x="175" y="53"/>
                </a:lnTo>
                <a:lnTo>
                  <a:pt x="177" y="62"/>
                </a:lnTo>
                <a:lnTo>
                  <a:pt x="85" y="118"/>
                </a:lnTo>
                <a:lnTo>
                  <a:pt x="85" y="118"/>
                </a:lnTo>
                <a:lnTo>
                  <a:pt x="78" y="113"/>
                </a:lnTo>
                <a:lnTo>
                  <a:pt x="68" y="109"/>
                </a:lnTo>
                <a:lnTo>
                  <a:pt x="61" y="107"/>
                </a:lnTo>
                <a:lnTo>
                  <a:pt x="52" y="107"/>
                </a:lnTo>
                <a:lnTo>
                  <a:pt x="52" y="107"/>
                </a:lnTo>
                <a:lnTo>
                  <a:pt x="41" y="107"/>
                </a:lnTo>
                <a:lnTo>
                  <a:pt x="30" y="111"/>
                </a:lnTo>
                <a:lnTo>
                  <a:pt x="23" y="116"/>
                </a:lnTo>
                <a:lnTo>
                  <a:pt x="14" y="122"/>
                </a:lnTo>
                <a:lnTo>
                  <a:pt x="9" y="131"/>
                </a:lnTo>
                <a:lnTo>
                  <a:pt x="3" y="140"/>
                </a:lnTo>
                <a:lnTo>
                  <a:pt x="0" y="149"/>
                </a:lnTo>
                <a:lnTo>
                  <a:pt x="0" y="160"/>
                </a:lnTo>
                <a:lnTo>
                  <a:pt x="0" y="160"/>
                </a:lnTo>
                <a:lnTo>
                  <a:pt x="0" y="171"/>
                </a:lnTo>
                <a:lnTo>
                  <a:pt x="3" y="180"/>
                </a:lnTo>
                <a:lnTo>
                  <a:pt x="9" y="189"/>
                </a:lnTo>
                <a:lnTo>
                  <a:pt x="14" y="198"/>
                </a:lnTo>
                <a:lnTo>
                  <a:pt x="23" y="203"/>
                </a:lnTo>
                <a:lnTo>
                  <a:pt x="30" y="209"/>
                </a:lnTo>
                <a:lnTo>
                  <a:pt x="41" y="212"/>
                </a:lnTo>
                <a:lnTo>
                  <a:pt x="52" y="212"/>
                </a:lnTo>
                <a:lnTo>
                  <a:pt x="52" y="212"/>
                </a:lnTo>
                <a:lnTo>
                  <a:pt x="61" y="212"/>
                </a:lnTo>
                <a:lnTo>
                  <a:pt x="68" y="211"/>
                </a:lnTo>
                <a:lnTo>
                  <a:pt x="78" y="207"/>
                </a:lnTo>
                <a:lnTo>
                  <a:pt x="85" y="202"/>
                </a:lnTo>
                <a:lnTo>
                  <a:pt x="177" y="258"/>
                </a:lnTo>
                <a:lnTo>
                  <a:pt x="177" y="258"/>
                </a:lnTo>
                <a:lnTo>
                  <a:pt x="175" y="267"/>
                </a:lnTo>
                <a:lnTo>
                  <a:pt x="175" y="267"/>
                </a:lnTo>
                <a:lnTo>
                  <a:pt x="177" y="278"/>
                </a:lnTo>
                <a:lnTo>
                  <a:pt x="181" y="287"/>
                </a:lnTo>
                <a:lnTo>
                  <a:pt x="184" y="296"/>
                </a:lnTo>
                <a:lnTo>
                  <a:pt x="192" y="303"/>
                </a:lnTo>
                <a:lnTo>
                  <a:pt x="199" y="310"/>
                </a:lnTo>
                <a:lnTo>
                  <a:pt x="208" y="316"/>
                </a:lnTo>
                <a:lnTo>
                  <a:pt x="219" y="318"/>
                </a:lnTo>
                <a:lnTo>
                  <a:pt x="230" y="319"/>
                </a:lnTo>
                <a:lnTo>
                  <a:pt x="230" y="319"/>
                </a:lnTo>
                <a:lnTo>
                  <a:pt x="239" y="318"/>
                </a:lnTo>
                <a:lnTo>
                  <a:pt x="250" y="316"/>
                </a:lnTo>
                <a:lnTo>
                  <a:pt x="259" y="310"/>
                </a:lnTo>
                <a:lnTo>
                  <a:pt x="266" y="303"/>
                </a:lnTo>
                <a:lnTo>
                  <a:pt x="273" y="296"/>
                </a:lnTo>
                <a:lnTo>
                  <a:pt x="277" y="287"/>
                </a:lnTo>
                <a:lnTo>
                  <a:pt x="281" y="278"/>
                </a:lnTo>
                <a:lnTo>
                  <a:pt x="282" y="267"/>
                </a:lnTo>
                <a:lnTo>
                  <a:pt x="282" y="267"/>
                </a:lnTo>
                <a:lnTo>
                  <a:pt x="281" y="256"/>
                </a:lnTo>
                <a:lnTo>
                  <a:pt x="277" y="245"/>
                </a:lnTo>
                <a:lnTo>
                  <a:pt x="273" y="236"/>
                </a:lnTo>
                <a:lnTo>
                  <a:pt x="266" y="229"/>
                </a:lnTo>
                <a:lnTo>
                  <a:pt x="259" y="221"/>
                </a:lnTo>
                <a:lnTo>
                  <a:pt x="250" y="218"/>
                </a:lnTo>
                <a:lnTo>
                  <a:pt x="239" y="214"/>
                </a:lnTo>
                <a:lnTo>
                  <a:pt x="230" y="212"/>
                </a:lnTo>
                <a:lnTo>
                  <a:pt x="230" y="21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3" name="Freeform 107"/>
          <p:cNvSpPr>
            <a:spLocks noEditPoints="1"/>
          </p:cNvSpPr>
          <p:nvPr/>
        </p:nvSpPr>
        <p:spPr bwMode="auto">
          <a:xfrm>
            <a:off x="3225687" y="2555716"/>
            <a:ext cx="506803" cy="435672"/>
          </a:xfrm>
          <a:custGeom>
            <a:avLst/>
            <a:gdLst/>
            <a:ahLst/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l="0" t="0" r="r" b="b"/>
            <a:pathLst>
              <a:path w="343" h="294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4" name="AutoShape 115"/>
          <p:cNvSpPr/>
          <p:nvPr/>
        </p:nvSpPr>
        <p:spPr bwMode="auto">
          <a:xfrm>
            <a:off x="6513981" y="2596990"/>
            <a:ext cx="377717" cy="5041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0" y="12825"/>
                </a:moveTo>
                <a:lnTo>
                  <a:pt x="19800" y="13500"/>
                </a:lnTo>
                <a:lnTo>
                  <a:pt x="19800" y="14850"/>
                </a:lnTo>
                <a:lnTo>
                  <a:pt x="19800" y="15525"/>
                </a:lnTo>
                <a:cubicBezTo>
                  <a:pt x="19800" y="18129"/>
                  <a:pt x="16972" y="20249"/>
                  <a:pt x="13499" y="20249"/>
                </a:cubicBezTo>
                <a:lnTo>
                  <a:pt x="8099" y="20249"/>
                </a:lnTo>
                <a:cubicBezTo>
                  <a:pt x="4627" y="20249"/>
                  <a:pt x="1800" y="18129"/>
                  <a:pt x="1800" y="15525"/>
                </a:cubicBezTo>
                <a:lnTo>
                  <a:pt x="1800" y="14850"/>
                </a:lnTo>
                <a:lnTo>
                  <a:pt x="1800" y="13500"/>
                </a:lnTo>
                <a:lnTo>
                  <a:pt x="1800" y="12825"/>
                </a:lnTo>
                <a:lnTo>
                  <a:pt x="1800" y="10800"/>
                </a:lnTo>
                <a:cubicBezTo>
                  <a:pt x="1800" y="10427"/>
                  <a:pt x="2203" y="10124"/>
                  <a:pt x="2699" y="10124"/>
                </a:cubicBezTo>
                <a:lnTo>
                  <a:pt x="4499" y="10124"/>
                </a:lnTo>
                <a:lnTo>
                  <a:pt x="17100" y="10124"/>
                </a:lnTo>
                <a:lnTo>
                  <a:pt x="18899" y="10124"/>
                </a:lnTo>
                <a:cubicBezTo>
                  <a:pt x="19396" y="10124"/>
                  <a:pt x="19800" y="10427"/>
                  <a:pt x="19800" y="10800"/>
                </a:cubicBezTo>
                <a:cubicBezTo>
                  <a:pt x="19800" y="10800"/>
                  <a:pt x="19800" y="12825"/>
                  <a:pt x="19800" y="12825"/>
                </a:cubicBezTo>
                <a:close/>
                <a:moveTo>
                  <a:pt x="14400" y="6075"/>
                </a:moveTo>
                <a:lnTo>
                  <a:pt x="14400" y="6076"/>
                </a:lnTo>
                <a:lnTo>
                  <a:pt x="14400" y="8774"/>
                </a:lnTo>
                <a:lnTo>
                  <a:pt x="7200" y="8774"/>
                </a:lnTo>
                <a:lnTo>
                  <a:pt x="7200" y="6076"/>
                </a:lnTo>
                <a:lnTo>
                  <a:pt x="7200" y="6075"/>
                </a:lnTo>
                <a:cubicBezTo>
                  <a:pt x="7200" y="4583"/>
                  <a:pt x="8811" y="3375"/>
                  <a:pt x="10800" y="3375"/>
                </a:cubicBezTo>
                <a:cubicBezTo>
                  <a:pt x="12788" y="3375"/>
                  <a:pt x="14400" y="4583"/>
                  <a:pt x="14400" y="6075"/>
                </a:cubicBezTo>
                <a:moveTo>
                  <a:pt x="4499" y="6075"/>
                </a:moveTo>
                <a:cubicBezTo>
                  <a:pt x="4499" y="3465"/>
                  <a:pt x="7320" y="1350"/>
                  <a:pt x="10800" y="1350"/>
                </a:cubicBezTo>
                <a:cubicBezTo>
                  <a:pt x="14279" y="1350"/>
                  <a:pt x="17100" y="3465"/>
                  <a:pt x="17100" y="6075"/>
                </a:cubicBezTo>
                <a:lnTo>
                  <a:pt x="17100" y="8774"/>
                </a:lnTo>
                <a:lnTo>
                  <a:pt x="15299" y="8774"/>
                </a:lnTo>
                <a:lnTo>
                  <a:pt x="15299" y="6076"/>
                </a:lnTo>
                <a:cubicBezTo>
                  <a:pt x="15299" y="4212"/>
                  <a:pt x="13285" y="2701"/>
                  <a:pt x="10800" y="2701"/>
                </a:cubicBezTo>
                <a:cubicBezTo>
                  <a:pt x="8314" y="2701"/>
                  <a:pt x="6299" y="4212"/>
                  <a:pt x="6299" y="6076"/>
                </a:cubicBezTo>
                <a:lnTo>
                  <a:pt x="6299" y="8774"/>
                </a:lnTo>
                <a:lnTo>
                  <a:pt x="4499" y="8774"/>
                </a:lnTo>
                <a:cubicBezTo>
                  <a:pt x="4499" y="8774"/>
                  <a:pt x="4499" y="6075"/>
                  <a:pt x="4499" y="6075"/>
                </a:cubicBezTo>
                <a:close/>
                <a:moveTo>
                  <a:pt x="18899" y="8774"/>
                </a:moveTo>
                <a:lnTo>
                  <a:pt x="18899" y="6075"/>
                </a:lnTo>
                <a:cubicBezTo>
                  <a:pt x="18899" y="2719"/>
                  <a:pt x="15274" y="0"/>
                  <a:pt x="10800" y="0"/>
                </a:cubicBezTo>
                <a:cubicBezTo>
                  <a:pt x="6325" y="0"/>
                  <a:pt x="2699" y="2719"/>
                  <a:pt x="2699" y="6075"/>
                </a:cubicBezTo>
                <a:lnTo>
                  <a:pt x="2699" y="8774"/>
                </a:lnTo>
                <a:cubicBezTo>
                  <a:pt x="1208" y="8774"/>
                  <a:pt x="0" y="9681"/>
                  <a:pt x="0" y="10800"/>
                </a:cubicBezTo>
                <a:lnTo>
                  <a:pt x="0" y="12825"/>
                </a:lnTo>
                <a:lnTo>
                  <a:pt x="0" y="13500"/>
                </a:lnTo>
                <a:lnTo>
                  <a:pt x="0" y="14850"/>
                </a:lnTo>
                <a:lnTo>
                  <a:pt x="0" y="15525"/>
                </a:lnTo>
                <a:cubicBezTo>
                  <a:pt x="0" y="18880"/>
                  <a:pt x="3625" y="21599"/>
                  <a:pt x="8099" y="21599"/>
                </a:cubicBezTo>
                <a:lnTo>
                  <a:pt x="13499" y="21599"/>
                </a:lnTo>
                <a:cubicBezTo>
                  <a:pt x="17974" y="21599"/>
                  <a:pt x="21600" y="18880"/>
                  <a:pt x="21600" y="15525"/>
                </a:cubicBezTo>
                <a:lnTo>
                  <a:pt x="21600" y="14850"/>
                </a:lnTo>
                <a:lnTo>
                  <a:pt x="21600" y="13500"/>
                </a:lnTo>
                <a:lnTo>
                  <a:pt x="21600" y="12825"/>
                </a:lnTo>
                <a:lnTo>
                  <a:pt x="21600" y="10800"/>
                </a:lnTo>
                <a:cubicBezTo>
                  <a:pt x="21600" y="9681"/>
                  <a:pt x="20391" y="8774"/>
                  <a:pt x="18899" y="8774"/>
                </a:cubicBezTo>
              </a:path>
            </a:pathLst>
          </a:custGeom>
          <a:solidFill>
            <a:schemeClr val="bg1"/>
          </a:solidFill>
          <a:ln w="12700" cap="flat" cmpd="sng">
            <a:noFill/>
            <a:prstDash val="solid"/>
            <a:miter lim="0"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effectLst>
                <a:outerShdw blurRad="38100" dist="38100" dir="2700000" algn="tl">
                  <a:srgbClr val="000000"/>
                </a:outerShdw>
              </a:effectLst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271867" y="5329718"/>
            <a:ext cx="5669585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点击此处更换文本编辑文字点击此处更换文本编辑文字 </a:t>
            </a:r>
            <a:endParaRPr lang="en-US" altLang="zh-CN" sz="1600" dirty="0" smtClean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点击此处更换文本编辑文字</a:t>
            </a:r>
            <a:r>
              <a:rPr lang="en-US" altLang="zh-CN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.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点击此处更换文本编辑文字点击此处更换文本编辑文字</a:t>
            </a:r>
            <a:endParaRPr lang="zh-CN" altLang="en-US" sz="1600" dirty="0" smtClean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574247" y="4218913"/>
            <a:ext cx="30563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输入你的标题文字</a:t>
            </a:r>
            <a:endParaRPr lang="zh-CN" altLang="en-US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 flipV="1">
            <a:off x="0" y="2174240"/>
            <a:ext cx="12192000" cy="4683760"/>
          </a:xfrm>
          <a:prstGeom prst="rect">
            <a:avLst/>
          </a:prstGeom>
          <a:gradFill>
            <a:gsLst>
              <a:gs pos="0">
                <a:schemeClr val="tx1">
                  <a:alpha val="62000"/>
                </a:schemeClr>
              </a:gs>
              <a:gs pos="26000">
                <a:schemeClr val="tx1">
                  <a:alpha val="58000"/>
                </a:schemeClr>
              </a:gs>
              <a:gs pos="57000">
                <a:schemeClr val="tx1">
                  <a:alpha val="50000"/>
                </a:schemeClr>
              </a:gs>
              <a:gs pos="43000">
                <a:schemeClr val="tx1">
                  <a:alpha val="52000"/>
                </a:schemeClr>
              </a:gs>
              <a:gs pos="35000">
                <a:schemeClr val="tx1">
                  <a:alpha val="55000"/>
                </a:schemeClr>
              </a:gs>
              <a:gs pos="14000">
                <a:schemeClr val="tx1">
                  <a:alpha val="60000"/>
                </a:schemeClr>
              </a:gs>
              <a:gs pos="87000">
                <a:schemeClr val="tx1">
                  <a:alpha val="20000"/>
                </a:schemeClr>
              </a:gs>
              <a:gs pos="73000">
                <a:schemeClr val="tx1">
                  <a:alpha val="30000"/>
                </a:schemeClr>
              </a:gs>
              <a:gs pos="63000">
                <a:schemeClr val="tx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直角三角形 17"/>
          <p:cNvSpPr/>
          <p:nvPr/>
        </p:nvSpPr>
        <p:spPr>
          <a:xfrm>
            <a:off x="0" y="0"/>
            <a:ext cx="6096000" cy="6858000"/>
          </a:xfrm>
          <a:prstGeom prst="rtTriangle">
            <a:avLst/>
          </a:prstGeom>
          <a:solidFill>
            <a:srgbClr val="091A3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直角三角形 18"/>
          <p:cNvSpPr/>
          <p:nvPr/>
        </p:nvSpPr>
        <p:spPr>
          <a:xfrm>
            <a:off x="0" y="2661920"/>
            <a:ext cx="3729849" cy="4196080"/>
          </a:xfrm>
          <a:prstGeom prst="rtTriangle">
            <a:avLst/>
          </a:prstGeom>
          <a:solidFill>
            <a:srgbClr val="091A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flipH="1">
            <a:off x="9058203" y="3332480"/>
            <a:ext cx="3133796" cy="3525520"/>
          </a:xfrm>
          <a:prstGeom prst="rtTriangle">
            <a:avLst/>
          </a:prstGeom>
          <a:solidFill>
            <a:srgbClr val="CBCBC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直角三角形 20"/>
          <p:cNvSpPr/>
          <p:nvPr/>
        </p:nvSpPr>
        <p:spPr>
          <a:xfrm flipH="1">
            <a:off x="10342879" y="4777740"/>
            <a:ext cx="1849120" cy="2080260"/>
          </a:xfrm>
          <a:prstGeom prst="rtTriangle">
            <a:avLst/>
          </a:prstGeom>
          <a:solidFill>
            <a:srgbClr val="CBCBC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376420" y="1038493"/>
            <a:ext cx="4815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234777"/>
                </a:solidFill>
                <a:latin typeface="Agency FB" panose="020B0503020202020204" pitchFamily="34" charset="0"/>
                <a:ea typeface="锐字云字库细黑体1.0" panose="02010604000000000000" pitchFamily="2" charset="-122"/>
              </a:rPr>
              <a:t>THANKS</a:t>
            </a:r>
            <a:endParaRPr lang="zh-CN" altLang="en-US" sz="5400" dirty="0">
              <a:solidFill>
                <a:srgbClr val="234777"/>
              </a:solidFill>
              <a:latin typeface="Agency FB" panose="020B0503020202020204" pitchFamily="34" charset="0"/>
              <a:ea typeface="锐字云字库细黑体1.0" panose="02010604000000000000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76420" y="2139320"/>
            <a:ext cx="7266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spc="600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感谢您的聆听</a:t>
            </a:r>
            <a:endParaRPr lang="zh-CN" altLang="en-US" sz="6000" b="1" spc="600" dirty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376420" y="3823145"/>
            <a:ext cx="34391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Designed by xxx</a:t>
            </a:r>
            <a:endParaRPr lang="zh-CN" altLang="en-US" sz="2000" b="1" dirty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376420" y="3288538"/>
            <a:ext cx="616775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ADD YOUR TITLE HERE.ADD YOUR TITLE HERE.</a:t>
            </a:r>
            <a:endParaRPr lang="zh-CN" altLang="en-US" sz="2000" b="1" dirty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511040" y="2032000"/>
            <a:ext cx="5862320" cy="0"/>
          </a:xfrm>
          <a:prstGeom prst="line">
            <a:avLst/>
          </a:prstGeom>
          <a:ln w="19050">
            <a:solidFill>
              <a:srgbClr val="091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338623" y="3824088"/>
            <a:ext cx="197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2018</a:t>
            </a:r>
            <a:r>
              <a:rPr lang="zh-CN" altLang="en-US" sz="2000" b="1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年</a:t>
            </a:r>
            <a:r>
              <a:rPr lang="en-US" altLang="zh-CN" sz="2000" b="1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X</a:t>
            </a:r>
            <a:r>
              <a:rPr lang="zh-CN" altLang="en-US" sz="2000" b="1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月</a:t>
            </a:r>
            <a:r>
              <a:rPr lang="en-US" altLang="zh-CN" sz="2000" b="1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X</a:t>
            </a:r>
            <a:r>
              <a:rPr lang="zh-CN" altLang="en-US" sz="2000" b="1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日</a:t>
            </a:r>
            <a:endParaRPr lang="zh-CN" altLang="en-US" sz="2000" b="1" dirty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982720"/>
            <a:ext cx="12192000" cy="287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177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022282" y="5939873"/>
            <a:ext cx="616775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 smtClean="0">
                <a:solidFill>
                  <a:schemeClr val="accent1">
                    <a:lumMod val="50000"/>
                  </a:schemeClr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ADD YOUR TITLE HERE.ADD YOUR TITLE HERE.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8" name="文本框 38"/>
          <p:cNvSpPr txBox="1"/>
          <p:nvPr/>
        </p:nvSpPr>
        <p:spPr>
          <a:xfrm>
            <a:off x="4194989" y="4498526"/>
            <a:ext cx="3802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工 作 评 价</a:t>
            </a:r>
            <a:endParaRPr lang="en-US" altLang="zh-CN" sz="4800" dirty="0" smtClean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 algn="ctr"/>
            <a:r>
              <a:rPr lang="en-US" altLang="zh-CN" sz="2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Job Evaluation</a:t>
            </a:r>
            <a:endParaRPr lang="zh-CN" altLang="en-US" sz="24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86199" y="1336040"/>
            <a:ext cx="4439920" cy="441960"/>
          </a:xfrm>
          <a:prstGeom prst="rect">
            <a:avLst/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pc="300" dirty="0" smtClean="0">
                <a:latin typeface="Agency FB" panose="020B0503020202020204" pitchFamily="34" charset="0"/>
              </a:rPr>
              <a:t>PART ONE</a:t>
            </a:r>
            <a:endParaRPr lang="zh-CN" altLang="en-US" spc="300" dirty="0">
              <a:latin typeface="Agency FB" panose="020B0503020202020204" pitchFamily="34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5290820" y="2207247"/>
            <a:ext cx="1610360" cy="1610360"/>
          </a:xfrm>
          <a:custGeom>
            <a:avLst/>
            <a:gdLst>
              <a:gd name="connsiteX0" fmla="*/ 805180 w 1610360"/>
              <a:gd name="connsiteY0" fmla="*/ 0 h 1610360"/>
              <a:gd name="connsiteX1" fmla="*/ 1610360 w 1610360"/>
              <a:gd name="connsiteY1" fmla="*/ 805180 h 1610360"/>
              <a:gd name="connsiteX2" fmla="*/ 805180 w 1610360"/>
              <a:gd name="connsiteY2" fmla="*/ 1610360 h 1610360"/>
              <a:gd name="connsiteX3" fmla="*/ 0 w 1610360"/>
              <a:gd name="connsiteY3" fmla="*/ 805180 h 1610360"/>
              <a:gd name="connsiteX4" fmla="*/ 805180 w 1610360"/>
              <a:gd name="connsiteY4" fmla="*/ 0 h 161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360" h="1610360">
                <a:moveTo>
                  <a:pt x="805180" y="0"/>
                </a:moveTo>
                <a:cubicBezTo>
                  <a:pt x="1249869" y="0"/>
                  <a:pt x="1610360" y="360491"/>
                  <a:pt x="1610360" y="805180"/>
                </a:cubicBezTo>
                <a:cubicBezTo>
                  <a:pt x="1610360" y="1249869"/>
                  <a:pt x="1249869" y="1610360"/>
                  <a:pt x="805180" y="1610360"/>
                </a:cubicBezTo>
                <a:cubicBezTo>
                  <a:pt x="360491" y="1610360"/>
                  <a:pt x="0" y="1249869"/>
                  <a:pt x="0" y="805180"/>
                </a:cubicBezTo>
                <a:cubicBezTo>
                  <a:pt x="0" y="360491"/>
                  <a:pt x="360491" y="0"/>
                  <a:pt x="805180" y="0"/>
                </a:cubicBezTo>
                <a:close/>
              </a:path>
            </a:pathLst>
          </a:custGeom>
          <a:solidFill>
            <a:srgbClr val="CBCBC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latin typeface="Agency FB" panose="020B0503020202020204" pitchFamily="34" charset="0"/>
              </a:rPr>
              <a:t>01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97770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784004" y="1591377"/>
            <a:ext cx="45880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本编辑文字，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802319" y="4281236"/>
            <a:ext cx="2569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输 入 你 的 文 本</a:t>
            </a:r>
            <a:endParaRPr lang="zh-CN" altLang="en-US" sz="20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479014" y="4720472"/>
            <a:ext cx="28930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1.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</a:t>
            </a:r>
            <a:r>
              <a:rPr lang="zh-CN" altLang="en-US" sz="1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en-US" altLang="zh-CN" sz="14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2.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</a:t>
            </a:r>
            <a:r>
              <a:rPr lang="zh-CN" altLang="en-US" sz="1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</a:t>
            </a:r>
            <a:endParaRPr lang="en-US" altLang="zh-CN" sz="14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3.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</a:t>
            </a:r>
            <a:r>
              <a:rPr lang="zh-CN" altLang="en-US" sz="1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en-US" altLang="zh-CN" sz="14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4.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</a:t>
            </a:r>
            <a:r>
              <a:rPr lang="zh-CN" altLang="en-US" sz="1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4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6" name="菱形 25"/>
          <p:cNvSpPr/>
          <p:nvPr/>
        </p:nvSpPr>
        <p:spPr>
          <a:xfrm>
            <a:off x="3267805" y="2596242"/>
            <a:ext cx="486175" cy="486175"/>
          </a:xfrm>
          <a:prstGeom prst="diamond">
            <a:avLst/>
          </a:prstGeom>
          <a:solidFill>
            <a:srgbClr val="CBC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菱形 26"/>
          <p:cNvSpPr/>
          <p:nvPr/>
        </p:nvSpPr>
        <p:spPr>
          <a:xfrm>
            <a:off x="1276121" y="4902749"/>
            <a:ext cx="266687" cy="266687"/>
          </a:xfrm>
          <a:prstGeom prst="diamond">
            <a:avLst/>
          </a:prstGeom>
          <a:solidFill>
            <a:srgbClr val="CBC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菱形 27"/>
          <p:cNvSpPr/>
          <p:nvPr/>
        </p:nvSpPr>
        <p:spPr>
          <a:xfrm>
            <a:off x="3567100" y="4207475"/>
            <a:ext cx="828618" cy="828618"/>
          </a:xfrm>
          <a:prstGeom prst="diamond">
            <a:avLst/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菱形 28"/>
          <p:cNvSpPr/>
          <p:nvPr/>
        </p:nvSpPr>
        <p:spPr>
          <a:xfrm>
            <a:off x="1691400" y="3110942"/>
            <a:ext cx="393896" cy="393896"/>
          </a:xfrm>
          <a:prstGeom prst="diamond">
            <a:avLst/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菱形 29"/>
          <p:cNvSpPr/>
          <p:nvPr/>
        </p:nvSpPr>
        <p:spPr>
          <a:xfrm>
            <a:off x="2263394" y="1570158"/>
            <a:ext cx="257216" cy="257216"/>
          </a:xfrm>
          <a:prstGeom prst="diamond">
            <a:avLst/>
          </a:prstGeom>
          <a:solidFill>
            <a:srgbClr val="091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菱形 30"/>
          <p:cNvSpPr/>
          <p:nvPr/>
        </p:nvSpPr>
        <p:spPr>
          <a:xfrm>
            <a:off x="1256431" y="4217379"/>
            <a:ext cx="2497549" cy="2497549"/>
          </a:xfrm>
          <a:prstGeom prst="diamond">
            <a:avLst/>
          </a:prstGeom>
          <a:noFill/>
          <a:ln w="9525">
            <a:solidFill>
              <a:srgbClr val="091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21171" y="278071"/>
            <a:ext cx="4577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工 作 评 价 </a:t>
            </a:r>
            <a:r>
              <a:rPr lang="en-US" altLang="zh-CN" sz="2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/</a:t>
            </a:r>
            <a:r>
              <a:rPr lang="en-US" altLang="zh-CN" sz="20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Job Evaluation</a:t>
            </a:r>
            <a:endParaRPr lang="zh-CN" altLang="en-US" sz="20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4" name="圆角矩形 33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1171" y="278071"/>
            <a:ext cx="4577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工 作 评 价 </a:t>
            </a:r>
            <a:r>
              <a:rPr lang="en-US" altLang="zh-CN" sz="2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/</a:t>
            </a:r>
            <a:r>
              <a:rPr lang="en-US" altLang="zh-CN" sz="20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Job Evaluation</a:t>
            </a:r>
            <a:endParaRPr lang="zh-CN" altLang="en-US" sz="20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Freeform 414"/>
          <p:cNvSpPr>
            <a:spLocks noEditPoints="1"/>
          </p:cNvSpPr>
          <p:nvPr/>
        </p:nvSpPr>
        <p:spPr bwMode="auto">
          <a:xfrm flipH="1">
            <a:off x="4479593" y="2769092"/>
            <a:ext cx="2515552" cy="2536238"/>
          </a:xfrm>
          <a:custGeom>
            <a:avLst/>
            <a:gdLst>
              <a:gd name="T0" fmla="*/ 137 w 274"/>
              <a:gd name="T1" fmla="*/ 0 h 274"/>
              <a:gd name="T2" fmla="*/ 0 w 274"/>
              <a:gd name="T3" fmla="*/ 137 h 274"/>
              <a:gd name="T4" fmla="*/ 137 w 274"/>
              <a:gd name="T5" fmla="*/ 274 h 274"/>
              <a:gd name="T6" fmla="*/ 274 w 274"/>
              <a:gd name="T7" fmla="*/ 137 h 274"/>
              <a:gd name="T8" fmla="*/ 137 w 274"/>
              <a:gd name="T9" fmla="*/ 0 h 274"/>
              <a:gd name="T10" fmla="*/ 137 w 274"/>
              <a:gd name="T11" fmla="*/ 239 h 274"/>
              <a:gd name="T12" fmla="*/ 34 w 274"/>
              <a:gd name="T13" fmla="*/ 137 h 274"/>
              <a:gd name="T14" fmla="*/ 137 w 274"/>
              <a:gd name="T15" fmla="*/ 34 h 274"/>
              <a:gd name="T16" fmla="*/ 240 w 274"/>
              <a:gd name="T17" fmla="*/ 137 h 274"/>
              <a:gd name="T18" fmla="*/ 137 w 274"/>
              <a:gd name="T19" fmla="*/ 239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4" h="274">
                <a:moveTo>
                  <a:pt x="137" y="0"/>
                </a:moveTo>
                <a:cubicBezTo>
                  <a:pt x="61" y="0"/>
                  <a:pt x="0" y="61"/>
                  <a:pt x="0" y="137"/>
                </a:cubicBezTo>
                <a:cubicBezTo>
                  <a:pt x="0" y="212"/>
                  <a:pt x="61" y="274"/>
                  <a:pt x="137" y="274"/>
                </a:cubicBezTo>
                <a:cubicBezTo>
                  <a:pt x="213" y="274"/>
                  <a:pt x="274" y="212"/>
                  <a:pt x="274" y="137"/>
                </a:cubicBezTo>
                <a:cubicBezTo>
                  <a:pt x="274" y="61"/>
                  <a:pt x="213" y="0"/>
                  <a:pt x="137" y="0"/>
                </a:cubicBezTo>
                <a:close/>
                <a:moveTo>
                  <a:pt x="137" y="239"/>
                </a:moveTo>
                <a:cubicBezTo>
                  <a:pt x="80" y="239"/>
                  <a:pt x="34" y="193"/>
                  <a:pt x="34" y="137"/>
                </a:cubicBezTo>
                <a:cubicBezTo>
                  <a:pt x="34" y="80"/>
                  <a:pt x="80" y="34"/>
                  <a:pt x="137" y="34"/>
                </a:cubicBezTo>
                <a:cubicBezTo>
                  <a:pt x="194" y="34"/>
                  <a:pt x="240" y="80"/>
                  <a:pt x="240" y="137"/>
                </a:cubicBezTo>
                <a:cubicBezTo>
                  <a:pt x="240" y="193"/>
                  <a:pt x="194" y="239"/>
                  <a:pt x="137" y="239"/>
                </a:cubicBezTo>
                <a:close/>
              </a:path>
            </a:pathLst>
          </a:custGeom>
          <a:solidFill>
            <a:srgbClr val="2A558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9" name="Freeform 415"/>
          <p:cNvSpPr/>
          <p:nvPr/>
        </p:nvSpPr>
        <p:spPr bwMode="auto">
          <a:xfrm flipH="1">
            <a:off x="6264210" y="4359152"/>
            <a:ext cx="826418" cy="871826"/>
          </a:xfrm>
          <a:custGeom>
            <a:avLst/>
            <a:gdLst>
              <a:gd name="T0" fmla="*/ 49 w 77"/>
              <a:gd name="T1" fmla="*/ 81 h 81"/>
              <a:gd name="T2" fmla="*/ 77 w 77"/>
              <a:gd name="T3" fmla="*/ 44 h 81"/>
              <a:gd name="T4" fmla="*/ 43 w 77"/>
              <a:gd name="T5" fmla="*/ 0 h 81"/>
              <a:gd name="T6" fmla="*/ 0 w 77"/>
              <a:gd name="T7" fmla="*/ 17 h 81"/>
              <a:gd name="T8" fmla="*/ 49 w 77"/>
              <a:gd name="T9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81">
                <a:moveTo>
                  <a:pt x="49" y="81"/>
                </a:moveTo>
                <a:cubicBezTo>
                  <a:pt x="77" y="44"/>
                  <a:pt x="77" y="44"/>
                  <a:pt x="77" y="44"/>
                </a:cubicBezTo>
                <a:cubicBezTo>
                  <a:pt x="62" y="32"/>
                  <a:pt x="50" y="17"/>
                  <a:pt x="43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10" y="43"/>
                  <a:pt x="27" y="65"/>
                  <a:pt x="49" y="8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0" name="Freeform 416"/>
          <p:cNvSpPr/>
          <p:nvPr/>
        </p:nvSpPr>
        <p:spPr bwMode="auto">
          <a:xfrm flipH="1">
            <a:off x="5755645" y="4926739"/>
            <a:ext cx="508565" cy="558513"/>
          </a:xfrm>
          <a:custGeom>
            <a:avLst/>
            <a:gdLst>
              <a:gd name="T0" fmla="*/ 15 w 47"/>
              <a:gd name="T1" fmla="*/ 0 h 52"/>
              <a:gd name="T2" fmla="*/ 0 w 47"/>
              <a:gd name="T3" fmla="*/ 44 h 52"/>
              <a:gd name="T4" fmla="*/ 47 w 47"/>
              <a:gd name="T5" fmla="*/ 52 h 52"/>
              <a:gd name="T6" fmla="*/ 47 w 47"/>
              <a:gd name="T7" fmla="*/ 5 h 52"/>
              <a:gd name="T8" fmla="*/ 15 w 47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52">
                <a:moveTo>
                  <a:pt x="15" y="0"/>
                </a:moveTo>
                <a:cubicBezTo>
                  <a:pt x="0" y="44"/>
                  <a:pt x="0" y="44"/>
                  <a:pt x="0" y="44"/>
                </a:cubicBezTo>
                <a:cubicBezTo>
                  <a:pt x="15" y="49"/>
                  <a:pt x="31" y="52"/>
                  <a:pt x="47" y="52"/>
                </a:cubicBezTo>
                <a:cubicBezTo>
                  <a:pt x="47" y="5"/>
                  <a:pt x="47" y="5"/>
                  <a:pt x="47" y="5"/>
                </a:cubicBezTo>
                <a:cubicBezTo>
                  <a:pt x="36" y="5"/>
                  <a:pt x="25" y="3"/>
                  <a:pt x="15" y="0"/>
                </a:cubicBezTo>
                <a:close/>
              </a:path>
            </a:pathLst>
          </a:custGeom>
          <a:solidFill>
            <a:srgbClr val="4D8AC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1" name="Freeform 417"/>
          <p:cNvSpPr/>
          <p:nvPr/>
        </p:nvSpPr>
        <p:spPr bwMode="auto">
          <a:xfrm rot="21045181" flipH="1">
            <a:off x="5742240" y="2521263"/>
            <a:ext cx="740144" cy="737897"/>
          </a:xfrm>
          <a:custGeom>
            <a:avLst/>
            <a:gdLst>
              <a:gd name="T0" fmla="*/ 28 w 69"/>
              <a:gd name="T1" fmla="*/ 65 h 65"/>
              <a:gd name="T2" fmla="*/ 69 w 69"/>
              <a:gd name="T3" fmla="*/ 46 h 65"/>
              <a:gd name="T4" fmla="*/ 60 w 69"/>
              <a:gd name="T5" fmla="*/ 0 h 65"/>
              <a:gd name="T6" fmla="*/ 0 w 69"/>
              <a:gd name="T7" fmla="*/ 27 h 65"/>
              <a:gd name="T8" fmla="*/ 28 w 69"/>
              <a:gd name="T9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65">
                <a:moveTo>
                  <a:pt x="28" y="65"/>
                </a:moveTo>
                <a:cubicBezTo>
                  <a:pt x="40" y="55"/>
                  <a:pt x="54" y="49"/>
                  <a:pt x="69" y="46"/>
                </a:cubicBezTo>
                <a:cubicBezTo>
                  <a:pt x="60" y="0"/>
                  <a:pt x="60" y="0"/>
                  <a:pt x="60" y="0"/>
                </a:cubicBezTo>
                <a:cubicBezTo>
                  <a:pt x="38" y="5"/>
                  <a:pt x="17" y="14"/>
                  <a:pt x="0" y="27"/>
                </a:cubicBezTo>
                <a:lnTo>
                  <a:pt x="28" y="65"/>
                </a:lnTo>
                <a:close/>
              </a:path>
            </a:pathLst>
          </a:custGeom>
          <a:solidFill>
            <a:srgbClr val="23477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2" name="Freeform 418"/>
          <p:cNvSpPr/>
          <p:nvPr/>
        </p:nvSpPr>
        <p:spPr bwMode="auto">
          <a:xfrm flipH="1">
            <a:off x="4071840" y="3691756"/>
            <a:ext cx="1464480" cy="1917711"/>
          </a:xfrm>
          <a:custGeom>
            <a:avLst/>
            <a:gdLst>
              <a:gd name="T0" fmla="*/ 65 w 133"/>
              <a:gd name="T1" fmla="*/ 29 h 188"/>
              <a:gd name="T2" fmla="*/ 0 w 133"/>
              <a:gd name="T3" fmla="*/ 124 h 188"/>
              <a:gd name="T4" fmla="*/ 26 w 133"/>
              <a:gd name="T5" fmla="*/ 188 h 188"/>
              <a:gd name="T6" fmla="*/ 133 w 133"/>
              <a:gd name="T7" fmla="*/ 29 h 188"/>
              <a:gd name="T8" fmla="*/ 131 w 133"/>
              <a:gd name="T9" fmla="*/ 0 h 188"/>
              <a:gd name="T10" fmla="*/ 63 w 133"/>
              <a:gd name="T11" fmla="*/ 12 h 188"/>
              <a:gd name="T12" fmla="*/ 65 w 133"/>
              <a:gd name="T13" fmla="*/ 29 h 188"/>
              <a:gd name="connsiteX0" fmla="*/ 4887 w 10000"/>
              <a:gd name="connsiteY0" fmla="*/ 1543 h 10000"/>
              <a:gd name="connsiteX1" fmla="*/ 0 w 10000"/>
              <a:gd name="connsiteY1" fmla="*/ 6596 h 10000"/>
              <a:gd name="connsiteX2" fmla="*/ 1955 w 10000"/>
              <a:gd name="connsiteY2" fmla="*/ 10000 h 10000"/>
              <a:gd name="connsiteX3" fmla="*/ 10000 w 10000"/>
              <a:gd name="connsiteY3" fmla="*/ 1543 h 10000"/>
              <a:gd name="connsiteX4" fmla="*/ 9850 w 10000"/>
              <a:gd name="connsiteY4" fmla="*/ 0 h 10000"/>
              <a:gd name="connsiteX5" fmla="*/ 4737 w 10000"/>
              <a:gd name="connsiteY5" fmla="*/ 638 h 10000"/>
              <a:gd name="connsiteX6" fmla="*/ 4887 w 10000"/>
              <a:gd name="connsiteY6" fmla="*/ 1543 h 10000"/>
              <a:gd name="connsiteX0-1" fmla="*/ 4887 w 10000"/>
              <a:gd name="connsiteY0-2" fmla="*/ 1543 h 10000"/>
              <a:gd name="connsiteX1-3" fmla="*/ 0 w 10000"/>
              <a:gd name="connsiteY1-4" fmla="*/ 6596 h 10000"/>
              <a:gd name="connsiteX2-5" fmla="*/ 1955 w 10000"/>
              <a:gd name="connsiteY2-6" fmla="*/ 10000 h 10000"/>
              <a:gd name="connsiteX3-7" fmla="*/ 10000 w 10000"/>
              <a:gd name="connsiteY3-8" fmla="*/ 1543 h 10000"/>
              <a:gd name="connsiteX4-9" fmla="*/ 9850 w 10000"/>
              <a:gd name="connsiteY4-10" fmla="*/ 0 h 10000"/>
              <a:gd name="connsiteX5-11" fmla="*/ 4737 w 10000"/>
              <a:gd name="connsiteY5-12" fmla="*/ 638 h 10000"/>
              <a:gd name="connsiteX6-13" fmla="*/ 4887 w 10000"/>
              <a:gd name="connsiteY6-14" fmla="*/ 154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4887" y="1543"/>
                </a:moveTo>
                <a:cubicBezTo>
                  <a:pt x="4887" y="3830"/>
                  <a:pt x="3333" y="5662"/>
                  <a:pt x="0" y="6596"/>
                </a:cubicBezTo>
                <a:lnTo>
                  <a:pt x="1955" y="10000"/>
                </a:lnTo>
                <a:cubicBezTo>
                  <a:pt x="6692" y="8617"/>
                  <a:pt x="10000" y="5372"/>
                  <a:pt x="10000" y="1543"/>
                </a:cubicBezTo>
                <a:cubicBezTo>
                  <a:pt x="10000" y="1011"/>
                  <a:pt x="9925" y="532"/>
                  <a:pt x="9850" y="0"/>
                </a:cubicBezTo>
                <a:lnTo>
                  <a:pt x="4737" y="638"/>
                </a:lnTo>
                <a:cubicBezTo>
                  <a:pt x="4812" y="904"/>
                  <a:pt x="4887" y="1223"/>
                  <a:pt x="4887" y="1543"/>
                </a:cubicBezTo>
                <a:close/>
              </a:path>
            </a:pathLst>
          </a:custGeom>
          <a:solidFill>
            <a:srgbClr val="23477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3" name="Freeform 419"/>
          <p:cNvSpPr/>
          <p:nvPr/>
        </p:nvSpPr>
        <p:spPr bwMode="auto">
          <a:xfrm rot="210542" flipH="1">
            <a:off x="6450517" y="2971281"/>
            <a:ext cx="989887" cy="1185139"/>
          </a:xfrm>
          <a:custGeom>
            <a:avLst/>
            <a:gdLst>
              <a:gd name="T0" fmla="*/ 92 w 92"/>
              <a:gd name="T1" fmla="*/ 44 h 110"/>
              <a:gd name="T2" fmla="*/ 40 w 92"/>
              <a:gd name="T3" fmla="*/ 0 h 110"/>
              <a:gd name="T4" fmla="*/ 0 w 92"/>
              <a:gd name="T5" fmla="*/ 110 h 110"/>
              <a:gd name="T6" fmla="*/ 68 w 92"/>
              <a:gd name="T7" fmla="*/ 110 h 110"/>
              <a:gd name="T8" fmla="*/ 92 w 92"/>
              <a:gd name="T9" fmla="*/ 44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" h="110">
                <a:moveTo>
                  <a:pt x="92" y="44"/>
                </a:moveTo>
                <a:cubicBezTo>
                  <a:pt x="40" y="0"/>
                  <a:pt x="40" y="0"/>
                  <a:pt x="40" y="0"/>
                </a:cubicBezTo>
                <a:cubicBezTo>
                  <a:pt x="15" y="30"/>
                  <a:pt x="0" y="68"/>
                  <a:pt x="0" y="110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85"/>
                  <a:pt x="77" y="62"/>
                  <a:pt x="92" y="44"/>
                </a:cubicBezTo>
                <a:close/>
              </a:path>
            </a:pathLst>
          </a:custGeom>
          <a:solidFill>
            <a:srgbClr val="4D8AC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4" name="Freeform 420"/>
          <p:cNvSpPr/>
          <p:nvPr/>
        </p:nvSpPr>
        <p:spPr bwMode="auto">
          <a:xfrm rot="21115016" flipH="1">
            <a:off x="4237020" y="2690891"/>
            <a:ext cx="1162156" cy="1072214"/>
          </a:xfrm>
          <a:custGeom>
            <a:avLst/>
            <a:gdLst>
              <a:gd name="T0" fmla="*/ 11 w 142"/>
              <a:gd name="T1" fmla="*/ 0 h 130"/>
              <a:gd name="T2" fmla="*/ 0 w 142"/>
              <a:gd name="T3" fmla="*/ 67 h 130"/>
              <a:gd name="T4" fmla="*/ 78 w 142"/>
              <a:gd name="T5" fmla="*/ 130 h 130"/>
              <a:gd name="T6" fmla="*/ 142 w 142"/>
              <a:gd name="T7" fmla="*/ 105 h 130"/>
              <a:gd name="T8" fmla="*/ 11 w 142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" h="130">
                <a:moveTo>
                  <a:pt x="11" y="0"/>
                </a:moveTo>
                <a:cubicBezTo>
                  <a:pt x="0" y="67"/>
                  <a:pt x="0" y="67"/>
                  <a:pt x="0" y="67"/>
                </a:cubicBezTo>
                <a:cubicBezTo>
                  <a:pt x="36" y="73"/>
                  <a:pt x="65" y="98"/>
                  <a:pt x="78" y="130"/>
                </a:cubicBezTo>
                <a:cubicBezTo>
                  <a:pt x="142" y="105"/>
                  <a:pt x="142" y="105"/>
                  <a:pt x="142" y="105"/>
                </a:cubicBezTo>
                <a:cubicBezTo>
                  <a:pt x="120" y="50"/>
                  <a:pt x="71" y="10"/>
                  <a:pt x="11" y="0"/>
                </a:cubicBezTo>
                <a:close/>
              </a:path>
            </a:pathLst>
          </a:custGeom>
          <a:solidFill>
            <a:srgbClr val="CBCBCD">
              <a:alpha val="9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 flipH="1">
            <a:off x="3372222" y="1904810"/>
            <a:ext cx="1289496" cy="1093710"/>
          </a:xfrm>
          <a:custGeom>
            <a:avLst/>
            <a:gdLst>
              <a:gd name="connsiteX0" fmla="*/ 0 w 1089212"/>
              <a:gd name="connsiteY0" fmla="*/ 524436 h 524436"/>
              <a:gd name="connsiteX1" fmla="*/ 403412 w 1089212"/>
              <a:gd name="connsiteY1" fmla="*/ 0 h 524436"/>
              <a:gd name="connsiteX2" fmla="*/ 1089212 w 1089212"/>
              <a:gd name="connsiteY2" fmla="*/ 0 h 524436"/>
              <a:gd name="connsiteX3" fmla="*/ 1089212 w 1089212"/>
              <a:gd name="connsiteY3" fmla="*/ 13447 h 524436"/>
              <a:gd name="connsiteX0-1" fmla="*/ 0 w 1075765"/>
              <a:gd name="connsiteY0-2" fmla="*/ 820271 h 820271"/>
              <a:gd name="connsiteX1-3" fmla="*/ 389965 w 1075765"/>
              <a:gd name="connsiteY1-4" fmla="*/ 0 h 820271"/>
              <a:gd name="connsiteX2-5" fmla="*/ 1075765 w 1075765"/>
              <a:gd name="connsiteY2-6" fmla="*/ 0 h 820271"/>
              <a:gd name="connsiteX3-7" fmla="*/ 1075765 w 1075765"/>
              <a:gd name="connsiteY3-8" fmla="*/ 13447 h 820271"/>
              <a:gd name="connsiteX0-9" fmla="*/ 0 w 981636"/>
              <a:gd name="connsiteY0-10" fmla="*/ 497542 h 497542"/>
              <a:gd name="connsiteX1-11" fmla="*/ 295836 w 981636"/>
              <a:gd name="connsiteY1-12" fmla="*/ 0 h 497542"/>
              <a:gd name="connsiteX2-13" fmla="*/ 981636 w 981636"/>
              <a:gd name="connsiteY2-14" fmla="*/ 0 h 497542"/>
              <a:gd name="connsiteX3-15" fmla="*/ 981636 w 981636"/>
              <a:gd name="connsiteY3-16" fmla="*/ 13447 h 497542"/>
              <a:gd name="connsiteX0-17" fmla="*/ 0 w 1116106"/>
              <a:gd name="connsiteY0-18" fmla="*/ 578224 h 578224"/>
              <a:gd name="connsiteX1-19" fmla="*/ 430306 w 1116106"/>
              <a:gd name="connsiteY1-20" fmla="*/ 0 h 578224"/>
              <a:gd name="connsiteX2-21" fmla="*/ 1116106 w 1116106"/>
              <a:gd name="connsiteY2-22" fmla="*/ 0 h 578224"/>
              <a:gd name="connsiteX3-23" fmla="*/ 1116106 w 1116106"/>
              <a:gd name="connsiteY3-24" fmla="*/ 13447 h 578224"/>
              <a:gd name="connsiteX0-25" fmla="*/ 0 w 1196788"/>
              <a:gd name="connsiteY0-26" fmla="*/ 430306 h 430306"/>
              <a:gd name="connsiteX1-27" fmla="*/ 510988 w 1196788"/>
              <a:gd name="connsiteY1-28" fmla="*/ 0 h 430306"/>
              <a:gd name="connsiteX2-29" fmla="*/ 1196788 w 1196788"/>
              <a:gd name="connsiteY2-30" fmla="*/ 0 h 430306"/>
              <a:gd name="connsiteX3-31" fmla="*/ 1196788 w 1196788"/>
              <a:gd name="connsiteY3-32" fmla="*/ 13447 h 430306"/>
              <a:gd name="connsiteX0-33" fmla="*/ 0 w 1196788"/>
              <a:gd name="connsiteY0-34" fmla="*/ 497541 h 497541"/>
              <a:gd name="connsiteX1-35" fmla="*/ 510988 w 1196788"/>
              <a:gd name="connsiteY1-36" fmla="*/ 0 h 497541"/>
              <a:gd name="connsiteX2-37" fmla="*/ 1196788 w 1196788"/>
              <a:gd name="connsiteY2-38" fmla="*/ 0 h 497541"/>
              <a:gd name="connsiteX3-39" fmla="*/ 1196788 w 1196788"/>
              <a:gd name="connsiteY3-40" fmla="*/ 13447 h 497541"/>
              <a:gd name="connsiteX0-41" fmla="*/ 0 w 1089211"/>
              <a:gd name="connsiteY0-42" fmla="*/ 0 h 322729"/>
              <a:gd name="connsiteX1-43" fmla="*/ 403411 w 1089211"/>
              <a:gd name="connsiteY1-44" fmla="*/ 309282 h 322729"/>
              <a:gd name="connsiteX2-45" fmla="*/ 1089211 w 1089211"/>
              <a:gd name="connsiteY2-46" fmla="*/ 309282 h 322729"/>
              <a:gd name="connsiteX3-47" fmla="*/ 1089211 w 1089211"/>
              <a:gd name="connsiteY3-48" fmla="*/ 322729 h 322729"/>
              <a:gd name="connsiteX0-49" fmla="*/ 0 w 860611"/>
              <a:gd name="connsiteY0-50" fmla="*/ 0 h 820270"/>
              <a:gd name="connsiteX1-51" fmla="*/ 174811 w 860611"/>
              <a:gd name="connsiteY1-52" fmla="*/ 806823 h 820270"/>
              <a:gd name="connsiteX2-53" fmla="*/ 860611 w 860611"/>
              <a:gd name="connsiteY2-54" fmla="*/ 806823 h 820270"/>
              <a:gd name="connsiteX3-55" fmla="*/ 860611 w 860611"/>
              <a:gd name="connsiteY3-56" fmla="*/ 820270 h 820270"/>
              <a:gd name="connsiteX0-57" fmla="*/ 0 w 1210235"/>
              <a:gd name="connsiteY0-58" fmla="*/ 0 h 524435"/>
              <a:gd name="connsiteX1-59" fmla="*/ 524435 w 1210235"/>
              <a:gd name="connsiteY1-60" fmla="*/ 510988 h 524435"/>
              <a:gd name="connsiteX2-61" fmla="*/ 1210235 w 1210235"/>
              <a:gd name="connsiteY2-62" fmla="*/ 510988 h 524435"/>
              <a:gd name="connsiteX3-63" fmla="*/ 1210235 w 1210235"/>
              <a:gd name="connsiteY3-64" fmla="*/ 524435 h 524435"/>
              <a:gd name="connsiteX0-65" fmla="*/ 0 w 1546411"/>
              <a:gd name="connsiteY0-66" fmla="*/ 443753 h 443753"/>
              <a:gd name="connsiteX1-67" fmla="*/ 860611 w 1546411"/>
              <a:gd name="connsiteY1-68" fmla="*/ 0 h 443753"/>
              <a:gd name="connsiteX2-69" fmla="*/ 1546411 w 1546411"/>
              <a:gd name="connsiteY2-70" fmla="*/ 0 h 443753"/>
              <a:gd name="connsiteX3-71" fmla="*/ 1546411 w 1546411"/>
              <a:gd name="connsiteY3-72" fmla="*/ 13447 h 443753"/>
              <a:gd name="connsiteX0-73" fmla="*/ 0 w 1385047"/>
              <a:gd name="connsiteY0-74" fmla="*/ 860612 h 860612"/>
              <a:gd name="connsiteX1-75" fmla="*/ 699247 w 1385047"/>
              <a:gd name="connsiteY1-76" fmla="*/ 0 h 860612"/>
              <a:gd name="connsiteX2-77" fmla="*/ 1385047 w 1385047"/>
              <a:gd name="connsiteY2-78" fmla="*/ 0 h 860612"/>
              <a:gd name="connsiteX3-79" fmla="*/ 1385047 w 1385047"/>
              <a:gd name="connsiteY3-80" fmla="*/ 13447 h 8606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85047" h="860612">
                <a:moveTo>
                  <a:pt x="0" y="860612"/>
                </a:moveTo>
                <a:lnTo>
                  <a:pt x="699247" y="0"/>
                </a:lnTo>
                <a:lnTo>
                  <a:pt x="1385047" y="0"/>
                </a:lnTo>
                <a:lnTo>
                  <a:pt x="1385047" y="13447"/>
                </a:lnTo>
              </a:path>
            </a:pathLst>
          </a:custGeom>
          <a:noFill/>
          <a:ln>
            <a:solidFill>
              <a:srgbClr val="2A558E"/>
            </a:solidFill>
            <a:prstDash val="dash"/>
            <a:headEnd type="oval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 flipH="1">
            <a:off x="3440270" y="4915046"/>
            <a:ext cx="1019677" cy="514032"/>
          </a:xfrm>
          <a:custGeom>
            <a:avLst/>
            <a:gdLst>
              <a:gd name="connsiteX0" fmla="*/ 0 w 1089212"/>
              <a:gd name="connsiteY0" fmla="*/ 524436 h 524436"/>
              <a:gd name="connsiteX1" fmla="*/ 403412 w 1089212"/>
              <a:gd name="connsiteY1" fmla="*/ 0 h 524436"/>
              <a:gd name="connsiteX2" fmla="*/ 1089212 w 1089212"/>
              <a:gd name="connsiteY2" fmla="*/ 0 h 524436"/>
              <a:gd name="connsiteX3" fmla="*/ 1089212 w 1089212"/>
              <a:gd name="connsiteY3" fmla="*/ 13447 h 524436"/>
              <a:gd name="connsiteX0-1" fmla="*/ 0 w 1075765"/>
              <a:gd name="connsiteY0-2" fmla="*/ 820271 h 820271"/>
              <a:gd name="connsiteX1-3" fmla="*/ 389965 w 1075765"/>
              <a:gd name="connsiteY1-4" fmla="*/ 0 h 820271"/>
              <a:gd name="connsiteX2-5" fmla="*/ 1075765 w 1075765"/>
              <a:gd name="connsiteY2-6" fmla="*/ 0 h 820271"/>
              <a:gd name="connsiteX3-7" fmla="*/ 1075765 w 1075765"/>
              <a:gd name="connsiteY3-8" fmla="*/ 13447 h 820271"/>
              <a:gd name="connsiteX0-9" fmla="*/ 0 w 981636"/>
              <a:gd name="connsiteY0-10" fmla="*/ 497542 h 497542"/>
              <a:gd name="connsiteX1-11" fmla="*/ 295836 w 981636"/>
              <a:gd name="connsiteY1-12" fmla="*/ 0 h 497542"/>
              <a:gd name="connsiteX2-13" fmla="*/ 981636 w 981636"/>
              <a:gd name="connsiteY2-14" fmla="*/ 0 h 497542"/>
              <a:gd name="connsiteX3-15" fmla="*/ 981636 w 981636"/>
              <a:gd name="connsiteY3-16" fmla="*/ 13447 h 497542"/>
              <a:gd name="connsiteX0-17" fmla="*/ 0 w 1116106"/>
              <a:gd name="connsiteY0-18" fmla="*/ 578224 h 578224"/>
              <a:gd name="connsiteX1-19" fmla="*/ 430306 w 1116106"/>
              <a:gd name="connsiteY1-20" fmla="*/ 0 h 578224"/>
              <a:gd name="connsiteX2-21" fmla="*/ 1116106 w 1116106"/>
              <a:gd name="connsiteY2-22" fmla="*/ 0 h 578224"/>
              <a:gd name="connsiteX3-23" fmla="*/ 1116106 w 1116106"/>
              <a:gd name="connsiteY3-24" fmla="*/ 13447 h 578224"/>
              <a:gd name="connsiteX0-25" fmla="*/ 0 w 1196788"/>
              <a:gd name="connsiteY0-26" fmla="*/ 430306 h 430306"/>
              <a:gd name="connsiteX1-27" fmla="*/ 510988 w 1196788"/>
              <a:gd name="connsiteY1-28" fmla="*/ 0 h 430306"/>
              <a:gd name="connsiteX2-29" fmla="*/ 1196788 w 1196788"/>
              <a:gd name="connsiteY2-30" fmla="*/ 0 h 430306"/>
              <a:gd name="connsiteX3-31" fmla="*/ 1196788 w 1196788"/>
              <a:gd name="connsiteY3-32" fmla="*/ 13447 h 430306"/>
              <a:gd name="connsiteX0-33" fmla="*/ 0 w 1196788"/>
              <a:gd name="connsiteY0-34" fmla="*/ 497541 h 497541"/>
              <a:gd name="connsiteX1-35" fmla="*/ 510988 w 1196788"/>
              <a:gd name="connsiteY1-36" fmla="*/ 0 h 497541"/>
              <a:gd name="connsiteX2-37" fmla="*/ 1196788 w 1196788"/>
              <a:gd name="connsiteY2-38" fmla="*/ 0 h 497541"/>
              <a:gd name="connsiteX3-39" fmla="*/ 1196788 w 1196788"/>
              <a:gd name="connsiteY3-40" fmla="*/ 13447 h 497541"/>
              <a:gd name="connsiteX0-41" fmla="*/ 0 w 1089211"/>
              <a:gd name="connsiteY0-42" fmla="*/ 0 h 322729"/>
              <a:gd name="connsiteX1-43" fmla="*/ 403411 w 1089211"/>
              <a:gd name="connsiteY1-44" fmla="*/ 309282 h 322729"/>
              <a:gd name="connsiteX2-45" fmla="*/ 1089211 w 1089211"/>
              <a:gd name="connsiteY2-46" fmla="*/ 309282 h 322729"/>
              <a:gd name="connsiteX3-47" fmla="*/ 1089211 w 1089211"/>
              <a:gd name="connsiteY3-48" fmla="*/ 322729 h 322729"/>
              <a:gd name="connsiteX0-49" fmla="*/ 0 w 860611"/>
              <a:gd name="connsiteY0-50" fmla="*/ 0 h 820270"/>
              <a:gd name="connsiteX1-51" fmla="*/ 174811 w 860611"/>
              <a:gd name="connsiteY1-52" fmla="*/ 806823 h 820270"/>
              <a:gd name="connsiteX2-53" fmla="*/ 860611 w 860611"/>
              <a:gd name="connsiteY2-54" fmla="*/ 806823 h 820270"/>
              <a:gd name="connsiteX3-55" fmla="*/ 860611 w 860611"/>
              <a:gd name="connsiteY3-56" fmla="*/ 820270 h 820270"/>
              <a:gd name="connsiteX0-57" fmla="*/ 0 w 1210235"/>
              <a:gd name="connsiteY0-58" fmla="*/ 0 h 524435"/>
              <a:gd name="connsiteX1-59" fmla="*/ 524435 w 1210235"/>
              <a:gd name="connsiteY1-60" fmla="*/ 510988 h 524435"/>
              <a:gd name="connsiteX2-61" fmla="*/ 1210235 w 1210235"/>
              <a:gd name="connsiteY2-62" fmla="*/ 510988 h 524435"/>
              <a:gd name="connsiteX3-63" fmla="*/ 1210235 w 1210235"/>
              <a:gd name="connsiteY3-64" fmla="*/ 524435 h 5244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10235" h="524435">
                <a:moveTo>
                  <a:pt x="0" y="0"/>
                </a:moveTo>
                <a:lnTo>
                  <a:pt x="524435" y="510988"/>
                </a:lnTo>
                <a:lnTo>
                  <a:pt x="1210235" y="510988"/>
                </a:lnTo>
                <a:lnTo>
                  <a:pt x="1210235" y="524435"/>
                </a:lnTo>
              </a:path>
            </a:pathLst>
          </a:custGeom>
          <a:noFill/>
          <a:ln>
            <a:solidFill>
              <a:srgbClr val="2A558E"/>
            </a:solidFill>
            <a:prstDash val="dash"/>
            <a:headEnd type="oval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171239" y="1651474"/>
            <a:ext cx="1093038" cy="1052597"/>
          </a:xfrm>
          <a:custGeom>
            <a:avLst/>
            <a:gdLst>
              <a:gd name="connsiteX0" fmla="*/ 0 w 1089212"/>
              <a:gd name="connsiteY0" fmla="*/ 524436 h 524436"/>
              <a:gd name="connsiteX1" fmla="*/ 403412 w 1089212"/>
              <a:gd name="connsiteY1" fmla="*/ 0 h 524436"/>
              <a:gd name="connsiteX2" fmla="*/ 1089212 w 1089212"/>
              <a:gd name="connsiteY2" fmla="*/ 0 h 524436"/>
              <a:gd name="connsiteX3" fmla="*/ 1089212 w 1089212"/>
              <a:gd name="connsiteY3" fmla="*/ 13447 h 524436"/>
              <a:gd name="connsiteX0-1" fmla="*/ 0 w 1075765"/>
              <a:gd name="connsiteY0-2" fmla="*/ 820271 h 820271"/>
              <a:gd name="connsiteX1-3" fmla="*/ 389965 w 1075765"/>
              <a:gd name="connsiteY1-4" fmla="*/ 0 h 820271"/>
              <a:gd name="connsiteX2-5" fmla="*/ 1075765 w 1075765"/>
              <a:gd name="connsiteY2-6" fmla="*/ 0 h 820271"/>
              <a:gd name="connsiteX3-7" fmla="*/ 1075765 w 1075765"/>
              <a:gd name="connsiteY3-8" fmla="*/ 13447 h 8202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75765" h="820271">
                <a:moveTo>
                  <a:pt x="0" y="820271"/>
                </a:moveTo>
                <a:lnTo>
                  <a:pt x="389965" y="0"/>
                </a:lnTo>
                <a:lnTo>
                  <a:pt x="1075765" y="0"/>
                </a:lnTo>
                <a:lnTo>
                  <a:pt x="1075765" y="13447"/>
                </a:lnTo>
              </a:path>
            </a:pathLst>
          </a:custGeom>
          <a:noFill/>
          <a:ln>
            <a:solidFill>
              <a:srgbClr val="2A558E"/>
            </a:solidFill>
            <a:prstDash val="dash"/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7264276" y="3047488"/>
            <a:ext cx="1574417" cy="549564"/>
          </a:xfrm>
          <a:custGeom>
            <a:avLst/>
            <a:gdLst>
              <a:gd name="connsiteX0" fmla="*/ 0 w 1089212"/>
              <a:gd name="connsiteY0" fmla="*/ 524436 h 524436"/>
              <a:gd name="connsiteX1" fmla="*/ 403412 w 1089212"/>
              <a:gd name="connsiteY1" fmla="*/ 0 h 524436"/>
              <a:gd name="connsiteX2" fmla="*/ 1089212 w 1089212"/>
              <a:gd name="connsiteY2" fmla="*/ 0 h 524436"/>
              <a:gd name="connsiteX3" fmla="*/ 1089212 w 1089212"/>
              <a:gd name="connsiteY3" fmla="*/ 13447 h 524436"/>
              <a:gd name="connsiteX0-1" fmla="*/ 0 w 1075765"/>
              <a:gd name="connsiteY0-2" fmla="*/ 820271 h 820271"/>
              <a:gd name="connsiteX1-3" fmla="*/ 389965 w 1075765"/>
              <a:gd name="connsiteY1-4" fmla="*/ 0 h 820271"/>
              <a:gd name="connsiteX2-5" fmla="*/ 1075765 w 1075765"/>
              <a:gd name="connsiteY2-6" fmla="*/ 0 h 820271"/>
              <a:gd name="connsiteX3-7" fmla="*/ 1075765 w 1075765"/>
              <a:gd name="connsiteY3-8" fmla="*/ 13447 h 8202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75765" h="820271">
                <a:moveTo>
                  <a:pt x="0" y="820271"/>
                </a:moveTo>
                <a:lnTo>
                  <a:pt x="389965" y="0"/>
                </a:lnTo>
                <a:lnTo>
                  <a:pt x="1075765" y="0"/>
                </a:lnTo>
                <a:lnTo>
                  <a:pt x="1075765" y="13447"/>
                </a:lnTo>
              </a:path>
            </a:pathLst>
          </a:custGeom>
          <a:noFill/>
          <a:ln>
            <a:solidFill>
              <a:srgbClr val="2A558E"/>
            </a:solidFill>
            <a:prstDash val="dash"/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6789784" y="4488105"/>
            <a:ext cx="1895443" cy="303603"/>
          </a:xfrm>
          <a:custGeom>
            <a:avLst/>
            <a:gdLst>
              <a:gd name="connsiteX0" fmla="*/ 0 w 1089212"/>
              <a:gd name="connsiteY0" fmla="*/ 524436 h 524436"/>
              <a:gd name="connsiteX1" fmla="*/ 403412 w 1089212"/>
              <a:gd name="connsiteY1" fmla="*/ 0 h 524436"/>
              <a:gd name="connsiteX2" fmla="*/ 1089212 w 1089212"/>
              <a:gd name="connsiteY2" fmla="*/ 0 h 524436"/>
              <a:gd name="connsiteX3" fmla="*/ 1089212 w 1089212"/>
              <a:gd name="connsiteY3" fmla="*/ 13447 h 524436"/>
              <a:gd name="connsiteX0-1" fmla="*/ 0 w 1075765"/>
              <a:gd name="connsiteY0-2" fmla="*/ 820271 h 820271"/>
              <a:gd name="connsiteX1-3" fmla="*/ 389965 w 1075765"/>
              <a:gd name="connsiteY1-4" fmla="*/ 0 h 820271"/>
              <a:gd name="connsiteX2-5" fmla="*/ 1075765 w 1075765"/>
              <a:gd name="connsiteY2-6" fmla="*/ 0 h 820271"/>
              <a:gd name="connsiteX3-7" fmla="*/ 1075765 w 1075765"/>
              <a:gd name="connsiteY3-8" fmla="*/ 13447 h 8202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75765" h="820271">
                <a:moveTo>
                  <a:pt x="0" y="820271"/>
                </a:moveTo>
                <a:lnTo>
                  <a:pt x="389965" y="0"/>
                </a:lnTo>
                <a:lnTo>
                  <a:pt x="1075765" y="0"/>
                </a:lnTo>
                <a:lnTo>
                  <a:pt x="1075765" y="13447"/>
                </a:lnTo>
              </a:path>
            </a:pathLst>
          </a:custGeom>
          <a:noFill/>
          <a:ln>
            <a:solidFill>
              <a:srgbClr val="2A558E"/>
            </a:solidFill>
            <a:prstDash val="dash"/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 flipV="1">
            <a:off x="5971616" y="5329852"/>
            <a:ext cx="973847" cy="854649"/>
          </a:xfrm>
          <a:custGeom>
            <a:avLst/>
            <a:gdLst>
              <a:gd name="connsiteX0" fmla="*/ 0 w 1089212"/>
              <a:gd name="connsiteY0" fmla="*/ 524436 h 524436"/>
              <a:gd name="connsiteX1" fmla="*/ 403412 w 1089212"/>
              <a:gd name="connsiteY1" fmla="*/ 0 h 524436"/>
              <a:gd name="connsiteX2" fmla="*/ 1089212 w 1089212"/>
              <a:gd name="connsiteY2" fmla="*/ 0 h 524436"/>
              <a:gd name="connsiteX3" fmla="*/ 1089212 w 1089212"/>
              <a:gd name="connsiteY3" fmla="*/ 13447 h 524436"/>
              <a:gd name="connsiteX0-1" fmla="*/ 0 w 1075765"/>
              <a:gd name="connsiteY0-2" fmla="*/ 820271 h 820271"/>
              <a:gd name="connsiteX1-3" fmla="*/ 389965 w 1075765"/>
              <a:gd name="connsiteY1-4" fmla="*/ 0 h 820271"/>
              <a:gd name="connsiteX2-5" fmla="*/ 1075765 w 1075765"/>
              <a:gd name="connsiteY2-6" fmla="*/ 0 h 820271"/>
              <a:gd name="connsiteX3-7" fmla="*/ 1075765 w 1075765"/>
              <a:gd name="connsiteY3-8" fmla="*/ 13447 h 8202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75765" h="820271">
                <a:moveTo>
                  <a:pt x="0" y="820271"/>
                </a:moveTo>
                <a:lnTo>
                  <a:pt x="389965" y="0"/>
                </a:lnTo>
                <a:lnTo>
                  <a:pt x="1075765" y="0"/>
                </a:lnTo>
                <a:lnTo>
                  <a:pt x="1075765" y="13447"/>
                </a:lnTo>
              </a:path>
            </a:pathLst>
          </a:custGeom>
          <a:noFill/>
          <a:ln>
            <a:solidFill>
              <a:srgbClr val="2A558E"/>
            </a:solidFill>
            <a:prstDash val="dash"/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737505" y="1095744"/>
            <a:ext cx="3860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点击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838693" y="2614512"/>
            <a:ext cx="3194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685227" y="3843155"/>
            <a:ext cx="3002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点击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文本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45460" y="5769002"/>
            <a:ext cx="3860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点击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文本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22165" y="1304645"/>
            <a:ext cx="3050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点击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文本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90932" y="5013579"/>
            <a:ext cx="28761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1171" y="278071"/>
            <a:ext cx="4577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工 作 评 价 </a:t>
            </a:r>
            <a:r>
              <a:rPr lang="en-US" altLang="zh-CN" sz="2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/</a:t>
            </a:r>
            <a:r>
              <a:rPr lang="en-US" altLang="zh-CN" sz="20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Job Evaluation</a:t>
            </a:r>
            <a:endParaRPr lang="zh-CN" altLang="en-US" sz="20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Group 83"/>
          <p:cNvGrpSpPr/>
          <p:nvPr/>
        </p:nvGrpSpPr>
        <p:grpSpPr>
          <a:xfrm>
            <a:off x="2704517" y="1800359"/>
            <a:ext cx="3891163" cy="400109"/>
            <a:chOff x="2500298" y="1428744"/>
            <a:chExt cx="2835047" cy="291514"/>
          </a:xfrm>
        </p:grpSpPr>
        <p:sp>
          <p:nvSpPr>
            <p:cNvPr id="31" name="Rectangle 46"/>
            <p:cNvSpPr/>
            <p:nvPr/>
          </p:nvSpPr>
          <p:spPr>
            <a:xfrm>
              <a:off x="4079591" y="1428744"/>
              <a:ext cx="1255754" cy="291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latin typeface="锐字云字库细黑体1.0" panose="02010604000000000000" pitchFamily="2" charset="-122"/>
                  <a:ea typeface="锐字云字库细黑体1.0" panose="02010604000000000000" pitchFamily="2" charset="-122"/>
                  <a:cs typeface="Open Sans" pitchFamily="34" charset="0"/>
                </a:rPr>
                <a:t>点击输入标题</a:t>
              </a:r>
              <a:endParaRPr lang="en-US" sz="20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  <a:cs typeface="Open Sans" pitchFamily="34" charset="0"/>
              </a:endParaRPr>
            </a:p>
          </p:txBody>
        </p:sp>
        <p:cxnSp>
          <p:nvCxnSpPr>
            <p:cNvPr id="32" name="Straight Connector 21"/>
            <p:cNvCxnSpPr/>
            <p:nvPr/>
          </p:nvCxnSpPr>
          <p:spPr>
            <a:xfrm>
              <a:off x="2500298" y="1571618"/>
              <a:ext cx="1357322" cy="1588"/>
            </a:xfrm>
            <a:prstGeom prst="line">
              <a:avLst/>
            </a:prstGeom>
            <a:ln w="12700">
              <a:solidFill>
                <a:srgbClr val="234777">
                  <a:alpha val="70000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4"/>
          <p:cNvGrpSpPr/>
          <p:nvPr/>
        </p:nvGrpSpPr>
        <p:grpSpPr>
          <a:xfrm>
            <a:off x="2704517" y="2987471"/>
            <a:ext cx="3870143" cy="400109"/>
            <a:chOff x="2500298" y="2293657"/>
            <a:chExt cx="2819732" cy="291514"/>
          </a:xfrm>
        </p:grpSpPr>
        <p:cxnSp>
          <p:nvCxnSpPr>
            <p:cNvPr id="29" name="Straight Connector 24"/>
            <p:cNvCxnSpPr/>
            <p:nvPr/>
          </p:nvCxnSpPr>
          <p:spPr>
            <a:xfrm>
              <a:off x="2500298" y="2428874"/>
              <a:ext cx="1357322" cy="2011"/>
            </a:xfrm>
            <a:prstGeom prst="line">
              <a:avLst/>
            </a:prstGeom>
            <a:ln w="12700">
              <a:solidFill>
                <a:srgbClr val="234777">
                  <a:alpha val="70000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54"/>
            <p:cNvSpPr/>
            <p:nvPr/>
          </p:nvSpPr>
          <p:spPr>
            <a:xfrm>
              <a:off x="4064276" y="2293657"/>
              <a:ext cx="1255754" cy="291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latin typeface="锐字云字库细黑体1.0" panose="02010604000000000000" pitchFamily="2" charset="-122"/>
                  <a:ea typeface="锐字云字库细黑体1.0" panose="02010604000000000000" pitchFamily="2" charset="-122"/>
                  <a:cs typeface="Open Sans" pitchFamily="34" charset="0"/>
                </a:rPr>
                <a:t>点击输入标题</a:t>
              </a:r>
              <a:endParaRPr lang="en-US" sz="20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  <a:cs typeface="Open Sans" pitchFamily="34" charset="0"/>
              </a:endParaRPr>
            </a:p>
          </p:txBody>
        </p:sp>
      </p:grpSp>
      <p:grpSp>
        <p:nvGrpSpPr>
          <p:cNvPr id="10" name="Group 59"/>
          <p:cNvGrpSpPr/>
          <p:nvPr/>
        </p:nvGrpSpPr>
        <p:grpSpPr>
          <a:xfrm>
            <a:off x="1189389" y="1489196"/>
            <a:ext cx="2251333" cy="4825857"/>
            <a:chOff x="3753851" y="1202035"/>
            <a:chExt cx="1640290" cy="3516052"/>
          </a:xfrm>
        </p:grpSpPr>
        <p:sp>
          <p:nvSpPr>
            <p:cNvPr id="17" name="Freeform 21"/>
            <p:cNvSpPr/>
            <p:nvPr/>
          </p:nvSpPr>
          <p:spPr bwMode="auto">
            <a:xfrm>
              <a:off x="4300613" y="3341199"/>
              <a:ext cx="271386" cy="83812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3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" y="14"/>
                </a:cxn>
                <a:cxn ang="0">
                  <a:pos x="3" y="18"/>
                </a:cxn>
                <a:cxn ang="0">
                  <a:pos x="5" y="21"/>
                </a:cxn>
                <a:cxn ang="0">
                  <a:pos x="68" y="21"/>
                </a:cxn>
                <a:cxn ang="0">
                  <a:pos x="68" y="0"/>
                </a:cxn>
              </a:cxnLst>
              <a:rect l="0" t="0" r="r" b="b"/>
              <a:pathLst>
                <a:path w="68" h="21">
                  <a:moveTo>
                    <a:pt x="68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3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3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4"/>
                  </a:lnTo>
                  <a:lnTo>
                    <a:pt x="3" y="18"/>
                  </a:lnTo>
                  <a:lnTo>
                    <a:pt x="5" y="21"/>
                  </a:lnTo>
                  <a:lnTo>
                    <a:pt x="68" y="2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4D8AC1">
                <a:alpha val="40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4152949" y="3425010"/>
              <a:ext cx="419054" cy="55075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44" y="1"/>
                </a:cxn>
                <a:cxn ang="0">
                  <a:pos x="47" y="1"/>
                </a:cxn>
                <a:cxn ang="0">
                  <a:pos x="47" y="1"/>
                </a:cxn>
                <a:cxn ang="0">
                  <a:pos x="43" y="18"/>
                </a:cxn>
                <a:cxn ang="0">
                  <a:pos x="39" y="34"/>
                </a:cxn>
                <a:cxn ang="0">
                  <a:pos x="28" y="68"/>
                </a:cxn>
                <a:cxn ang="0">
                  <a:pos x="15" y="103"/>
                </a:cxn>
                <a:cxn ang="0">
                  <a:pos x="0" y="138"/>
                </a:cxn>
                <a:cxn ang="0">
                  <a:pos x="60" y="138"/>
                </a:cxn>
                <a:cxn ang="0">
                  <a:pos x="60" y="138"/>
                </a:cxn>
                <a:cxn ang="0">
                  <a:pos x="71" y="94"/>
                </a:cxn>
                <a:cxn ang="0">
                  <a:pos x="77" y="65"/>
                </a:cxn>
                <a:cxn ang="0">
                  <a:pos x="80" y="53"/>
                </a:cxn>
                <a:cxn ang="0">
                  <a:pos x="81" y="44"/>
                </a:cxn>
                <a:cxn ang="0">
                  <a:pos x="105" y="44"/>
                </a:cxn>
                <a:cxn ang="0">
                  <a:pos x="105" y="44"/>
                </a:cxn>
                <a:cxn ang="0">
                  <a:pos x="105" y="0"/>
                </a:cxn>
                <a:cxn ang="0">
                  <a:pos x="42" y="0"/>
                </a:cxn>
              </a:cxnLst>
              <a:rect l="0" t="0" r="r" b="b"/>
              <a:pathLst>
                <a:path w="105" h="138">
                  <a:moveTo>
                    <a:pt x="42" y="0"/>
                  </a:moveTo>
                  <a:lnTo>
                    <a:pt x="42" y="0"/>
                  </a:lnTo>
                  <a:lnTo>
                    <a:pt x="44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3" y="18"/>
                  </a:lnTo>
                  <a:lnTo>
                    <a:pt x="39" y="34"/>
                  </a:lnTo>
                  <a:lnTo>
                    <a:pt x="28" y="68"/>
                  </a:lnTo>
                  <a:lnTo>
                    <a:pt x="15" y="103"/>
                  </a:lnTo>
                  <a:lnTo>
                    <a:pt x="0" y="138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71" y="94"/>
                  </a:lnTo>
                  <a:lnTo>
                    <a:pt x="77" y="65"/>
                  </a:lnTo>
                  <a:lnTo>
                    <a:pt x="80" y="53"/>
                  </a:lnTo>
                  <a:lnTo>
                    <a:pt x="81" y="44"/>
                  </a:lnTo>
                  <a:lnTo>
                    <a:pt x="105" y="44"/>
                  </a:lnTo>
                  <a:lnTo>
                    <a:pt x="105" y="44"/>
                  </a:lnTo>
                  <a:lnTo>
                    <a:pt x="105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D8AC1">
                <a:alpha val="80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4472227" y="1202035"/>
              <a:ext cx="99776" cy="50286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4" y="34"/>
                </a:cxn>
                <a:cxn ang="0">
                  <a:pos x="24" y="34"/>
                </a:cxn>
                <a:cxn ang="0">
                  <a:pos x="23" y="35"/>
                </a:cxn>
                <a:cxn ang="0">
                  <a:pos x="21" y="37"/>
                </a:cxn>
                <a:cxn ang="0">
                  <a:pos x="21" y="69"/>
                </a:cxn>
                <a:cxn ang="0">
                  <a:pos x="19" y="69"/>
                </a:cxn>
                <a:cxn ang="0">
                  <a:pos x="19" y="69"/>
                </a:cxn>
                <a:cxn ang="0">
                  <a:pos x="17" y="69"/>
                </a:cxn>
                <a:cxn ang="0">
                  <a:pos x="16" y="70"/>
                </a:cxn>
                <a:cxn ang="0">
                  <a:pos x="14" y="72"/>
                </a:cxn>
                <a:cxn ang="0">
                  <a:pos x="14" y="73"/>
                </a:cxn>
                <a:cxn ang="0">
                  <a:pos x="14" y="73"/>
                </a:cxn>
                <a:cxn ang="0">
                  <a:pos x="15" y="76"/>
                </a:cxn>
                <a:cxn ang="0">
                  <a:pos x="12" y="76"/>
                </a:cxn>
                <a:cxn ang="0">
                  <a:pos x="12" y="76"/>
                </a:cxn>
                <a:cxn ang="0">
                  <a:pos x="8" y="77"/>
                </a:cxn>
                <a:cxn ang="0">
                  <a:pos x="6" y="78"/>
                </a:cxn>
                <a:cxn ang="0">
                  <a:pos x="5" y="80"/>
                </a:cxn>
                <a:cxn ang="0">
                  <a:pos x="4" y="83"/>
                </a:cxn>
                <a:cxn ang="0">
                  <a:pos x="4" y="88"/>
                </a:cxn>
                <a:cxn ang="0">
                  <a:pos x="4" y="88"/>
                </a:cxn>
                <a:cxn ang="0">
                  <a:pos x="5" y="91"/>
                </a:cxn>
                <a:cxn ang="0">
                  <a:pos x="5" y="91"/>
                </a:cxn>
                <a:cxn ang="0">
                  <a:pos x="3" y="92"/>
                </a:cxn>
                <a:cxn ang="0">
                  <a:pos x="1" y="93"/>
                </a:cxn>
                <a:cxn ang="0">
                  <a:pos x="0" y="95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2" y="111"/>
                </a:cxn>
                <a:cxn ang="0">
                  <a:pos x="4" y="120"/>
                </a:cxn>
                <a:cxn ang="0">
                  <a:pos x="5" y="124"/>
                </a:cxn>
                <a:cxn ang="0">
                  <a:pos x="7" y="126"/>
                </a:cxn>
                <a:cxn ang="0">
                  <a:pos x="25" y="126"/>
                </a:cxn>
                <a:cxn ang="0">
                  <a:pos x="25" y="0"/>
                </a:cxn>
              </a:cxnLst>
              <a:rect l="0" t="0" r="r" b="b"/>
              <a:pathLst>
                <a:path w="25" h="126">
                  <a:moveTo>
                    <a:pt x="25" y="0"/>
                  </a:moveTo>
                  <a:lnTo>
                    <a:pt x="25" y="0"/>
                  </a:lnTo>
                  <a:lnTo>
                    <a:pt x="24" y="0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3" y="35"/>
                  </a:lnTo>
                  <a:lnTo>
                    <a:pt x="21" y="37"/>
                  </a:lnTo>
                  <a:lnTo>
                    <a:pt x="21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7" y="69"/>
                  </a:lnTo>
                  <a:lnTo>
                    <a:pt x="16" y="70"/>
                  </a:lnTo>
                  <a:lnTo>
                    <a:pt x="14" y="72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5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8" y="77"/>
                  </a:lnTo>
                  <a:lnTo>
                    <a:pt x="6" y="78"/>
                  </a:lnTo>
                  <a:lnTo>
                    <a:pt x="5" y="80"/>
                  </a:lnTo>
                  <a:lnTo>
                    <a:pt x="4" y="83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3" y="92"/>
                  </a:lnTo>
                  <a:lnTo>
                    <a:pt x="1" y="93"/>
                  </a:lnTo>
                  <a:lnTo>
                    <a:pt x="0" y="95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111"/>
                  </a:lnTo>
                  <a:lnTo>
                    <a:pt x="4" y="120"/>
                  </a:lnTo>
                  <a:lnTo>
                    <a:pt x="5" y="124"/>
                  </a:lnTo>
                  <a:lnTo>
                    <a:pt x="7" y="126"/>
                  </a:lnTo>
                  <a:lnTo>
                    <a:pt x="25" y="12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D8AC1">
                <a:alpha val="80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4356487" y="1704898"/>
              <a:ext cx="215513" cy="1636301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7" y="30"/>
                </a:cxn>
                <a:cxn ang="0">
                  <a:pos x="36" y="59"/>
                </a:cxn>
                <a:cxn ang="0">
                  <a:pos x="33" y="122"/>
                </a:cxn>
                <a:cxn ang="0">
                  <a:pos x="29" y="183"/>
                </a:cxn>
                <a:cxn ang="0">
                  <a:pos x="22" y="243"/>
                </a:cxn>
                <a:cxn ang="0">
                  <a:pos x="15" y="297"/>
                </a:cxn>
                <a:cxn ang="0">
                  <a:pos x="9" y="346"/>
                </a:cxn>
                <a:cxn ang="0">
                  <a:pos x="0" y="410"/>
                </a:cxn>
                <a:cxn ang="0">
                  <a:pos x="54" y="410"/>
                </a:cxn>
                <a:cxn ang="0">
                  <a:pos x="54" y="0"/>
                </a:cxn>
                <a:cxn ang="0">
                  <a:pos x="36" y="0"/>
                </a:cxn>
              </a:cxnLst>
              <a:rect l="0" t="0" r="r" b="b"/>
              <a:pathLst>
                <a:path w="54" h="410"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30"/>
                  </a:lnTo>
                  <a:lnTo>
                    <a:pt x="36" y="59"/>
                  </a:lnTo>
                  <a:lnTo>
                    <a:pt x="33" y="122"/>
                  </a:lnTo>
                  <a:lnTo>
                    <a:pt x="29" y="183"/>
                  </a:lnTo>
                  <a:lnTo>
                    <a:pt x="22" y="243"/>
                  </a:lnTo>
                  <a:lnTo>
                    <a:pt x="15" y="297"/>
                  </a:lnTo>
                  <a:lnTo>
                    <a:pt x="9" y="346"/>
                  </a:lnTo>
                  <a:lnTo>
                    <a:pt x="0" y="410"/>
                  </a:lnTo>
                  <a:lnTo>
                    <a:pt x="54" y="410"/>
                  </a:lnTo>
                  <a:lnTo>
                    <a:pt x="5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D8AC1">
                <a:alpha val="70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3753851" y="4143386"/>
              <a:ext cx="818151" cy="574701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81" y="0"/>
                </a:cxn>
                <a:cxn ang="0">
                  <a:pos x="65" y="29"/>
                </a:cxn>
                <a:cxn ang="0">
                  <a:pos x="51" y="56"/>
                </a:cxn>
                <a:cxn ang="0">
                  <a:pos x="25" y="102"/>
                </a:cxn>
                <a:cxn ang="0">
                  <a:pos x="6" y="133"/>
                </a:cxn>
                <a:cxn ang="0">
                  <a:pos x="0" y="144"/>
                </a:cxn>
                <a:cxn ang="0">
                  <a:pos x="82" y="144"/>
                </a:cxn>
                <a:cxn ang="0">
                  <a:pos x="86" y="144"/>
                </a:cxn>
                <a:cxn ang="0">
                  <a:pos x="86" y="144"/>
                </a:cxn>
                <a:cxn ang="0">
                  <a:pos x="86" y="133"/>
                </a:cxn>
                <a:cxn ang="0">
                  <a:pos x="88" y="122"/>
                </a:cxn>
                <a:cxn ang="0">
                  <a:pos x="92" y="111"/>
                </a:cxn>
                <a:cxn ang="0">
                  <a:pos x="96" y="101"/>
                </a:cxn>
                <a:cxn ang="0">
                  <a:pos x="100" y="92"/>
                </a:cxn>
                <a:cxn ang="0">
                  <a:pos x="107" y="82"/>
                </a:cxn>
                <a:cxn ang="0">
                  <a:pos x="114" y="75"/>
                </a:cxn>
                <a:cxn ang="0">
                  <a:pos x="121" y="67"/>
                </a:cxn>
                <a:cxn ang="0">
                  <a:pos x="130" y="59"/>
                </a:cxn>
                <a:cxn ang="0">
                  <a:pos x="139" y="54"/>
                </a:cxn>
                <a:cxn ang="0">
                  <a:pos x="149" y="48"/>
                </a:cxn>
                <a:cxn ang="0">
                  <a:pos x="159" y="44"/>
                </a:cxn>
                <a:cxn ang="0">
                  <a:pos x="170" y="40"/>
                </a:cxn>
                <a:cxn ang="0">
                  <a:pos x="181" y="37"/>
                </a:cxn>
                <a:cxn ang="0">
                  <a:pos x="193" y="35"/>
                </a:cxn>
                <a:cxn ang="0">
                  <a:pos x="205" y="35"/>
                </a:cxn>
                <a:cxn ang="0">
                  <a:pos x="205" y="35"/>
                </a:cxn>
                <a:cxn ang="0">
                  <a:pos x="205" y="35"/>
                </a:cxn>
                <a:cxn ang="0">
                  <a:pos x="205" y="0"/>
                </a:cxn>
                <a:cxn ang="0">
                  <a:pos x="81" y="0"/>
                </a:cxn>
              </a:cxnLst>
              <a:rect l="0" t="0" r="r" b="b"/>
              <a:pathLst>
                <a:path w="205" h="144">
                  <a:moveTo>
                    <a:pt x="81" y="0"/>
                  </a:moveTo>
                  <a:lnTo>
                    <a:pt x="81" y="0"/>
                  </a:lnTo>
                  <a:lnTo>
                    <a:pt x="65" y="29"/>
                  </a:lnTo>
                  <a:lnTo>
                    <a:pt x="51" y="56"/>
                  </a:lnTo>
                  <a:lnTo>
                    <a:pt x="25" y="102"/>
                  </a:lnTo>
                  <a:lnTo>
                    <a:pt x="6" y="133"/>
                  </a:lnTo>
                  <a:lnTo>
                    <a:pt x="0" y="144"/>
                  </a:lnTo>
                  <a:lnTo>
                    <a:pt x="82" y="144"/>
                  </a:lnTo>
                  <a:lnTo>
                    <a:pt x="86" y="144"/>
                  </a:lnTo>
                  <a:lnTo>
                    <a:pt x="86" y="144"/>
                  </a:lnTo>
                  <a:lnTo>
                    <a:pt x="86" y="133"/>
                  </a:lnTo>
                  <a:lnTo>
                    <a:pt x="88" y="122"/>
                  </a:lnTo>
                  <a:lnTo>
                    <a:pt x="92" y="111"/>
                  </a:lnTo>
                  <a:lnTo>
                    <a:pt x="96" y="101"/>
                  </a:lnTo>
                  <a:lnTo>
                    <a:pt x="100" y="92"/>
                  </a:lnTo>
                  <a:lnTo>
                    <a:pt x="107" y="82"/>
                  </a:lnTo>
                  <a:lnTo>
                    <a:pt x="114" y="75"/>
                  </a:lnTo>
                  <a:lnTo>
                    <a:pt x="121" y="67"/>
                  </a:lnTo>
                  <a:lnTo>
                    <a:pt x="130" y="59"/>
                  </a:lnTo>
                  <a:lnTo>
                    <a:pt x="139" y="54"/>
                  </a:lnTo>
                  <a:lnTo>
                    <a:pt x="149" y="48"/>
                  </a:lnTo>
                  <a:lnTo>
                    <a:pt x="159" y="44"/>
                  </a:lnTo>
                  <a:lnTo>
                    <a:pt x="170" y="40"/>
                  </a:lnTo>
                  <a:lnTo>
                    <a:pt x="181" y="37"/>
                  </a:lnTo>
                  <a:lnTo>
                    <a:pt x="193" y="35"/>
                  </a:lnTo>
                  <a:lnTo>
                    <a:pt x="205" y="35"/>
                  </a:lnTo>
                  <a:lnTo>
                    <a:pt x="205" y="35"/>
                  </a:lnTo>
                  <a:lnTo>
                    <a:pt x="205" y="35"/>
                  </a:lnTo>
                  <a:lnTo>
                    <a:pt x="205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234777">
                <a:alpha val="85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2" name="Freeform 26"/>
            <p:cNvSpPr/>
            <p:nvPr/>
          </p:nvSpPr>
          <p:spPr bwMode="auto">
            <a:xfrm>
              <a:off x="4077119" y="3975765"/>
              <a:ext cx="494881" cy="167621"/>
            </a:xfrm>
            <a:custGeom>
              <a:avLst/>
              <a:gdLst/>
              <a:ahLst/>
              <a:cxnLst>
                <a:cxn ang="0">
                  <a:pos x="124" y="3"/>
                </a:cxn>
                <a:cxn ang="0">
                  <a:pos x="124" y="3"/>
                </a:cxn>
                <a:cxn ang="0">
                  <a:pos x="79" y="3"/>
                </a:cxn>
                <a:cxn ang="0">
                  <a:pos x="79" y="3"/>
                </a:cxn>
                <a:cxn ang="0">
                  <a:pos x="7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8" y="2"/>
                </a:cxn>
                <a:cxn ang="0">
                  <a:pos x="0" y="2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42"/>
                </a:cxn>
                <a:cxn ang="0">
                  <a:pos x="124" y="42"/>
                </a:cxn>
                <a:cxn ang="0">
                  <a:pos x="124" y="3"/>
                </a:cxn>
              </a:cxnLst>
              <a:rect l="0" t="0" r="r" b="b"/>
              <a:pathLst>
                <a:path w="124" h="42">
                  <a:moveTo>
                    <a:pt x="124" y="3"/>
                  </a:moveTo>
                  <a:lnTo>
                    <a:pt x="124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2"/>
                  </a:lnTo>
                  <a:lnTo>
                    <a:pt x="0" y="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124" y="42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2A558E">
                <a:alpha val="65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4572000" y="3975765"/>
              <a:ext cx="498873" cy="167621"/>
            </a:xfrm>
            <a:custGeom>
              <a:avLst/>
              <a:gdLst/>
              <a:ahLst/>
              <a:cxnLst>
                <a:cxn ang="0">
                  <a:pos x="125" y="40"/>
                </a:cxn>
                <a:cxn ang="0">
                  <a:pos x="125" y="2"/>
                </a:cxn>
                <a:cxn ang="0">
                  <a:pos x="106" y="2"/>
                </a:cxn>
                <a:cxn ang="0">
                  <a:pos x="106" y="2"/>
                </a:cxn>
                <a:cxn ang="0">
                  <a:pos x="10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7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42"/>
                </a:cxn>
                <a:cxn ang="0">
                  <a:pos x="125" y="42"/>
                </a:cxn>
                <a:cxn ang="0">
                  <a:pos x="125" y="42"/>
                </a:cxn>
                <a:cxn ang="0">
                  <a:pos x="125" y="40"/>
                </a:cxn>
                <a:cxn ang="0">
                  <a:pos x="125" y="40"/>
                </a:cxn>
              </a:cxnLst>
              <a:rect l="0" t="0" r="r" b="b"/>
              <a:pathLst>
                <a:path w="125" h="42">
                  <a:moveTo>
                    <a:pt x="125" y="40"/>
                  </a:moveTo>
                  <a:lnTo>
                    <a:pt x="125" y="2"/>
                  </a:lnTo>
                  <a:lnTo>
                    <a:pt x="106" y="2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2"/>
                  </a:lnTo>
                  <a:lnTo>
                    <a:pt x="125" y="42"/>
                  </a:lnTo>
                  <a:lnTo>
                    <a:pt x="125" y="42"/>
                  </a:lnTo>
                  <a:lnTo>
                    <a:pt x="125" y="40"/>
                  </a:lnTo>
                  <a:lnTo>
                    <a:pt x="125" y="40"/>
                  </a:lnTo>
                  <a:close/>
                </a:path>
              </a:pathLst>
            </a:custGeom>
            <a:solidFill>
              <a:srgbClr val="234777">
                <a:alpha val="85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4572000" y="4143386"/>
              <a:ext cx="822141" cy="574701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3" y="35"/>
                </a:cxn>
                <a:cxn ang="0">
                  <a:pos x="24" y="37"/>
                </a:cxn>
                <a:cxn ang="0">
                  <a:pos x="36" y="40"/>
                </a:cxn>
                <a:cxn ang="0">
                  <a:pos x="46" y="43"/>
                </a:cxn>
                <a:cxn ang="0">
                  <a:pos x="57" y="48"/>
                </a:cxn>
                <a:cxn ang="0">
                  <a:pos x="67" y="54"/>
                </a:cxn>
                <a:cxn ang="0">
                  <a:pos x="75" y="59"/>
                </a:cxn>
                <a:cxn ang="0">
                  <a:pos x="84" y="67"/>
                </a:cxn>
                <a:cxn ang="0">
                  <a:pos x="92" y="75"/>
                </a:cxn>
                <a:cxn ang="0">
                  <a:pos x="99" y="82"/>
                </a:cxn>
                <a:cxn ang="0">
                  <a:pos x="105" y="92"/>
                </a:cxn>
                <a:cxn ang="0">
                  <a:pos x="109" y="101"/>
                </a:cxn>
                <a:cxn ang="0">
                  <a:pos x="114" y="111"/>
                </a:cxn>
                <a:cxn ang="0">
                  <a:pos x="117" y="122"/>
                </a:cxn>
                <a:cxn ang="0">
                  <a:pos x="119" y="133"/>
                </a:cxn>
                <a:cxn ang="0">
                  <a:pos x="120" y="144"/>
                </a:cxn>
                <a:cxn ang="0">
                  <a:pos x="126" y="144"/>
                </a:cxn>
                <a:cxn ang="0">
                  <a:pos x="206" y="144"/>
                </a:cxn>
                <a:cxn ang="0">
                  <a:pos x="206" y="144"/>
                </a:cxn>
                <a:cxn ang="0">
                  <a:pos x="199" y="133"/>
                </a:cxn>
                <a:cxn ang="0">
                  <a:pos x="181" y="102"/>
                </a:cxn>
                <a:cxn ang="0">
                  <a:pos x="154" y="56"/>
                </a:cxn>
                <a:cxn ang="0">
                  <a:pos x="140" y="29"/>
                </a:cxn>
                <a:cxn ang="0">
                  <a:pos x="125" y="0"/>
                </a:cxn>
                <a:cxn ang="0">
                  <a:pos x="125" y="0"/>
                </a:cxn>
              </a:cxnLst>
              <a:rect l="0" t="0" r="r" b="b"/>
              <a:pathLst>
                <a:path w="206" h="144">
                  <a:moveTo>
                    <a:pt x="125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3" y="35"/>
                  </a:lnTo>
                  <a:lnTo>
                    <a:pt x="24" y="37"/>
                  </a:lnTo>
                  <a:lnTo>
                    <a:pt x="36" y="40"/>
                  </a:lnTo>
                  <a:lnTo>
                    <a:pt x="46" y="43"/>
                  </a:lnTo>
                  <a:lnTo>
                    <a:pt x="57" y="48"/>
                  </a:lnTo>
                  <a:lnTo>
                    <a:pt x="67" y="54"/>
                  </a:lnTo>
                  <a:lnTo>
                    <a:pt x="75" y="59"/>
                  </a:lnTo>
                  <a:lnTo>
                    <a:pt x="84" y="67"/>
                  </a:lnTo>
                  <a:lnTo>
                    <a:pt x="92" y="75"/>
                  </a:lnTo>
                  <a:lnTo>
                    <a:pt x="99" y="82"/>
                  </a:lnTo>
                  <a:lnTo>
                    <a:pt x="105" y="92"/>
                  </a:lnTo>
                  <a:lnTo>
                    <a:pt x="109" y="101"/>
                  </a:lnTo>
                  <a:lnTo>
                    <a:pt x="114" y="111"/>
                  </a:lnTo>
                  <a:lnTo>
                    <a:pt x="117" y="122"/>
                  </a:lnTo>
                  <a:lnTo>
                    <a:pt x="119" y="133"/>
                  </a:lnTo>
                  <a:lnTo>
                    <a:pt x="120" y="144"/>
                  </a:lnTo>
                  <a:lnTo>
                    <a:pt x="126" y="144"/>
                  </a:lnTo>
                  <a:lnTo>
                    <a:pt x="206" y="144"/>
                  </a:lnTo>
                  <a:lnTo>
                    <a:pt x="206" y="144"/>
                  </a:lnTo>
                  <a:lnTo>
                    <a:pt x="199" y="133"/>
                  </a:lnTo>
                  <a:lnTo>
                    <a:pt x="181" y="102"/>
                  </a:lnTo>
                  <a:lnTo>
                    <a:pt x="154" y="56"/>
                  </a:lnTo>
                  <a:lnTo>
                    <a:pt x="140" y="29"/>
                  </a:lnTo>
                  <a:lnTo>
                    <a:pt x="125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2A558E">
                <a:alpha val="65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4572000" y="1202035"/>
              <a:ext cx="103765" cy="502863"/>
            </a:xfrm>
            <a:custGeom>
              <a:avLst/>
              <a:gdLst/>
              <a:ahLst/>
              <a:cxnLst>
                <a:cxn ang="0">
                  <a:pos x="26" y="98"/>
                </a:cxn>
                <a:cxn ang="0">
                  <a:pos x="26" y="98"/>
                </a:cxn>
                <a:cxn ang="0">
                  <a:pos x="26" y="95"/>
                </a:cxn>
                <a:cxn ang="0">
                  <a:pos x="25" y="93"/>
                </a:cxn>
                <a:cxn ang="0">
                  <a:pos x="23" y="92"/>
                </a:cxn>
                <a:cxn ang="0">
                  <a:pos x="21" y="91"/>
                </a:cxn>
                <a:cxn ang="0">
                  <a:pos x="21" y="91"/>
                </a:cxn>
                <a:cxn ang="0">
                  <a:pos x="22" y="88"/>
                </a:cxn>
                <a:cxn ang="0">
                  <a:pos x="22" y="83"/>
                </a:cxn>
                <a:cxn ang="0">
                  <a:pos x="22" y="83"/>
                </a:cxn>
                <a:cxn ang="0">
                  <a:pos x="22" y="80"/>
                </a:cxn>
                <a:cxn ang="0">
                  <a:pos x="19" y="78"/>
                </a:cxn>
                <a:cxn ang="0">
                  <a:pos x="17" y="77"/>
                </a:cxn>
                <a:cxn ang="0">
                  <a:pos x="14" y="76"/>
                </a:cxn>
                <a:cxn ang="0">
                  <a:pos x="12" y="76"/>
                </a:cxn>
                <a:cxn ang="0">
                  <a:pos x="12" y="76"/>
                </a:cxn>
                <a:cxn ang="0">
                  <a:pos x="12" y="73"/>
                </a:cxn>
                <a:cxn ang="0">
                  <a:pos x="12" y="73"/>
                </a:cxn>
                <a:cxn ang="0">
                  <a:pos x="12" y="72"/>
                </a:cxn>
                <a:cxn ang="0">
                  <a:pos x="11" y="70"/>
                </a:cxn>
                <a:cxn ang="0">
                  <a:pos x="9" y="69"/>
                </a:cxn>
                <a:cxn ang="0">
                  <a:pos x="6" y="69"/>
                </a:cxn>
                <a:cxn ang="0">
                  <a:pos x="4" y="69"/>
                </a:cxn>
                <a:cxn ang="0">
                  <a:pos x="4" y="37"/>
                </a:cxn>
                <a:cxn ang="0">
                  <a:pos x="4" y="37"/>
                </a:cxn>
                <a:cxn ang="0">
                  <a:pos x="3" y="35"/>
                </a:cxn>
                <a:cxn ang="0">
                  <a:pos x="2" y="34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26"/>
                </a:cxn>
                <a:cxn ang="0">
                  <a:pos x="19" y="126"/>
                </a:cxn>
                <a:cxn ang="0">
                  <a:pos x="19" y="126"/>
                </a:cxn>
                <a:cxn ang="0">
                  <a:pos x="21" y="124"/>
                </a:cxn>
                <a:cxn ang="0">
                  <a:pos x="22" y="120"/>
                </a:cxn>
                <a:cxn ang="0">
                  <a:pos x="24" y="111"/>
                </a:cxn>
                <a:cxn ang="0">
                  <a:pos x="26" y="98"/>
                </a:cxn>
                <a:cxn ang="0">
                  <a:pos x="26" y="98"/>
                </a:cxn>
              </a:cxnLst>
              <a:rect l="0" t="0" r="r" b="b"/>
              <a:pathLst>
                <a:path w="26" h="126">
                  <a:moveTo>
                    <a:pt x="26" y="98"/>
                  </a:moveTo>
                  <a:lnTo>
                    <a:pt x="26" y="98"/>
                  </a:lnTo>
                  <a:lnTo>
                    <a:pt x="26" y="95"/>
                  </a:lnTo>
                  <a:lnTo>
                    <a:pt x="25" y="93"/>
                  </a:lnTo>
                  <a:lnTo>
                    <a:pt x="23" y="92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22" y="88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7"/>
                  </a:lnTo>
                  <a:lnTo>
                    <a:pt x="14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12" y="72"/>
                  </a:lnTo>
                  <a:lnTo>
                    <a:pt x="11" y="70"/>
                  </a:lnTo>
                  <a:lnTo>
                    <a:pt x="9" y="69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3" y="35"/>
                  </a:lnTo>
                  <a:lnTo>
                    <a:pt x="2" y="34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26"/>
                  </a:lnTo>
                  <a:lnTo>
                    <a:pt x="19" y="126"/>
                  </a:lnTo>
                  <a:lnTo>
                    <a:pt x="19" y="126"/>
                  </a:lnTo>
                  <a:lnTo>
                    <a:pt x="21" y="124"/>
                  </a:lnTo>
                  <a:lnTo>
                    <a:pt x="22" y="120"/>
                  </a:lnTo>
                  <a:lnTo>
                    <a:pt x="24" y="111"/>
                  </a:lnTo>
                  <a:lnTo>
                    <a:pt x="26" y="98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4572000" y="1704898"/>
              <a:ext cx="223495" cy="1636301"/>
            </a:xfrm>
            <a:custGeom>
              <a:avLst/>
              <a:gdLst/>
              <a:ahLst/>
              <a:cxnLst>
                <a:cxn ang="0">
                  <a:pos x="56" y="410"/>
                </a:cxn>
                <a:cxn ang="0">
                  <a:pos x="56" y="410"/>
                </a:cxn>
                <a:cxn ang="0">
                  <a:pos x="46" y="346"/>
                </a:cxn>
                <a:cxn ang="0">
                  <a:pos x="39" y="297"/>
                </a:cxn>
                <a:cxn ang="0">
                  <a:pos x="33" y="243"/>
                </a:cxn>
                <a:cxn ang="0">
                  <a:pos x="26" y="183"/>
                </a:cxn>
                <a:cxn ang="0">
                  <a:pos x="22" y="122"/>
                </a:cxn>
                <a:cxn ang="0">
                  <a:pos x="18" y="59"/>
                </a:cxn>
                <a:cxn ang="0">
                  <a:pos x="17" y="3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410"/>
                </a:cxn>
                <a:cxn ang="0">
                  <a:pos x="56" y="410"/>
                </a:cxn>
              </a:cxnLst>
              <a:rect l="0" t="0" r="r" b="b"/>
              <a:pathLst>
                <a:path w="56" h="410">
                  <a:moveTo>
                    <a:pt x="56" y="410"/>
                  </a:moveTo>
                  <a:lnTo>
                    <a:pt x="56" y="410"/>
                  </a:lnTo>
                  <a:lnTo>
                    <a:pt x="46" y="346"/>
                  </a:lnTo>
                  <a:lnTo>
                    <a:pt x="39" y="297"/>
                  </a:lnTo>
                  <a:lnTo>
                    <a:pt x="33" y="243"/>
                  </a:lnTo>
                  <a:lnTo>
                    <a:pt x="26" y="183"/>
                  </a:lnTo>
                  <a:lnTo>
                    <a:pt x="22" y="122"/>
                  </a:lnTo>
                  <a:lnTo>
                    <a:pt x="18" y="59"/>
                  </a:lnTo>
                  <a:lnTo>
                    <a:pt x="17" y="3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10"/>
                  </a:lnTo>
                  <a:lnTo>
                    <a:pt x="56" y="410"/>
                  </a:lnTo>
                  <a:close/>
                </a:path>
              </a:pathLst>
            </a:custGeom>
            <a:solidFill>
              <a:srgbClr val="2A558E">
                <a:alpha val="70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7" name="Freeform 31"/>
            <p:cNvSpPr/>
            <p:nvPr/>
          </p:nvSpPr>
          <p:spPr bwMode="auto">
            <a:xfrm>
              <a:off x="4572000" y="3341199"/>
              <a:ext cx="279368" cy="83812"/>
            </a:xfrm>
            <a:custGeom>
              <a:avLst/>
              <a:gdLst/>
              <a:ahLst/>
              <a:cxnLst>
                <a:cxn ang="0">
                  <a:pos x="70" y="8"/>
                </a:cxn>
                <a:cxn ang="0">
                  <a:pos x="70" y="8"/>
                </a:cxn>
                <a:cxn ang="0">
                  <a:pos x="69" y="6"/>
                </a:cxn>
                <a:cxn ang="0">
                  <a:pos x="68" y="4"/>
                </a:cxn>
                <a:cxn ang="0">
                  <a:pos x="66" y="3"/>
                </a:cxn>
                <a:cxn ang="0">
                  <a:pos x="62" y="2"/>
                </a:cxn>
                <a:cxn ang="0">
                  <a:pos x="56" y="2"/>
                </a:cxn>
                <a:cxn ang="0">
                  <a:pos x="56" y="2"/>
                </a:cxn>
                <a:cxn ang="0">
                  <a:pos x="56" y="0"/>
                </a:cxn>
                <a:cxn ang="0">
                  <a:pos x="0" y="0"/>
                </a:cxn>
                <a:cxn ang="0">
                  <a:pos x="0" y="21"/>
                </a:cxn>
                <a:cxn ang="0">
                  <a:pos x="63" y="21"/>
                </a:cxn>
                <a:cxn ang="0">
                  <a:pos x="63" y="21"/>
                </a:cxn>
                <a:cxn ang="0">
                  <a:pos x="67" y="18"/>
                </a:cxn>
                <a:cxn ang="0">
                  <a:pos x="68" y="14"/>
                </a:cxn>
                <a:cxn ang="0">
                  <a:pos x="70" y="8"/>
                </a:cxn>
                <a:cxn ang="0">
                  <a:pos x="70" y="8"/>
                </a:cxn>
              </a:cxnLst>
              <a:rect l="0" t="0" r="r" b="b"/>
              <a:pathLst>
                <a:path w="70" h="21">
                  <a:moveTo>
                    <a:pt x="70" y="8"/>
                  </a:moveTo>
                  <a:lnTo>
                    <a:pt x="70" y="8"/>
                  </a:lnTo>
                  <a:lnTo>
                    <a:pt x="69" y="6"/>
                  </a:lnTo>
                  <a:lnTo>
                    <a:pt x="68" y="4"/>
                  </a:lnTo>
                  <a:lnTo>
                    <a:pt x="66" y="3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63" y="21"/>
                  </a:lnTo>
                  <a:lnTo>
                    <a:pt x="63" y="21"/>
                  </a:lnTo>
                  <a:lnTo>
                    <a:pt x="67" y="18"/>
                  </a:lnTo>
                  <a:lnTo>
                    <a:pt x="68" y="14"/>
                  </a:lnTo>
                  <a:lnTo>
                    <a:pt x="7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2A558E">
                <a:alpha val="90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sp>
          <p:nvSpPr>
            <p:cNvPr id="28" name="Freeform 32"/>
            <p:cNvSpPr/>
            <p:nvPr/>
          </p:nvSpPr>
          <p:spPr bwMode="auto">
            <a:xfrm>
              <a:off x="4572000" y="3425010"/>
              <a:ext cx="423043" cy="550755"/>
            </a:xfrm>
            <a:custGeom>
              <a:avLst/>
              <a:gdLst/>
              <a:ahLst/>
              <a:cxnLst>
                <a:cxn ang="0">
                  <a:pos x="59" y="1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1" y="44"/>
                </a:cxn>
                <a:cxn ang="0">
                  <a:pos x="25" y="44"/>
                </a:cxn>
                <a:cxn ang="0">
                  <a:pos x="25" y="44"/>
                </a:cxn>
                <a:cxn ang="0">
                  <a:pos x="33" y="84"/>
                </a:cxn>
                <a:cxn ang="0">
                  <a:pos x="39" y="114"/>
                </a:cxn>
                <a:cxn ang="0">
                  <a:pos x="46" y="138"/>
                </a:cxn>
                <a:cxn ang="0">
                  <a:pos x="106" y="138"/>
                </a:cxn>
                <a:cxn ang="0">
                  <a:pos x="106" y="138"/>
                </a:cxn>
                <a:cxn ang="0">
                  <a:pos x="91" y="103"/>
                </a:cxn>
                <a:cxn ang="0">
                  <a:pos x="78" y="68"/>
                </a:cxn>
                <a:cxn ang="0">
                  <a:pos x="67" y="34"/>
                </a:cxn>
                <a:cxn ang="0">
                  <a:pos x="62" y="18"/>
                </a:cxn>
                <a:cxn ang="0">
                  <a:pos x="59" y="1"/>
                </a:cxn>
                <a:cxn ang="0">
                  <a:pos x="59" y="1"/>
                </a:cxn>
              </a:cxnLst>
              <a:rect l="0" t="0" r="r" b="b"/>
              <a:pathLst>
                <a:path w="106" h="138">
                  <a:moveTo>
                    <a:pt x="59" y="1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33" y="84"/>
                  </a:lnTo>
                  <a:lnTo>
                    <a:pt x="39" y="114"/>
                  </a:lnTo>
                  <a:lnTo>
                    <a:pt x="46" y="138"/>
                  </a:lnTo>
                  <a:lnTo>
                    <a:pt x="106" y="138"/>
                  </a:lnTo>
                  <a:lnTo>
                    <a:pt x="106" y="138"/>
                  </a:lnTo>
                  <a:lnTo>
                    <a:pt x="91" y="103"/>
                  </a:lnTo>
                  <a:lnTo>
                    <a:pt x="78" y="68"/>
                  </a:lnTo>
                  <a:lnTo>
                    <a:pt x="67" y="34"/>
                  </a:lnTo>
                  <a:lnTo>
                    <a:pt x="62" y="18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</p:grpSp>
      <p:grpSp>
        <p:nvGrpSpPr>
          <p:cNvPr id="11" name="Group 86"/>
          <p:cNvGrpSpPr/>
          <p:nvPr/>
        </p:nvGrpSpPr>
        <p:grpSpPr>
          <a:xfrm>
            <a:off x="3488918" y="5786351"/>
            <a:ext cx="3096252" cy="400109"/>
            <a:chOff x="3071802" y="4332882"/>
            <a:chExt cx="2255886" cy="291514"/>
          </a:xfrm>
        </p:grpSpPr>
        <p:cxnSp>
          <p:nvCxnSpPr>
            <p:cNvPr id="15" name="Straight Connector 28"/>
            <p:cNvCxnSpPr/>
            <p:nvPr/>
          </p:nvCxnSpPr>
          <p:spPr>
            <a:xfrm>
              <a:off x="3071802" y="4500576"/>
              <a:ext cx="785818" cy="1588"/>
            </a:xfrm>
            <a:prstGeom prst="line">
              <a:avLst/>
            </a:prstGeom>
            <a:ln w="12700">
              <a:solidFill>
                <a:srgbClr val="234777">
                  <a:alpha val="70000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65"/>
            <p:cNvSpPr/>
            <p:nvPr/>
          </p:nvSpPr>
          <p:spPr>
            <a:xfrm>
              <a:off x="4071934" y="4332882"/>
              <a:ext cx="1255754" cy="291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latin typeface="锐字云字库细黑体1.0" panose="02010604000000000000" pitchFamily="2" charset="-122"/>
                  <a:ea typeface="锐字云字库细黑体1.0" panose="02010604000000000000" pitchFamily="2" charset="-122"/>
                  <a:cs typeface="Open Sans" pitchFamily="34" charset="0"/>
                </a:rPr>
                <a:t>点击输入标题</a:t>
              </a:r>
              <a:endParaRPr lang="en-US" sz="20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  <a:cs typeface="Open Sans" pitchFamily="34" charset="0"/>
              </a:endParaRPr>
            </a:p>
          </p:txBody>
        </p:sp>
      </p:grpSp>
      <p:grpSp>
        <p:nvGrpSpPr>
          <p:cNvPr id="12" name="Group 85"/>
          <p:cNvGrpSpPr/>
          <p:nvPr/>
        </p:nvGrpSpPr>
        <p:grpSpPr>
          <a:xfrm>
            <a:off x="2998667" y="4424159"/>
            <a:ext cx="3586502" cy="400109"/>
            <a:chOff x="2714612" y="3340408"/>
            <a:chExt cx="2613075" cy="291514"/>
          </a:xfrm>
        </p:grpSpPr>
        <p:sp>
          <p:nvSpPr>
            <p:cNvPr id="13" name="Rectangle 64"/>
            <p:cNvSpPr/>
            <p:nvPr/>
          </p:nvSpPr>
          <p:spPr>
            <a:xfrm>
              <a:off x="4071934" y="3340408"/>
              <a:ext cx="1255753" cy="29151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latin typeface="锐字云字库细黑体1.0" panose="02010604000000000000" pitchFamily="2" charset="-122"/>
                  <a:ea typeface="锐字云字库细黑体1.0" panose="02010604000000000000" pitchFamily="2" charset="-122"/>
                  <a:cs typeface="Open Sans" pitchFamily="34" charset="0"/>
                </a:rPr>
                <a:t>点击输入标题</a:t>
              </a:r>
              <a:endParaRPr lang="en-US" sz="20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  <a:cs typeface="Open Sans" pitchFamily="34" charset="0"/>
              </a:endParaRPr>
            </a:p>
          </p:txBody>
        </p:sp>
        <p:cxnSp>
          <p:nvCxnSpPr>
            <p:cNvPr id="14" name="Straight Connector 79"/>
            <p:cNvCxnSpPr/>
            <p:nvPr/>
          </p:nvCxnSpPr>
          <p:spPr>
            <a:xfrm>
              <a:off x="2714612" y="3500444"/>
              <a:ext cx="1143008" cy="2011"/>
            </a:xfrm>
            <a:prstGeom prst="line">
              <a:avLst/>
            </a:prstGeom>
            <a:ln w="12700">
              <a:solidFill>
                <a:srgbClr val="234777">
                  <a:alpha val="70000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32"/>
          <p:cNvSpPr/>
          <p:nvPr/>
        </p:nvSpPr>
        <p:spPr>
          <a:xfrm>
            <a:off x="7164394" y="1580958"/>
            <a:ext cx="441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点击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164394" y="4208714"/>
            <a:ext cx="441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点击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164394" y="5505159"/>
            <a:ext cx="441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点击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164394" y="2772026"/>
            <a:ext cx="441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点击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1171" y="278071"/>
            <a:ext cx="4577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工 作 评 价 </a:t>
            </a:r>
            <a:r>
              <a:rPr lang="en-US" altLang="zh-CN" sz="24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/</a:t>
            </a:r>
            <a:r>
              <a:rPr lang="en-US" altLang="zh-CN" sz="20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Job Evaluation</a:t>
            </a:r>
            <a:endParaRPr lang="zh-CN" altLang="en-US" sz="20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063" y="2071468"/>
            <a:ext cx="5254281" cy="350285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2729132"/>
            <a:ext cx="3477063" cy="2250831"/>
          </a:xfrm>
          <a:prstGeom prst="rect">
            <a:avLst/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733696" y="2729132"/>
            <a:ext cx="3458304" cy="2250831"/>
          </a:xfrm>
          <a:prstGeom prst="rect">
            <a:avLst/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45696" y="3337000"/>
            <a:ext cx="1709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点击此处更换文本编辑文字，</a:t>
            </a:r>
            <a:r>
              <a:rPr lang="zh-CN" altLang="en-US" sz="1600" dirty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本编辑文字。</a:t>
            </a:r>
            <a:endParaRPr lang="zh-CN" altLang="en-US" sz="1600" dirty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55835" y="3333484"/>
            <a:ext cx="1709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点击此处更换文本编辑文字，</a:t>
            </a:r>
            <a:r>
              <a:rPr lang="zh-CN" altLang="en-US" sz="1600" dirty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本编辑文字。</a:t>
            </a:r>
            <a:endParaRPr lang="zh-CN" altLang="en-US" sz="1600" dirty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5461" y="2888065"/>
            <a:ext cx="2569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输入你</a:t>
            </a:r>
            <a:r>
              <a:rPr lang="zh-CN" altLang="en-US" sz="2000" b="1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的文本</a:t>
            </a:r>
            <a:endParaRPr lang="zh-CN" altLang="en-US" sz="2000" b="1" dirty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025600" y="2887525"/>
            <a:ext cx="2569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输入你</a:t>
            </a:r>
            <a:r>
              <a:rPr lang="zh-CN" altLang="en-US" sz="2000" b="1" dirty="0" smtClean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的文本</a:t>
            </a:r>
            <a:endParaRPr lang="zh-CN" altLang="en-US" sz="2000" b="1" dirty="0">
              <a:solidFill>
                <a:schemeClr val="bg1"/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982720"/>
            <a:ext cx="12192000" cy="287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177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022282" y="5939873"/>
            <a:ext cx="616775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 smtClean="0">
                <a:solidFill>
                  <a:schemeClr val="accent1">
                    <a:lumMod val="50000"/>
                  </a:schemeClr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ADD YOUR TITLE HERE.ADD YOUR TITLE HERE.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8" name="文本框 38"/>
          <p:cNvSpPr txBox="1"/>
          <p:nvPr/>
        </p:nvSpPr>
        <p:spPr>
          <a:xfrm>
            <a:off x="4194989" y="4498526"/>
            <a:ext cx="3802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自 我 评 价</a:t>
            </a:r>
            <a:endParaRPr lang="en-US" altLang="zh-CN" sz="48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  <a:p>
            <a:pPr algn="ctr"/>
            <a:r>
              <a:rPr lang="en-US" altLang="zh-CN" sz="2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Self-evaluation</a:t>
            </a:r>
            <a:endParaRPr lang="zh-CN" altLang="en-US" sz="24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86199" y="1336040"/>
            <a:ext cx="4439920" cy="441960"/>
          </a:xfrm>
          <a:prstGeom prst="rect">
            <a:avLst/>
          </a:prstGeom>
          <a:solidFill>
            <a:srgbClr val="2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pc="300" dirty="0" smtClean="0">
                <a:latin typeface="Agency FB" panose="020B0503020202020204" pitchFamily="34" charset="0"/>
              </a:rPr>
              <a:t>PART TWO</a:t>
            </a:r>
            <a:endParaRPr lang="zh-CN" altLang="en-US" spc="300" dirty="0">
              <a:latin typeface="Agency FB" panose="020B0503020202020204" pitchFamily="34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5290820" y="2207247"/>
            <a:ext cx="1610360" cy="1610360"/>
          </a:xfrm>
          <a:custGeom>
            <a:avLst/>
            <a:gdLst>
              <a:gd name="connsiteX0" fmla="*/ 805180 w 1610360"/>
              <a:gd name="connsiteY0" fmla="*/ 0 h 1610360"/>
              <a:gd name="connsiteX1" fmla="*/ 1610360 w 1610360"/>
              <a:gd name="connsiteY1" fmla="*/ 805180 h 1610360"/>
              <a:gd name="connsiteX2" fmla="*/ 805180 w 1610360"/>
              <a:gd name="connsiteY2" fmla="*/ 1610360 h 1610360"/>
              <a:gd name="connsiteX3" fmla="*/ 0 w 1610360"/>
              <a:gd name="connsiteY3" fmla="*/ 805180 h 1610360"/>
              <a:gd name="connsiteX4" fmla="*/ 805180 w 1610360"/>
              <a:gd name="connsiteY4" fmla="*/ 0 h 161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360" h="1610360">
                <a:moveTo>
                  <a:pt x="805180" y="0"/>
                </a:moveTo>
                <a:cubicBezTo>
                  <a:pt x="1249869" y="0"/>
                  <a:pt x="1610360" y="360491"/>
                  <a:pt x="1610360" y="805180"/>
                </a:cubicBezTo>
                <a:cubicBezTo>
                  <a:pt x="1610360" y="1249869"/>
                  <a:pt x="1249869" y="1610360"/>
                  <a:pt x="805180" y="1610360"/>
                </a:cubicBezTo>
                <a:cubicBezTo>
                  <a:pt x="360491" y="1610360"/>
                  <a:pt x="0" y="1249869"/>
                  <a:pt x="0" y="805180"/>
                </a:cubicBezTo>
                <a:cubicBezTo>
                  <a:pt x="0" y="360491"/>
                  <a:pt x="360491" y="0"/>
                  <a:pt x="805180" y="0"/>
                </a:cubicBezTo>
                <a:close/>
              </a:path>
            </a:pathLst>
          </a:custGeom>
          <a:solidFill>
            <a:srgbClr val="CBCBC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latin typeface="Agency FB" panose="020B0503020202020204" pitchFamily="34" charset="0"/>
              </a:rPr>
              <a:t>02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1171" y="278071"/>
            <a:ext cx="4577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自 我 评 价 </a:t>
            </a:r>
            <a:r>
              <a:rPr lang="en-US" altLang="zh-CN" sz="24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/</a:t>
            </a:r>
            <a:r>
              <a:rPr lang="en-US" altLang="zh-CN" sz="20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Self-evaluation</a:t>
            </a:r>
            <a:endParaRPr lang="zh-CN" altLang="en-US" sz="20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931" y="177587"/>
            <a:ext cx="172720" cy="667712"/>
            <a:chOff x="424931" y="177587"/>
            <a:chExt cx="172720" cy="667712"/>
          </a:xfrm>
        </p:grpSpPr>
        <p:sp>
          <p:nvSpPr>
            <p:cNvPr id="3" name="圆角矩形 2"/>
            <p:cNvSpPr/>
            <p:nvPr/>
          </p:nvSpPr>
          <p:spPr>
            <a:xfrm>
              <a:off x="424931" y="422543"/>
              <a:ext cx="172720" cy="172720"/>
            </a:xfrm>
            <a:prstGeom prst="roundRect">
              <a:avLst/>
            </a:prstGeom>
            <a:solidFill>
              <a:srgbClr val="234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4931" y="177587"/>
              <a:ext cx="172720" cy="172720"/>
            </a:xfrm>
            <a:prstGeom prst="roundRect">
              <a:avLst/>
            </a:prstGeom>
            <a:solidFill>
              <a:srgbClr val="CB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24931" y="672579"/>
              <a:ext cx="172720" cy="172720"/>
            </a:xfrm>
            <a:prstGeom prst="roundRect">
              <a:avLst/>
            </a:prstGeom>
            <a:solidFill>
              <a:srgbClr val="091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Group 85"/>
          <p:cNvGrpSpPr/>
          <p:nvPr/>
        </p:nvGrpSpPr>
        <p:grpSpPr>
          <a:xfrm>
            <a:off x="7006370" y="1845302"/>
            <a:ext cx="1211372" cy="1683590"/>
            <a:chOff x="5214942" y="1428742"/>
            <a:chExt cx="883120" cy="1227378"/>
          </a:xfrm>
          <a:solidFill>
            <a:srgbClr val="2A558E"/>
          </a:solidFill>
        </p:grpSpPr>
        <p:cxnSp>
          <p:nvCxnSpPr>
            <p:cNvPr id="28" name="Straight Connector 31"/>
            <p:cNvCxnSpPr/>
            <p:nvPr/>
          </p:nvCxnSpPr>
          <p:spPr>
            <a:xfrm>
              <a:off x="5643570" y="2290724"/>
              <a:ext cx="0" cy="365396"/>
            </a:xfrm>
            <a:prstGeom prst="line">
              <a:avLst/>
            </a:prstGeom>
            <a:grpFill/>
            <a:ln w="12700">
              <a:solidFill>
                <a:srgbClr val="234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32"/>
            <p:cNvSpPr/>
            <p:nvPr/>
          </p:nvSpPr>
          <p:spPr>
            <a:xfrm>
              <a:off x="5214942" y="1428742"/>
              <a:ext cx="883120" cy="88312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grpSp>
          <p:nvGrpSpPr>
            <p:cNvPr id="30" name="Group 83"/>
            <p:cNvGrpSpPr/>
            <p:nvPr/>
          </p:nvGrpSpPr>
          <p:grpSpPr>
            <a:xfrm>
              <a:off x="5461828" y="1684189"/>
              <a:ext cx="366050" cy="366676"/>
              <a:chOff x="6853177" y="4545107"/>
              <a:chExt cx="366050" cy="366676"/>
            </a:xfrm>
            <a:grpFill/>
          </p:grpSpPr>
          <p:sp>
            <p:nvSpPr>
              <p:cNvPr id="31" name="AutoShape 18"/>
              <p:cNvSpPr/>
              <p:nvPr/>
            </p:nvSpPr>
            <p:spPr bwMode="auto">
              <a:xfrm>
                <a:off x="6853177" y="4545107"/>
                <a:ext cx="366050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solidFill>
                <a:schemeClr val="bg1"/>
              </a:solidFill>
              <a:ln w="12700" cap="flat" cmpd="sng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32" name="AutoShape 19"/>
              <p:cNvSpPr/>
              <p:nvPr/>
            </p:nvSpPr>
            <p:spPr bwMode="auto">
              <a:xfrm>
                <a:off x="6933270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33" name="AutoShape 20"/>
              <p:cNvSpPr/>
              <p:nvPr/>
            </p:nvSpPr>
            <p:spPr bwMode="auto">
              <a:xfrm>
                <a:off x="6933270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34" name="AutoShape 21"/>
              <p:cNvSpPr/>
              <p:nvPr/>
            </p:nvSpPr>
            <p:spPr bwMode="auto">
              <a:xfrm>
                <a:off x="6933270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35" name="AutoShape 22"/>
              <p:cNvSpPr/>
              <p:nvPr/>
            </p:nvSpPr>
            <p:spPr bwMode="auto">
              <a:xfrm>
                <a:off x="7013363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36" name="AutoShape 23"/>
              <p:cNvSpPr/>
              <p:nvPr/>
            </p:nvSpPr>
            <p:spPr bwMode="auto">
              <a:xfrm>
                <a:off x="7013363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37" name="AutoShape 24"/>
              <p:cNvSpPr/>
              <p:nvPr/>
            </p:nvSpPr>
            <p:spPr bwMode="auto">
              <a:xfrm>
                <a:off x="7013363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38" name="AutoShape 25"/>
              <p:cNvSpPr/>
              <p:nvPr/>
            </p:nvSpPr>
            <p:spPr bwMode="auto">
              <a:xfrm>
                <a:off x="7093457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39" name="AutoShape 26"/>
              <p:cNvSpPr/>
              <p:nvPr/>
            </p:nvSpPr>
            <p:spPr bwMode="auto">
              <a:xfrm>
                <a:off x="7093457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40" name="AutoShape 27"/>
              <p:cNvSpPr/>
              <p:nvPr/>
            </p:nvSpPr>
            <p:spPr bwMode="auto">
              <a:xfrm>
                <a:off x="7093457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</p:grpSp>
      </p:grpSp>
      <p:grpSp>
        <p:nvGrpSpPr>
          <p:cNvPr id="9" name="Group 86"/>
          <p:cNvGrpSpPr/>
          <p:nvPr/>
        </p:nvGrpSpPr>
        <p:grpSpPr>
          <a:xfrm>
            <a:off x="9946107" y="1845302"/>
            <a:ext cx="1211372" cy="1683590"/>
            <a:chOff x="7358082" y="1428742"/>
            <a:chExt cx="883120" cy="1227378"/>
          </a:xfrm>
          <a:solidFill>
            <a:srgbClr val="2A558E"/>
          </a:solidFill>
        </p:grpSpPr>
        <p:cxnSp>
          <p:nvCxnSpPr>
            <p:cNvPr id="23" name="Straight Connector 43"/>
            <p:cNvCxnSpPr/>
            <p:nvPr/>
          </p:nvCxnSpPr>
          <p:spPr>
            <a:xfrm>
              <a:off x="7786710" y="2290724"/>
              <a:ext cx="0" cy="365396"/>
            </a:xfrm>
            <a:prstGeom prst="line">
              <a:avLst/>
            </a:prstGeom>
            <a:grpFill/>
            <a:ln w="12700">
              <a:solidFill>
                <a:srgbClr val="234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44"/>
            <p:cNvSpPr/>
            <p:nvPr/>
          </p:nvSpPr>
          <p:spPr>
            <a:xfrm>
              <a:off x="7358082" y="1428742"/>
              <a:ext cx="883120" cy="88312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grpSp>
          <p:nvGrpSpPr>
            <p:cNvPr id="25" name="Group 82"/>
            <p:cNvGrpSpPr/>
            <p:nvPr/>
          </p:nvGrpSpPr>
          <p:grpSpPr>
            <a:xfrm>
              <a:off x="7621730" y="1714494"/>
              <a:ext cx="366051" cy="320373"/>
              <a:chOff x="3143240" y="4572014"/>
              <a:chExt cx="366051" cy="320373"/>
            </a:xfrm>
            <a:grpFill/>
          </p:grpSpPr>
          <p:sp>
            <p:nvSpPr>
              <p:cNvPr id="26" name="AutoShape 103"/>
              <p:cNvSpPr/>
              <p:nvPr/>
            </p:nvSpPr>
            <p:spPr bwMode="auto">
              <a:xfrm>
                <a:off x="3200807" y="4628955"/>
                <a:ext cx="131403" cy="8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60" y="0"/>
                    </a:moveTo>
                    <a:cubicBezTo>
                      <a:pt x="9461" y="0"/>
                      <a:pt x="0" y="9233"/>
                      <a:pt x="0" y="20160"/>
                    </a:cubicBezTo>
                    <a:cubicBezTo>
                      <a:pt x="0" y="20954"/>
                      <a:pt x="420" y="21600"/>
                      <a:pt x="939" y="21600"/>
                    </a:cubicBezTo>
                    <a:cubicBezTo>
                      <a:pt x="1457" y="21600"/>
                      <a:pt x="1878" y="20954"/>
                      <a:pt x="1878" y="20160"/>
                    </a:cubicBezTo>
                    <a:cubicBezTo>
                      <a:pt x="1878" y="10956"/>
                      <a:pt x="10655" y="2880"/>
                      <a:pt x="20660" y="2880"/>
                    </a:cubicBezTo>
                    <a:cubicBezTo>
                      <a:pt x="21179" y="2880"/>
                      <a:pt x="21600" y="2234"/>
                      <a:pt x="21600" y="1440"/>
                    </a:cubicBezTo>
                    <a:cubicBezTo>
                      <a:pt x="21600" y="645"/>
                      <a:pt x="21179" y="0"/>
                      <a:pt x="20660" y="0"/>
                    </a:cubicBezTo>
                  </a:path>
                </a:pathLst>
              </a:custGeom>
              <a:solidFill>
                <a:schemeClr val="bg1"/>
              </a:solidFill>
              <a:ln w="12700" cap="flat" cmpd="sng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27" name="AutoShape 104"/>
              <p:cNvSpPr/>
              <p:nvPr/>
            </p:nvSpPr>
            <p:spPr bwMode="auto">
              <a:xfrm>
                <a:off x="3143240" y="4572014"/>
                <a:ext cx="366051" cy="32037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6971"/>
                    </a:moveTo>
                    <a:cubicBezTo>
                      <a:pt x="10181" y="16971"/>
                      <a:pt x="9546" y="16918"/>
                      <a:pt x="8912" y="16811"/>
                    </a:cubicBezTo>
                    <a:cubicBezTo>
                      <a:pt x="8847" y="16800"/>
                      <a:pt x="8781" y="16794"/>
                      <a:pt x="8716" y="16794"/>
                    </a:cubicBezTo>
                    <a:cubicBezTo>
                      <a:pt x="8315" y="16794"/>
                      <a:pt x="7931" y="16999"/>
                      <a:pt x="7673" y="17359"/>
                    </a:cubicBezTo>
                    <a:cubicBezTo>
                      <a:pt x="7384" y="17761"/>
                      <a:pt x="6563" y="18657"/>
                      <a:pt x="5591" y="19318"/>
                    </a:cubicBezTo>
                    <a:cubicBezTo>
                      <a:pt x="5854" y="18628"/>
                      <a:pt x="6060" y="17853"/>
                      <a:pt x="6074" y="17056"/>
                    </a:cubicBezTo>
                    <a:cubicBezTo>
                      <a:pt x="6078" y="17006"/>
                      <a:pt x="6080" y="16956"/>
                      <a:pt x="6080" y="16914"/>
                    </a:cubicBezTo>
                    <a:cubicBezTo>
                      <a:pt x="6080" y="16334"/>
                      <a:pt x="5796" y="15803"/>
                      <a:pt x="5344" y="15540"/>
                    </a:cubicBezTo>
                    <a:cubicBezTo>
                      <a:pt x="2843" y="14080"/>
                      <a:pt x="1349" y="11731"/>
                      <a:pt x="1349" y="9257"/>
                    </a:cubicBezTo>
                    <a:cubicBezTo>
                      <a:pt x="1349" y="5003"/>
                      <a:pt x="5588" y="1542"/>
                      <a:pt x="10800" y="1542"/>
                    </a:cubicBezTo>
                    <a:cubicBezTo>
                      <a:pt x="16011" y="1542"/>
                      <a:pt x="20249" y="5003"/>
                      <a:pt x="20249" y="9257"/>
                    </a:cubicBezTo>
                    <a:cubicBezTo>
                      <a:pt x="20249" y="13510"/>
                      <a:pt x="16011" y="16971"/>
                      <a:pt x="10800" y="16971"/>
                    </a:cubicBezTo>
                    <a:moveTo>
                      <a:pt x="10800" y="0"/>
                    </a:moveTo>
                    <a:cubicBezTo>
                      <a:pt x="4835" y="0"/>
                      <a:pt x="0" y="4144"/>
                      <a:pt x="0" y="9257"/>
                    </a:cubicBezTo>
                    <a:cubicBezTo>
                      <a:pt x="0" y="12440"/>
                      <a:pt x="1875" y="15248"/>
                      <a:pt x="4730" y="16914"/>
                    </a:cubicBezTo>
                    <a:cubicBezTo>
                      <a:pt x="4730" y="16935"/>
                      <a:pt x="4724" y="16949"/>
                      <a:pt x="4724" y="16971"/>
                    </a:cubicBezTo>
                    <a:cubicBezTo>
                      <a:pt x="4724" y="18354"/>
                      <a:pt x="3821" y="19843"/>
                      <a:pt x="3423" y="20625"/>
                    </a:cubicBezTo>
                    <a:lnTo>
                      <a:pt x="3425" y="20625"/>
                    </a:lnTo>
                    <a:cubicBezTo>
                      <a:pt x="3393" y="20709"/>
                      <a:pt x="3374" y="20802"/>
                      <a:pt x="3374" y="20900"/>
                    </a:cubicBezTo>
                    <a:cubicBezTo>
                      <a:pt x="3374" y="21287"/>
                      <a:pt x="3648" y="21600"/>
                      <a:pt x="3986" y="21600"/>
                    </a:cubicBezTo>
                    <a:cubicBezTo>
                      <a:pt x="4049" y="21600"/>
                      <a:pt x="4161" y="21580"/>
                      <a:pt x="4158" y="21590"/>
                    </a:cubicBezTo>
                    <a:cubicBezTo>
                      <a:pt x="6268" y="21195"/>
                      <a:pt x="8255" y="18979"/>
                      <a:pt x="8716" y="18338"/>
                    </a:cubicBezTo>
                    <a:cubicBezTo>
                      <a:pt x="9391" y="18451"/>
                      <a:pt x="10086" y="18514"/>
                      <a:pt x="10800" y="18514"/>
                    </a:cubicBezTo>
                    <a:cubicBezTo>
                      <a:pt x="16764" y="18514"/>
                      <a:pt x="21600" y="14369"/>
                      <a:pt x="21600" y="9257"/>
                    </a:cubicBezTo>
                    <a:cubicBezTo>
                      <a:pt x="21600" y="414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 w="12700" cap="flat" cmpd="sng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</p:grpSp>
      </p:grpSp>
      <p:grpSp>
        <p:nvGrpSpPr>
          <p:cNvPr id="10" name="Group 47"/>
          <p:cNvGrpSpPr/>
          <p:nvPr/>
        </p:nvGrpSpPr>
        <p:grpSpPr>
          <a:xfrm>
            <a:off x="3968642" y="1845302"/>
            <a:ext cx="1211372" cy="1683590"/>
            <a:chOff x="3000364" y="1428742"/>
            <a:chExt cx="883120" cy="1227378"/>
          </a:xfrm>
          <a:solidFill>
            <a:srgbClr val="2A558E"/>
          </a:solidFill>
        </p:grpSpPr>
        <p:cxnSp>
          <p:nvCxnSpPr>
            <p:cNvPr id="17" name="Straight Connector 19"/>
            <p:cNvCxnSpPr/>
            <p:nvPr/>
          </p:nvCxnSpPr>
          <p:spPr>
            <a:xfrm>
              <a:off x="3428992" y="2290724"/>
              <a:ext cx="0" cy="365396"/>
            </a:xfrm>
            <a:prstGeom prst="line">
              <a:avLst/>
            </a:prstGeom>
            <a:grpFill/>
            <a:ln w="12700">
              <a:solidFill>
                <a:srgbClr val="234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/>
            <p:cNvSpPr/>
            <p:nvPr/>
          </p:nvSpPr>
          <p:spPr>
            <a:xfrm>
              <a:off x="3000364" y="1428742"/>
              <a:ext cx="883120" cy="88312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grpSp>
          <p:nvGrpSpPr>
            <p:cNvPr id="19" name="Group 81"/>
            <p:cNvGrpSpPr/>
            <p:nvPr/>
          </p:nvGrpSpPr>
          <p:grpSpPr>
            <a:xfrm>
              <a:off x="3251393" y="1753373"/>
              <a:ext cx="365425" cy="229016"/>
              <a:chOff x="2411138" y="4617692"/>
              <a:chExt cx="365425" cy="229016"/>
            </a:xfrm>
            <a:grpFill/>
          </p:grpSpPr>
          <p:sp>
            <p:nvSpPr>
              <p:cNvPr id="20" name="AutoShape 105"/>
              <p:cNvSpPr/>
              <p:nvPr/>
            </p:nvSpPr>
            <p:spPr bwMode="auto">
              <a:xfrm>
                <a:off x="2411138" y="4617692"/>
                <a:ext cx="365425" cy="22901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9438"/>
                    </a:moveTo>
                    <a:cubicBezTo>
                      <a:pt x="7005" y="19438"/>
                      <a:pt x="3289" y="15988"/>
                      <a:pt x="1437" y="10797"/>
                    </a:cubicBezTo>
                    <a:cubicBezTo>
                      <a:pt x="3298" y="5598"/>
                      <a:pt x="7009" y="2161"/>
                      <a:pt x="10800" y="2161"/>
                    </a:cubicBezTo>
                    <a:cubicBezTo>
                      <a:pt x="14595" y="2161"/>
                      <a:pt x="18310" y="5611"/>
                      <a:pt x="20162" y="10802"/>
                    </a:cubicBezTo>
                    <a:cubicBezTo>
                      <a:pt x="18301" y="16000"/>
                      <a:pt x="14590" y="19438"/>
                      <a:pt x="10800" y="19438"/>
                    </a:cubicBezTo>
                    <a:moveTo>
                      <a:pt x="21576" y="10561"/>
                    </a:moveTo>
                    <a:cubicBezTo>
                      <a:pt x="21569" y="10516"/>
                      <a:pt x="21573" y="10467"/>
                      <a:pt x="21562" y="10423"/>
                    </a:cubicBezTo>
                    <a:cubicBezTo>
                      <a:pt x="21558" y="10406"/>
                      <a:pt x="21548" y="10395"/>
                      <a:pt x="21544" y="10378"/>
                    </a:cubicBezTo>
                    <a:cubicBezTo>
                      <a:pt x="21537" y="10352"/>
                      <a:pt x="21539" y="10322"/>
                      <a:pt x="21530" y="10297"/>
                    </a:cubicBezTo>
                    <a:cubicBezTo>
                      <a:pt x="19569" y="4298"/>
                      <a:pt x="15302" y="0"/>
                      <a:pt x="10800" y="0"/>
                    </a:cubicBezTo>
                    <a:cubicBezTo>
                      <a:pt x="6297" y="0"/>
                      <a:pt x="2030" y="4290"/>
                      <a:pt x="69" y="10290"/>
                    </a:cubicBezTo>
                    <a:cubicBezTo>
                      <a:pt x="61" y="10316"/>
                      <a:pt x="62" y="10344"/>
                      <a:pt x="55" y="10370"/>
                    </a:cubicBezTo>
                    <a:cubicBezTo>
                      <a:pt x="51" y="10387"/>
                      <a:pt x="41" y="10398"/>
                      <a:pt x="37" y="10415"/>
                    </a:cubicBezTo>
                    <a:cubicBezTo>
                      <a:pt x="26" y="10459"/>
                      <a:pt x="30" y="10508"/>
                      <a:pt x="24" y="10554"/>
                    </a:cubicBezTo>
                    <a:cubicBezTo>
                      <a:pt x="12" y="10635"/>
                      <a:pt x="0" y="10714"/>
                      <a:pt x="0" y="10796"/>
                    </a:cubicBezTo>
                    <a:cubicBezTo>
                      <a:pt x="0" y="10878"/>
                      <a:pt x="12" y="10955"/>
                      <a:pt x="24" y="11038"/>
                    </a:cubicBezTo>
                    <a:cubicBezTo>
                      <a:pt x="30" y="11083"/>
                      <a:pt x="26" y="11131"/>
                      <a:pt x="37" y="11175"/>
                    </a:cubicBezTo>
                    <a:cubicBezTo>
                      <a:pt x="41" y="11193"/>
                      <a:pt x="51" y="11204"/>
                      <a:pt x="55" y="11220"/>
                    </a:cubicBezTo>
                    <a:cubicBezTo>
                      <a:pt x="62" y="11247"/>
                      <a:pt x="61" y="11276"/>
                      <a:pt x="69" y="11302"/>
                    </a:cubicBezTo>
                    <a:cubicBezTo>
                      <a:pt x="2030" y="17300"/>
                      <a:pt x="6297" y="21599"/>
                      <a:pt x="10800" y="21599"/>
                    </a:cubicBezTo>
                    <a:cubicBezTo>
                      <a:pt x="15302" y="21599"/>
                      <a:pt x="19569" y="17308"/>
                      <a:pt x="21530" y="11309"/>
                    </a:cubicBezTo>
                    <a:cubicBezTo>
                      <a:pt x="21539" y="11283"/>
                      <a:pt x="21537" y="11255"/>
                      <a:pt x="21544" y="11228"/>
                    </a:cubicBezTo>
                    <a:cubicBezTo>
                      <a:pt x="21548" y="11212"/>
                      <a:pt x="21558" y="11201"/>
                      <a:pt x="21562" y="11183"/>
                    </a:cubicBezTo>
                    <a:cubicBezTo>
                      <a:pt x="21573" y="11139"/>
                      <a:pt x="21569" y="11089"/>
                      <a:pt x="21576" y="11044"/>
                    </a:cubicBezTo>
                    <a:cubicBezTo>
                      <a:pt x="21587" y="10963"/>
                      <a:pt x="21599" y="10885"/>
                      <a:pt x="21599" y="10803"/>
                    </a:cubicBezTo>
                    <a:cubicBezTo>
                      <a:pt x="21599" y="10721"/>
                      <a:pt x="21587" y="10642"/>
                      <a:pt x="21576" y="10561"/>
                    </a:cubicBezTo>
                  </a:path>
                </a:pathLst>
              </a:custGeom>
              <a:solidFill>
                <a:schemeClr val="bg1"/>
              </a:solidFill>
              <a:ln w="12700" cap="flat" cmpd="sng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21" name="AutoShape 106"/>
              <p:cNvSpPr/>
              <p:nvPr/>
            </p:nvSpPr>
            <p:spPr bwMode="auto">
              <a:xfrm>
                <a:off x="2548173" y="4686523"/>
                <a:ext cx="51935" cy="5131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2" y="0"/>
                    </a:moveTo>
                    <a:cubicBezTo>
                      <a:pt x="19193" y="0"/>
                      <a:pt x="19183" y="4"/>
                      <a:pt x="19174" y="4"/>
                    </a:cubicBezTo>
                    <a:cubicBezTo>
                      <a:pt x="8585" y="23"/>
                      <a:pt x="0" y="8607"/>
                      <a:pt x="0" y="19198"/>
                    </a:cubicBezTo>
                    <a:cubicBezTo>
                      <a:pt x="0" y="20523"/>
                      <a:pt x="1076" y="21600"/>
                      <a:pt x="2402" y="21600"/>
                    </a:cubicBezTo>
                    <a:cubicBezTo>
                      <a:pt x="3722" y="21600"/>
                      <a:pt x="4799" y="20523"/>
                      <a:pt x="4799" y="19198"/>
                    </a:cubicBezTo>
                    <a:cubicBezTo>
                      <a:pt x="4799" y="11262"/>
                      <a:pt x="11262" y="4803"/>
                      <a:pt x="19202" y="4803"/>
                    </a:cubicBezTo>
                    <a:lnTo>
                      <a:pt x="19202" y="4798"/>
                    </a:lnTo>
                    <a:cubicBezTo>
                      <a:pt x="20523" y="4798"/>
                      <a:pt x="21599" y="3721"/>
                      <a:pt x="21599" y="2401"/>
                    </a:cubicBezTo>
                    <a:cubicBezTo>
                      <a:pt x="21599" y="1076"/>
                      <a:pt x="20523" y="0"/>
                      <a:pt x="19202" y="0"/>
                    </a:cubicBezTo>
                  </a:path>
                </a:pathLst>
              </a:custGeom>
              <a:solidFill>
                <a:schemeClr val="bg1"/>
              </a:solidFill>
              <a:ln w="12700" cap="flat" cmpd="sng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22" name="AutoShape 107"/>
              <p:cNvSpPr/>
              <p:nvPr/>
            </p:nvSpPr>
            <p:spPr bwMode="auto">
              <a:xfrm>
                <a:off x="2513756" y="4652107"/>
                <a:ext cx="160186" cy="1601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057"/>
                    </a:moveTo>
                    <a:cubicBezTo>
                      <a:pt x="5694" y="20057"/>
                      <a:pt x="1542" y="15905"/>
                      <a:pt x="1542" y="10800"/>
                    </a:cubicBezTo>
                    <a:cubicBezTo>
                      <a:pt x="1542" y="5694"/>
                      <a:pt x="5694" y="1542"/>
                      <a:pt x="10800" y="1542"/>
                    </a:cubicBezTo>
                    <a:cubicBezTo>
                      <a:pt x="15905" y="1542"/>
                      <a:pt x="20057" y="5694"/>
                      <a:pt x="20057" y="10800"/>
                    </a:cubicBezTo>
                    <a:cubicBezTo>
                      <a:pt x="20057" y="15905"/>
                      <a:pt x="15905" y="20057"/>
                      <a:pt x="10800" y="20057"/>
                    </a:cubicBezTo>
                    <a:moveTo>
                      <a:pt x="10800" y="0"/>
                    </a:moveTo>
                    <a:cubicBezTo>
                      <a:pt x="4834" y="0"/>
                      <a:pt x="0" y="4834"/>
                      <a:pt x="0" y="10800"/>
                    </a:cubicBezTo>
                    <a:cubicBezTo>
                      <a:pt x="0" y="16765"/>
                      <a:pt x="4834" y="21600"/>
                      <a:pt x="10800" y="21600"/>
                    </a:cubicBezTo>
                    <a:cubicBezTo>
                      <a:pt x="16765" y="21600"/>
                      <a:pt x="21599" y="16765"/>
                      <a:pt x="21599" y="10800"/>
                    </a:cubicBezTo>
                    <a:cubicBezTo>
                      <a:pt x="21599" y="4834"/>
                      <a:pt x="16765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 w="12700" cap="flat" cmpd="sng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</p:grpSp>
      </p:grpSp>
      <p:grpSp>
        <p:nvGrpSpPr>
          <p:cNvPr id="11" name="Group 45"/>
          <p:cNvGrpSpPr/>
          <p:nvPr/>
        </p:nvGrpSpPr>
        <p:grpSpPr>
          <a:xfrm>
            <a:off x="1028905" y="1845302"/>
            <a:ext cx="1211372" cy="1683590"/>
            <a:chOff x="857224" y="1428742"/>
            <a:chExt cx="883120" cy="1227378"/>
          </a:xfrm>
          <a:solidFill>
            <a:srgbClr val="2A558E"/>
          </a:solidFill>
        </p:grpSpPr>
        <p:cxnSp>
          <p:nvCxnSpPr>
            <p:cNvPr id="12" name="Straight Connector 7"/>
            <p:cNvCxnSpPr/>
            <p:nvPr/>
          </p:nvCxnSpPr>
          <p:spPr>
            <a:xfrm>
              <a:off x="1285852" y="2290724"/>
              <a:ext cx="0" cy="365396"/>
            </a:xfrm>
            <a:prstGeom prst="line">
              <a:avLst/>
            </a:prstGeom>
            <a:grpFill/>
            <a:ln w="12700">
              <a:solidFill>
                <a:srgbClr val="234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8"/>
            <p:cNvSpPr/>
            <p:nvPr/>
          </p:nvSpPr>
          <p:spPr>
            <a:xfrm>
              <a:off x="857224" y="1428742"/>
              <a:ext cx="883120" cy="88312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endParaRPr>
            </a:p>
          </p:txBody>
        </p:sp>
        <p:grpSp>
          <p:nvGrpSpPr>
            <p:cNvPr id="14" name="Group 80"/>
            <p:cNvGrpSpPr/>
            <p:nvPr/>
          </p:nvGrpSpPr>
          <p:grpSpPr>
            <a:xfrm>
              <a:off x="1167519" y="1684543"/>
              <a:ext cx="274694" cy="366676"/>
              <a:chOff x="1724713" y="4548862"/>
              <a:chExt cx="274694" cy="366676"/>
            </a:xfrm>
            <a:grpFill/>
          </p:grpSpPr>
          <p:sp>
            <p:nvSpPr>
              <p:cNvPr id="15" name="AutoShape 108"/>
              <p:cNvSpPr/>
              <p:nvPr/>
            </p:nvSpPr>
            <p:spPr bwMode="auto">
              <a:xfrm>
                <a:off x="1792917" y="4617692"/>
                <a:ext cx="137660" cy="13766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"/>
                    </a:moveTo>
                    <a:cubicBezTo>
                      <a:pt x="15764" y="1800"/>
                      <a:pt x="19800" y="5835"/>
                      <a:pt x="19800" y="10800"/>
                    </a:cubicBezTo>
                    <a:cubicBezTo>
                      <a:pt x="19800" y="15764"/>
                      <a:pt x="15764" y="19800"/>
                      <a:pt x="10800" y="19800"/>
                    </a:cubicBezTo>
                    <a:cubicBezTo>
                      <a:pt x="5835" y="19800"/>
                      <a:pt x="1800" y="15764"/>
                      <a:pt x="1800" y="10800"/>
                    </a:cubicBezTo>
                    <a:cubicBezTo>
                      <a:pt x="1800" y="5835"/>
                      <a:pt x="5835" y="1800"/>
                      <a:pt x="10800" y="1800"/>
                    </a:cubicBezTo>
                    <a:moveTo>
                      <a:pt x="10800" y="21599"/>
                    </a:moveTo>
                    <a:cubicBezTo>
                      <a:pt x="16756" y="21599"/>
                      <a:pt x="21600" y="16756"/>
                      <a:pt x="21600" y="10800"/>
                    </a:cubicBezTo>
                    <a:cubicBezTo>
                      <a:pt x="21600" y="4843"/>
                      <a:pt x="16756" y="0"/>
                      <a:pt x="10800" y="0"/>
                    </a:cubicBezTo>
                    <a:cubicBezTo>
                      <a:pt x="4843" y="0"/>
                      <a:pt x="0" y="4843"/>
                      <a:pt x="0" y="10800"/>
                    </a:cubicBezTo>
                    <a:cubicBezTo>
                      <a:pt x="0" y="16756"/>
                      <a:pt x="484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 w="12700" cap="flat" cmpd="sng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  <p:sp>
            <p:nvSpPr>
              <p:cNvPr id="16" name="AutoShape 109"/>
              <p:cNvSpPr/>
              <p:nvPr/>
            </p:nvSpPr>
            <p:spPr bwMode="auto">
              <a:xfrm>
                <a:off x="1724713" y="4548862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04" y="20170"/>
                    </a:moveTo>
                    <a:cubicBezTo>
                      <a:pt x="10885" y="20184"/>
                      <a:pt x="10830" y="20215"/>
                      <a:pt x="10782" y="20237"/>
                    </a:cubicBezTo>
                    <a:cubicBezTo>
                      <a:pt x="10774" y="20218"/>
                      <a:pt x="10707" y="20178"/>
                      <a:pt x="10666" y="20147"/>
                    </a:cubicBezTo>
                    <a:cubicBezTo>
                      <a:pt x="7368" y="17300"/>
                      <a:pt x="1799" y="12497"/>
                      <a:pt x="1799" y="8101"/>
                    </a:cubicBezTo>
                    <a:cubicBezTo>
                      <a:pt x="1799" y="4378"/>
                      <a:pt x="5838" y="1350"/>
                      <a:pt x="10800" y="1350"/>
                    </a:cubicBezTo>
                    <a:cubicBezTo>
                      <a:pt x="15762" y="1350"/>
                      <a:pt x="19800" y="4378"/>
                      <a:pt x="19800" y="8101"/>
                    </a:cubicBezTo>
                    <a:cubicBezTo>
                      <a:pt x="19800" y="12497"/>
                      <a:pt x="14231" y="17300"/>
                      <a:pt x="10904" y="20170"/>
                    </a:cubicBezTo>
                    <a:moveTo>
                      <a:pt x="10800" y="0"/>
                    </a:moveTo>
                    <a:cubicBezTo>
                      <a:pt x="4844" y="0"/>
                      <a:pt x="0" y="3588"/>
                      <a:pt x="0" y="8101"/>
                    </a:cubicBezTo>
                    <a:cubicBezTo>
                      <a:pt x="0" y="12826"/>
                      <a:pt x="5400" y="17660"/>
                      <a:pt x="9337" y="21056"/>
                    </a:cubicBezTo>
                    <a:cubicBezTo>
                      <a:pt x="9352" y="21070"/>
                      <a:pt x="9984" y="21599"/>
                      <a:pt x="10766" y="21599"/>
                    </a:cubicBezTo>
                    <a:lnTo>
                      <a:pt x="10834" y="21599"/>
                    </a:lnTo>
                    <a:cubicBezTo>
                      <a:pt x="11615" y="21599"/>
                      <a:pt x="12247" y="21070"/>
                      <a:pt x="12262" y="21056"/>
                    </a:cubicBezTo>
                    <a:cubicBezTo>
                      <a:pt x="16200" y="17660"/>
                      <a:pt x="21599" y="12826"/>
                      <a:pt x="21599" y="8101"/>
                    </a:cubicBezTo>
                    <a:cubicBezTo>
                      <a:pt x="21599" y="3588"/>
                      <a:pt x="16755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 w="12700" cap="flat" cmpd="sng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effectLst>
                    <a:outerShdw blurRad="38100" dist="38100" dir="2700000" algn="tl">
                      <a:srgbClr val="000000"/>
                    </a:outerShdw>
                  </a:effectLst>
                  <a:latin typeface="锐字云字库细黑体1.0" panose="02010604000000000000" pitchFamily="2" charset="-122"/>
                  <a:ea typeface="锐字云字库细黑体1.0" panose="02010604000000000000" pitchFamily="2" charset="-122"/>
                </a:endParaRPr>
              </a:p>
            </p:txBody>
          </p:sp>
        </p:grpSp>
      </p:grpSp>
      <p:sp>
        <p:nvSpPr>
          <p:cNvPr id="41" name="矩形 40"/>
          <p:cNvSpPr/>
          <p:nvPr/>
        </p:nvSpPr>
        <p:spPr>
          <a:xfrm>
            <a:off x="665787" y="3861349"/>
            <a:ext cx="19021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点击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600612" y="3861349"/>
            <a:ext cx="19021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点击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660991" y="3861349"/>
            <a:ext cx="19021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点击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590218" y="3864652"/>
            <a:ext cx="19021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点击此处更换文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本编辑文字点击此处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 点击</a:t>
            </a:r>
            <a:r>
              <a:rPr lang="zh-CN" altLang="en-US" sz="1600" dirty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此处更换文</a:t>
            </a:r>
            <a:r>
              <a:rPr lang="zh-CN" altLang="en-US" sz="1600" dirty="0" smtClean="0"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本编辑文字</a:t>
            </a:r>
            <a:endParaRPr lang="zh-CN" altLang="en-US" sz="1600" dirty="0">
              <a:latin typeface="锐字云字库细黑体1.0" panose="02010604000000000000" pitchFamily="2" charset="-122"/>
              <a:ea typeface="锐字云字库细黑体1.0" panose="02010604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</p:bldLst>
  </p:timing>
</p:sld>
</file>

<file path=ppt/tags/tag1.xml><?xml version="1.0" encoding="utf-8"?>
<p:tagLst xmlns:p="http://schemas.openxmlformats.org/presentationml/2006/main">
  <p:tag name="ISPRING_PRESENTATION_TITLE" val="蓝色欧美风创意述职报告PPT演示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3153</Words>
  <Application>WPS 演示</Application>
  <PresentationFormat>宽屏</PresentationFormat>
  <Paragraphs>317</Paragraphs>
  <Slides>24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2" baseType="lpstr">
      <vt:lpstr>Arial</vt:lpstr>
      <vt:lpstr>宋体</vt:lpstr>
      <vt:lpstr>Wingdings</vt:lpstr>
      <vt:lpstr>Agency FB</vt:lpstr>
      <vt:lpstr>Yu Gothic UI</vt:lpstr>
      <vt:lpstr>锐字云字库细黑体1.0</vt:lpstr>
      <vt:lpstr>黑体</vt:lpstr>
      <vt:lpstr>Open Sans</vt:lpstr>
      <vt:lpstr>等线</vt:lpstr>
      <vt:lpstr>微软雅黑</vt:lpstr>
      <vt:lpstr>Arial Unicode MS</vt:lpstr>
      <vt:lpstr>等线 Light</vt:lpstr>
      <vt:lpstr>微软雅黑 Light</vt:lpstr>
      <vt:lpstr>锐字工房云字库细圆GBK</vt:lpstr>
      <vt:lpstr>Calibri Light</vt:lpstr>
      <vt:lpstr>Calibri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dc:description/>
  <cp:lastModifiedBy> </cp:lastModifiedBy>
  <cp:revision>37</cp:revision>
  <dcterms:created xsi:type="dcterms:W3CDTF">2017-07-17T09:24:00Z</dcterms:created>
  <dcterms:modified xsi:type="dcterms:W3CDTF">2019-08-01T03:17:17Z</dcterms:modified>
  <cp:category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