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2" r:id="rId2"/>
    <p:sldId id="269" r:id="rId3"/>
    <p:sldId id="292" r:id="rId4"/>
    <p:sldId id="299" r:id="rId5"/>
    <p:sldId id="274" r:id="rId6"/>
    <p:sldId id="300" r:id="rId7"/>
    <p:sldId id="301" r:id="rId8"/>
    <p:sldId id="276" r:id="rId9"/>
    <p:sldId id="302" r:id="rId10"/>
    <p:sldId id="277" r:id="rId11"/>
    <p:sldId id="271" r:id="rId12"/>
    <p:sldId id="291" r:id="rId13"/>
    <p:sldId id="303" r:id="rId1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74" autoAdjust="0"/>
    <p:restoredTop sz="94660"/>
  </p:normalViewPr>
  <p:slideViewPr>
    <p:cSldViewPr snapToGrid="0">
      <p:cViewPr>
        <p:scale>
          <a:sx n="100" d="100"/>
          <a:sy n="100" d="100"/>
        </p:scale>
        <p:origin x="-27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16668-9D12-4565-A896-EADA82FD82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60618-F0B3-496E-8425-E5697BC208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\\&#25968;&#23398;&#32452;\&#35838;&#20214;&#21450;word\19&#26149;\&#33521;&#35821;\&#19971;&#19979;\&#23398;&#32451;&#32771;\&#20864;&#25945;\w\DTD14.EPS" TargetMode="Externa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596441"/>
            <a:ext cx="91440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  <p:sp>
        <p:nvSpPr>
          <p:cNvPr id="11" name="Rectangle 5"/>
          <p:cNvSpPr/>
          <p:nvPr/>
        </p:nvSpPr>
        <p:spPr>
          <a:xfrm>
            <a:off x="0" y="1200365"/>
            <a:ext cx="91440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Sports and Good Health</a:t>
            </a:r>
          </a:p>
        </p:txBody>
      </p:sp>
      <p:sp>
        <p:nvSpPr>
          <p:cNvPr id="4" name="矩形 3"/>
          <p:cNvSpPr/>
          <p:nvPr/>
        </p:nvSpPr>
        <p:spPr>
          <a:xfrm>
            <a:off x="2924753" y="541444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21444" y="1920486"/>
            <a:ext cx="8081123" cy="2796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①how to do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表示“怎样做某事”，属于“疑问词＋不定式”结构。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better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提出建议。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来表达应该做的事情。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mustn't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表示禁止做的事情。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  <p:grpSp>
        <p:nvGrpSpPr>
          <p:cNvPr id="11" name="组合 2"/>
          <p:cNvGrpSpPr/>
          <p:nvPr/>
        </p:nvGrpSpPr>
        <p:grpSpPr>
          <a:xfrm>
            <a:off x="369283" y="1069659"/>
            <a:ext cx="2013977" cy="675005"/>
            <a:chOff x="183" y="1646"/>
            <a:chExt cx="4372" cy="1063"/>
          </a:xfrm>
        </p:grpSpPr>
        <p:pic>
          <p:nvPicPr>
            <p:cNvPr id="12" name="图片 11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名师点评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43910" y="1925228"/>
            <a:ext cx="8175421" cy="31700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720090">
              <a:lnSpc>
                <a:spcPct val="20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每个人都有各种各样的习惯，有些习惯能够帮助你成长，有些习惯会妨碍你进步。请结合个人实际情况，以“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Habits”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为题，写一篇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词左右的英语短文。内容包括：</a:t>
            </a:r>
          </a:p>
          <a:p>
            <a:pPr indent="720090">
              <a:lnSpc>
                <a:spcPct val="20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．你有什么好习惯，请举例说明该习惯给你带来的好处；</a:t>
            </a:r>
          </a:p>
          <a:p>
            <a:pPr indent="720090">
              <a:lnSpc>
                <a:spcPct val="20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．你有什么不良习惯，该习惯对你有什么影响，你将如何改进。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  <p:grpSp>
        <p:nvGrpSpPr>
          <p:cNvPr id="11" name="组合 2"/>
          <p:cNvGrpSpPr/>
          <p:nvPr/>
        </p:nvGrpSpPr>
        <p:grpSpPr>
          <a:xfrm>
            <a:off x="369283" y="1085425"/>
            <a:ext cx="2013977" cy="675005"/>
            <a:chOff x="183" y="1646"/>
            <a:chExt cx="4372" cy="1063"/>
          </a:xfrm>
        </p:grpSpPr>
        <p:pic>
          <p:nvPicPr>
            <p:cNvPr id="12" name="图片 11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小试身手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323850" y="1203001"/>
            <a:ext cx="8236744" cy="44579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One possible version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My Habits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Different people have different habits, I have my own habits.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I always go to bed early and get up early to read English books. I am an honest student and I often help my parents with housework as possible as I can. What's more, I am good at all the subjects and I get on well with my friends. So I am a good student in my parents' eyes.</a:t>
            </a:r>
          </a:p>
        </p:txBody>
      </p:sp>
      <p:sp>
        <p:nvSpPr>
          <p:cNvPr id="5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465744" y="1041076"/>
            <a:ext cx="8236744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But I also have bad habits. I usually eat junk food instead of fruit and vegetables. I'm becoming fatter and fatter. For my health, I decide to change my bad habits. First, I should keep a balanced diet. I'll try to eat more vegetables and fruit instead of junk food. Second, I will do more sports. Sports can make me stronger and healthier.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These are my habits. I will develop my good habits and correct bad ones. </a:t>
            </a:r>
          </a:p>
        </p:txBody>
      </p:sp>
      <p:sp>
        <p:nvSpPr>
          <p:cNvPr id="5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78578" y="2179890"/>
            <a:ext cx="8099694" cy="32476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720090"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本单元以“运动和健康”为话题。围绕此话题展开的命题主要有提倡体育锻炼、介绍生活习惯、讨论健康问题等。对于此类话题可适当使用提建议的句型， 如：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should…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mustn't…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We'd better…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a good way to…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</a:p>
        </p:txBody>
      </p:sp>
      <p:grpSp>
        <p:nvGrpSpPr>
          <p:cNvPr id="10" name="组合 2"/>
          <p:cNvGrpSpPr/>
          <p:nvPr/>
        </p:nvGrpSpPr>
        <p:grpSpPr>
          <a:xfrm>
            <a:off x="333810" y="1085422"/>
            <a:ext cx="2013977" cy="675005"/>
            <a:chOff x="183" y="1646"/>
            <a:chExt cx="4372" cy="1063"/>
          </a:xfrm>
        </p:grpSpPr>
        <p:pic>
          <p:nvPicPr>
            <p:cNvPr id="11" name="图片 10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2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话题分析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19458" y="2144995"/>
            <a:ext cx="8099694" cy="26012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720090"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身体是革命的本钱，关爱生命，拥抱健康，就拥有了一切！关于预防疾病和保持身体健康，请你结合实际，从饮食习惯等方面谈谈你有哪些好的做法和建议。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词左右。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  <p:grpSp>
        <p:nvGrpSpPr>
          <p:cNvPr id="12" name="组合 2"/>
          <p:cNvGrpSpPr/>
          <p:nvPr/>
        </p:nvGrpSpPr>
        <p:grpSpPr>
          <a:xfrm>
            <a:off x="369283" y="1085425"/>
            <a:ext cx="2013977" cy="675005"/>
            <a:chOff x="183" y="1646"/>
            <a:chExt cx="4372" cy="1063"/>
          </a:xfrm>
        </p:grpSpPr>
        <p:pic>
          <p:nvPicPr>
            <p:cNvPr id="13" name="图片 12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4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典型例题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数学组\课件及word\19春\英语\七下\学练考\冀教\w\DTD14.EPS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099646" y="2324100"/>
            <a:ext cx="6479627" cy="370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  <p:grpSp>
        <p:nvGrpSpPr>
          <p:cNvPr id="10" name="组合 2"/>
          <p:cNvGrpSpPr/>
          <p:nvPr/>
        </p:nvGrpSpPr>
        <p:grpSpPr>
          <a:xfrm>
            <a:off x="369283" y="1038127"/>
            <a:ext cx="2013977" cy="675005"/>
            <a:chOff x="183" y="1646"/>
            <a:chExt cx="4372" cy="1063"/>
          </a:xfrm>
        </p:grpSpPr>
        <p:pic>
          <p:nvPicPr>
            <p:cNvPr id="11" name="图片 10" descr="图标-0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2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思路点拨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89894" y="1974828"/>
            <a:ext cx="69318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常用短语：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．保持健康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．锻炼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．早起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．培养好习惯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732527" y="2864073"/>
            <a:ext cx="24673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keep/stay healthy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082207" y="3589287"/>
            <a:ext cx="26044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some exercise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2448757" y="4235671"/>
            <a:ext cx="17395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up early</a:t>
            </a: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2945370" y="4913590"/>
            <a:ext cx="27847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develop good habits</a:t>
            </a:r>
          </a:p>
        </p:txBody>
      </p:sp>
      <p:sp>
        <p:nvSpPr>
          <p:cNvPr id="12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  <p:grpSp>
        <p:nvGrpSpPr>
          <p:cNvPr id="16" name="组合 2"/>
          <p:cNvGrpSpPr/>
          <p:nvPr/>
        </p:nvGrpSpPr>
        <p:grpSpPr>
          <a:xfrm>
            <a:off x="369283" y="975063"/>
            <a:ext cx="2013977" cy="675005"/>
            <a:chOff x="183" y="1646"/>
            <a:chExt cx="4372" cy="1063"/>
          </a:xfrm>
        </p:grpSpPr>
        <p:pic>
          <p:nvPicPr>
            <p:cNvPr id="17" name="图片 16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素材积累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  <p:sp>
        <p:nvSpPr>
          <p:cNvPr id="10" name="矩形 9"/>
          <p:cNvSpPr/>
          <p:nvPr/>
        </p:nvSpPr>
        <p:spPr>
          <a:xfrm>
            <a:off x="914376" y="1785641"/>
            <a:ext cx="69318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．像往常一样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．出去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．在阳光下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．妨碍；挡道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323735" y="2012735"/>
            <a:ext cx="12378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 usual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484221" y="2674884"/>
            <a:ext cx="10823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out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2909890" y="3400101"/>
            <a:ext cx="14686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sun</a:t>
            </a: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3110901" y="4046485"/>
            <a:ext cx="20056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in the way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36005" y="1348806"/>
            <a:ext cx="6931853" cy="390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常用句型：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We'd better take more exercise.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我们最好多锻炼。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should…  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我们应该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mustn't… 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我们禁止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 the tips, and you will…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遵循这些建议你将会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4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2966" y="1655414"/>
            <a:ext cx="8171054" cy="39039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Health is important to us. Everyone wants to be healthy. ①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 how to stay healthy?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First, our bodies need lots of exercise. Sports are good for us. ②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We'd better take more exercise like playing ball games, running and swimming.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Second, we should eat healthy food. ③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should eat more fruit and vegetables instead of snacks.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Third, we'd better develop good habits. We should go to bed early and</a:t>
            </a:r>
          </a:p>
        </p:txBody>
      </p:sp>
      <p:sp>
        <p:nvSpPr>
          <p:cNvPr id="10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  <p:grpSp>
        <p:nvGrpSpPr>
          <p:cNvPr id="11" name="组合 2"/>
          <p:cNvGrpSpPr/>
          <p:nvPr/>
        </p:nvGrpSpPr>
        <p:grpSpPr>
          <a:xfrm>
            <a:off x="369283" y="1038127"/>
            <a:ext cx="2013977" cy="675005"/>
            <a:chOff x="183" y="1646"/>
            <a:chExt cx="4372" cy="1063"/>
          </a:xfrm>
        </p:grpSpPr>
        <p:pic>
          <p:nvPicPr>
            <p:cNvPr id="12" name="图片 11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高分模板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08437" y="1497760"/>
            <a:ext cx="8171054" cy="1687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get up early. ④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mustn't drink wine or smoke.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Follow the tips, and you will be healthy and have a strong body.</a:t>
            </a:r>
          </a:p>
        </p:txBody>
      </p:sp>
      <p:sp>
        <p:nvSpPr>
          <p:cNvPr id="4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704</Words>
  <Application>Microsoft Office PowerPoint</Application>
  <PresentationFormat>全屏显示(4:3)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D9074021C0E5453A972D3206C218ECCF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