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6" r:id="rId3"/>
    <p:sldId id="267" r:id="rId4"/>
    <p:sldId id="263" r:id="rId5"/>
    <p:sldId id="264" r:id="rId6"/>
    <p:sldId id="261" r:id="rId7"/>
    <p:sldId id="273" r:id="rId8"/>
    <p:sldId id="274" r:id="rId9"/>
    <p:sldId id="269" r:id="rId10"/>
    <p:sldId id="265" r:id="rId11"/>
    <p:sldId id="270" r:id="rId12"/>
    <p:sldId id="262" r:id="rId13"/>
    <p:sldId id="272" r:id="rId14"/>
    <p:sldId id="27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FE"/>
    <a:srgbClr val="CBDBFF"/>
    <a:srgbClr val="B8CFFE"/>
    <a:srgbClr val="ACC7FE"/>
    <a:srgbClr val="5A3E67"/>
    <a:srgbClr val="805892"/>
    <a:srgbClr val="AEA0B4"/>
    <a:srgbClr val="92809B"/>
    <a:srgbClr val="765F81"/>
    <a:srgbClr val="624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0" y="2650358"/>
            <a:ext cx="641032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BUSINESS</a:t>
            </a:r>
          </a:p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TEMPLATE</a:t>
            </a:r>
            <a:endParaRPr lang="zh-CN" altLang="en-US" sz="66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300" dirty="0" smtClean="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20XX</a:t>
            </a:r>
            <a:endParaRPr lang="zh-CN" altLang="en-US" sz="7200" b="1" spc="300" dirty="0">
              <a:gradFill flip="none" rotWithShape="1">
                <a:gsLst>
                  <a:gs pos="100000">
                    <a:srgbClr val="82ADFE"/>
                  </a:gs>
                  <a:gs pos="72000">
                    <a:srgbClr val="7089E7"/>
                  </a:gs>
                  <a:gs pos="27000">
                    <a:srgbClr val="6C6CB3">
                      <a:lumMod val="29000"/>
                      <a:lumOff val="71000"/>
                    </a:srgbClr>
                  </a:gs>
                  <a:gs pos="1000">
                    <a:srgbClr val="614777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78903" y="983382"/>
            <a:ext cx="3034195" cy="521970"/>
            <a:chOff x="4578902" y="4441351"/>
            <a:chExt cx="3034195" cy="521970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02" y="4441351"/>
              <a:ext cx="30341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spc="60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PPT818</a:t>
              </a:r>
              <a:endParaRPr lang="zh-CN" altLang="en-US" sz="2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789628" y="4947376"/>
            <a:ext cx="46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600" dirty="0">
                <a:solidFill>
                  <a:schemeClr val="accent1">
                    <a:lumMod val="40000"/>
                    <a:lumOff val="60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CORPORATION NAME HERE</a:t>
            </a:r>
            <a:endParaRPr lang="zh-CN" altLang="en-US" b="1" spc="600" dirty="0">
              <a:solidFill>
                <a:schemeClr val="accent1">
                  <a:lumMod val="40000"/>
                  <a:lumOff val="60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5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80%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avLst/>
              <a:gdLst>
                <a:gd name="connsiteX0" fmla="*/ 27985 w 427526"/>
                <a:gd name="connsiteY0" fmla="*/ 0 h 451977"/>
                <a:gd name="connsiteX1" fmla="*/ 73775 w 427526"/>
                <a:gd name="connsiteY1" fmla="*/ 14214 h 451977"/>
                <a:gd name="connsiteX2" fmla="*/ 426784 w 427526"/>
                <a:gd name="connsiteY2" fmla="*/ 444614 h 451977"/>
                <a:gd name="connsiteX3" fmla="*/ 427526 w 427526"/>
                <a:gd name="connsiteY3" fmla="*/ 451977 h 451977"/>
                <a:gd name="connsiteX4" fmla="*/ 378146 w 427526"/>
                <a:gd name="connsiteY4" fmla="*/ 451977 h 451977"/>
                <a:gd name="connsiteX5" fmla="*/ 346926 w 427526"/>
                <a:gd name="connsiteY5" fmla="*/ 351405 h 451977"/>
                <a:gd name="connsiteX6" fmla="*/ 54755 w 427526"/>
                <a:gd name="connsiteY6" fmla="*/ 59234 h 451977"/>
                <a:gd name="connsiteX7" fmla="*/ 0 w 427526"/>
                <a:gd name="connsiteY7" fmla="*/ 42237 h 451977"/>
                <a:gd name="connsiteX8" fmla="*/ 27985 w 427526"/>
                <a:gd name="connsiteY8" fmla="*/ 0 h 4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526" h="451977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avLst/>
              <a:gdLst>
                <a:gd name="connsiteX0" fmla="*/ 492909 w 553694"/>
                <a:gd name="connsiteY0" fmla="*/ 0 h 706553"/>
                <a:gd name="connsiteX1" fmla="*/ 542289 w 553694"/>
                <a:gd name="connsiteY1" fmla="*/ 0 h 706553"/>
                <a:gd name="connsiteX2" fmla="*/ 553694 w 553694"/>
                <a:gd name="connsiteY2" fmla="*/ 113130 h 706553"/>
                <a:gd name="connsiteX3" fmla="*/ 76310 w 553694"/>
                <a:gd name="connsiteY3" fmla="*/ 698860 h 706553"/>
                <a:gd name="connsiteX4" fmla="*/ 0 w 553694"/>
                <a:gd name="connsiteY4" fmla="*/ 706553 h 706553"/>
                <a:gd name="connsiteX5" fmla="*/ 34758 w 553694"/>
                <a:gd name="connsiteY5" fmla="*/ 654190 h 706553"/>
                <a:gd name="connsiteX6" fmla="*/ 66462 w 553694"/>
                <a:gd name="connsiteY6" fmla="*/ 650994 h 706553"/>
                <a:gd name="connsiteX7" fmla="*/ 504834 w 553694"/>
                <a:gd name="connsiteY7" fmla="*/ 113130 h 706553"/>
                <a:gd name="connsiteX8" fmla="*/ 493680 w 553694"/>
                <a:gd name="connsiteY8" fmla="*/ 2484 h 706553"/>
                <a:gd name="connsiteX9" fmla="*/ 492909 w 553694"/>
                <a:gd name="connsiteY9" fmla="*/ 0 h 7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94" h="706553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avLst/>
              <a:gdLst>
                <a:gd name="connsiteX0" fmla="*/ 597877 w 784808"/>
                <a:gd name="connsiteY0" fmla="*/ 0 h 1195754"/>
                <a:gd name="connsiteX1" fmla="*/ 718370 w 784808"/>
                <a:gd name="connsiteY1" fmla="*/ 12147 h 1195754"/>
                <a:gd name="connsiteX2" fmla="*/ 784808 w 784808"/>
                <a:gd name="connsiteY2" fmla="*/ 32770 h 1195754"/>
                <a:gd name="connsiteX3" fmla="*/ 756823 w 784808"/>
                <a:gd name="connsiteY3" fmla="*/ 75007 h 1195754"/>
                <a:gd name="connsiteX4" fmla="*/ 708522 w 784808"/>
                <a:gd name="connsiteY4" fmla="*/ 60013 h 1195754"/>
                <a:gd name="connsiteX5" fmla="*/ 597876 w 784808"/>
                <a:gd name="connsiteY5" fmla="*/ 48859 h 1195754"/>
                <a:gd name="connsiteX6" fmla="*/ 48858 w 784808"/>
                <a:gd name="connsiteY6" fmla="*/ 597877 h 1195754"/>
                <a:gd name="connsiteX7" fmla="*/ 597876 w 784808"/>
                <a:gd name="connsiteY7" fmla="*/ 1146895 h 1195754"/>
                <a:gd name="connsiteX8" fmla="*/ 676818 w 784808"/>
                <a:gd name="connsiteY8" fmla="*/ 1138937 h 1195754"/>
                <a:gd name="connsiteX9" fmla="*/ 642060 w 784808"/>
                <a:gd name="connsiteY9" fmla="*/ 1191300 h 1195754"/>
                <a:gd name="connsiteX10" fmla="*/ 597877 w 784808"/>
                <a:gd name="connsiteY10" fmla="*/ 1195754 h 1195754"/>
                <a:gd name="connsiteX11" fmla="*/ 0 w 784808"/>
                <a:gd name="connsiteY11" fmla="*/ 597877 h 1195754"/>
                <a:gd name="connsiteX12" fmla="*/ 597877 w 784808"/>
                <a:gd name="connsiteY12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4808" h="1195754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6"/>
            <a:ext cx="13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ode Bold" panose="020B0604020202020204" pitchFamily="50" charset="0"/>
              </a:rPr>
              <a:t>90%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ode Bold" panose="020B0604020202020204" pitchFamily="50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6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de Light" panose="020B0604020202020204" pitchFamily="50" charset="0"/>
              </a:rPr>
              <a:t>Text One </a:t>
            </a:r>
            <a:endParaRPr lang="zh-CN" altLang="en-US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avLst/>
              <a:gdLst>
                <a:gd name="connsiteX0" fmla="*/ 612000 w 1218417"/>
                <a:gd name="connsiteY0" fmla="*/ 0 h 1224000"/>
                <a:gd name="connsiteX1" fmla="*/ 684456 w 1218417"/>
                <a:gd name="connsiteY1" fmla="*/ 7304 h 1224000"/>
                <a:gd name="connsiteX2" fmla="*/ 684456 w 1218417"/>
                <a:gd name="connsiteY2" fmla="*/ 62017 h 1224000"/>
                <a:gd name="connsiteX3" fmla="*/ 612000 w 1218417"/>
                <a:gd name="connsiteY3" fmla="*/ 54713 h 1224000"/>
                <a:gd name="connsiteX4" fmla="*/ 54713 w 1218417"/>
                <a:gd name="connsiteY4" fmla="*/ 612000 h 1224000"/>
                <a:gd name="connsiteX5" fmla="*/ 612000 w 1218417"/>
                <a:gd name="connsiteY5" fmla="*/ 1169287 h 1224000"/>
                <a:gd name="connsiteX6" fmla="*/ 1157965 w 1218417"/>
                <a:gd name="connsiteY6" fmla="*/ 724313 h 1224000"/>
                <a:gd name="connsiteX7" fmla="*/ 1163704 w 1218417"/>
                <a:gd name="connsiteY7" fmla="*/ 667380 h 1224000"/>
                <a:gd name="connsiteX8" fmla="*/ 1218417 w 1218417"/>
                <a:gd name="connsiteY8" fmla="*/ 667380 h 1224000"/>
                <a:gd name="connsiteX9" fmla="*/ 1211566 w 1218417"/>
                <a:gd name="connsiteY9" fmla="*/ 735339 h 1224000"/>
                <a:gd name="connsiteX10" fmla="*/ 612000 w 1218417"/>
                <a:gd name="connsiteY10" fmla="*/ 1224000 h 1224000"/>
                <a:gd name="connsiteX11" fmla="*/ 0 w 1218417"/>
                <a:gd name="connsiteY11" fmla="*/ 612000 h 1224000"/>
                <a:gd name="connsiteX12" fmla="*/ 612000 w 1218417"/>
                <a:gd name="connsiteY12" fmla="*/ 0 h 12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8417" h="1224000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avLst/>
              <a:gdLst>
                <a:gd name="connsiteX0" fmla="*/ 0 w 539544"/>
                <a:gd name="connsiteY0" fmla="*/ 0 h 660076"/>
                <a:gd name="connsiteX1" fmla="*/ 50883 w 539544"/>
                <a:gd name="connsiteY1" fmla="*/ 5130 h 660076"/>
                <a:gd name="connsiteX2" fmla="*/ 539544 w 539544"/>
                <a:gd name="connsiteY2" fmla="*/ 604696 h 660076"/>
                <a:gd name="connsiteX3" fmla="*/ 533961 w 539544"/>
                <a:gd name="connsiteY3" fmla="*/ 660076 h 660076"/>
                <a:gd name="connsiteX4" fmla="*/ 479248 w 539544"/>
                <a:gd name="connsiteY4" fmla="*/ 660076 h 660076"/>
                <a:gd name="connsiteX5" fmla="*/ 484831 w 539544"/>
                <a:gd name="connsiteY5" fmla="*/ 604696 h 660076"/>
                <a:gd name="connsiteX6" fmla="*/ 39857 w 539544"/>
                <a:gd name="connsiteY6" fmla="*/ 58731 h 660076"/>
                <a:gd name="connsiteX7" fmla="*/ 0 w 539544"/>
                <a:gd name="connsiteY7" fmla="*/ 54713 h 660076"/>
                <a:gd name="connsiteX8" fmla="*/ 0 w 539544"/>
                <a:gd name="connsiteY8" fmla="*/ 0 h 6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44" h="660076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avLst/>
              <a:gdLst/>
              <a:ahLst/>
              <a:cxnLst/>
              <a:rect l="l" t="t" r="r" b="b"/>
              <a:pathLst>
                <a:path w="4917369" h="70244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avLst/>
              <a:gdLst/>
              <a:ahLst/>
              <a:cxnLst/>
              <a:rect l="l" t="t" r="r" b="b"/>
              <a:pathLst>
                <a:path w="346384" h="53653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0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2" b="4603"/>
              <a:stretch>
                <a:fillRect/>
              </a:stretch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63"/>
              <a:stretch>
                <a:fillRect/>
              </a:stretch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1" r="5213" b="23489"/>
            <a:stretch>
              <a:fillRect/>
            </a:stretch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51" y="560016"/>
            <a:ext cx="6151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TEAM </a:t>
            </a:r>
          </a:p>
          <a:p>
            <a:r>
              <a:rPr lang="en-US" altLang="zh-CN" sz="5400" b="1" dirty="0">
                <a:solidFill>
                  <a:srgbClr val="6EE8D3"/>
                </a:solidFill>
                <a:latin typeface="Code Bold" panose="020B0604020202020204" pitchFamily="50" charset="0"/>
                <a:ea typeface="专业字体设计服务/WWW.ZTSGC.COM/" panose="02000000000000000000" pitchFamily="2" charset="-122"/>
              </a:rPr>
              <a:t>BUILDING</a:t>
            </a:r>
            <a:endParaRPr lang="zh-CN" altLang="en-US" sz="5400" b="1" dirty="0">
              <a:solidFill>
                <a:srgbClr val="6EE8D3"/>
              </a:solidFill>
              <a:latin typeface="Code Bold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4574" y="1237124"/>
            <a:ext cx="4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OVER 1000 EMPLOYEES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Segoe UI Symbol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22118" y="5771855"/>
            <a:ext cx="309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0DCFE"/>
                </a:solidFill>
                <a:latin typeface="Britannic Bold" panose="020B0903060703020204" pitchFamily="34" charset="0"/>
              </a:rPr>
              <a:t>VIDEO ABOUT US</a:t>
            </a:r>
            <a:endParaRPr lang="zh-CN" altLang="en-US" sz="2400" dirty="0">
              <a:solidFill>
                <a:srgbClr val="90DCFE"/>
              </a:solidFill>
              <a:latin typeface="Britannic Bold" panose="020B0903060703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avLst/>
            <a:gdLst>
              <a:gd name="T0" fmla="*/ 23 w 59"/>
              <a:gd name="T1" fmla="*/ 43 h 59"/>
              <a:gd name="T2" fmla="*/ 41 w 59"/>
              <a:gd name="T3" fmla="*/ 29 h 59"/>
              <a:gd name="T4" fmla="*/ 23 w 59"/>
              <a:gd name="T5" fmla="*/ 16 h 59"/>
              <a:gd name="T6" fmla="*/ 23 w 59"/>
              <a:gd name="T7" fmla="*/ 43 h 59"/>
              <a:gd name="T8" fmla="*/ 29 w 59"/>
              <a:gd name="T9" fmla="*/ 0 h 59"/>
              <a:gd name="T10" fmla="*/ 0 w 59"/>
              <a:gd name="T11" fmla="*/ 29 h 59"/>
              <a:gd name="T12" fmla="*/ 29 w 59"/>
              <a:gd name="T13" fmla="*/ 59 h 59"/>
              <a:gd name="T14" fmla="*/ 59 w 59"/>
              <a:gd name="T15" fmla="*/ 29 h 59"/>
              <a:gd name="T16" fmla="*/ 29 w 59"/>
              <a:gd name="T17" fmla="*/ 0 h 59"/>
              <a:gd name="T18" fmla="*/ 29 w 59"/>
              <a:gd name="T19" fmla="*/ 53 h 59"/>
              <a:gd name="T20" fmla="*/ 6 w 59"/>
              <a:gd name="T21" fmla="*/ 29 h 59"/>
              <a:gd name="T22" fmla="*/ 29 w 59"/>
              <a:gd name="T23" fmla="*/ 6 h 59"/>
              <a:gd name="T24" fmla="*/ 53 w 59"/>
              <a:gd name="T25" fmla="*/ 29 h 59"/>
              <a:gd name="T26" fmla="*/ 29 w 59"/>
              <a:gd name="T27" fmla="*/ 5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0" b="0" i="0" u="none" strike="noStrike" cap="none" normalizeH="0" baseline="0" dirty="0">
                  <a:ln>
                    <a:noFill/>
                  </a:ln>
                  <a:solidFill>
                    <a:srgbClr val="94B6FE"/>
                  </a:solidFill>
                  <a:effectLst/>
                  <a:latin typeface="Tw Cen MT" panose="020B0602020104020603" pitchFamily="34" charset="0"/>
                  <a:ea typeface="造字工房尚雅体演示版常规体" pitchFamily="50" charset="-122"/>
                </a:rPr>
                <a:t>01</a:t>
              </a:r>
              <a:endParaRPr kumimoji="0" lang="zh-CN" altLang="zh-CN" sz="4400" b="0" i="0" u="none" strike="noStrike" cap="none" normalizeH="0" baseline="0" dirty="0">
                <a:ln>
                  <a:noFill/>
                </a:ln>
                <a:solidFill>
                  <a:srgbClr val="94B6FE"/>
                </a:solidFill>
                <a:effectLst/>
                <a:latin typeface="Tw Cen MT" panose="020B0602020104020603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KSO_Shape"/>
              <p:cNvSpPr/>
              <p:nvPr/>
            </p:nvSpPr>
            <p:spPr bwMode="auto">
              <a:xfrm>
                <a:off x="4267109" y="1804339"/>
                <a:ext cx="483558" cy="553692"/>
              </a:xfrm>
              <a:custGeom>
                <a:avLst/>
                <a:gdLst>
                  <a:gd name="T0" fmla="*/ 2809875 w 4627563"/>
                  <a:gd name="T1" fmla="*/ 4811712 h 5299074"/>
                  <a:gd name="T2" fmla="*/ 2745224 w 4627563"/>
                  <a:gd name="T3" fmla="*/ 4870449 h 5299074"/>
                  <a:gd name="T4" fmla="*/ 2693583 w 4627563"/>
                  <a:gd name="T5" fmla="*/ 4799805 h 5299074"/>
                  <a:gd name="T6" fmla="*/ 3054173 w 4627563"/>
                  <a:gd name="T7" fmla="*/ 4245768 h 5299074"/>
                  <a:gd name="T8" fmla="*/ 3143251 w 4627563"/>
                  <a:gd name="T9" fmla="*/ 4339034 h 5299074"/>
                  <a:gd name="T10" fmla="*/ 3063717 w 4627563"/>
                  <a:gd name="T11" fmla="*/ 4441428 h 5299074"/>
                  <a:gd name="T12" fmla="*/ 2956345 w 4627563"/>
                  <a:gd name="T13" fmla="*/ 4391421 h 5299074"/>
                  <a:gd name="T14" fmla="*/ 2973843 w 4627563"/>
                  <a:gd name="T15" fmla="*/ 4273946 h 5299074"/>
                  <a:gd name="T16" fmla="*/ 3313113 w 4627563"/>
                  <a:gd name="T17" fmla="*/ 3781821 h 5299074"/>
                  <a:gd name="T18" fmla="*/ 3390107 w 4627563"/>
                  <a:gd name="T19" fmla="*/ 3842543 h 5299074"/>
                  <a:gd name="T20" fmla="*/ 3397647 w 4627563"/>
                  <a:gd name="T21" fmla="*/ 3943746 h 5299074"/>
                  <a:gd name="T22" fmla="*/ 3329782 w 4627563"/>
                  <a:gd name="T23" fmla="*/ 4014787 h 5299074"/>
                  <a:gd name="T24" fmla="*/ 3228578 w 4627563"/>
                  <a:gd name="T25" fmla="*/ 4012009 h 5299074"/>
                  <a:gd name="T26" fmla="*/ 3164681 w 4627563"/>
                  <a:gd name="T27" fmla="*/ 3937793 h 5299074"/>
                  <a:gd name="T28" fmla="*/ 3176984 w 4627563"/>
                  <a:gd name="T29" fmla="*/ 3837781 h 5299074"/>
                  <a:gd name="T30" fmla="*/ 3257153 w 4627563"/>
                  <a:gd name="T31" fmla="*/ 3780631 h 5299074"/>
                  <a:gd name="T32" fmla="*/ 2749233 w 4627563"/>
                  <a:gd name="T33" fmla="*/ 3662481 h 5299074"/>
                  <a:gd name="T34" fmla="*/ 2837260 w 4627563"/>
                  <a:gd name="T35" fmla="*/ 3818473 h 5299074"/>
                  <a:gd name="T36" fmla="*/ 2780558 w 4627563"/>
                  <a:gd name="T37" fmla="*/ 3991178 h 5299074"/>
                  <a:gd name="T38" fmla="*/ 2616002 w 4627563"/>
                  <a:gd name="T39" fmla="*/ 4064000 h 5299074"/>
                  <a:gd name="T40" fmla="*/ 2451446 w 4627563"/>
                  <a:gd name="T41" fmla="*/ 3991178 h 5299074"/>
                  <a:gd name="T42" fmla="*/ 2395140 w 4627563"/>
                  <a:gd name="T43" fmla="*/ 3818473 h 5299074"/>
                  <a:gd name="T44" fmla="*/ 2483167 w 4627563"/>
                  <a:gd name="T45" fmla="*/ 3662481 h 5299074"/>
                  <a:gd name="T46" fmla="*/ 2204869 w 4627563"/>
                  <a:gd name="T47" fmla="*/ 3415897 h 5299074"/>
                  <a:gd name="T48" fmla="*/ 2282395 w 4627563"/>
                  <a:gd name="T49" fmla="*/ 3464853 h 5299074"/>
                  <a:gd name="T50" fmla="*/ 2298297 w 4627563"/>
                  <a:gd name="T51" fmla="*/ 3556447 h 5299074"/>
                  <a:gd name="T52" fmla="*/ 2241843 w 4627563"/>
                  <a:gd name="T53" fmla="*/ 3627907 h 5299074"/>
                  <a:gd name="T54" fmla="*/ 2148415 w 4627563"/>
                  <a:gd name="T55" fmla="*/ 3634619 h 5299074"/>
                  <a:gd name="T56" fmla="*/ 2082419 w 4627563"/>
                  <a:gd name="T57" fmla="*/ 3572634 h 5299074"/>
                  <a:gd name="T58" fmla="*/ 2084805 w 4627563"/>
                  <a:gd name="T59" fmla="*/ 3479065 h 5299074"/>
                  <a:gd name="T60" fmla="*/ 2153583 w 4627563"/>
                  <a:gd name="T61" fmla="*/ 3419845 h 5299074"/>
                  <a:gd name="T62" fmla="*/ 2956426 w 4627563"/>
                  <a:gd name="T63" fmla="*/ 3238079 h 5299074"/>
                  <a:gd name="T64" fmla="*/ 3038085 w 4627563"/>
                  <a:gd name="T65" fmla="*/ 3342332 h 5299074"/>
                  <a:gd name="T66" fmla="*/ 3015093 w 4627563"/>
                  <a:gd name="T67" fmla="*/ 3476712 h 5299074"/>
                  <a:gd name="T68" fmla="*/ 2902515 w 4627563"/>
                  <a:gd name="T69" fmla="*/ 3548065 h 5299074"/>
                  <a:gd name="T70" fmla="*/ 2771703 w 4627563"/>
                  <a:gd name="T71" fmla="*/ 3511992 h 5299074"/>
                  <a:gd name="T72" fmla="*/ 2711450 w 4627563"/>
                  <a:gd name="T73" fmla="*/ 3392675 h 5299074"/>
                  <a:gd name="T74" fmla="*/ 2760207 w 4627563"/>
                  <a:gd name="T75" fmla="*/ 3266620 h 5299074"/>
                  <a:gd name="T76" fmla="*/ 1341242 w 4627563"/>
                  <a:gd name="T77" fmla="*/ 3000374 h 5299074"/>
                  <a:gd name="T78" fmla="*/ 403620 w 4627563"/>
                  <a:gd name="T79" fmla="*/ 4688870 h 5299074"/>
                  <a:gd name="T80" fmla="*/ 498850 w 4627563"/>
                  <a:gd name="T81" fmla="*/ 4903704 h 5299074"/>
                  <a:gd name="T82" fmla="*/ 4005310 w 4627563"/>
                  <a:gd name="T83" fmla="*/ 5016085 h 5299074"/>
                  <a:gd name="T84" fmla="*/ 4184661 w 4627563"/>
                  <a:gd name="T85" fmla="*/ 4815944 h 5299074"/>
                  <a:gd name="T86" fmla="*/ 4235053 w 4627563"/>
                  <a:gd name="T87" fmla="*/ 4552265 h 5299074"/>
                  <a:gd name="T88" fmla="*/ 3271841 w 4627563"/>
                  <a:gd name="T89" fmla="*/ 3015685 h 5299074"/>
                  <a:gd name="T90" fmla="*/ 2892903 w 4627563"/>
                  <a:gd name="T91" fmla="*/ 3076933 h 5299074"/>
                  <a:gd name="T92" fmla="*/ 1694982 w 4627563"/>
                  <a:gd name="T93" fmla="*/ 3074149 h 5299074"/>
                  <a:gd name="T94" fmla="*/ 1349374 w 4627563"/>
                  <a:gd name="T95" fmla="*/ 3013299 h 5299074"/>
                  <a:gd name="T96" fmla="*/ 2995870 w 4627563"/>
                  <a:gd name="T97" fmla="*/ 46427 h 5299074"/>
                  <a:gd name="T98" fmla="*/ 3112958 w 4627563"/>
                  <a:gd name="T99" fmla="*/ 207534 h 5299074"/>
                  <a:gd name="T100" fmla="*/ 3105417 w 4627563"/>
                  <a:gd name="T101" fmla="*/ 379356 h 5299074"/>
                  <a:gd name="T102" fmla="*/ 4604543 w 4627563"/>
                  <a:gd name="T103" fmla="*/ 4495920 h 5299074"/>
                  <a:gd name="T104" fmla="*/ 4621213 w 4627563"/>
                  <a:gd name="T105" fmla="*/ 4792341 h 5299074"/>
                  <a:gd name="T106" fmla="*/ 4525161 w 4627563"/>
                  <a:gd name="T107" fmla="*/ 5066144 h 5299074"/>
                  <a:gd name="T108" fmla="*/ 4255659 w 4627563"/>
                  <a:gd name="T109" fmla="*/ 5299074 h 5299074"/>
                  <a:gd name="T110" fmla="*/ 113119 w 4627563"/>
                  <a:gd name="T111" fmla="*/ 5082016 h 5299074"/>
                  <a:gd name="T112" fmla="*/ 8335 w 4627563"/>
                  <a:gd name="T113" fmla="*/ 4807817 h 5299074"/>
                  <a:gd name="T114" fmla="*/ 20640 w 4627563"/>
                  <a:gd name="T115" fmla="*/ 4504649 h 5299074"/>
                  <a:gd name="T116" fmla="*/ 1525322 w 4627563"/>
                  <a:gd name="T117" fmla="*/ 390466 h 5299074"/>
                  <a:gd name="T118" fmla="*/ 1512224 w 4627563"/>
                  <a:gd name="T119" fmla="*/ 217058 h 5299074"/>
                  <a:gd name="T120" fmla="*/ 1623358 w 4627563"/>
                  <a:gd name="T121" fmla="*/ 52776 h 5299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27563" h="5299074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ACC7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02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9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KSO_Shape"/>
            <p:cNvSpPr/>
            <p:nvPr/>
          </p:nvSpPr>
          <p:spPr bwMode="auto">
            <a:xfrm>
              <a:off x="3928691" y="3070018"/>
              <a:ext cx="440675" cy="499432"/>
            </a:xfrm>
            <a:custGeom>
              <a:avLst/>
              <a:gdLst>
                <a:gd name="T0" fmla="*/ 1652585 w 5505447"/>
                <a:gd name="T1" fmla="*/ 4997450 h 6858000"/>
                <a:gd name="T2" fmla="*/ 1652586 w 5505447"/>
                <a:gd name="T3" fmla="*/ 4335463 h 6858000"/>
                <a:gd name="T4" fmla="*/ 4694235 w 5505447"/>
                <a:gd name="T5" fmla="*/ 4089400 h 6858000"/>
                <a:gd name="T6" fmla="*/ 3722685 w 5505447"/>
                <a:gd name="T7" fmla="*/ 3795713 h 6858000"/>
                <a:gd name="T8" fmla="*/ 2624135 w 5505447"/>
                <a:gd name="T9" fmla="*/ 3611563 h 6858000"/>
                <a:gd name="T10" fmla="*/ 2881310 w 5505447"/>
                <a:gd name="T11" fmla="*/ 4089401 h 6858000"/>
                <a:gd name="T12" fmla="*/ 3722685 w 5505447"/>
                <a:gd name="T13" fmla="*/ 3071816 h 6858000"/>
                <a:gd name="T14" fmla="*/ 2624135 w 5505447"/>
                <a:gd name="T15" fmla="*/ 2995616 h 6858000"/>
                <a:gd name="T16" fmla="*/ 3722685 w 5505447"/>
                <a:gd name="T17" fmla="*/ 2703514 h 6858000"/>
                <a:gd name="T18" fmla="*/ 3544885 w 5505447"/>
                <a:gd name="T19" fmla="*/ 2517776 h 6858000"/>
                <a:gd name="T20" fmla="*/ 811212 w 5505447"/>
                <a:gd name="T21" fmla="*/ 3181354 h 6858000"/>
                <a:gd name="T22" fmla="*/ 1652588 w 5505447"/>
                <a:gd name="T23" fmla="*/ 1979617 h 6858000"/>
                <a:gd name="T24" fmla="*/ 2624135 w 5505447"/>
                <a:gd name="T25" fmla="*/ 1903417 h 6858000"/>
                <a:gd name="T26" fmla="*/ 1652588 w 5505447"/>
                <a:gd name="T27" fmla="*/ 1609729 h 6858000"/>
                <a:gd name="T28" fmla="*/ 3544885 w 5505447"/>
                <a:gd name="T29" fmla="*/ 1609728 h 6858000"/>
                <a:gd name="T30" fmla="*/ 4728059 w 5505447"/>
                <a:gd name="T31" fmla="*/ 5365062 h 6858000"/>
                <a:gd name="T32" fmla="*/ 550863 w 5505447"/>
                <a:gd name="T33" fmla="*/ 830266 h 6858000"/>
                <a:gd name="T34" fmla="*/ 3519813 w 5505447"/>
                <a:gd name="T35" fmla="*/ 482329 h 6858000"/>
                <a:gd name="T36" fmla="*/ 3474335 w 5505447"/>
                <a:gd name="T37" fmla="*/ 533264 h 6858000"/>
                <a:gd name="T38" fmla="*/ 3463913 w 5505447"/>
                <a:gd name="T39" fmla="*/ 603618 h 6858000"/>
                <a:gd name="T40" fmla="*/ 3493284 w 5505447"/>
                <a:gd name="T41" fmla="*/ 665695 h 6858000"/>
                <a:gd name="T42" fmla="*/ 3551394 w 5505447"/>
                <a:gd name="T43" fmla="*/ 701349 h 6858000"/>
                <a:gd name="T44" fmla="*/ 3622453 w 5505447"/>
                <a:gd name="T45" fmla="*/ 697848 h 6858000"/>
                <a:gd name="T46" fmla="*/ 3676773 w 5505447"/>
                <a:gd name="T47" fmla="*/ 656781 h 6858000"/>
                <a:gd name="T48" fmla="*/ 3700143 w 5505447"/>
                <a:gd name="T49" fmla="*/ 591521 h 6858000"/>
                <a:gd name="T50" fmla="*/ 3683405 w 5505447"/>
                <a:gd name="T51" fmla="*/ 523077 h 6858000"/>
                <a:gd name="T52" fmla="*/ 3632875 w 5505447"/>
                <a:gd name="T53" fmla="*/ 477235 h 6858000"/>
                <a:gd name="T54" fmla="*/ 1963242 w 5505447"/>
                <a:gd name="T55" fmla="*/ 465775 h 6858000"/>
                <a:gd name="T56" fmla="*/ 1899340 w 5505447"/>
                <a:gd name="T57" fmla="*/ 492516 h 6858000"/>
                <a:gd name="T58" fmla="*/ 1861189 w 5505447"/>
                <a:gd name="T59" fmla="*/ 549499 h 6858000"/>
                <a:gd name="T60" fmla="*/ 1861189 w 5505447"/>
                <a:gd name="T61" fmla="*/ 620808 h 6858000"/>
                <a:gd name="T62" fmla="*/ 1899340 w 5505447"/>
                <a:gd name="T63" fmla="*/ 677792 h 6858000"/>
                <a:gd name="T64" fmla="*/ 1963242 w 5505447"/>
                <a:gd name="T65" fmla="*/ 704533 h 6858000"/>
                <a:gd name="T66" fmla="*/ 2032549 w 5505447"/>
                <a:gd name="T67" fmla="*/ 690526 h 6858000"/>
                <a:gd name="T68" fmla="*/ 2080873 w 5505447"/>
                <a:gd name="T69" fmla="*/ 642456 h 6858000"/>
                <a:gd name="T70" fmla="*/ 2094861 w 5505447"/>
                <a:gd name="T71" fmla="*/ 572739 h 6858000"/>
                <a:gd name="T72" fmla="*/ 2067838 w 5505447"/>
                <a:gd name="T73" fmla="*/ 509070 h 6858000"/>
                <a:gd name="T74" fmla="*/ 2010930 w 5505447"/>
                <a:gd name="T75" fmla="*/ 470550 h 6858000"/>
                <a:gd name="T76" fmla="*/ 4885370 w 5505447"/>
                <a:gd name="T77" fmla="*/ 295278 h 6858000"/>
                <a:gd name="T78" fmla="*/ 5069837 w 5505447"/>
                <a:gd name="T79" fmla="*/ 323534 h 6858000"/>
                <a:gd name="T80" fmla="*/ 5232080 w 5505447"/>
                <a:gd name="T81" fmla="*/ 401318 h 6858000"/>
                <a:gd name="T82" fmla="*/ 5363842 w 5505447"/>
                <a:gd name="T83" fmla="*/ 521327 h 6858000"/>
                <a:gd name="T84" fmla="*/ 5456552 w 5505447"/>
                <a:gd name="T85" fmla="*/ 674037 h 6858000"/>
                <a:gd name="T86" fmla="*/ 5502272 w 5505447"/>
                <a:gd name="T87" fmla="*/ 852146 h 6858000"/>
                <a:gd name="T88" fmla="*/ 5495605 w 5505447"/>
                <a:gd name="T89" fmla="*/ 6347485 h 6858000"/>
                <a:gd name="T90" fmla="*/ 5437502 w 5505447"/>
                <a:gd name="T91" fmla="*/ 6520197 h 6858000"/>
                <a:gd name="T92" fmla="*/ 5333997 w 5505447"/>
                <a:gd name="T93" fmla="*/ 6665922 h 6858000"/>
                <a:gd name="T94" fmla="*/ 5193980 w 5505447"/>
                <a:gd name="T95" fmla="*/ 6775772 h 6858000"/>
                <a:gd name="T96" fmla="*/ 5025387 w 5505447"/>
                <a:gd name="T97" fmla="*/ 6842126 h 6858000"/>
                <a:gd name="T98" fmla="*/ 588010 w 5505447"/>
                <a:gd name="T99" fmla="*/ 6857048 h 6858000"/>
                <a:gd name="T100" fmla="*/ 406718 w 5505447"/>
                <a:gd name="T101" fmla="*/ 6820220 h 6858000"/>
                <a:gd name="T102" fmla="*/ 248920 w 5505447"/>
                <a:gd name="T103" fmla="*/ 6734499 h 6858000"/>
                <a:gd name="T104" fmla="*/ 123190 w 5505447"/>
                <a:gd name="T105" fmla="*/ 6609092 h 6858000"/>
                <a:gd name="T106" fmla="*/ 37465 w 5505447"/>
                <a:gd name="T107" fmla="*/ 6450985 h 6858000"/>
                <a:gd name="T108" fmla="*/ 953 w 5505447"/>
                <a:gd name="T109" fmla="*/ 6270019 h 6858000"/>
                <a:gd name="T110" fmla="*/ 15875 w 5505447"/>
                <a:gd name="T111" fmla="*/ 775315 h 6858000"/>
                <a:gd name="T112" fmla="*/ 82233 w 5505447"/>
                <a:gd name="T113" fmla="*/ 606731 h 6858000"/>
                <a:gd name="T114" fmla="*/ 192088 w 5505447"/>
                <a:gd name="T115" fmla="*/ 466720 h 6858000"/>
                <a:gd name="T116" fmla="*/ 337820 w 5505447"/>
                <a:gd name="T117" fmla="*/ 363220 h 6858000"/>
                <a:gd name="T118" fmla="*/ 510223 w 5505447"/>
                <a:gd name="T119" fmla="*/ 305120 h 685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05447" h="6858000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B8CFFE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03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3901366" y="4245005"/>
              <a:ext cx="468000" cy="504000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8495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6000" dirty="0">
                  <a:solidFill>
                    <a:srgbClr val="CBDBFF"/>
                  </a:solidFill>
                  <a:latin typeface="Tw Cen MT" panose="020B0602020104020603" pitchFamily="34" charset="0"/>
                  <a:ea typeface="造字工房尚雅体演示版常规体" pitchFamily="50" charset="-122"/>
                </a:rPr>
                <a:t>04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5A3E67"/>
                  </a:solidFill>
                  <a:latin typeface="Code Light" panose="020B0604020202020204" pitchFamily="50" charset="0"/>
                </a:rPr>
                <a:t>Text One </a:t>
              </a:r>
              <a:endParaRPr lang="zh-CN" altLang="en-US" b="1" dirty="0">
                <a:solidFill>
                  <a:srgbClr val="5A3E67"/>
                </a:solidFill>
                <a:latin typeface="Code Light" panose="020B0604020202020204" pitchFamily="50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srgbClr val="5A3E67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</a:t>
              </a:r>
              <a:endParaRPr lang="zh-CN" altLang="en-US" sz="1400" dirty="0">
                <a:solidFill>
                  <a:srgbClr val="5A3E67"/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KSO_Shape"/>
            <p:cNvSpPr/>
            <p:nvPr/>
          </p:nvSpPr>
          <p:spPr bwMode="auto">
            <a:xfrm>
              <a:off x="3978836" y="5445935"/>
              <a:ext cx="340383" cy="433791"/>
            </a:xfrm>
            <a:custGeom>
              <a:avLst/>
              <a:gdLst>
                <a:gd name="T0" fmla="*/ 1139504 w 1546226"/>
                <a:gd name="T1" fmla="*/ 1893571 h 1979613"/>
                <a:gd name="T2" fmla="*/ 1117260 w 1546226"/>
                <a:gd name="T3" fmla="*/ 1969136 h 1979613"/>
                <a:gd name="T4" fmla="*/ 423882 w 1546226"/>
                <a:gd name="T5" fmla="*/ 1965643 h 1979613"/>
                <a:gd name="T6" fmla="*/ 408946 w 1546226"/>
                <a:gd name="T7" fmla="*/ 1888173 h 1979613"/>
                <a:gd name="T8" fmla="*/ 965201 w 1546226"/>
                <a:gd name="T9" fmla="*/ 1608456 h 1979613"/>
                <a:gd name="T10" fmla="*/ 1020446 w 1546226"/>
                <a:gd name="T11" fmla="*/ 1663701 h 1979613"/>
                <a:gd name="T12" fmla="*/ 977266 w 1546226"/>
                <a:gd name="T13" fmla="*/ 1729106 h 1979613"/>
                <a:gd name="T14" fmla="*/ 536258 w 1546226"/>
                <a:gd name="T15" fmla="*/ 1704658 h 1979613"/>
                <a:gd name="T16" fmla="*/ 543878 w 1546226"/>
                <a:gd name="T17" fmla="*/ 1626236 h 1979613"/>
                <a:gd name="T18" fmla="*/ 859473 w 1546226"/>
                <a:gd name="T19" fmla="*/ 1366838 h 1979613"/>
                <a:gd name="T20" fmla="*/ 895986 w 1546226"/>
                <a:gd name="T21" fmla="*/ 1436370 h 1979613"/>
                <a:gd name="T22" fmla="*/ 835026 w 1546226"/>
                <a:gd name="T23" fmla="*/ 1485900 h 1979613"/>
                <a:gd name="T24" fmla="*/ 652463 w 1546226"/>
                <a:gd name="T25" fmla="*/ 1442403 h 1979613"/>
                <a:gd name="T26" fmla="*/ 681991 w 1546226"/>
                <a:gd name="T27" fmla="*/ 1369695 h 1979613"/>
                <a:gd name="T28" fmla="*/ 1304222 w 1546226"/>
                <a:gd name="T29" fmla="*/ 1188236 h 1979613"/>
                <a:gd name="T30" fmla="*/ 1445365 w 1546226"/>
                <a:gd name="T31" fmla="*/ 1409543 h 1979613"/>
                <a:gd name="T32" fmla="*/ 1521804 w 1546226"/>
                <a:gd name="T33" fmla="*/ 1643532 h 1979613"/>
                <a:gd name="T34" fmla="*/ 1542420 w 1546226"/>
                <a:gd name="T35" fmla="*/ 1979613 h 1979613"/>
                <a:gd name="T36" fmla="*/ 1276311 w 1546226"/>
                <a:gd name="T37" fmla="*/ 1712016 h 1979613"/>
                <a:gd name="T38" fmla="*/ 1209387 w 1546226"/>
                <a:gd name="T39" fmla="*/ 1506880 h 1979613"/>
                <a:gd name="T40" fmla="*/ 1061267 w 1546226"/>
                <a:gd name="T41" fmla="*/ 1303011 h 1979613"/>
                <a:gd name="T42" fmla="*/ 1032087 w 1546226"/>
                <a:gd name="T43" fmla="*/ 1155896 h 1979613"/>
                <a:gd name="T44" fmla="*/ 847726 w 1546226"/>
                <a:gd name="T45" fmla="*/ 496570 h 1979613"/>
                <a:gd name="T46" fmla="*/ 896938 w 1546226"/>
                <a:gd name="T47" fmla="*/ 557212 h 1979613"/>
                <a:gd name="T48" fmla="*/ 847726 w 1546226"/>
                <a:gd name="T49" fmla="*/ 617855 h 1979613"/>
                <a:gd name="T50" fmla="*/ 656908 w 1546226"/>
                <a:gd name="T51" fmla="*/ 586740 h 1979613"/>
                <a:gd name="T52" fmla="*/ 672148 w 1546226"/>
                <a:gd name="T53" fmla="*/ 509270 h 1979613"/>
                <a:gd name="T54" fmla="*/ 988378 w 1546226"/>
                <a:gd name="T55" fmla="*/ 255587 h 1979613"/>
                <a:gd name="T56" fmla="*/ 1017588 w 1546226"/>
                <a:gd name="T57" fmla="*/ 328295 h 1979613"/>
                <a:gd name="T58" fmla="*/ 587375 w 1546226"/>
                <a:gd name="T59" fmla="*/ 371475 h 1979613"/>
                <a:gd name="T60" fmla="*/ 527050 w 1546226"/>
                <a:gd name="T61" fmla="*/ 322262 h 1979613"/>
                <a:gd name="T62" fmla="*/ 563563 w 1546226"/>
                <a:gd name="T63" fmla="*/ 252730 h 1979613"/>
                <a:gd name="T64" fmla="*/ 1543686 w 1546226"/>
                <a:gd name="T65" fmla="*/ 172057 h 1979613"/>
                <a:gd name="T66" fmla="*/ 1479895 w 1546226"/>
                <a:gd name="T67" fmla="*/ 486332 h 1979613"/>
                <a:gd name="T68" fmla="*/ 1310737 w 1546226"/>
                <a:gd name="T69" fmla="*/ 784417 h 1979613"/>
                <a:gd name="T70" fmla="*/ 1144435 w 1546226"/>
                <a:gd name="T71" fmla="*/ 941872 h 1979613"/>
                <a:gd name="T72" fmla="*/ 913707 w 1546226"/>
                <a:gd name="T73" fmla="*/ 1072978 h 1979613"/>
                <a:gd name="T74" fmla="*/ 591894 w 1546226"/>
                <a:gd name="T75" fmla="*/ 1216782 h 1979613"/>
                <a:gd name="T76" fmla="*/ 376083 w 1546226"/>
                <a:gd name="T77" fmla="*/ 1436140 h 1979613"/>
                <a:gd name="T78" fmla="*/ 278650 w 1546226"/>
                <a:gd name="T79" fmla="*/ 1673275 h 1979613"/>
                <a:gd name="T80" fmla="*/ 256752 w 1546226"/>
                <a:gd name="T81" fmla="*/ 1943107 h 1979613"/>
                <a:gd name="T82" fmla="*/ 11425 w 1546226"/>
                <a:gd name="T83" fmla="*/ 1721210 h 1979613"/>
                <a:gd name="T84" fmla="*/ 94893 w 1546226"/>
                <a:gd name="T85" fmla="*/ 1422807 h 1979613"/>
                <a:gd name="T86" fmla="*/ 266908 w 1546226"/>
                <a:gd name="T87" fmla="*/ 1159959 h 1979613"/>
                <a:gd name="T88" fmla="*/ 445904 w 1546226"/>
                <a:gd name="T89" fmla="*/ 1007266 h 1979613"/>
                <a:gd name="T90" fmla="*/ 691866 w 1546226"/>
                <a:gd name="T91" fmla="*/ 883143 h 1979613"/>
                <a:gd name="T92" fmla="*/ 1012409 w 1546226"/>
                <a:gd name="T93" fmla="*/ 720292 h 1979613"/>
                <a:gd name="T94" fmla="*/ 1199340 w 1546226"/>
                <a:gd name="T95" fmla="*/ 492998 h 1979613"/>
                <a:gd name="T96" fmla="*/ 1277730 w 1546226"/>
                <a:gd name="T97" fmla="*/ 259356 h 1979613"/>
                <a:gd name="T98" fmla="*/ 463603 w 1546226"/>
                <a:gd name="T99" fmla="*/ 0 h 1979613"/>
                <a:gd name="T100" fmla="*/ 1141411 w 1546226"/>
                <a:gd name="T101" fmla="*/ 43609 h 1979613"/>
                <a:gd name="T102" fmla="*/ 1112176 w 1546226"/>
                <a:gd name="T103" fmla="*/ 116504 h 1979613"/>
                <a:gd name="T104" fmla="*/ 419433 w 1546226"/>
                <a:gd name="T105" fmla="*/ 105681 h 1979613"/>
                <a:gd name="T106" fmla="*/ 412124 w 1546226"/>
                <a:gd name="T107" fmla="*/ 27693 h 1979613"/>
                <a:gd name="T108" fmla="*/ 256779 w 1546226"/>
                <a:gd name="T109" fmla="*/ 31137 h 1979613"/>
                <a:gd name="T110" fmla="*/ 279287 w 1546226"/>
                <a:gd name="T111" fmla="*/ 311049 h 1979613"/>
                <a:gd name="T112" fmla="*/ 361076 w 1546226"/>
                <a:gd name="T113" fmla="*/ 519156 h 1979613"/>
                <a:gd name="T114" fmla="*/ 530043 w 1546226"/>
                <a:gd name="T115" fmla="*/ 718050 h 1979613"/>
                <a:gd name="T116" fmla="*/ 466323 w 1546226"/>
                <a:gd name="T117" fmla="*/ 850539 h 1979613"/>
                <a:gd name="T118" fmla="*/ 255828 w 1546226"/>
                <a:gd name="T119" fmla="*/ 808600 h 1979613"/>
                <a:gd name="T120" fmla="*/ 108418 w 1546226"/>
                <a:gd name="T121" fmla="*/ 587149 h 1979613"/>
                <a:gd name="T122" fmla="*/ 28214 w 1546226"/>
                <a:gd name="T123" fmla="*/ 353306 h 1979613"/>
                <a:gd name="T124" fmla="*/ 2853 w 1546226"/>
                <a:gd name="T125" fmla="*/ 15886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226" h="1979613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 spc="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eiryo" panose="020B0604030504040204" pitchFamily="34" charset="-128"/>
              </a:rPr>
              <a:t>THANKS</a:t>
            </a:r>
            <a:endParaRPr lang="zh-CN" altLang="en-US" sz="8500" spc="600" dirty="0">
              <a:solidFill>
                <a:schemeClr val="bg1"/>
              </a:solidFill>
              <a:latin typeface="Malgun Gothic" panose="020B0503020000020004" pitchFamily="34" charset="-127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8902" y="1986242"/>
            <a:ext cx="3034195" cy="521970"/>
            <a:chOff x="4578902" y="4441351"/>
            <a:chExt cx="3034195" cy="521970"/>
          </a:xfrm>
        </p:grpSpPr>
        <p:sp>
          <p:nvSpPr>
            <p:cNvPr id="5" name="文本框 4"/>
            <p:cNvSpPr txBox="1"/>
            <p:nvPr/>
          </p:nvSpPr>
          <p:spPr>
            <a:xfrm>
              <a:off x="4578902" y="4441351"/>
              <a:ext cx="30341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spc="60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PPT818</a:t>
              </a:r>
              <a:endParaRPr lang="zh-CN" altLang="en-US" sz="28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21816" y="3986788"/>
            <a:ext cx="434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spc="300" dirty="0">
                <a:solidFill>
                  <a:schemeClr val="bg1"/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For You A Thousand Times Over</a:t>
            </a:r>
            <a:endParaRPr lang="zh-CN" altLang="en-US" sz="1600" spc="300" dirty="0">
              <a:solidFill>
                <a:schemeClr val="bg1"/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876754 w 4904937"/>
              <a:gd name="connsiteY1" fmla="*/ 4449591 h 7024469"/>
              <a:gd name="connsiteX2" fmla="*/ 3132406 w 4904937"/>
              <a:gd name="connsiteY2" fmla="*/ 7024469 h 7024469"/>
              <a:gd name="connsiteX3" fmla="*/ 0 w 4904937"/>
              <a:gd name="connsiteY3" fmla="*/ 7024469 h 7024469"/>
              <a:gd name="connsiteX4" fmla="*/ 0 w 4904937"/>
              <a:gd name="connsiteY4" fmla="*/ 3448756 h 7024469"/>
              <a:gd name="connsiteX5" fmla="*/ 332932 w 4904937"/>
              <a:gd name="connsiteY5" fmla="*/ 3828806 h 7024469"/>
              <a:gd name="connsiteX6" fmla="*/ 332935 w 4904937"/>
              <a:gd name="connsiteY6" fmla="*/ 56270 h 7024469"/>
              <a:gd name="connsiteX0-1" fmla="*/ 4904937 w 4904937"/>
              <a:gd name="connsiteY0-2" fmla="*/ 0 h 7024469"/>
              <a:gd name="connsiteX1-3" fmla="*/ 1158108 w 4904937"/>
              <a:gd name="connsiteY1-4" fmla="*/ 4702809 h 7024469"/>
              <a:gd name="connsiteX2-5" fmla="*/ 3132406 w 4904937"/>
              <a:gd name="connsiteY2-6" fmla="*/ 7024469 h 7024469"/>
              <a:gd name="connsiteX3-7" fmla="*/ 0 w 4904937"/>
              <a:gd name="connsiteY3-8" fmla="*/ 7024469 h 7024469"/>
              <a:gd name="connsiteX4-9" fmla="*/ 0 w 4904937"/>
              <a:gd name="connsiteY4-10" fmla="*/ 3448756 h 7024469"/>
              <a:gd name="connsiteX5-11" fmla="*/ 332932 w 4904937"/>
              <a:gd name="connsiteY5-12" fmla="*/ 3828806 h 7024469"/>
              <a:gd name="connsiteX6-13" fmla="*/ 332935 w 4904937"/>
              <a:gd name="connsiteY6-14" fmla="*/ 56270 h 7024469"/>
              <a:gd name="connsiteX7" fmla="*/ 4904937 w 4904937"/>
              <a:gd name="connsiteY7" fmla="*/ 0 h 70244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434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zh-CN" sz="8800" i="1" dirty="0">
                <a:solidFill>
                  <a:schemeClr val="bg1"/>
                </a:solidFill>
                <a:effectLst>
                  <a:outerShdw blurRad="139700" dist="38100" algn="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ea typeface="造字工房尚雅体演示版常规体" pitchFamily="50" charset="-122"/>
                <a:cs typeface="Simplified Arabic" panose="02020603050405020304" pitchFamily="18" charset="-78"/>
              </a:rPr>
              <a:t>CONTENTS</a:t>
            </a:r>
            <a:endParaRPr lang="zh-CN" altLang="en-US" sz="8800" i="1" dirty="0">
              <a:solidFill>
                <a:schemeClr val="bg1"/>
              </a:solidFill>
              <a:effectLst>
                <a:outerShdw blurRad="139700" dist="38100" algn="l" rotWithShape="0">
                  <a:prstClr val="black">
                    <a:alpha val="40000"/>
                  </a:prstClr>
                </a:outerShdw>
              </a:effectLst>
              <a:latin typeface="Tw Cen MT" panose="020B0602020104020603" pitchFamily="34" charset="0"/>
              <a:ea typeface="造字工房尚雅体演示版常规体" pitchFamily="50" charset="-122"/>
              <a:cs typeface="Simplified Arabic" panose="02020603050405020304" pitchFamily="18" charset="-78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avLst/>
                <a:gdLst>
                  <a:gd name="connsiteX0" fmla="*/ 0 w 3414532"/>
                  <a:gd name="connsiteY0" fmla="*/ 0 h 347241"/>
                  <a:gd name="connsiteX1" fmla="*/ 358815 w 3414532"/>
                  <a:gd name="connsiteY1" fmla="*/ 347241 h 347241"/>
                  <a:gd name="connsiteX2" fmla="*/ 3391382 w 3414532"/>
                  <a:gd name="connsiteY2" fmla="*/ 347241 h 347241"/>
                  <a:gd name="connsiteX3" fmla="*/ 3414532 w 3414532"/>
                  <a:gd name="connsiteY3" fmla="*/ 335666 h 347241"/>
                  <a:gd name="connsiteX0-1" fmla="*/ 0 w 3251647"/>
                  <a:gd name="connsiteY0-2" fmla="*/ 0 h 326233"/>
                  <a:gd name="connsiteX1-3" fmla="*/ 195930 w 3251647"/>
                  <a:gd name="connsiteY1-4" fmla="*/ 326233 h 326233"/>
                  <a:gd name="connsiteX2-5" fmla="*/ 3228497 w 3251647"/>
                  <a:gd name="connsiteY2-6" fmla="*/ 326233 h 326233"/>
                  <a:gd name="connsiteX3-7" fmla="*/ 3251647 w 3251647"/>
                  <a:gd name="connsiteY3-8" fmla="*/ 314658 h 326233"/>
                  <a:gd name="connsiteX0-9" fmla="*/ 0 w 3196749"/>
                  <a:gd name="connsiteY0-10" fmla="*/ 0 h 245132"/>
                  <a:gd name="connsiteX1-11" fmla="*/ 141032 w 3196749"/>
                  <a:gd name="connsiteY1-12" fmla="*/ 245132 h 245132"/>
                  <a:gd name="connsiteX2-13" fmla="*/ 3173599 w 3196749"/>
                  <a:gd name="connsiteY2-14" fmla="*/ 245132 h 245132"/>
                  <a:gd name="connsiteX3-15" fmla="*/ 3196749 w 3196749"/>
                  <a:gd name="connsiteY3-16" fmla="*/ 233557 h 2451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6749" h="245132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/>
                  <a:latin typeface="Code Light" panose="020B0604020202020204" pitchFamily="50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01</a:t>
                </a:r>
                <a:endParaRPr lang="zh-CN" alt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6" y="2033289"/>
                <a:ext cx="431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effectLst/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Please text your title here</a:t>
                </a:r>
                <a:endParaRPr lang="zh-CN" altLang="en-US" sz="20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Segoe UI Symbol" panose="020B0502040204020203" pitchFamily="34" charset="0"/>
                  </a:rPr>
                  <a:t>page</a:t>
                </a:r>
                <a:r>
                  <a:rPr lang="en-US" altLang="zh-CN" sz="1400" spc="300" dirty="0">
                    <a:solidFill>
                      <a:schemeClr val="bg1">
                        <a:lumMod val="85000"/>
                      </a:schemeClr>
                    </a:solidFill>
                    <a:latin typeface="Code Light" panose="020B0604020202020204" pitchFamily="50" charset="0"/>
                    <a:ea typeface="专业字体设计服务/WWW.ZTSGC.COM/" panose="02000000000000000000" pitchFamily="2" charset="-122"/>
                  </a:rPr>
                  <a:t>  01-03</a:t>
                </a:r>
                <a:endParaRPr lang="zh-CN" altLang="en-US" sz="1400" spc="300" dirty="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200" y="1731381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9" y="2776017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0" y="27144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02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2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7" y="2698839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03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defRPr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Code Light" panose="020B0604020202020204" pitchFamily="50" charset="0"/>
                </a:rPr>
                <a:t>Please text your title here</a:t>
              </a:r>
              <a:endParaRPr lang="zh-CN" altLang="en-US" dirty="0">
                <a:latin typeface="Code Light" panose="020B0604020202020204" pitchFamily="50" charset="0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avLst/>
              <a:gdLst>
                <a:gd name="connsiteX0" fmla="*/ 0 w 3414532"/>
                <a:gd name="connsiteY0" fmla="*/ 0 h 347241"/>
                <a:gd name="connsiteX1" fmla="*/ 358815 w 3414532"/>
                <a:gd name="connsiteY1" fmla="*/ 347241 h 347241"/>
                <a:gd name="connsiteX2" fmla="*/ 3391382 w 3414532"/>
                <a:gd name="connsiteY2" fmla="*/ 347241 h 347241"/>
                <a:gd name="connsiteX3" fmla="*/ 3414532 w 3414532"/>
                <a:gd name="connsiteY3" fmla="*/ 335666 h 347241"/>
                <a:gd name="connsiteX0-1" fmla="*/ 0 w 3251647"/>
                <a:gd name="connsiteY0-2" fmla="*/ 0 h 326233"/>
                <a:gd name="connsiteX1-3" fmla="*/ 195930 w 3251647"/>
                <a:gd name="connsiteY1-4" fmla="*/ 326233 h 326233"/>
                <a:gd name="connsiteX2-5" fmla="*/ 3228497 w 3251647"/>
                <a:gd name="connsiteY2-6" fmla="*/ 326233 h 326233"/>
                <a:gd name="connsiteX3-7" fmla="*/ 3251647 w 3251647"/>
                <a:gd name="connsiteY3-8" fmla="*/ 314658 h 326233"/>
                <a:gd name="connsiteX0-9" fmla="*/ 0 w 3196749"/>
                <a:gd name="connsiteY0-10" fmla="*/ 0 h 245132"/>
                <a:gd name="connsiteX1-11" fmla="*/ 141032 w 3196749"/>
                <a:gd name="connsiteY1-12" fmla="*/ 245132 h 245132"/>
                <a:gd name="connsiteX2-13" fmla="*/ 3173599 w 3196749"/>
                <a:gd name="connsiteY2-14" fmla="*/ 245132 h 245132"/>
                <a:gd name="connsiteX3-15" fmla="*/ 3196749 w 3196749"/>
                <a:gd name="connsiteY3-16" fmla="*/ 233557 h 24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96749" h="245132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04</a:t>
              </a:r>
              <a:endParaRPr lang="zh-CN" alt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spc="300">
                  <a:solidFill>
                    <a:schemeClr val="bg1">
                      <a:lumMod val="85000"/>
                    </a:schemeClr>
                  </a:solidFill>
                  <a:latin typeface="Code Light" panose="020B0604020202020204" pitchFamily="50" charset="0"/>
                  <a:ea typeface="Segoe UI Symbol" panose="020B0502040204020203" pitchFamily="34" charset="0"/>
                </a:defRPr>
              </a:lvl1pPr>
            </a:lstStyle>
            <a:p>
              <a:r>
                <a:rPr lang="en-US" altLang="zh-CN" dirty="0"/>
                <a:t>page  01-03</a:t>
              </a:r>
              <a:endParaRPr lang="zh-CN" altLang="en-US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85000"/>
                    </a:schemeClr>
                  </a:solidFill>
                  <a:latin typeface="Britannic Bold" panose="020B0903060703020204" pitchFamily="34" charset="0"/>
                </a:rPr>
                <a:t>4</a:t>
              </a:r>
              <a:endParaRPr lang="zh-CN" altLang="en-US" sz="80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effectLst/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your title here</a:t>
              </a:r>
              <a:endParaRPr lang="zh-CN" altLang="en-US" sz="1400" spc="300" dirty="0">
                <a:solidFill>
                  <a:schemeClr val="bg1"/>
                </a:solidFill>
                <a:effectLst/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Code Light" panose="020B0604020202020204" pitchFamily="50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avLst/>
            <a:gdLst>
              <a:gd name="connsiteX0" fmla="*/ 4904937 w 4904937"/>
              <a:gd name="connsiteY0" fmla="*/ 0 h 7024469"/>
              <a:gd name="connsiteX1" fmla="*/ 3157374 w 4904937"/>
              <a:gd name="connsiteY1" fmla="*/ 2193443 h 7024469"/>
              <a:gd name="connsiteX2" fmla="*/ 3157374 w 4904937"/>
              <a:gd name="connsiteY2" fmla="*/ 1261775 h 7024469"/>
              <a:gd name="connsiteX3" fmla="*/ 2859113 w 4904937"/>
              <a:gd name="connsiteY3" fmla="*/ 1261775 h 7024469"/>
              <a:gd name="connsiteX4" fmla="*/ 2336540 w 4904937"/>
              <a:gd name="connsiteY4" fmla="*/ 1557571 h 7024469"/>
              <a:gd name="connsiteX5" fmla="*/ 2336540 w 4904937"/>
              <a:gd name="connsiteY5" fmla="*/ 1779418 h 7024469"/>
              <a:gd name="connsiteX6" fmla="*/ 2686565 w 4904937"/>
              <a:gd name="connsiteY6" fmla="*/ 1677122 h 7024469"/>
              <a:gd name="connsiteX7" fmla="*/ 2686565 w 4904937"/>
              <a:gd name="connsiteY7" fmla="*/ 2784376 h 7024469"/>
              <a:gd name="connsiteX8" fmla="*/ 1443150 w 4904937"/>
              <a:gd name="connsiteY8" fmla="*/ 4345040 h 7024469"/>
              <a:gd name="connsiteX9" fmla="*/ 4637649 w 4904937"/>
              <a:gd name="connsiteY9" fmla="*/ 7024468 h 7024469"/>
              <a:gd name="connsiteX10" fmla="*/ 3132405 w 4904937"/>
              <a:gd name="connsiteY10" fmla="*/ 7024468 h 7024469"/>
              <a:gd name="connsiteX11" fmla="*/ 3132406 w 4904937"/>
              <a:gd name="connsiteY11" fmla="*/ 7024469 h 7024469"/>
              <a:gd name="connsiteX12" fmla="*/ 0 w 4904937"/>
              <a:gd name="connsiteY12" fmla="*/ 7024469 h 7024469"/>
              <a:gd name="connsiteX13" fmla="*/ 0 w 4904937"/>
              <a:gd name="connsiteY13" fmla="*/ 3448756 h 7024469"/>
              <a:gd name="connsiteX14" fmla="*/ 332932 w 4904937"/>
              <a:gd name="connsiteY14" fmla="*/ 3828806 h 7024469"/>
              <a:gd name="connsiteX15" fmla="*/ 332935 w 4904937"/>
              <a:gd name="connsiteY15" fmla="*/ 56270 h 702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4937" h="7024469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avLst/>
                  <a:gdLst>
                    <a:gd name="T0" fmla="*/ 58 w 58"/>
                    <a:gd name="T1" fmla="*/ 42 h 58"/>
                    <a:gd name="T2" fmla="*/ 58 w 58"/>
                    <a:gd name="T3" fmla="*/ 5 h 58"/>
                    <a:gd name="T4" fmla="*/ 53 w 58"/>
                    <a:gd name="T5" fmla="*/ 0 h 58"/>
                    <a:gd name="T6" fmla="*/ 16 w 58"/>
                    <a:gd name="T7" fmla="*/ 0 h 58"/>
                    <a:gd name="T8" fmla="*/ 10 w 58"/>
                    <a:gd name="T9" fmla="*/ 5 h 58"/>
                    <a:gd name="T10" fmla="*/ 10 w 58"/>
                    <a:gd name="T11" fmla="*/ 42 h 58"/>
                    <a:gd name="T12" fmla="*/ 16 w 58"/>
                    <a:gd name="T13" fmla="*/ 48 h 58"/>
                    <a:gd name="T14" fmla="*/ 53 w 58"/>
                    <a:gd name="T15" fmla="*/ 48 h 58"/>
                    <a:gd name="T16" fmla="*/ 58 w 58"/>
                    <a:gd name="T17" fmla="*/ 42 h 58"/>
                    <a:gd name="T18" fmla="*/ 25 w 58"/>
                    <a:gd name="T19" fmla="*/ 28 h 58"/>
                    <a:gd name="T20" fmla="*/ 32 w 58"/>
                    <a:gd name="T21" fmla="*/ 36 h 58"/>
                    <a:gd name="T22" fmla="*/ 41 w 58"/>
                    <a:gd name="T23" fmla="*/ 24 h 58"/>
                    <a:gd name="T24" fmla="*/ 53 w 58"/>
                    <a:gd name="T25" fmla="*/ 40 h 58"/>
                    <a:gd name="T26" fmla="*/ 16 w 58"/>
                    <a:gd name="T27" fmla="*/ 40 h 58"/>
                    <a:gd name="T28" fmla="*/ 25 w 58"/>
                    <a:gd name="T29" fmla="*/ 28 h 58"/>
                    <a:gd name="T30" fmla="*/ 0 w 58"/>
                    <a:gd name="T31" fmla="*/ 10 h 58"/>
                    <a:gd name="T32" fmla="*/ 0 w 58"/>
                    <a:gd name="T33" fmla="*/ 53 h 58"/>
                    <a:gd name="T34" fmla="*/ 5 w 58"/>
                    <a:gd name="T35" fmla="*/ 58 h 58"/>
                    <a:gd name="T36" fmla="*/ 48 w 58"/>
                    <a:gd name="T37" fmla="*/ 58 h 58"/>
                    <a:gd name="T38" fmla="*/ 48 w 58"/>
                    <a:gd name="T39" fmla="*/ 53 h 58"/>
                    <a:gd name="T40" fmla="*/ 5 w 58"/>
                    <a:gd name="T41" fmla="*/ 53 h 58"/>
                    <a:gd name="T42" fmla="*/ 5 w 58"/>
                    <a:gd name="T43" fmla="*/ 10 h 58"/>
                    <a:gd name="T44" fmla="*/ 0 w 58"/>
                    <a:gd name="T45" fmla="*/ 1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8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avLst/>
                  <a:gdLst>
                    <a:gd name="T0" fmla="*/ 20 w 53"/>
                    <a:gd name="T1" fmla="*/ 23 h 54"/>
                    <a:gd name="T2" fmla="*/ 33 w 53"/>
                    <a:gd name="T3" fmla="*/ 1 h 54"/>
                    <a:gd name="T4" fmla="*/ 27 w 53"/>
                    <a:gd name="T5" fmla="*/ 0 h 54"/>
                    <a:gd name="T6" fmla="*/ 10 w 53"/>
                    <a:gd name="T7" fmla="*/ 6 h 54"/>
                    <a:gd name="T8" fmla="*/ 20 w 53"/>
                    <a:gd name="T9" fmla="*/ 23 h 54"/>
                    <a:gd name="T10" fmla="*/ 52 w 53"/>
                    <a:gd name="T11" fmla="*/ 19 h 54"/>
                    <a:gd name="T12" fmla="*/ 36 w 53"/>
                    <a:gd name="T13" fmla="*/ 2 h 54"/>
                    <a:gd name="T14" fmla="*/ 27 w 53"/>
                    <a:gd name="T15" fmla="*/ 19 h 54"/>
                    <a:gd name="T16" fmla="*/ 52 w 53"/>
                    <a:gd name="T17" fmla="*/ 19 h 54"/>
                    <a:gd name="T18" fmla="*/ 53 w 53"/>
                    <a:gd name="T19" fmla="*/ 22 h 54"/>
                    <a:gd name="T20" fmla="*/ 33 w 53"/>
                    <a:gd name="T21" fmla="*/ 22 h 54"/>
                    <a:gd name="T22" fmla="*/ 34 w 53"/>
                    <a:gd name="T23" fmla="*/ 23 h 54"/>
                    <a:gd name="T24" fmla="*/ 47 w 53"/>
                    <a:gd name="T25" fmla="*/ 45 h 54"/>
                    <a:gd name="T26" fmla="*/ 53 w 53"/>
                    <a:gd name="T27" fmla="*/ 27 h 54"/>
                    <a:gd name="T28" fmla="*/ 53 w 53"/>
                    <a:gd name="T29" fmla="*/ 22 h 54"/>
                    <a:gd name="T30" fmla="*/ 17 w 53"/>
                    <a:gd name="T31" fmla="*/ 27 h 54"/>
                    <a:gd name="T32" fmla="*/ 7 w 53"/>
                    <a:gd name="T33" fmla="*/ 9 h 54"/>
                    <a:gd name="T34" fmla="*/ 0 w 53"/>
                    <a:gd name="T35" fmla="*/ 27 h 54"/>
                    <a:gd name="T36" fmla="*/ 1 w 53"/>
                    <a:gd name="T37" fmla="*/ 32 h 54"/>
                    <a:gd name="T38" fmla="*/ 21 w 53"/>
                    <a:gd name="T39" fmla="*/ 32 h 54"/>
                    <a:gd name="T40" fmla="*/ 17 w 53"/>
                    <a:gd name="T41" fmla="*/ 27 h 54"/>
                    <a:gd name="T42" fmla="*/ 1 w 53"/>
                    <a:gd name="T43" fmla="*/ 35 h 54"/>
                    <a:gd name="T44" fmla="*/ 17 w 53"/>
                    <a:gd name="T45" fmla="*/ 52 h 54"/>
                    <a:gd name="T46" fmla="*/ 27 w 53"/>
                    <a:gd name="T47" fmla="*/ 35 h 54"/>
                    <a:gd name="T48" fmla="*/ 1 w 53"/>
                    <a:gd name="T49" fmla="*/ 35 h 54"/>
                    <a:gd name="T50" fmla="*/ 31 w 53"/>
                    <a:gd name="T51" fmla="*/ 35 h 54"/>
                    <a:gd name="T52" fmla="*/ 21 w 53"/>
                    <a:gd name="T53" fmla="*/ 53 h 54"/>
                    <a:gd name="T54" fmla="*/ 27 w 53"/>
                    <a:gd name="T55" fmla="*/ 54 h 54"/>
                    <a:gd name="T56" fmla="*/ 44 w 53"/>
                    <a:gd name="T57" fmla="*/ 48 h 54"/>
                    <a:gd name="T58" fmla="*/ 34 w 53"/>
                    <a:gd name="T59" fmla="*/ 31 h 54"/>
                    <a:gd name="T60" fmla="*/ 31 w 53"/>
                    <a:gd name="T61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3" h="54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avLst/>
                    <a:gdLst>
                      <a:gd name="T0" fmla="*/ 18 w 53"/>
                      <a:gd name="T1" fmla="*/ 0 h 48"/>
                      <a:gd name="T2" fmla="*/ 14 w 53"/>
                      <a:gd name="T3" fmla="*/ 5 h 48"/>
                      <a:gd name="T4" fmla="*/ 5 w 53"/>
                      <a:gd name="T5" fmla="*/ 5 h 48"/>
                      <a:gd name="T6" fmla="*/ 0 w 53"/>
                      <a:gd name="T7" fmla="*/ 11 h 48"/>
                      <a:gd name="T8" fmla="*/ 0 w 53"/>
                      <a:gd name="T9" fmla="*/ 43 h 48"/>
                      <a:gd name="T10" fmla="*/ 5 w 53"/>
                      <a:gd name="T11" fmla="*/ 48 h 48"/>
                      <a:gd name="T12" fmla="*/ 48 w 53"/>
                      <a:gd name="T13" fmla="*/ 48 h 48"/>
                      <a:gd name="T14" fmla="*/ 53 w 53"/>
                      <a:gd name="T15" fmla="*/ 43 h 48"/>
                      <a:gd name="T16" fmla="*/ 53 w 53"/>
                      <a:gd name="T17" fmla="*/ 11 h 48"/>
                      <a:gd name="T18" fmla="*/ 48 w 53"/>
                      <a:gd name="T19" fmla="*/ 5 h 48"/>
                      <a:gd name="T20" fmla="*/ 39 w 53"/>
                      <a:gd name="T21" fmla="*/ 5 h 48"/>
                      <a:gd name="T22" fmla="*/ 34 w 53"/>
                      <a:gd name="T23" fmla="*/ 0 h 48"/>
                      <a:gd name="T24" fmla="*/ 18 w 53"/>
                      <a:gd name="T25" fmla="*/ 0 h 48"/>
                      <a:gd name="T26" fmla="*/ 26 w 53"/>
                      <a:gd name="T27" fmla="*/ 40 h 48"/>
                      <a:gd name="T28" fmla="*/ 13 w 53"/>
                      <a:gd name="T29" fmla="*/ 27 h 48"/>
                      <a:gd name="T30" fmla="*/ 26 w 53"/>
                      <a:gd name="T31" fmla="*/ 13 h 48"/>
                      <a:gd name="T32" fmla="*/ 40 w 53"/>
                      <a:gd name="T33" fmla="*/ 27 h 48"/>
                      <a:gd name="T34" fmla="*/ 26 w 53"/>
                      <a:gd name="T35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" h="48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5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1" y="4000632"/>
                <a:ext cx="2981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</a:rPr>
                  <a:t>TITLE HERE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22381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35473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71185" y="4173447"/>
            <a:ext cx="181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6411" y="266709"/>
            <a:ext cx="57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800" dirty="0">
              <a:solidFill>
                <a:srgbClr val="6EE8D3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  <a:latin typeface="Code Light" panose="020B0604020202020204" pitchFamily="50" charset="0"/>
              <a:ea typeface="专业字体设计服务/WWW.ZTSGC.COM/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avLst/>
            <a:gdLst/>
            <a:ahLst/>
            <a:cxnLst/>
            <a:rect l="l" t="t" r="r" b="b"/>
            <a:pathLst>
              <a:path w="4904937" h="7024469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1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it.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118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</a:t>
            </a: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pictures, or note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rPr>
              <a:t>TITLE HERE 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专业字体设计服务/WWW.ZTSGC.COM/" panose="02000000000000000000" pitchFamily="2" charset="-122"/>
              <a:ea typeface="专业字体设计服务/WWW.ZTSGC.COM/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The text of a book is the main part of it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9" grpId="0"/>
          <p:bldP spid="31" grpId="0"/>
          <p:bldP spid="35" grpId="0"/>
          <p:bldP spid="38" grpId="0"/>
          <p:bldP spid="42" grpId="0"/>
          <p:bldP spid="47" grpId="0"/>
          <p:bldP spid="55" grpId="0"/>
          <p:bldP spid="56" grpId="0"/>
          <p:bldP spid="5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5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lvl="0"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</a:endParaRP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TITLE HERE 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专业字体设计服务/WWW.ZTSGC.COM/" panose="02000000000000000000" pitchFamily="2" charset="-122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4"/>
              <a:ext cx="8847694" cy="776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The text of a book is the main part of it, rather than the introduction</a:t>
              </a:r>
            </a:p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prstClr val="white">
                      <a:lumMod val="85000"/>
                    </a:prstClr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  <a:endParaRPr lang="zh-CN" altLang="en-US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1" y="266709"/>
              <a:ext cx="57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6EE8D3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800" dirty="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5" y="777926"/>
              <a:ext cx="57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Code Light" panose="020B0604020202020204" pitchFamily="50" charset="0"/>
                  <a:ea typeface="专业字体设计服务/WWW.ZTSGC.COM/" panose="02000000000000000000" pitchFamily="2" charset="-122"/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75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0" cy="13860000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5A3D68"/>
                </a:solidFill>
                <a:latin typeface="Code Light" panose="020B0604020202020204" pitchFamily="50" charset="0"/>
                <a:ea typeface="华文新魏" panose="02010800040101010101" pitchFamily="2" charset="-122"/>
              </a:rPr>
              <a:t>TITLE HERE </a:t>
            </a:r>
            <a:endParaRPr lang="zh-CN" altLang="en-US" sz="3400" b="1" dirty="0">
              <a:solidFill>
                <a:srgbClr val="5A3D68"/>
              </a:solidFill>
              <a:latin typeface="Code Light" panose="020B0604020202020204" pitchFamily="50" charset="0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4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srgbClr val="6282A3"/>
                </a:solidFill>
                <a:latin typeface="Code Light" panose="020B0604020202020204" pitchFamily="50" charset="0"/>
                <a:ea typeface="Segoe UI Symbol" panose="020B0502040204020203" pitchFamily="34" charset="0"/>
              </a:rPr>
              <a:t>pictures, or note The text of a book is the main part of it, rather than the introduction, pictures, or notes. The text of a book is the main part of it, rather than the introduction pictures</a:t>
            </a:r>
            <a:endParaRPr lang="zh-CN" altLang="en-US" sz="1400" dirty="0">
              <a:solidFill>
                <a:srgbClr val="6282A3"/>
              </a:solidFill>
              <a:latin typeface="Code Light" panose="020B0604020202020204" pitchFamily="50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2" cy="19705592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avLst/>
            <a:gdLst/>
            <a:ahLst/>
            <a:cxnLst/>
            <a:rect l="l" t="t" r="r" b="b"/>
            <a:pathLst>
              <a:path w="4917369" h="70244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defRPr>
            </a:lvl1pPr>
          </a:lstStyle>
          <a:p>
            <a:endParaRPr lang="zh-CN" altLang="en-US" sz="16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TITLE OF THE CONTENTS</a:t>
            </a:r>
            <a:endParaRPr lang="zh-CN" altLang="en-US" sz="3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09"/>
            <a:ext cx="7015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text of a book is the main part of it.</a:t>
            </a:r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The text of a book is the main part of it, rather than the introduction. The text of a book is the main part of it, rather than the introduction, pictures, or notes.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Segoe UI Symbol" panose="020B0502040204020203" pitchFamily="34" charset="0"/>
            </a:endParaRPr>
          </a:p>
          <a:p>
            <a:pPr lvl="0"/>
            <a:r>
              <a:rPr lang="en-US" altLang="zh-CN" sz="1400" dirty="0">
                <a:solidFill>
                  <a:prstClr val="white">
                    <a:lumMod val="85000"/>
                  </a:prst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lang="zh-CN" altLang="en-US" sz="1400" dirty="0">
              <a:solidFill>
                <a:prstClr val="white">
                  <a:lumMod val="85000"/>
                </a:prst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宽屏</PresentationFormat>
  <Paragraphs>110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 Unicode MS</vt:lpstr>
      <vt:lpstr>Code Bold</vt:lpstr>
      <vt:lpstr>Code Light</vt:lpstr>
      <vt:lpstr>Dotum</vt:lpstr>
      <vt:lpstr>Malgun Gothic</vt:lpstr>
      <vt:lpstr>Meiryo</vt:lpstr>
      <vt:lpstr>Microsoft JhengHei UI</vt:lpstr>
      <vt:lpstr>Simplified Arabic</vt:lpstr>
      <vt:lpstr>方正清刻本悦宋简体</vt:lpstr>
      <vt:lpstr>华文新魏</vt:lpstr>
      <vt:lpstr>宋体</vt:lpstr>
      <vt:lpstr>造字工房尚雅体演示版常规体</vt:lpstr>
      <vt:lpstr>专业字体设计服务/WWW.ZTSGC.COM/</vt:lpstr>
      <vt:lpstr>Arial</vt:lpstr>
      <vt:lpstr>Britannic Bold</vt:lpstr>
      <vt:lpstr>Calibri</vt:lpstr>
      <vt:lpstr>Calibri Light</vt:lpstr>
      <vt:lpstr>Segoe UI Symbol</vt:lpstr>
      <vt:lpstr>Tw Cen MT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2021-06-17T01:18:52Z</dcterms:created>
  <dcterms:modified xsi:type="dcterms:W3CDTF">2023-01-10T10:42:35Z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FD16076EBCB84DB0857BEBB4503FD6A4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