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83" r:id="rId16"/>
    <p:sldId id="268" r:id="rId17"/>
    <p:sldId id="269" r:id="rId18"/>
    <p:sldId id="270" r:id="rId19"/>
    <p:sldId id="271" r:id="rId20"/>
    <p:sldId id="284" r:id="rId21"/>
    <p:sldId id="272" r:id="rId22"/>
    <p:sldId id="273" r:id="rId23"/>
    <p:sldId id="274" r:id="rId24"/>
    <p:sldId id="275" r:id="rId25"/>
    <p:sldId id="285" r:id="rId26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E7E"/>
    <a:srgbClr val="EFA0A7"/>
    <a:srgbClr val="F3EFEE"/>
    <a:srgbClr val="F5F1EE"/>
    <a:srgbClr val="FCF8F7"/>
    <a:srgbClr val="F1EDEA"/>
    <a:srgbClr val="FBF7F4"/>
    <a:srgbClr val="F7F3F0"/>
    <a:srgbClr val="EBE7E4"/>
    <a:srgbClr val="F5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6" d="100"/>
          <a:sy n="46" d="100"/>
        </p:scale>
        <p:origin x="-3018" y="-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7704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6550" y="3779463"/>
            <a:ext cx="7073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EA6E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3.8</a:t>
            </a:r>
            <a:r>
              <a:rPr lang="zh-CN" altLang="zh-CN" sz="5400" dirty="0">
                <a:solidFill>
                  <a:srgbClr val="EA6E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妇女节活动策划</a:t>
            </a:r>
          </a:p>
        </p:txBody>
      </p:sp>
      <p:sp>
        <p:nvSpPr>
          <p:cNvPr id="15" name="矩形 14"/>
          <p:cNvSpPr/>
          <p:nvPr/>
        </p:nvSpPr>
        <p:spPr>
          <a:xfrm>
            <a:off x="1035050" y="1064260"/>
            <a:ext cx="10198100" cy="4279900"/>
          </a:xfrm>
          <a:prstGeom prst="rect">
            <a:avLst/>
          </a:prstGeom>
          <a:noFill/>
          <a:ln w="34925">
            <a:solidFill>
              <a:srgbClr val="EA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15030" y="1068070"/>
            <a:ext cx="5330825" cy="2673350"/>
            <a:chOff x="5378" y="856"/>
            <a:chExt cx="8395" cy="4210"/>
          </a:xfrm>
        </p:grpSpPr>
        <p:pic>
          <p:nvPicPr>
            <p:cNvPr id="18" name="图片 17" descr="359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 rot="360000" flipH="1">
              <a:off x="5378" y="1016"/>
              <a:ext cx="1801" cy="1740"/>
            </a:xfrm>
            <a:prstGeom prst="rect">
              <a:avLst/>
            </a:prstGeom>
          </p:spPr>
        </p:pic>
        <p:pic>
          <p:nvPicPr>
            <p:cNvPr id="4" name="图片 3" descr="654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6067" y="856"/>
              <a:ext cx="7706" cy="4210"/>
            </a:xfrm>
            <a:prstGeom prst="rect">
              <a:avLst/>
            </a:prstGeom>
          </p:spPr>
        </p:pic>
      </p:grpSp>
      <p:pic>
        <p:nvPicPr>
          <p:cNvPr id="8" name="图片 7" descr="65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9886950" y="3797935"/>
            <a:ext cx="2317750" cy="2755265"/>
          </a:xfrm>
          <a:prstGeom prst="rect">
            <a:avLst/>
          </a:prstGeom>
        </p:spPr>
      </p:pic>
      <p:pic>
        <p:nvPicPr>
          <p:cNvPr id="12" name="图片 11" descr="67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10113010" y="-81280"/>
            <a:ext cx="2091690" cy="3298190"/>
          </a:xfrm>
          <a:prstGeom prst="rect">
            <a:avLst/>
          </a:prstGeom>
        </p:spPr>
      </p:pic>
      <p:pic>
        <p:nvPicPr>
          <p:cNvPr id="5" name="图片 4" descr="67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0" y="-81280"/>
            <a:ext cx="2091690" cy="3298190"/>
          </a:xfrm>
          <a:prstGeom prst="rect">
            <a:avLst/>
          </a:prstGeom>
        </p:spPr>
      </p:pic>
      <p:pic>
        <p:nvPicPr>
          <p:cNvPr id="22" name="图片 21" descr="65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flipH="1">
            <a:off x="6350" y="3797935"/>
            <a:ext cx="2317750" cy="2755265"/>
          </a:xfrm>
          <a:prstGeom prst="rect">
            <a:avLst/>
          </a:prstGeom>
        </p:spPr>
      </p:pic>
      <p:pic>
        <p:nvPicPr>
          <p:cNvPr id="26" name="图片 25" descr="68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9349105" y="3216910"/>
            <a:ext cx="1144905" cy="800735"/>
          </a:xfrm>
          <a:prstGeom prst="rect">
            <a:avLst/>
          </a:prstGeom>
        </p:spPr>
      </p:pic>
      <p:pic>
        <p:nvPicPr>
          <p:cNvPr id="27" name="图片 26" descr="68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2324100" y="3216910"/>
            <a:ext cx="1144905" cy="80073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73650" y="4982210"/>
            <a:ext cx="2451100" cy="774700"/>
          </a:xfrm>
          <a:prstGeom prst="rect">
            <a:avLst/>
          </a:prstGeom>
          <a:solidFill>
            <a:srgbClr val="F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 descr="3568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660000">
            <a:off x="9599295" y="5140325"/>
            <a:ext cx="2936240" cy="2557145"/>
          </a:xfrm>
          <a:prstGeom prst="rect">
            <a:avLst/>
          </a:prstGeom>
        </p:spPr>
      </p:pic>
      <p:pic>
        <p:nvPicPr>
          <p:cNvPr id="32" name="图片 31" descr="3568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 rot="660000">
            <a:off x="6939915" y="5488305"/>
            <a:ext cx="3172460" cy="2195195"/>
          </a:xfrm>
          <a:prstGeom prst="rect">
            <a:avLst/>
          </a:prstGeom>
        </p:spPr>
      </p:pic>
      <p:pic>
        <p:nvPicPr>
          <p:cNvPr id="33" name="图片 32" descr="3568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4234180" y="5928360"/>
            <a:ext cx="3510280" cy="1778000"/>
          </a:xfrm>
          <a:prstGeom prst="rect">
            <a:avLst/>
          </a:prstGeom>
        </p:spPr>
      </p:pic>
      <p:pic>
        <p:nvPicPr>
          <p:cNvPr id="34" name="图片 33" descr="3568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 rot="960000">
            <a:off x="2302510" y="5541645"/>
            <a:ext cx="2402205" cy="1869440"/>
          </a:xfrm>
          <a:prstGeom prst="rect">
            <a:avLst/>
          </a:prstGeom>
        </p:spPr>
      </p:pic>
      <p:pic>
        <p:nvPicPr>
          <p:cNvPr id="35" name="图片 34" descr="3568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 rot="2460000">
            <a:off x="-589915" y="5193665"/>
            <a:ext cx="3510280" cy="27311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460750" y="1174750"/>
            <a:ext cx="1498600" cy="1498600"/>
            <a:chOff x="5450" y="1850"/>
            <a:chExt cx="2360" cy="2360"/>
          </a:xfrm>
        </p:grpSpPr>
        <p:sp>
          <p:nvSpPr>
            <p:cNvPr id="9" name="椭圆 8"/>
            <p:cNvSpPr/>
            <p:nvPr/>
          </p:nvSpPr>
          <p:spPr>
            <a:xfrm>
              <a:off x="5450" y="1850"/>
              <a:ext cx="2360" cy="236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55" y="2377"/>
              <a:ext cx="155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15350" y="4451350"/>
            <a:ext cx="1498600" cy="1498600"/>
            <a:chOff x="13410" y="7010"/>
            <a:chExt cx="2360" cy="2360"/>
          </a:xfrm>
        </p:grpSpPr>
        <p:sp>
          <p:nvSpPr>
            <p:cNvPr id="10" name="椭圆 9"/>
            <p:cNvSpPr/>
            <p:nvPr/>
          </p:nvSpPr>
          <p:spPr>
            <a:xfrm>
              <a:off x="13410" y="7010"/>
              <a:ext cx="2360" cy="236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815" y="7536"/>
              <a:ext cx="155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46400" y="-425450"/>
            <a:ext cx="7581900" cy="7962900"/>
            <a:chOff x="4640" y="-670"/>
            <a:chExt cx="11940" cy="12540"/>
          </a:xfrm>
        </p:grpSpPr>
        <p:cxnSp>
          <p:nvCxnSpPr>
            <p:cNvPr id="5" name="曲线连接符 4"/>
            <p:cNvCxnSpPr/>
            <p:nvPr/>
          </p:nvCxnSpPr>
          <p:spPr>
            <a:xfrm rot="5400000" flipV="1">
              <a:off x="4540" y="-570"/>
              <a:ext cx="4180" cy="3980"/>
            </a:xfrm>
            <a:prstGeom prst="curvedConnector3">
              <a:avLst>
                <a:gd name="adj1" fmla="val 50024"/>
              </a:avLst>
            </a:prstGeom>
            <a:ln w="12700">
              <a:solidFill>
                <a:srgbClr val="EA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曲线连接符 5"/>
            <p:cNvCxnSpPr/>
            <p:nvPr/>
          </p:nvCxnSpPr>
          <p:spPr>
            <a:xfrm rot="5400000" flipV="1">
              <a:off x="8520" y="3610"/>
              <a:ext cx="4180" cy="3980"/>
            </a:xfrm>
            <a:prstGeom prst="curvedConnector3">
              <a:avLst>
                <a:gd name="adj1" fmla="val 50024"/>
              </a:avLst>
            </a:prstGeom>
            <a:ln w="12700">
              <a:solidFill>
                <a:srgbClr val="EA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曲线连接符 6"/>
            <p:cNvCxnSpPr/>
            <p:nvPr/>
          </p:nvCxnSpPr>
          <p:spPr>
            <a:xfrm rot="5400000" flipV="1">
              <a:off x="12500" y="7790"/>
              <a:ext cx="4180" cy="3980"/>
            </a:xfrm>
            <a:prstGeom prst="curvedConnector3">
              <a:avLst>
                <a:gd name="adj1" fmla="val 50024"/>
              </a:avLst>
            </a:prstGeom>
            <a:ln w="12700">
              <a:solidFill>
                <a:srgbClr val="EA6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1603" y="6650"/>
              <a:ext cx="507" cy="507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306" y="4230"/>
              <a:ext cx="507" cy="507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450" y="310"/>
              <a:ext cx="507" cy="507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123" y="10290"/>
              <a:ext cx="507" cy="507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88100" y="915035"/>
            <a:ext cx="5397500" cy="2019300"/>
            <a:chOff x="10060" y="1441"/>
            <a:chExt cx="8500" cy="3180"/>
          </a:xfrm>
        </p:grpSpPr>
        <p:sp>
          <p:nvSpPr>
            <p:cNvPr id="17" name="圆角矩形 16"/>
            <p:cNvSpPr/>
            <p:nvPr/>
          </p:nvSpPr>
          <p:spPr>
            <a:xfrm>
              <a:off x="10060" y="1441"/>
              <a:ext cx="8500" cy="3180"/>
            </a:xfrm>
            <a:prstGeom prst="roundRect">
              <a:avLst/>
            </a:prstGeom>
            <a:noFill/>
            <a:ln w="41275">
              <a:solidFill>
                <a:srgbClr val="EFA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81" y="2037"/>
              <a:ext cx="8237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请替换文字内容，点击添加相关标题文字修改文字内容，请替换文字内容，点击添加相关标题文字，修改文字内容，</a:t>
              </a:r>
              <a:r>
                <a:rPr lang="zh-CN" altLang="en-US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请替换文字容点击添加相关标题文字，修改文字内容，请替换内</a:t>
              </a:r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64335" y="4190365"/>
            <a:ext cx="5397500" cy="2019300"/>
            <a:chOff x="2621" y="6599"/>
            <a:chExt cx="8500" cy="3180"/>
          </a:xfrm>
        </p:grpSpPr>
        <p:sp>
          <p:nvSpPr>
            <p:cNvPr id="18" name="圆角矩形 17"/>
            <p:cNvSpPr/>
            <p:nvPr/>
          </p:nvSpPr>
          <p:spPr>
            <a:xfrm>
              <a:off x="2621" y="6599"/>
              <a:ext cx="8500" cy="3180"/>
            </a:xfrm>
            <a:prstGeom prst="roundRect">
              <a:avLst/>
            </a:prstGeom>
            <a:noFill/>
            <a:ln w="41275">
              <a:solidFill>
                <a:srgbClr val="EFA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41" y="7157"/>
              <a:ext cx="8237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请替换文字内容，点击添加相关标题文字修改文字内容，请替换文字内容，点击添加相关标题文字，修改文字内容，</a:t>
              </a:r>
              <a:r>
                <a:rPr lang="zh-CN" altLang="en-US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请替换文字容点击添加相关标题文字，修改文字内容，请替换内</a:t>
              </a:r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 descr="4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035050" y="806450"/>
            <a:ext cx="4495800" cy="3302000"/>
          </a:xfrm>
          <a:prstGeom prst="rect">
            <a:avLst/>
          </a:prstGeom>
        </p:spPr>
      </p:pic>
      <p:pic>
        <p:nvPicPr>
          <p:cNvPr id="22" name="图片 21" descr="4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800000" flipH="1">
            <a:off x="9886950" y="3522980"/>
            <a:ext cx="4495800" cy="330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820" y="194310"/>
            <a:ext cx="231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solidFill>
                  <a:srgbClr val="EA6E7E"/>
                </a:solidFill>
                <a:cs typeface="+mn-ea"/>
                <a:sym typeface="+mn-lt"/>
              </a:rPr>
              <a:t>活动流程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63380" y="4582795"/>
            <a:ext cx="2940050" cy="2287905"/>
          </a:xfrm>
          <a:prstGeom prst="rect">
            <a:avLst/>
          </a:prstGeom>
        </p:spPr>
      </p:pic>
      <p:pic>
        <p:nvPicPr>
          <p:cNvPr id="5" name="图片 4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7700000">
            <a:off x="10511790" y="2321560"/>
            <a:ext cx="2535555" cy="1972945"/>
          </a:xfrm>
          <a:prstGeom prst="rect">
            <a:avLst/>
          </a:prstGeom>
        </p:spPr>
      </p:pic>
      <p:pic>
        <p:nvPicPr>
          <p:cNvPr id="6" name="图片 5" descr="356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140000">
            <a:off x="6309360" y="5435600"/>
            <a:ext cx="2976880" cy="2316480"/>
          </a:xfrm>
          <a:prstGeom prst="rect">
            <a:avLst/>
          </a:prstGeom>
        </p:spPr>
      </p:pic>
      <p:sp>
        <p:nvSpPr>
          <p:cNvPr id="42" name="ïšḻïďê-PA_矩形 1"/>
          <p:cNvSpPr/>
          <p:nvPr/>
        </p:nvSpPr>
        <p:spPr>
          <a:xfrm>
            <a:off x="1906386" y="1648230"/>
            <a:ext cx="2563517" cy="1966818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3" name="PA_组合 44"/>
          <p:cNvGrpSpPr/>
          <p:nvPr/>
        </p:nvGrpSpPr>
        <p:grpSpPr>
          <a:xfrm>
            <a:off x="2881912" y="3308864"/>
            <a:ext cx="612462" cy="612368"/>
            <a:chOff x="3023394" y="4355240"/>
            <a:chExt cx="648072" cy="648072"/>
          </a:xfrm>
        </p:grpSpPr>
        <p:sp>
          <p:nvSpPr>
            <p:cNvPr id="44" name="ïšḻïďê-Oval 22"/>
            <p:cNvSpPr/>
            <p:nvPr/>
          </p:nvSpPr>
          <p:spPr>
            <a:xfrm>
              <a:off x="3023394" y="4355240"/>
              <a:ext cx="648072" cy="648072"/>
            </a:xfrm>
            <a:prstGeom prst="ellipse">
              <a:avLst/>
            </a:prstGeom>
            <a:solidFill>
              <a:srgbClr val="FD72A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ïšḻïďê-university7"/>
            <p:cNvSpPr/>
            <p:nvPr/>
          </p:nvSpPr>
          <p:spPr bwMode="auto">
            <a:xfrm>
              <a:off x="3157284" y="4496131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6" name="PA_组合 27"/>
          <p:cNvGrpSpPr/>
          <p:nvPr/>
        </p:nvGrpSpPr>
        <p:grpSpPr>
          <a:xfrm>
            <a:off x="1969698" y="4101651"/>
            <a:ext cx="2436372" cy="740814"/>
            <a:chOff x="251866" y="1988839"/>
            <a:chExt cx="3288629" cy="784007"/>
          </a:xfrm>
        </p:grpSpPr>
        <p:sp>
          <p:nvSpPr>
            <p:cNvPr id="47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15189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8" name="ïšḻïďê-Rectangle 2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标题文本预设</a:t>
              </a:r>
              <a:endParaRPr lang="en-US" altLang="zh-CN" sz="20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49" name="ïšḻïďê-PA_圆角矩形 39"/>
          <p:cNvSpPr/>
          <p:nvPr/>
        </p:nvSpPr>
        <p:spPr>
          <a:xfrm>
            <a:off x="2677758" y="1448444"/>
            <a:ext cx="1020770" cy="399569"/>
          </a:xfrm>
          <a:prstGeom prst="roundRect">
            <a:avLst>
              <a:gd name="adj" fmla="val 13693"/>
            </a:avLst>
          </a:prstGeom>
          <a:solidFill>
            <a:srgbClr val="FD72A3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关键词</a:t>
            </a:r>
          </a:p>
        </p:txBody>
      </p:sp>
      <p:sp>
        <p:nvSpPr>
          <p:cNvPr id="50" name="ïšḻïďê-PA_矩形 2"/>
          <p:cNvSpPr/>
          <p:nvPr/>
        </p:nvSpPr>
        <p:spPr>
          <a:xfrm>
            <a:off x="4479612" y="1648230"/>
            <a:ext cx="2563517" cy="1966818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1" name="PA_组合 43"/>
          <p:cNvGrpSpPr/>
          <p:nvPr/>
        </p:nvGrpSpPr>
        <p:grpSpPr>
          <a:xfrm>
            <a:off x="5454807" y="3308864"/>
            <a:ext cx="612462" cy="612368"/>
            <a:chOff x="5735960" y="4355240"/>
            <a:chExt cx="648072" cy="648072"/>
          </a:xfrm>
        </p:grpSpPr>
        <p:sp>
          <p:nvSpPr>
            <p:cNvPr id="52" name="ïšḻïďê-Oval 24"/>
            <p:cNvSpPr/>
            <p:nvPr/>
          </p:nvSpPr>
          <p:spPr>
            <a:xfrm>
              <a:off x="5735960" y="4355240"/>
              <a:ext cx="648072" cy="648072"/>
            </a:xfrm>
            <a:prstGeom prst="ellipse">
              <a:avLst/>
            </a:prstGeom>
            <a:solidFill>
              <a:srgbClr val="FD72A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ïšḻïďê-Freeform 70"/>
            <p:cNvSpPr>
              <a:spLocks noEditPoints="1"/>
            </p:cNvSpPr>
            <p:nvPr/>
          </p:nvSpPr>
          <p:spPr bwMode="auto">
            <a:xfrm>
              <a:off x="5869850" y="4496131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30378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4" name="PA_组合 36"/>
          <p:cNvGrpSpPr/>
          <p:nvPr/>
        </p:nvGrpSpPr>
        <p:grpSpPr>
          <a:xfrm>
            <a:off x="4542852" y="4101651"/>
            <a:ext cx="2436372" cy="740814"/>
            <a:chOff x="251866" y="1988839"/>
            <a:chExt cx="3288629" cy="784007"/>
          </a:xfrm>
        </p:grpSpPr>
        <p:sp>
          <p:nvSpPr>
            <p:cNvPr id="55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15189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6" name="ïšḻïďê-Rectangle 17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标题文本预设</a:t>
              </a:r>
              <a:endParaRPr lang="en-US" altLang="zh-CN" sz="20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57" name="ïšḻïďê-PA_圆角矩形 40"/>
          <p:cNvSpPr/>
          <p:nvPr/>
        </p:nvSpPr>
        <p:spPr>
          <a:xfrm>
            <a:off x="5250653" y="1448444"/>
            <a:ext cx="1020770" cy="399569"/>
          </a:xfrm>
          <a:prstGeom prst="roundRect">
            <a:avLst>
              <a:gd name="adj" fmla="val 13693"/>
            </a:avLst>
          </a:prstGeom>
          <a:solidFill>
            <a:srgbClr val="FD72A3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关键词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ïšḻïďê-PA_矩形 3"/>
          <p:cNvSpPr/>
          <p:nvPr/>
        </p:nvSpPr>
        <p:spPr>
          <a:xfrm>
            <a:off x="7052174" y="1648230"/>
            <a:ext cx="2563517" cy="1966818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9" name="PA_组合 45"/>
          <p:cNvGrpSpPr/>
          <p:nvPr/>
        </p:nvGrpSpPr>
        <p:grpSpPr>
          <a:xfrm>
            <a:off x="8027701" y="3308864"/>
            <a:ext cx="612462" cy="612368"/>
            <a:chOff x="8509796" y="4355240"/>
            <a:chExt cx="648072" cy="648072"/>
          </a:xfrm>
        </p:grpSpPr>
        <p:sp>
          <p:nvSpPr>
            <p:cNvPr id="60" name="ïšḻïďê-Oval 26"/>
            <p:cNvSpPr/>
            <p:nvPr/>
          </p:nvSpPr>
          <p:spPr>
            <a:xfrm>
              <a:off x="8509796" y="4355240"/>
              <a:ext cx="648072" cy="648072"/>
            </a:xfrm>
            <a:prstGeom prst="ellipse">
              <a:avLst/>
            </a:prstGeom>
            <a:solidFill>
              <a:srgbClr val="E66FA7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ïšḻïďê-Freeform 428"/>
            <p:cNvSpPr/>
            <p:nvPr/>
          </p:nvSpPr>
          <p:spPr bwMode="auto">
            <a:xfrm>
              <a:off x="8643686" y="4496131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2" name="PA_组合 30"/>
          <p:cNvGrpSpPr/>
          <p:nvPr/>
        </p:nvGrpSpPr>
        <p:grpSpPr>
          <a:xfrm>
            <a:off x="7116004" y="4101651"/>
            <a:ext cx="2436372" cy="740814"/>
            <a:chOff x="128816" y="2217083"/>
            <a:chExt cx="3288629" cy="784007"/>
          </a:xfrm>
        </p:grpSpPr>
        <p:sp>
          <p:nvSpPr>
            <p:cNvPr id="63" name="ïšḻïďê-TextBox 5"/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15189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4" name="ïšḻïďê-Rectangle 19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E66FA7"/>
                  </a:solidFill>
                  <a:latin typeface="Arial" panose="020B0604020202020204"/>
                  <a:cs typeface="+mn-ea"/>
                  <a:sym typeface="+mn-lt"/>
                </a:rPr>
                <a:t>标题文本预设</a:t>
              </a:r>
              <a:endParaRPr lang="en-US" altLang="zh-CN" sz="2000" b="1" dirty="0">
                <a:solidFill>
                  <a:srgbClr val="E66FA7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65" name="ïšḻïďê-PA_圆角矩形 41"/>
          <p:cNvSpPr/>
          <p:nvPr/>
        </p:nvSpPr>
        <p:spPr>
          <a:xfrm>
            <a:off x="7823547" y="1448444"/>
            <a:ext cx="1020770" cy="399569"/>
          </a:xfrm>
          <a:prstGeom prst="roundRect">
            <a:avLst>
              <a:gd name="adj" fmla="val 13693"/>
            </a:avLst>
          </a:prstGeom>
          <a:solidFill>
            <a:srgbClr val="E66FA7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关键词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  <p:bldP spid="57" grpId="0" animBg="1"/>
      <p:bldP spid="58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95705" y="4011295"/>
            <a:ext cx="27406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</a:t>
            </a:r>
            <a:endParaRPr lang="zh-CN" altLang="en-US" sz="2000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 sz="2000">
              <a:solidFill>
                <a:srgbClr val="EA6E7E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2670" y="4011295"/>
            <a:ext cx="27406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</a:t>
            </a:r>
            <a:endParaRPr lang="zh-CN" altLang="en-US" sz="2000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 sz="2000">
              <a:solidFill>
                <a:srgbClr val="EA6E7E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0905" y="4011295"/>
            <a:ext cx="27406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请替换文字内容，点击添加相关标题文字，修改文字内容，请替换文字内容，点击添加相关</a:t>
            </a:r>
            <a:endParaRPr lang="zh-CN" altLang="en-US" sz="2000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 sz="2000">
              <a:solidFill>
                <a:srgbClr val="EA6E7E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101600" y="1581150"/>
            <a:ext cx="12636500" cy="2146300"/>
            <a:chOff x="-160" y="2490"/>
            <a:chExt cx="19900" cy="338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-160" y="4170"/>
              <a:ext cx="19900" cy="0"/>
            </a:xfrm>
            <a:prstGeom prst="line">
              <a:avLst/>
            </a:prstGeom>
            <a:ln w="25400" cmpd="sng">
              <a:solidFill>
                <a:srgbClr val="EA6E7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2300" y="2970"/>
              <a:ext cx="3140" cy="2900"/>
              <a:chOff x="2300" y="2970"/>
              <a:chExt cx="3140" cy="2900"/>
            </a:xfrm>
          </p:grpSpPr>
          <p:sp>
            <p:nvSpPr>
              <p:cNvPr id="2" name="正五边形 1"/>
              <p:cNvSpPr/>
              <p:nvPr/>
            </p:nvSpPr>
            <p:spPr>
              <a:xfrm>
                <a:off x="2300" y="2970"/>
                <a:ext cx="3140" cy="2900"/>
              </a:xfrm>
              <a:prstGeom prst="pentagon">
                <a:avLst/>
              </a:prstGeom>
              <a:solidFill>
                <a:srgbClr val="EA6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700" y="4178"/>
                <a:ext cx="234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30" y="2970"/>
              <a:ext cx="3140" cy="2900"/>
              <a:chOff x="8030" y="2970"/>
              <a:chExt cx="3140" cy="2900"/>
            </a:xfrm>
          </p:grpSpPr>
          <p:sp>
            <p:nvSpPr>
              <p:cNvPr id="3" name="正五边形 2"/>
              <p:cNvSpPr/>
              <p:nvPr/>
            </p:nvSpPr>
            <p:spPr>
              <a:xfrm>
                <a:off x="8030" y="2970"/>
                <a:ext cx="3140" cy="2900"/>
              </a:xfrm>
              <a:prstGeom prst="pentagon">
                <a:avLst/>
              </a:prstGeom>
              <a:solidFill>
                <a:srgbClr val="EA6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8430" y="4178"/>
                <a:ext cx="234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3780" y="2970"/>
              <a:ext cx="3140" cy="2900"/>
              <a:chOff x="13780" y="2970"/>
              <a:chExt cx="3140" cy="2900"/>
            </a:xfrm>
          </p:grpSpPr>
          <p:sp>
            <p:nvSpPr>
              <p:cNvPr id="4" name="正五边形 3"/>
              <p:cNvSpPr/>
              <p:nvPr/>
            </p:nvSpPr>
            <p:spPr>
              <a:xfrm>
                <a:off x="13780" y="2970"/>
                <a:ext cx="3140" cy="2900"/>
              </a:xfrm>
              <a:prstGeom prst="pentagon">
                <a:avLst/>
              </a:prstGeom>
              <a:solidFill>
                <a:srgbClr val="EA6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4180" y="4170"/>
                <a:ext cx="234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pic>
          <p:nvPicPr>
            <p:cNvPr id="24" name="图片 23" descr="68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9660000" flipV="1">
              <a:off x="341" y="2658"/>
              <a:ext cx="1803" cy="1261"/>
            </a:xfrm>
            <a:prstGeom prst="rect">
              <a:avLst/>
            </a:prstGeom>
          </p:spPr>
        </p:pic>
        <p:pic>
          <p:nvPicPr>
            <p:cNvPr id="11" name="图片 10" descr="68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9660000" flipV="1">
              <a:off x="5957" y="2658"/>
              <a:ext cx="1803" cy="1261"/>
            </a:xfrm>
            <a:prstGeom prst="rect">
              <a:avLst/>
            </a:prstGeom>
          </p:spPr>
        </p:pic>
        <p:pic>
          <p:nvPicPr>
            <p:cNvPr id="12" name="图片 11" descr="68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9660000" flipV="1">
              <a:off x="11574" y="2650"/>
              <a:ext cx="1803" cy="1261"/>
            </a:xfrm>
            <a:prstGeom prst="rect">
              <a:avLst/>
            </a:prstGeom>
          </p:spPr>
        </p:pic>
        <p:pic>
          <p:nvPicPr>
            <p:cNvPr id="13" name="图片 12" descr="68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9660000" flipV="1">
              <a:off x="17076" y="2490"/>
              <a:ext cx="1803" cy="1261"/>
            </a:xfrm>
            <a:prstGeom prst="rect">
              <a:avLst/>
            </a:prstGeom>
          </p:spPr>
        </p:pic>
      </p:grpSp>
      <p:pic>
        <p:nvPicPr>
          <p:cNvPr id="14" name="图片 13" descr="75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200000">
            <a:off x="1062355" y="-2976245"/>
            <a:ext cx="2546985" cy="5525770"/>
          </a:xfrm>
          <a:prstGeom prst="rect">
            <a:avLst/>
          </a:prstGeom>
        </p:spPr>
      </p:pic>
      <p:pic>
        <p:nvPicPr>
          <p:cNvPr id="15" name="图片 14" descr="75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 flipH="1">
            <a:off x="8575040" y="-3014345"/>
            <a:ext cx="2546985" cy="552577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940300" y="415290"/>
            <a:ext cx="2311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600">
                <a:solidFill>
                  <a:srgbClr val="EA6E7E"/>
                </a:solidFill>
                <a:cs typeface="+mn-ea"/>
                <a:sym typeface="+mn-lt"/>
              </a:rPr>
              <a:t>活动流程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45720" y="-305435"/>
            <a:ext cx="12423140" cy="4178300"/>
            <a:chOff x="-72" y="-481"/>
            <a:chExt cx="19564" cy="6580"/>
          </a:xfrm>
        </p:grpSpPr>
        <p:pic>
          <p:nvPicPr>
            <p:cNvPr id="2" name="图片 1" descr="5c25df43cd16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-72" y="-480"/>
              <a:ext cx="19564" cy="496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72" y="-481"/>
              <a:ext cx="19564" cy="496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090" y="2859"/>
              <a:ext cx="3240" cy="324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270" y="3039"/>
              <a:ext cx="2880" cy="2880"/>
            </a:xfrm>
            <a:prstGeom prst="ellipse">
              <a:avLst/>
            </a:prstGeom>
            <a:noFill/>
            <a:ln w="41275">
              <a:solidFill>
                <a:srgbClr val="F5F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70" y="3632"/>
              <a:ext cx="168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30580" y="4125595"/>
            <a:ext cx="1066990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请替换文字内容，点击添加相关标题文字修改文字内容，请替换文字内容，点击添加相关标题文字，修改文字内容，</a:t>
            </a:r>
            <a:r>
              <a:rPr lang="zh-CN" altLang="en-US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请替换文字容点击添加相关标题文字，修改文字内容，请替换内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</p:txBody>
      </p:sp>
      <p:pic>
        <p:nvPicPr>
          <p:cNvPr id="10" name="图片 9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1120000">
            <a:off x="9790430" y="5001895"/>
            <a:ext cx="2940050" cy="2287905"/>
          </a:xfrm>
          <a:prstGeom prst="rect">
            <a:avLst/>
          </a:prstGeom>
        </p:spPr>
      </p:pic>
      <p:pic>
        <p:nvPicPr>
          <p:cNvPr id="12" name="图片 11" descr="356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140000">
            <a:off x="7185660" y="5530850"/>
            <a:ext cx="2976880" cy="2316480"/>
          </a:xfrm>
          <a:prstGeom prst="rect">
            <a:avLst/>
          </a:prstGeom>
        </p:spPr>
      </p:pic>
      <p:pic>
        <p:nvPicPr>
          <p:cNvPr id="13" name="图片 12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0220000" flipH="1">
            <a:off x="1866900" y="5497195"/>
            <a:ext cx="2940050" cy="2287905"/>
          </a:xfrm>
          <a:prstGeom prst="rect">
            <a:avLst/>
          </a:prstGeom>
        </p:spPr>
      </p:pic>
      <p:pic>
        <p:nvPicPr>
          <p:cNvPr id="14" name="图片 13" descr="356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260000" flipH="1">
            <a:off x="-637540" y="5113020"/>
            <a:ext cx="2976880" cy="2316480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693150" y="4139565"/>
            <a:ext cx="3510280" cy="2731135"/>
          </a:xfrm>
          <a:prstGeom prst="rect">
            <a:avLst/>
          </a:prstGeom>
        </p:spPr>
      </p:pic>
      <p:pic>
        <p:nvPicPr>
          <p:cNvPr id="4" name="图片 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7700000">
            <a:off x="9966960" y="959485"/>
            <a:ext cx="3510280" cy="2731135"/>
          </a:xfrm>
          <a:prstGeom prst="rect">
            <a:avLst/>
          </a:prstGeom>
        </p:spPr>
      </p:pic>
      <p:pic>
        <p:nvPicPr>
          <p:cNvPr id="5" name="图片 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">
            <a:off x="5520690" y="5229860"/>
            <a:ext cx="3510280" cy="27311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47975" y="2106930"/>
            <a:ext cx="6193155" cy="1892300"/>
            <a:chOff x="4485" y="2598"/>
            <a:chExt cx="9753" cy="2980"/>
          </a:xfrm>
        </p:grpSpPr>
        <p:sp>
          <p:nvSpPr>
            <p:cNvPr id="6" name="椭圆 5"/>
            <p:cNvSpPr/>
            <p:nvPr/>
          </p:nvSpPr>
          <p:spPr>
            <a:xfrm>
              <a:off x="4785" y="2728"/>
              <a:ext cx="2720" cy="272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65" y="3148"/>
              <a:ext cx="1260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solidFill>
                    <a:schemeClr val="bg1"/>
                  </a:solidFill>
                  <a:cs typeface="+mn-ea"/>
                  <a:sym typeface="+mn-lt"/>
                </a:rPr>
                <a:t>P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25" y="3228"/>
              <a:ext cx="192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art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05" y="3808"/>
              <a:ext cx="152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6165" y="2928"/>
              <a:ext cx="6160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6040" y="4746"/>
              <a:ext cx="8199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25" y="3508"/>
              <a:ext cx="548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>
                  <a:solidFill>
                    <a:srgbClr val="EA6E7E"/>
                  </a:solidFill>
                  <a:cs typeface="+mn-ea"/>
                  <a:sym typeface="+mn-lt"/>
                </a:rPr>
                <a:t>活动准备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485" y="2598"/>
              <a:ext cx="2980" cy="2980"/>
            </a:xfrm>
            <a:prstGeom prst="ellipse">
              <a:avLst/>
            </a:prstGeom>
            <a:noFill/>
            <a:ln w="38100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-720725" y="-553085"/>
            <a:ext cx="1625600" cy="1625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30375" y="81915"/>
            <a:ext cx="990600" cy="990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025" y="2176780"/>
            <a:ext cx="831850" cy="83185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0375" y="2271395"/>
            <a:ext cx="469900" cy="4699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96690" y="995680"/>
            <a:ext cx="407035" cy="407035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93775" y="4493260"/>
            <a:ext cx="444500" cy="4445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300000" flipV="1">
            <a:off x="2809240" y="1549400"/>
            <a:ext cx="873125" cy="610870"/>
          </a:xfrm>
          <a:prstGeom prst="rect">
            <a:avLst/>
          </a:prstGeom>
        </p:spPr>
      </p:pic>
      <p:pic>
        <p:nvPicPr>
          <p:cNvPr id="16" name="图片 15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8781415" y="2896870"/>
            <a:ext cx="873125" cy="610870"/>
          </a:xfrm>
          <a:prstGeom prst="rect">
            <a:avLst/>
          </a:prstGeom>
        </p:spPr>
      </p:pic>
      <p:pic>
        <p:nvPicPr>
          <p:cNvPr id="22" name="图片 21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10267950" y="1689100"/>
            <a:ext cx="873125" cy="610870"/>
          </a:xfrm>
          <a:prstGeom prst="rect">
            <a:avLst/>
          </a:prstGeom>
        </p:spPr>
      </p:pic>
      <p:pic>
        <p:nvPicPr>
          <p:cNvPr id="23" name="图片 22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6336665" y="5199380"/>
            <a:ext cx="873125" cy="610870"/>
          </a:xfrm>
          <a:prstGeom prst="rect">
            <a:avLst/>
          </a:prstGeom>
        </p:spPr>
      </p:pic>
      <p:pic>
        <p:nvPicPr>
          <p:cNvPr id="24" name="图片 2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9980000" flipH="1">
            <a:off x="2362835" y="5229860"/>
            <a:ext cx="3510280" cy="2731135"/>
          </a:xfrm>
          <a:prstGeom prst="rect">
            <a:avLst/>
          </a:prstGeom>
        </p:spPr>
      </p:pic>
      <p:pic>
        <p:nvPicPr>
          <p:cNvPr id="25" name="图片 2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2540000">
            <a:off x="9135110" y="-1106170"/>
            <a:ext cx="3510280" cy="2731135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1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62230" y="3423920"/>
            <a:ext cx="4763770" cy="34467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5915" y="413385"/>
            <a:ext cx="3899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A6E7E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31000" y="2927985"/>
            <a:ext cx="3899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A6E7E"/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73400" y="996950"/>
            <a:ext cx="6311900" cy="1712595"/>
            <a:chOff x="4840" y="1570"/>
            <a:chExt cx="9940" cy="2697"/>
          </a:xfrm>
        </p:grpSpPr>
        <p:sp>
          <p:nvSpPr>
            <p:cNvPr id="3" name="圆角矩形 2"/>
            <p:cNvSpPr/>
            <p:nvPr/>
          </p:nvSpPr>
          <p:spPr>
            <a:xfrm>
              <a:off x="4840" y="1570"/>
              <a:ext cx="9940" cy="236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01" y="1797"/>
              <a:ext cx="9778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请替换文字内容，点击添加相关标题文字修改文字内容，请替换文字内容，点击添加相关标题文字，修改文字内容，</a:t>
              </a:r>
              <a:r>
                <a:rPr lang="zh-CN" altLang="en-US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请替换文字容点击添加相关标题文字，修改文字内容，请替换内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24500" y="3511550"/>
            <a:ext cx="6311900" cy="1720850"/>
            <a:chOff x="8700" y="5530"/>
            <a:chExt cx="9940" cy="2710"/>
          </a:xfrm>
        </p:grpSpPr>
        <p:sp>
          <p:nvSpPr>
            <p:cNvPr id="4" name="圆角矩形 3"/>
            <p:cNvSpPr/>
            <p:nvPr/>
          </p:nvSpPr>
          <p:spPr>
            <a:xfrm>
              <a:off x="8700" y="5530"/>
              <a:ext cx="9940" cy="2360"/>
            </a:xfrm>
            <a:prstGeom prst="round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782" y="5770"/>
              <a:ext cx="9778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请替换文字内容，点击添加相关标题文字修改文字内容，请替换文字内容，点击添加相关标题文字，修改文字内容，</a:t>
              </a:r>
              <a:r>
                <a:rPr lang="zh-CN" altLang="en-US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请替换文字容点击添加相关标题文字，修改文字内容，请替换内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660000" flipV="1">
            <a:off x="252095" y="1305560"/>
            <a:ext cx="1144905" cy="800735"/>
          </a:xfrm>
          <a:prstGeom prst="rect">
            <a:avLst/>
          </a:prstGeom>
        </p:spPr>
      </p:pic>
      <p:pic>
        <p:nvPicPr>
          <p:cNvPr id="8" name="图片 7" descr="68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9660000" flipV="1">
            <a:off x="2217420" y="3154045"/>
            <a:ext cx="787400" cy="550545"/>
          </a:xfrm>
          <a:prstGeom prst="rect">
            <a:avLst/>
          </a:prstGeom>
        </p:spPr>
      </p:pic>
      <p:pic>
        <p:nvPicPr>
          <p:cNvPr id="9" name="图片 8" descr="68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9660000" flipV="1">
            <a:off x="3141345" y="333375"/>
            <a:ext cx="787400" cy="550545"/>
          </a:xfrm>
          <a:prstGeom prst="rect">
            <a:avLst/>
          </a:prstGeom>
        </p:spPr>
      </p:pic>
      <p:pic>
        <p:nvPicPr>
          <p:cNvPr id="10" name="图片 9" descr="68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9660000" flipV="1">
            <a:off x="4340860" y="4729480"/>
            <a:ext cx="787400" cy="5505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68300" y="220345"/>
            <a:ext cx="231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solidFill>
                  <a:srgbClr val="EA6E7E"/>
                </a:solidFill>
                <a:cs typeface="+mn-ea"/>
                <a:sym typeface="+mn-lt"/>
              </a:rPr>
              <a:t>活动准备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22515" y="1227455"/>
            <a:ext cx="3899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A6E7E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53605" y="2068195"/>
            <a:ext cx="406844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请替换文字内容，点击添加相关标题文字修改文字内容，请替换文字内容，点击添加相关标题文字，修文字内容，</a:t>
            </a:r>
            <a:r>
              <a:rPr lang="zh-CN" altLang="en-US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请替换文字容点击添加。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3605" y="3893185"/>
            <a:ext cx="406844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请替换文字内容，点击添加相关标题文字修改文字内容，请替换文字容，点击添加相关标题文字，修。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720725" y="-553085"/>
            <a:ext cx="1625600" cy="1625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29075" y="-553085"/>
            <a:ext cx="990600" cy="990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501650" y="2835910"/>
            <a:ext cx="831850" cy="83185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65600" y="5547995"/>
            <a:ext cx="469900" cy="4699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4060" y="1227455"/>
            <a:ext cx="5996940" cy="3719195"/>
            <a:chOff x="1156" y="1933"/>
            <a:chExt cx="9444" cy="5857"/>
          </a:xfrm>
        </p:grpSpPr>
        <p:pic>
          <p:nvPicPr>
            <p:cNvPr id="10" name="图片 9" descr="5c25df43cd16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156" y="1933"/>
              <a:ext cx="8785" cy="557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56" y="1939"/>
              <a:ext cx="8780" cy="56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 descr="5c25df43cd16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156" y="2212"/>
              <a:ext cx="8785" cy="5579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80" y="4292"/>
              <a:ext cx="1420" cy="1420"/>
            </a:xfrm>
            <a:prstGeom prst="ellipse">
              <a:avLst/>
            </a:prstGeom>
            <a:solidFill>
              <a:srgbClr val="F7F3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9280" y="4391"/>
              <a:ext cx="1220" cy="122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570" y="4682"/>
              <a:ext cx="640" cy="64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565" y="7076"/>
              <a:ext cx="700" cy="700"/>
            </a:xfrm>
            <a:prstGeom prst="ellipse">
              <a:avLst/>
            </a:prstGeom>
            <a:solidFill>
              <a:srgbClr val="EA6E7E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8982075" y="6152515"/>
            <a:ext cx="990600" cy="990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572875" y="602615"/>
            <a:ext cx="1207770" cy="120777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4060" y="201295"/>
            <a:ext cx="231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solidFill>
                  <a:srgbClr val="EA6E7E"/>
                </a:solidFill>
                <a:cs typeface="+mn-ea"/>
                <a:sym typeface="+mn-lt"/>
              </a:rPr>
              <a:t>活动准备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35" y="1295400"/>
            <a:ext cx="12828905" cy="4171950"/>
            <a:chOff x="1" y="2040"/>
            <a:chExt cx="20203" cy="6570"/>
          </a:xfrm>
        </p:grpSpPr>
        <p:sp>
          <p:nvSpPr>
            <p:cNvPr id="3" name="矩形 2"/>
            <p:cNvSpPr/>
            <p:nvPr/>
          </p:nvSpPr>
          <p:spPr>
            <a:xfrm>
              <a:off x="1" y="2250"/>
              <a:ext cx="19199" cy="6360"/>
            </a:xfrm>
            <a:prstGeom prst="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 descr="未标题-2"/>
            <p:cNvPicPr>
              <a:picLocks noChangeAspect="1"/>
            </p:cNvPicPr>
            <p:nvPr/>
          </p:nvPicPr>
          <p:blipFill>
            <a:blip r:embed="rId4" cstate="email"/>
            <a:srcRect l="45833" t="22917"/>
            <a:stretch>
              <a:fillRect/>
            </a:stretch>
          </p:blipFill>
          <p:spPr>
            <a:xfrm>
              <a:off x="13280" y="2040"/>
              <a:ext cx="6925" cy="657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826770" y="1809750"/>
            <a:ext cx="655129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请替换文字内容，点击添加相关标题文字修改文字内容，请替换文字内容，点击添加相关标题文字，修改文字内容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8570" y="2956560"/>
            <a:ext cx="655129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请替换文字内容，点击添加相关标题文字修改文字内容，请替换文字内容，点击添加相关标题文字，修改文字内容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6770" y="4105275"/>
            <a:ext cx="655129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请替换文字内容，点击添加相关标题文字修改文字内容，请替换文字内容，点击添加相关标题文字，修改文字内容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5915" y="616585"/>
            <a:ext cx="3899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rgbClr val="EA6E7E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8" name="图片 7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60000">
            <a:off x="10256520" y="5645150"/>
            <a:ext cx="2164080" cy="1684020"/>
          </a:xfrm>
          <a:prstGeom prst="rect">
            <a:avLst/>
          </a:prstGeom>
        </p:spPr>
      </p:pic>
      <p:pic>
        <p:nvPicPr>
          <p:cNvPr id="9" name="图片 8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0580000">
            <a:off x="8244205" y="5949950"/>
            <a:ext cx="2164080" cy="1684020"/>
          </a:xfrm>
          <a:prstGeom prst="rect">
            <a:avLst/>
          </a:prstGeom>
        </p:spPr>
      </p:pic>
      <p:pic>
        <p:nvPicPr>
          <p:cNvPr id="10" name="图片 9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500000">
            <a:off x="6496685" y="5851525"/>
            <a:ext cx="2164080" cy="1684020"/>
          </a:xfrm>
          <a:prstGeom prst="rect">
            <a:avLst/>
          </a:prstGeom>
        </p:spPr>
      </p:pic>
      <p:pic>
        <p:nvPicPr>
          <p:cNvPr id="11" name="图片 10" descr="3568"/>
          <p:cNvPicPr>
            <a:picLocks noChangeAspect="1"/>
          </p:cNvPicPr>
          <p:nvPr/>
        </p:nvPicPr>
        <p:blipFill>
          <a:blip r:embed="rId6" cstate="screen"/>
          <a:srcRect r="-531"/>
          <a:stretch>
            <a:fillRect/>
          </a:stretch>
        </p:blipFill>
        <p:spPr>
          <a:xfrm rot="900000">
            <a:off x="4248150" y="6254115"/>
            <a:ext cx="2164080" cy="1075690"/>
          </a:xfrm>
          <a:prstGeom prst="rect">
            <a:avLst/>
          </a:prstGeom>
        </p:spPr>
      </p:pic>
      <p:pic>
        <p:nvPicPr>
          <p:cNvPr id="12" name="图片 11" descr="3568"/>
          <p:cNvPicPr>
            <a:picLocks noChangeAspect="1"/>
          </p:cNvPicPr>
          <p:nvPr/>
        </p:nvPicPr>
        <p:blipFill>
          <a:blip r:embed="rId6" cstate="screen"/>
          <a:srcRect r="-531"/>
          <a:stretch>
            <a:fillRect/>
          </a:stretch>
        </p:blipFill>
        <p:spPr>
          <a:xfrm rot="1440000" flipH="1">
            <a:off x="-577850" y="6122035"/>
            <a:ext cx="2164080" cy="1075690"/>
          </a:xfrm>
          <a:prstGeom prst="rect">
            <a:avLst/>
          </a:prstGeom>
        </p:spPr>
      </p:pic>
      <p:pic>
        <p:nvPicPr>
          <p:cNvPr id="13" name="图片 12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1313180" y="5911215"/>
            <a:ext cx="2164080" cy="1684020"/>
          </a:xfrm>
          <a:prstGeom prst="rect">
            <a:avLst/>
          </a:prstGeom>
        </p:spPr>
      </p:pic>
      <p:pic>
        <p:nvPicPr>
          <p:cNvPr id="14" name="图片 13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8420000" flipH="1">
            <a:off x="1952625" y="6199505"/>
            <a:ext cx="2164080" cy="1684020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787140" y="783590"/>
            <a:ext cx="4418330" cy="4609465"/>
            <a:chOff x="5964" y="1234"/>
            <a:chExt cx="6958" cy="7259"/>
          </a:xfrm>
        </p:grpSpPr>
        <p:sp>
          <p:nvSpPr>
            <p:cNvPr id="3" name="六边形 2"/>
            <p:cNvSpPr/>
            <p:nvPr/>
          </p:nvSpPr>
          <p:spPr>
            <a:xfrm>
              <a:off x="7480" y="2966"/>
              <a:ext cx="3920" cy="3200"/>
            </a:xfrm>
            <a:prstGeom prst="hexagon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左弧形箭头 3"/>
            <p:cNvSpPr/>
            <p:nvPr/>
          </p:nvSpPr>
          <p:spPr>
            <a:xfrm rot="2040000">
              <a:off x="5964" y="1234"/>
              <a:ext cx="1858" cy="3420"/>
            </a:xfrm>
            <a:prstGeom prst="curvedRightArrow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左弧形箭头 5"/>
            <p:cNvSpPr/>
            <p:nvPr/>
          </p:nvSpPr>
          <p:spPr>
            <a:xfrm rot="19560000" flipH="1">
              <a:off x="11064" y="1234"/>
              <a:ext cx="1858" cy="3420"/>
            </a:xfrm>
            <a:prstGeom prst="curvedRightArrow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左弧形箭头 6"/>
            <p:cNvSpPr/>
            <p:nvPr/>
          </p:nvSpPr>
          <p:spPr>
            <a:xfrm rot="5400000" flipH="1">
              <a:off x="8511" y="5854"/>
              <a:ext cx="1858" cy="3420"/>
            </a:xfrm>
            <a:prstGeom prst="curvedRightArrow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70" y="3525"/>
              <a:ext cx="2140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447405" y="734695"/>
            <a:ext cx="3383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n>
                  <a:noFill/>
                </a:ln>
                <a:solidFill>
                  <a:srgbClr val="EA6E7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请替换文字内容，点击添加相关标题文字修改文字内容请替换文字内容，点击添加相关标题文字，修文字内容</a:t>
            </a:r>
          </a:p>
          <a:p>
            <a:endParaRPr lang="zh-CN" altLang="en-US" dirty="0"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8505" y="3960495"/>
            <a:ext cx="3383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n>
                  <a:noFill/>
                </a:ln>
                <a:solidFill>
                  <a:srgbClr val="EA6E7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请替换文字内容，点击添加相关标题文字修改文字内容请替换文字内容，点击添加相关标题文字，修文字内容</a:t>
            </a:r>
          </a:p>
          <a:p>
            <a:endParaRPr lang="zh-CN" altLang="en-US" dirty="0"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0680" y="734695"/>
            <a:ext cx="3383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请替换文字内容，点击添加相关标题文字修改文字内容请替换文字内容，点击添加相关标题文字，修文字内容</a:t>
            </a:r>
            <a:endParaRPr lang="zh-CN" altLang="en-US" sz="1600" dirty="0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 sz="1600" dirty="0">
              <a:solidFill>
                <a:srgbClr val="EA6E7E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0680" y="3960495"/>
            <a:ext cx="3383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n>
                  <a:noFill/>
                </a:ln>
                <a:solidFill>
                  <a:srgbClr val="EA6E7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请替换文字内容，点击添加相关标题文字修改文字内容请替换文字内容，点击添加相关标题文字，修文字内容</a:t>
            </a:r>
          </a:p>
          <a:p>
            <a:endParaRPr lang="zh-CN" altLang="en-US" dirty="0">
              <a:sym typeface="+mn-lt"/>
            </a:endParaRPr>
          </a:p>
        </p:txBody>
      </p:sp>
      <p:pic>
        <p:nvPicPr>
          <p:cNvPr id="12" name="图片 11" descr="7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9284970" y="3874770"/>
            <a:ext cx="2512060" cy="3657600"/>
          </a:xfrm>
          <a:prstGeom prst="rect">
            <a:avLst/>
          </a:prstGeom>
          <a:noFill/>
        </p:spPr>
      </p:pic>
      <p:pic>
        <p:nvPicPr>
          <p:cNvPr id="13" name="图片 12" descr="7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 flipH="1">
            <a:off x="424815" y="3874770"/>
            <a:ext cx="2512060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693150" y="4139565"/>
            <a:ext cx="3510280" cy="2731135"/>
          </a:xfrm>
          <a:prstGeom prst="rect">
            <a:avLst/>
          </a:prstGeom>
        </p:spPr>
      </p:pic>
      <p:pic>
        <p:nvPicPr>
          <p:cNvPr id="4" name="图片 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7700000">
            <a:off x="9937750" y="946785"/>
            <a:ext cx="3510280" cy="2731135"/>
          </a:xfrm>
          <a:prstGeom prst="rect">
            <a:avLst/>
          </a:prstGeom>
        </p:spPr>
      </p:pic>
      <p:pic>
        <p:nvPicPr>
          <p:cNvPr id="5" name="图片 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">
            <a:off x="5520690" y="5229860"/>
            <a:ext cx="3510280" cy="27311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47975" y="2164080"/>
            <a:ext cx="6193155" cy="1892300"/>
            <a:chOff x="4485" y="2598"/>
            <a:chExt cx="9753" cy="2980"/>
          </a:xfrm>
        </p:grpSpPr>
        <p:sp>
          <p:nvSpPr>
            <p:cNvPr id="6" name="椭圆 5"/>
            <p:cNvSpPr/>
            <p:nvPr/>
          </p:nvSpPr>
          <p:spPr>
            <a:xfrm>
              <a:off x="4785" y="2728"/>
              <a:ext cx="2720" cy="272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65" y="3148"/>
              <a:ext cx="1260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solidFill>
                    <a:schemeClr val="bg1"/>
                  </a:solidFill>
                  <a:cs typeface="+mn-ea"/>
                  <a:sym typeface="+mn-lt"/>
                </a:rPr>
                <a:t>P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25" y="3228"/>
              <a:ext cx="192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art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05" y="3808"/>
              <a:ext cx="152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6165" y="2928"/>
              <a:ext cx="6160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6040" y="4746"/>
              <a:ext cx="8199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25" y="3508"/>
              <a:ext cx="548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>
                  <a:solidFill>
                    <a:srgbClr val="EA6E7E"/>
                  </a:solidFill>
                  <a:cs typeface="+mn-ea"/>
                  <a:sym typeface="+mn-lt"/>
                </a:rPr>
                <a:t>活动意义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485" y="2598"/>
              <a:ext cx="2980" cy="2980"/>
            </a:xfrm>
            <a:prstGeom prst="ellipse">
              <a:avLst/>
            </a:prstGeom>
            <a:noFill/>
            <a:ln w="38100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-720725" y="-553085"/>
            <a:ext cx="1625600" cy="1625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30375" y="81915"/>
            <a:ext cx="990600" cy="990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025" y="2176780"/>
            <a:ext cx="831850" cy="83185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0375" y="2271395"/>
            <a:ext cx="469900" cy="4699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96690" y="1052830"/>
            <a:ext cx="407035" cy="407035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93775" y="4493260"/>
            <a:ext cx="444500" cy="4445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300000" flipV="1">
            <a:off x="2809240" y="1615440"/>
            <a:ext cx="873125" cy="610870"/>
          </a:xfrm>
          <a:prstGeom prst="rect">
            <a:avLst/>
          </a:prstGeom>
        </p:spPr>
      </p:pic>
      <p:pic>
        <p:nvPicPr>
          <p:cNvPr id="16" name="图片 15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8498205" y="2897505"/>
            <a:ext cx="873125" cy="610870"/>
          </a:xfrm>
          <a:prstGeom prst="rect">
            <a:avLst/>
          </a:prstGeom>
        </p:spPr>
      </p:pic>
      <p:pic>
        <p:nvPicPr>
          <p:cNvPr id="22" name="图片 21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10232390" y="1746250"/>
            <a:ext cx="873125" cy="610870"/>
          </a:xfrm>
          <a:prstGeom prst="rect">
            <a:avLst/>
          </a:prstGeom>
        </p:spPr>
      </p:pic>
      <p:pic>
        <p:nvPicPr>
          <p:cNvPr id="23" name="图片 22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6498590" y="5199380"/>
            <a:ext cx="873125" cy="610870"/>
          </a:xfrm>
          <a:prstGeom prst="rect">
            <a:avLst/>
          </a:prstGeom>
        </p:spPr>
      </p:pic>
      <p:pic>
        <p:nvPicPr>
          <p:cNvPr id="24" name="图片 2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9980000" flipH="1">
            <a:off x="2413635" y="5287010"/>
            <a:ext cx="3510280" cy="2731135"/>
          </a:xfrm>
          <a:prstGeom prst="rect">
            <a:avLst/>
          </a:prstGeom>
        </p:spPr>
      </p:pic>
      <p:pic>
        <p:nvPicPr>
          <p:cNvPr id="25" name="图片 2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2540000">
            <a:off x="9175750" y="-1106170"/>
            <a:ext cx="3510280" cy="2731135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5929630" y="480060"/>
            <a:ext cx="5338445" cy="7772400"/>
          </a:xfrm>
          <a:prstGeom prst="rect">
            <a:avLst/>
          </a:prstGeom>
        </p:spPr>
      </p:pic>
      <p:pic>
        <p:nvPicPr>
          <p:cNvPr id="5" name="图片 4" descr="45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1970" y="3250565"/>
            <a:ext cx="3743960" cy="39116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270000" y="410210"/>
            <a:ext cx="2212975" cy="3267075"/>
            <a:chOff x="2000" y="646"/>
            <a:chExt cx="3485" cy="5145"/>
          </a:xfrm>
        </p:grpSpPr>
        <p:grpSp>
          <p:nvGrpSpPr>
            <p:cNvPr id="25" name="组合 24"/>
            <p:cNvGrpSpPr/>
            <p:nvPr/>
          </p:nvGrpSpPr>
          <p:grpSpPr>
            <a:xfrm>
              <a:off x="2980" y="1171"/>
              <a:ext cx="1580" cy="3861"/>
              <a:chOff x="2980" y="1189"/>
              <a:chExt cx="1580" cy="386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017" y="1189"/>
                <a:ext cx="1527" cy="386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6000" dirty="0">
                    <a:solidFill>
                      <a:srgbClr val="EA6E7E"/>
                    </a:solidFill>
                    <a:cs typeface="+mn-ea"/>
                    <a:sym typeface="+mn-lt"/>
                  </a:rPr>
                  <a:t>目  录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980" y="1379"/>
                <a:ext cx="1580" cy="3620"/>
              </a:xfrm>
              <a:prstGeom prst="rect">
                <a:avLst/>
              </a:prstGeom>
              <a:noFill/>
              <a:ln w="22225">
                <a:solidFill>
                  <a:srgbClr val="EFA0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 descr="689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 flipH="1">
              <a:off x="2000" y="646"/>
              <a:ext cx="1803" cy="1261"/>
            </a:xfrm>
            <a:prstGeom prst="rect">
              <a:avLst/>
            </a:prstGeom>
          </p:spPr>
        </p:pic>
        <p:pic>
          <p:nvPicPr>
            <p:cNvPr id="17" name="图片 16" descr="689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 rot="13920000" flipH="1" flipV="1">
              <a:off x="3953" y="4259"/>
              <a:ext cx="1803" cy="1261"/>
            </a:xfrm>
            <a:prstGeom prst="rect">
              <a:avLst/>
            </a:prstGeom>
          </p:spPr>
        </p:pic>
      </p:grpSp>
      <p:pic>
        <p:nvPicPr>
          <p:cNvPr id="19" name="图片 18" descr="68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2300000" flipH="1" flipV="1">
            <a:off x="5928360" y="5628640"/>
            <a:ext cx="873125" cy="610870"/>
          </a:xfrm>
          <a:prstGeom prst="rect">
            <a:avLst/>
          </a:prstGeom>
        </p:spPr>
      </p:pic>
      <p:pic>
        <p:nvPicPr>
          <p:cNvPr id="20" name="图片 19" descr="68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2360000" flipH="1" flipV="1">
            <a:off x="10312400" y="3952875"/>
            <a:ext cx="889635" cy="6223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380230" y="233045"/>
            <a:ext cx="838835" cy="4507230"/>
            <a:chOff x="6898" y="367"/>
            <a:chExt cx="1321" cy="7098"/>
          </a:xfrm>
        </p:grpSpPr>
        <p:grpSp>
          <p:nvGrpSpPr>
            <p:cNvPr id="26" name="组合 25"/>
            <p:cNvGrpSpPr/>
            <p:nvPr/>
          </p:nvGrpSpPr>
          <p:grpSpPr>
            <a:xfrm>
              <a:off x="6898" y="367"/>
              <a:ext cx="1321" cy="7098"/>
              <a:chOff x="6898" y="367"/>
              <a:chExt cx="1321" cy="7098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024" y="367"/>
                <a:ext cx="1066" cy="709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EA6E7E"/>
                    </a:solidFill>
                    <a:cs typeface="+mn-ea"/>
                    <a:sym typeface="+mn-lt"/>
                  </a:rPr>
                  <a:t>   </a:t>
                </a:r>
                <a:r>
                  <a:rPr lang="zh-CN" altLang="en-US" sz="3200" dirty="0">
                    <a:solidFill>
                      <a:srgbClr val="EA6E7E"/>
                    </a:solidFill>
                    <a:cs typeface="+mn-ea"/>
                    <a:sym typeface="+mn-lt"/>
                  </a:rPr>
                  <a:t>活  动  介  绍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898" y="1359"/>
                <a:ext cx="1321" cy="4969"/>
              </a:xfrm>
              <a:prstGeom prst="rect">
                <a:avLst/>
              </a:prstGeom>
              <a:noFill/>
              <a:ln w="22225">
                <a:solidFill>
                  <a:srgbClr val="EFA0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024" y="1450"/>
              <a:ext cx="1066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A6E7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02630" y="334645"/>
            <a:ext cx="838835" cy="4392930"/>
            <a:chOff x="9138" y="527"/>
            <a:chExt cx="1321" cy="6918"/>
          </a:xfrm>
        </p:grpSpPr>
        <p:sp>
          <p:nvSpPr>
            <p:cNvPr id="11" name="文本框 10"/>
            <p:cNvSpPr txBox="1"/>
            <p:nvPr/>
          </p:nvSpPr>
          <p:spPr>
            <a:xfrm>
              <a:off x="9264" y="527"/>
              <a:ext cx="1066" cy="69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EA6E7E"/>
                  </a:solidFill>
                  <a:cs typeface="+mn-ea"/>
                  <a:sym typeface="+mn-lt"/>
                </a:rPr>
                <a:t>  </a:t>
              </a:r>
              <a:r>
                <a:rPr lang="zh-CN" altLang="en-US" sz="3200">
                  <a:solidFill>
                    <a:srgbClr val="EA6E7E"/>
                  </a:solidFill>
                  <a:cs typeface="+mn-ea"/>
                  <a:sym typeface="+mn-lt"/>
                </a:rPr>
                <a:t>活  动  流  程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138" y="1359"/>
              <a:ext cx="1321" cy="4969"/>
            </a:xfrm>
            <a:prstGeom prst="rect">
              <a:avLst/>
            </a:prstGeom>
            <a:noFill/>
            <a:ln w="22225">
              <a:solidFill>
                <a:srgbClr val="EFA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352" y="1450"/>
              <a:ext cx="104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A6E7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52030" y="685165"/>
            <a:ext cx="838835" cy="3592830"/>
            <a:chOff x="11578" y="1079"/>
            <a:chExt cx="1321" cy="5658"/>
          </a:xfrm>
        </p:grpSpPr>
        <p:sp>
          <p:nvSpPr>
            <p:cNvPr id="13" name="文本框 12"/>
            <p:cNvSpPr txBox="1"/>
            <p:nvPr/>
          </p:nvSpPr>
          <p:spPr>
            <a:xfrm>
              <a:off x="11691" y="1079"/>
              <a:ext cx="1066" cy="5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EA6E7E"/>
                  </a:solidFill>
                  <a:cs typeface="+mn-ea"/>
                  <a:sym typeface="+mn-lt"/>
                </a:rPr>
                <a:t>   </a:t>
              </a:r>
              <a:r>
                <a:rPr lang="zh-CN" altLang="en-US" sz="3200">
                  <a:solidFill>
                    <a:srgbClr val="EA6E7E"/>
                  </a:solidFill>
                  <a:cs typeface="+mn-ea"/>
                  <a:sym typeface="+mn-lt"/>
                </a:rPr>
                <a:t>活  动  准  备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578" y="1359"/>
              <a:ext cx="1321" cy="4969"/>
            </a:xfrm>
            <a:prstGeom prst="rect">
              <a:avLst/>
            </a:prstGeom>
            <a:noFill/>
            <a:ln w="22225">
              <a:solidFill>
                <a:srgbClr val="EFA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670" y="1450"/>
              <a:ext cx="1130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A6E7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88730" y="349885"/>
            <a:ext cx="838835" cy="4391660"/>
            <a:chOff x="13998" y="551"/>
            <a:chExt cx="1321" cy="6916"/>
          </a:xfrm>
        </p:grpSpPr>
        <p:sp>
          <p:nvSpPr>
            <p:cNvPr id="15" name="文本框 14"/>
            <p:cNvSpPr txBox="1"/>
            <p:nvPr/>
          </p:nvSpPr>
          <p:spPr>
            <a:xfrm>
              <a:off x="14124" y="551"/>
              <a:ext cx="1066" cy="69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EA6E7E"/>
                  </a:solidFill>
                  <a:cs typeface="+mn-ea"/>
                  <a:sym typeface="+mn-lt"/>
                </a:rPr>
                <a:t>  </a:t>
              </a:r>
              <a:r>
                <a:rPr lang="zh-CN" altLang="en-US" sz="3200">
                  <a:solidFill>
                    <a:srgbClr val="EA6E7E"/>
                  </a:solidFill>
                  <a:cs typeface="+mn-ea"/>
                  <a:sym typeface="+mn-lt"/>
                </a:rPr>
                <a:t>活  动  义  意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3998" y="1361"/>
              <a:ext cx="1321" cy="4969"/>
            </a:xfrm>
            <a:prstGeom prst="rect">
              <a:avLst/>
            </a:prstGeom>
            <a:noFill/>
            <a:ln w="22225">
              <a:solidFill>
                <a:srgbClr val="EFA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176" y="1450"/>
              <a:ext cx="111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A6E7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弧形箭头 14"/>
          <p:cNvSpPr/>
          <p:nvPr/>
        </p:nvSpPr>
        <p:spPr>
          <a:xfrm>
            <a:off x="9314180" y="1582420"/>
            <a:ext cx="1104900" cy="2400300"/>
          </a:xfrm>
          <a:prstGeom prst="curvedLeftArrow">
            <a:avLst/>
          </a:prstGeom>
          <a:solidFill>
            <a:srgbClr val="EA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图片 1" descr="5c2259de879c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8035" y="330835"/>
            <a:ext cx="8813165" cy="2221865"/>
          </a:xfrm>
          <a:prstGeom prst="rect">
            <a:avLst/>
          </a:prstGeom>
        </p:spPr>
      </p:pic>
      <p:pic>
        <p:nvPicPr>
          <p:cNvPr id="12" name="图片 11" descr="5c25df43cd16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88035" y="2661920"/>
            <a:ext cx="3419475" cy="354266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282440" y="2660650"/>
            <a:ext cx="2692400" cy="3530600"/>
            <a:chOff x="6744" y="4190"/>
            <a:chExt cx="4240" cy="5560"/>
          </a:xfrm>
        </p:grpSpPr>
        <p:sp>
          <p:nvSpPr>
            <p:cNvPr id="3" name="矩形 2"/>
            <p:cNvSpPr/>
            <p:nvPr/>
          </p:nvSpPr>
          <p:spPr>
            <a:xfrm>
              <a:off x="6880" y="4190"/>
              <a:ext cx="4005" cy="5560"/>
            </a:xfrm>
            <a:prstGeom prst="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53" y="4738"/>
              <a:ext cx="25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744" y="5850"/>
              <a:ext cx="4240" cy="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请替换文字内容，点击添加相关标题文字修改文字内容，请替换文字内容，点击添加相关标题文字，修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91350" y="2660650"/>
            <a:ext cx="2692400" cy="3530600"/>
            <a:chOff x="11010" y="4190"/>
            <a:chExt cx="4240" cy="5560"/>
          </a:xfrm>
        </p:grpSpPr>
        <p:sp>
          <p:nvSpPr>
            <p:cNvPr id="4" name="矩形 3"/>
            <p:cNvSpPr/>
            <p:nvPr/>
          </p:nvSpPr>
          <p:spPr>
            <a:xfrm>
              <a:off x="11139" y="4190"/>
              <a:ext cx="3981" cy="5560"/>
            </a:xfrm>
            <a:prstGeom prst="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839" y="4738"/>
              <a:ext cx="25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010" y="5850"/>
              <a:ext cx="4240" cy="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请替换文字内容，点击添加相关标题文字修改文字内容，请替换文字内容，点击添加相关标题文字，修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99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9120000" flipH="1">
            <a:off x="9245600" y="5448300"/>
            <a:ext cx="3302000" cy="2286000"/>
          </a:xfrm>
          <a:prstGeom prst="rect">
            <a:avLst/>
          </a:prstGeom>
        </p:spPr>
      </p:pic>
      <p:pic>
        <p:nvPicPr>
          <p:cNvPr id="11" name="图片 10" descr="99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3240000" flipH="1">
            <a:off x="10459720" y="-142240"/>
            <a:ext cx="3302000" cy="2286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12316" y="1693545"/>
            <a:ext cx="738664" cy="281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EA6E7E"/>
                </a:solidFill>
                <a:cs typeface="+mn-ea"/>
                <a:sym typeface="+mn-lt"/>
              </a:rPr>
              <a:t>活动意义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9334500" y="2419350"/>
            <a:ext cx="2057400" cy="3771265"/>
            <a:chOff x="14700" y="3810"/>
            <a:chExt cx="3240" cy="5939"/>
          </a:xfrm>
        </p:grpSpPr>
        <p:sp>
          <p:nvSpPr>
            <p:cNvPr id="5" name="圆角矩形 4"/>
            <p:cNvSpPr/>
            <p:nvPr/>
          </p:nvSpPr>
          <p:spPr>
            <a:xfrm>
              <a:off x="14700" y="3810"/>
              <a:ext cx="3240" cy="5800"/>
            </a:xfrm>
            <a:prstGeom prst="round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033" y="4550"/>
              <a:ext cx="25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007" y="5293"/>
              <a:ext cx="2646" cy="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96050" y="1390650"/>
            <a:ext cx="2057400" cy="3809365"/>
            <a:chOff x="10230" y="2190"/>
            <a:chExt cx="3240" cy="5999"/>
          </a:xfrm>
        </p:grpSpPr>
        <p:sp>
          <p:nvSpPr>
            <p:cNvPr id="4" name="圆角矩形 3"/>
            <p:cNvSpPr/>
            <p:nvPr/>
          </p:nvSpPr>
          <p:spPr>
            <a:xfrm>
              <a:off x="10230" y="2190"/>
              <a:ext cx="3240" cy="580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553" y="2990"/>
              <a:ext cx="25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527" y="3733"/>
              <a:ext cx="2646" cy="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4400" y="1390650"/>
            <a:ext cx="2057400" cy="3808095"/>
            <a:chOff x="1440" y="2190"/>
            <a:chExt cx="3240" cy="5997"/>
          </a:xfrm>
        </p:grpSpPr>
        <p:sp>
          <p:nvSpPr>
            <p:cNvPr id="2" name="圆角矩形 1"/>
            <p:cNvSpPr/>
            <p:nvPr/>
          </p:nvSpPr>
          <p:spPr>
            <a:xfrm>
              <a:off x="1440" y="2190"/>
              <a:ext cx="3240" cy="580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70" y="2988"/>
              <a:ext cx="25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44" y="3731"/>
              <a:ext cx="2646" cy="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44900" y="2419350"/>
            <a:ext cx="2057400" cy="3745865"/>
            <a:chOff x="5740" y="3810"/>
            <a:chExt cx="3240" cy="5899"/>
          </a:xfrm>
        </p:grpSpPr>
        <p:sp>
          <p:nvSpPr>
            <p:cNvPr id="3" name="圆角矩形 2"/>
            <p:cNvSpPr/>
            <p:nvPr/>
          </p:nvSpPr>
          <p:spPr>
            <a:xfrm>
              <a:off x="5740" y="3810"/>
              <a:ext cx="3240" cy="5800"/>
            </a:xfrm>
            <a:prstGeom prst="round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63" y="4510"/>
              <a:ext cx="25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37" y="5253"/>
              <a:ext cx="2646" cy="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请替换文字内容，点击添加相关标题文字修改文字内容，请替换文字内容，点击添加相关标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454150" y="730250"/>
            <a:ext cx="977900" cy="1208405"/>
            <a:chOff x="2290" y="1150"/>
            <a:chExt cx="1540" cy="1903"/>
          </a:xfrm>
        </p:grpSpPr>
        <p:sp>
          <p:nvSpPr>
            <p:cNvPr id="6" name="椭圆 5"/>
            <p:cNvSpPr/>
            <p:nvPr/>
          </p:nvSpPr>
          <p:spPr>
            <a:xfrm>
              <a:off x="2290" y="1150"/>
              <a:ext cx="1540" cy="1540"/>
            </a:xfrm>
            <a:prstGeom prst="ellipse">
              <a:avLst/>
            </a:prstGeom>
            <a:solidFill>
              <a:srgbClr val="EFA0A7"/>
            </a:solidFill>
            <a:ln w="31750">
              <a:solidFill>
                <a:srgbClr val="F1E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700" y="1550"/>
              <a:ext cx="740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84650" y="1733550"/>
            <a:ext cx="977900" cy="1182370"/>
            <a:chOff x="6590" y="2730"/>
            <a:chExt cx="1540" cy="1862"/>
          </a:xfrm>
        </p:grpSpPr>
        <p:sp>
          <p:nvSpPr>
            <p:cNvPr id="7" name="椭圆 6"/>
            <p:cNvSpPr/>
            <p:nvPr/>
          </p:nvSpPr>
          <p:spPr>
            <a:xfrm>
              <a:off x="6590" y="2730"/>
              <a:ext cx="1540" cy="1540"/>
            </a:xfrm>
            <a:prstGeom prst="ellipse">
              <a:avLst/>
            </a:prstGeom>
            <a:solidFill>
              <a:srgbClr val="EA6E7E"/>
            </a:solidFill>
            <a:ln w="31750">
              <a:solidFill>
                <a:srgbClr val="FCF8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90" y="3089"/>
              <a:ext cx="931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031355" y="730250"/>
            <a:ext cx="977900" cy="1182370"/>
            <a:chOff x="11073" y="1150"/>
            <a:chExt cx="1540" cy="1862"/>
          </a:xfrm>
        </p:grpSpPr>
        <p:sp>
          <p:nvSpPr>
            <p:cNvPr id="8" name="椭圆 7"/>
            <p:cNvSpPr/>
            <p:nvPr/>
          </p:nvSpPr>
          <p:spPr>
            <a:xfrm>
              <a:off x="11073" y="1150"/>
              <a:ext cx="1540" cy="1540"/>
            </a:xfrm>
            <a:prstGeom prst="ellipse">
              <a:avLst/>
            </a:prstGeom>
            <a:solidFill>
              <a:srgbClr val="EFA0A7"/>
            </a:solidFill>
            <a:ln w="31750">
              <a:solidFill>
                <a:srgbClr val="F5F1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433" y="1509"/>
              <a:ext cx="920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874250" y="1733550"/>
            <a:ext cx="977900" cy="977900"/>
            <a:chOff x="15550" y="2730"/>
            <a:chExt cx="1540" cy="1540"/>
          </a:xfrm>
        </p:grpSpPr>
        <p:sp>
          <p:nvSpPr>
            <p:cNvPr id="9" name="椭圆 8"/>
            <p:cNvSpPr/>
            <p:nvPr/>
          </p:nvSpPr>
          <p:spPr>
            <a:xfrm>
              <a:off x="15550" y="2730"/>
              <a:ext cx="1540" cy="1540"/>
            </a:xfrm>
            <a:prstGeom prst="ellipse">
              <a:avLst/>
            </a:prstGeom>
            <a:solidFill>
              <a:srgbClr val="EA6E7E"/>
            </a:solidFill>
            <a:ln w="31750">
              <a:solidFill>
                <a:srgbClr val="F3EF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930" y="3089"/>
              <a:ext cx="9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cxnSp>
        <p:nvCxnSpPr>
          <p:cNvPr id="26" name="直接箭头连接符 25"/>
          <p:cNvCxnSpPr/>
          <p:nvPr/>
        </p:nvCxnSpPr>
        <p:spPr>
          <a:xfrm>
            <a:off x="3568700" y="1149350"/>
            <a:ext cx="1917700" cy="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9012555" y="1149350"/>
            <a:ext cx="1917700" cy="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6684645" y="5772150"/>
            <a:ext cx="1917700" cy="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869950" y="5772150"/>
            <a:ext cx="1917700" cy="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545955" y="5200650"/>
            <a:ext cx="3510280" cy="2731135"/>
          </a:xfrm>
          <a:prstGeom prst="rect">
            <a:avLst/>
          </a:prstGeom>
        </p:spPr>
      </p:pic>
      <p:pic>
        <p:nvPicPr>
          <p:cNvPr id="31" name="图片 30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7580000">
            <a:off x="10509250" y="945515"/>
            <a:ext cx="3510280" cy="2731135"/>
          </a:xfrm>
          <a:prstGeom prst="rect">
            <a:avLst/>
          </a:prstGeom>
        </p:spPr>
      </p:pic>
      <p:pic>
        <p:nvPicPr>
          <p:cNvPr id="32" name="图片 31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3200000">
            <a:off x="9801860" y="-942975"/>
            <a:ext cx="3510280" cy="2731135"/>
          </a:xfrm>
          <a:prstGeom prst="rect">
            <a:avLst/>
          </a:prstGeom>
        </p:spPr>
      </p:pic>
      <p:pic>
        <p:nvPicPr>
          <p:cNvPr id="35" name="图片 3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-722630" y="5073650"/>
            <a:ext cx="3510280" cy="2731135"/>
          </a:xfrm>
          <a:prstGeom prst="rect">
            <a:avLst/>
          </a:prstGeom>
        </p:spPr>
      </p:pic>
      <p:pic>
        <p:nvPicPr>
          <p:cNvPr id="36" name="图片 35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4020000" flipH="1">
            <a:off x="-1842770" y="945515"/>
            <a:ext cx="3510280" cy="2731135"/>
          </a:xfrm>
          <a:prstGeom prst="rect">
            <a:avLst/>
          </a:prstGeom>
        </p:spPr>
      </p:pic>
      <p:pic>
        <p:nvPicPr>
          <p:cNvPr id="37" name="图片 36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8400000" flipH="1">
            <a:off x="-1004570" y="-1095375"/>
            <a:ext cx="3510280" cy="27311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02480" y="127635"/>
            <a:ext cx="2438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EA6E7E"/>
                </a:solidFill>
                <a:cs typeface="+mn-ea"/>
                <a:sym typeface="+mn-lt"/>
              </a:rPr>
              <a:t>活动意义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7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767570" y="-138430"/>
            <a:ext cx="2512060" cy="3657600"/>
          </a:xfrm>
          <a:prstGeom prst="rect">
            <a:avLst/>
          </a:prstGeom>
        </p:spPr>
      </p:pic>
      <p:pic>
        <p:nvPicPr>
          <p:cNvPr id="13" name="图片 12" descr="7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-100330" y="-138430"/>
            <a:ext cx="2512060" cy="36576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68830" y="216535"/>
            <a:ext cx="2438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EA6E7E"/>
                </a:solidFill>
                <a:cs typeface="+mn-ea"/>
                <a:sym typeface="+mn-lt"/>
              </a:rPr>
              <a:t>活动意义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250409" y="1199088"/>
            <a:ext cx="2744628" cy="4644897"/>
            <a:chOff x="6423378" y="951750"/>
            <a:chExt cx="2178156" cy="3686787"/>
          </a:xfrm>
        </p:grpSpPr>
        <p:grpSp>
          <p:nvGrpSpPr>
            <p:cNvPr id="33" name="îśļíḓé"/>
            <p:cNvGrpSpPr/>
            <p:nvPr/>
          </p:nvGrpSpPr>
          <p:grpSpPr>
            <a:xfrm>
              <a:off x="6423378" y="951750"/>
              <a:ext cx="2178156" cy="1012453"/>
              <a:chOff x="8564503" y="1269000"/>
              <a:chExt cx="2904208" cy="1349938"/>
            </a:xfrm>
          </p:grpSpPr>
          <p:sp>
            <p:nvSpPr>
              <p:cNvPr id="42" name="ïšḷîḑè"/>
              <p:cNvSpPr/>
              <p:nvPr/>
            </p:nvSpPr>
            <p:spPr>
              <a:xfrm>
                <a:off x="8564503" y="1641773"/>
                <a:ext cx="2904208" cy="977165"/>
              </a:xfrm>
              <a:prstGeom prst="snip2SameRect">
                <a:avLst>
                  <a:gd name="adj1" fmla="val 0"/>
                  <a:gd name="adj2" fmla="val 0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EA6E7E"/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3" name="is1ïḋe"/>
              <p:cNvSpPr txBox="1"/>
              <p:nvPr/>
            </p:nvSpPr>
            <p:spPr bwMode="auto">
              <a:xfrm>
                <a:off x="8564503" y="1269000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72A3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islïdè"/>
            <p:cNvGrpSpPr/>
            <p:nvPr/>
          </p:nvGrpSpPr>
          <p:grpSpPr>
            <a:xfrm>
              <a:off x="6423378" y="2288917"/>
              <a:ext cx="2178156" cy="1012453"/>
              <a:chOff x="8564503" y="2979378"/>
              <a:chExt cx="2904208" cy="1349938"/>
            </a:xfrm>
          </p:grpSpPr>
          <p:sp>
            <p:nvSpPr>
              <p:cNvPr id="40" name="î$1iḍê"/>
              <p:cNvSpPr/>
              <p:nvPr/>
            </p:nvSpPr>
            <p:spPr>
              <a:xfrm>
                <a:off x="8564503" y="3352151"/>
                <a:ext cx="2904208" cy="977165"/>
              </a:xfrm>
              <a:prstGeom prst="snip2SameRect">
                <a:avLst>
                  <a:gd name="adj1" fmla="val 0"/>
                  <a:gd name="adj2" fmla="val 0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EA6E7E"/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1" name="îṥlîḓe"/>
              <p:cNvSpPr txBox="1"/>
              <p:nvPr/>
            </p:nvSpPr>
            <p:spPr bwMode="auto">
              <a:xfrm>
                <a:off x="8564503" y="2979378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72A3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ïšľïḋe"/>
            <p:cNvGrpSpPr/>
            <p:nvPr/>
          </p:nvGrpSpPr>
          <p:grpSpPr>
            <a:xfrm>
              <a:off x="6423378" y="3626084"/>
              <a:ext cx="2178156" cy="1012453"/>
              <a:chOff x="8564503" y="4689756"/>
              <a:chExt cx="2904208" cy="1349938"/>
            </a:xfrm>
          </p:grpSpPr>
          <p:sp>
            <p:nvSpPr>
              <p:cNvPr id="38" name="îṩḻïdé"/>
              <p:cNvSpPr/>
              <p:nvPr/>
            </p:nvSpPr>
            <p:spPr>
              <a:xfrm>
                <a:off x="8564503" y="5062529"/>
                <a:ext cx="2904208" cy="977165"/>
              </a:xfrm>
              <a:prstGeom prst="snip2SameRect">
                <a:avLst>
                  <a:gd name="adj1" fmla="val 0"/>
                  <a:gd name="adj2" fmla="val 0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EA6E7E"/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9" name="îṥļiďe"/>
              <p:cNvSpPr txBox="1"/>
              <p:nvPr/>
            </p:nvSpPr>
            <p:spPr bwMode="auto">
              <a:xfrm>
                <a:off x="8564503" y="4689756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72A3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6462211" y="2092550"/>
              <a:ext cx="2139323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37" name="直接连接符 36"/>
            <p:cNvCxnSpPr/>
            <p:nvPr/>
          </p:nvCxnSpPr>
          <p:spPr>
            <a:xfrm>
              <a:off x="6462211" y="3429718"/>
              <a:ext cx="2139323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  <p:sp>
        <p:nvSpPr>
          <p:cNvPr id="44" name="ïS1íḍe"/>
          <p:cNvSpPr txBox="1"/>
          <p:nvPr/>
        </p:nvSpPr>
        <p:spPr>
          <a:xfrm>
            <a:off x="946345" y="2614086"/>
            <a:ext cx="376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n>
                  <a:noFill/>
                </a:ln>
                <a:solidFill>
                  <a:srgbClr val="EA6E7E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您的内容打在这里，或者通过复制您的文本后，在此框中选择粘贴</a:t>
            </a:r>
            <a:endParaRPr lang="en-US" dirty="0"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59981" y="1199088"/>
            <a:ext cx="4714332" cy="6480175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156200" y="2076450"/>
            <a:ext cx="2032000" cy="1790700"/>
            <a:chOff x="8120" y="3270"/>
            <a:chExt cx="3200" cy="2820"/>
          </a:xfrm>
        </p:grpSpPr>
        <p:sp>
          <p:nvSpPr>
            <p:cNvPr id="6" name="六边形 5"/>
            <p:cNvSpPr/>
            <p:nvPr/>
          </p:nvSpPr>
          <p:spPr>
            <a:xfrm>
              <a:off x="8120" y="3270"/>
              <a:ext cx="3200" cy="2820"/>
            </a:xfrm>
            <a:prstGeom prst="hexagon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920" y="3790"/>
              <a:ext cx="1760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14500" y="717550"/>
            <a:ext cx="3098800" cy="1814830"/>
            <a:chOff x="2700" y="1130"/>
            <a:chExt cx="4880" cy="2858"/>
          </a:xfrm>
        </p:grpSpPr>
        <p:sp>
          <p:nvSpPr>
            <p:cNvPr id="2" name="圆角矩形 1"/>
            <p:cNvSpPr/>
            <p:nvPr/>
          </p:nvSpPr>
          <p:spPr>
            <a:xfrm>
              <a:off x="2700" y="1130"/>
              <a:ext cx="4880" cy="270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20" y="1470"/>
              <a:ext cx="4240" cy="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505700" y="717550"/>
            <a:ext cx="3098800" cy="1814830"/>
            <a:chOff x="11820" y="1130"/>
            <a:chExt cx="4880" cy="2858"/>
          </a:xfrm>
        </p:grpSpPr>
        <p:sp>
          <p:nvSpPr>
            <p:cNvPr id="3" name="圆角矩形 2"/>
            <p:cNvSpPr/>
            <p:nvPr/>
          </p:nvSpPr>
          <p:spPr>
            <a:xfrm>
              <a:off x="11820" y="1130"/>
              <a:ext cx="4880" cy="270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40" y="1470"/>
              <a:ext cx="4240" cy="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05700" y="3600450"/>
            <a:ext cx="3098800" cy="1840865"/>
            <a:chOff x="11820" y="5670"/>
            <a:chExt cx="4880" cy="2899"/>
          </a:xfrm>
        </p:grpSpPr>
        <p:sp>
          <p:nvSpPr>
            <p:cNvPr id="4" name="圆角矩形 3"/>
            <p:cNvSpPr/>
            <p:nvPr/>
          </p:nvSpPr>
          <p:spPr>
            <a:xfrm>
              <a:off x="11820" y="5670"/>
              <a:ext cx="4880" cy="270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40" y="6051"/>
              <a:ext cx="4240" cy="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14500" y="3600450"/>
            <a:ext cx="3098800" cy="1840865"/>
            <a:chOff x="2700" y="5670"/>
            <a:chExt cx="4880" cy="2899"/>
          </a:xfrm>
        </p:grpSpPr>
        <p:sp>
          <p:nvSpPr>
            <p:cNvPr id="5" name="圆角矩形 4"/>
            <p:cNvSpPr/>
            <p:nvPr/>
          </p:nvSpPr>
          <p:spPr>
            <a:xfrm>
              <a:off x="2700" y="5670"/>
              <a:ext cx="4880" cy="270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020" y="6051"/>
              <a:ext cx="4240" cy="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请替换文字内容，点击添加相关标题文字修改文字内容，请替换文字内容，点击添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5403850" y="1574800"/>
            <a:ext cx="1536700" cy="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055100" y="2508250"/>
            <a:ext cx="0" cy="105410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5403850" y="4457700"/>
            <a:ext cx="1536700" cy="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3260725" y="2463800"/>
            <a:ext cx="3175" cy="1073150"/>
          </a:xfrm>
          <a:prstGeom prst="straightConnector1">
            <a:avLst/>
          </a:prstGeom>
          <a:ln w="19050">
            <a:solidFill>
              <a:srgbClr val="EA6E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99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3000000">
            <a:off x="10191750" y="-326390"/>
            <a:ext cx="2826385" cy="1773555"/>
          </a:xfrm>
          <a:prstGeom prst="rect">
            <a:avLst/>
          </a:prstGeom>
        </p:spPr>
      </p:pic>
      <p:pic>
        <p:nvPicPr>
          <p:cNvPr id="17" name="图片 16" descr="99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460000">
            <a:off x="8960485" y="-834390"/>
            <a:ext cx="2826385" cy="1773555"/>
          </a:xfrm>
          <a:prstGeom prst="rect">
            <a:avLst/>
          </a:prstGeom>
        </p:spPr>
      </p:pic>
      <p:pic>
        <p:nvPicPr>
          <p:cNvPr id="18" name="图片 17" descr="99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3440000">
            <a:off x="-881380" y="5273675"/>
            <a:ext cx="2826385" cy="1773555"/>
          </a:xfrm>
          <a:prstGeom prst="rect">
            <a:avLst/>
          </a:prstGeom>
        </p:spPr>
      </p:pic>
      <p:pic>
        <p:nvPicPr>
          <p:cNvPr id="19" name="图片 18" descr="99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9540000">
            <a:off x="591820" y="5762625"/>
            <a:ext cx="2826385" cy="1773555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6550" y="3696335"/>
            <a:ext cx="7073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EA6E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3.8</a:t>
            </a:r>
            <a:r>
              <a:rPr lang="zh-CN" altLang="zh-CN" sz="5400" dirty="0" smtClean="0">
                <a:solidFill>
                  <a:srgbClr val="EA6E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妇</a:t>
            </a:r>
            <a:r>
              <a:rPr lang="zh-CN" altLang="zh-CN" sz="5400" dirty="0">
                <a:solidFill>
                  <a:srgbClr val="EA6E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女节活动策划</a:t>
            </a:r>
          </a:p>
        </p:txBody>
      </p:sp>
      <p:sp>
        <p:nvSpPr>
          <p:cNvPr id="15" name="矩形 14"/>
          <p:cNvSpPr/>
          <p:nvPr/>
        </p:nvSpPr>
        <p:spPr>
          <a:xfrm>
            <a:off x="1035050" y="1064260"/>
            <a:ext cx="10198100" cy="4279900"/>
          </a:xfrm>
          <a:prstGeom prst="rect">
            <a:avLst/>
          </a:prstGeom>
          <a:noFill/>
          <a:ln w="34925">
            <a:solidFill>
              <a:srgbClr val="EA6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6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886950" y="3797935"/>
            <a:ext cx="2317750" cy="2755265"/>
          </a:xfrm>
          <a:prstGeom prst="rect">
            <a:avLst/>
          </a:prstGeom>
        </p:spPr>
      </p:pic>
      <p:pic>
        <p:nvPicPr>
          <p:cNvPr id="12" name="图片 11" descr="67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10113010" y="-81280"/>
            <a:ext cx="2091690" cy="3298190"/>
          </a:xfrm>
          <a:prstGeom prst="rect">
            <a:avLst/>
          </a:prstGeom>
        </p:spPr>
      </p:pic>
      <p:pic>
        <p:nvPicPr>
          <p:cNvPr id="5" name="图片 4" descr="67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-81280"/>
            <a:ext cx="2091690" cy="3298190"/>
          </a:xfrm>
          <a:prstGeom prst="rect">
            <a:avLst/>
          </a:prstGeom>
        </p:spPr>
      </p:pic>
      <p:pic>
        <p:nvPicPr>
          <p:cNvPr id="22" name="图片 21" descr="6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6350" y="3797935"/>
            <a:ext cx="2317750" cy="2755265"/>
          </a:xfrm>
          <a:prstGeom prst="rect">
            <a:avLst/>
          </a:prstGeom>
        </p:spPr>
      </p:pic>
      <p:pic>
        <p:nvPicPr>
          <p:cNvPr id="26" name="图片 25" descr="68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349105" y="3216910"/>
            <a:ext cx="1144905" cy="800735"/>
          </a:xfrm>
          <a:prstGeom prst="rect">
            <a:avLst/>
          </a:prstGeom>
        </p:spPr>
      </p:pic>
      <p:pic>
        <p:nvPicPr>
          <p:cNvPr id="27" name="图片 26" descr="68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2324100" y="3216910"/>
            <a:ext cx="1144905" cy="80073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073650" y="4982210"/>
            <a:ext cx="2451100" cy="774700"/>
          </a:xfrm>
          <a:prstGeom prst="rect">
            <a:avLst/>
          </a:prstGeom>
          <a:solidFill>
            <a:srgbClr val="F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 descr="356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660000">
            <a:off x="9599295" y="5140325"/>
            <a:ext cx="2936240" cy="2557145"/>
          </a:xfrm>
          <a:prstGeom prst="rect">
            <a:avLst/>
          </a:prstGeom>
        </p:spPr>
      </p:pic>
      <p:pic>
        <p:nvPicPr>
          <p:cNvPr id="32" name="图片 31" descr="356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660000">
            <a:off x="6939915" y="5488305"/>
            <a:ext cx="3172460" cy="2195195"/>
          </a:xfrm>
          <a:prstGeom prst="rect">
            <a:avLst/>
          </a:prstGeom>
        </p:spPr>
      </p:pic>
      <p:pic>
        <p:nvPicPr>
          <p:cNvPr id="33" name="图片 32" descr="3568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234180" y="5928360"/>
            <a:ext cx="3510280" cy="1778000"/>
          </a:xfrm>
          <a:prstGeom prst="rect">
            <a:avLst/>
          </a:prstGeom>
        </p:spPr>
      </p:pic>
      <p:pic>
        <p:nvPicPr>
          <p:cNvPr id="34" name="图片 33" descr="3568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960000">
            <a:off x="2302510" y="5541645"/>
            <a:ext cx="2402205" cy="1869440"/>
          </a:xfrm>
          <a:prstGeom prst="rect">
            <a:avLst/>
          </a:prstGeom>
        </p:spPr>
      </p:pic>
      <p:pic>
        <p:nvPicPr>
          <p:cNvPr id="35" name="图片 34" descr="3568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 rot="2460000">
            <a:off x="-589915" y="5193665"/>
            <a:ext cx="3510280" cy="273113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732405" y="41910"/>
            <a:ext cx="6659245" cy="3028950"/>
            <a:chOff x="4303" y="66"/>
            <a:chExt cx="10487" cy="4770"/>
          </a:xfrm>
        </p:grpSpPr>
        <p:pic>
          <p:nvPicPr>
            <p:cNvPr id="18" name="图片 17" descr="3598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 rot="360000" flipH="1">
              <a:off x="4303" y="66"/>
              <a:ext cx="1801" cy="1740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5390" y="1016"/>
              <a:ext cx="9400" cy="382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190" y="1896"/>
              <a:ext cx="7880" cy="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>
                  <a:solidFill>
                    <a:schemeClr val="bg1"/>
                  </a:solidFill>
                  <a:cs typeface="+mn-ea"/>
                  <a:sym typeface="+mn-lt"/>
                </a:rPr>
                <a:t>感谢观看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693150" y="4139565"/>
            <a:ext cx="3510280" cy="2731135"/>
          </a:xfrm>
          <a:prstGeom prst="rect">
            <a:avLst/>
          </a:prstGeom>
        </p:spPr>
      </p:pic>
      <p:pic>
        <p:nvPicPr>
          <p:cNvPr id="4" name="图片 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7700000">
            <a:off x="9937750" y="946785"/>
            <a:ext cx="3510280" cy="2731135"/>
          </a:xfrm>
          <a:prstGeom prst="rect">
            <a:avLst/>
          </a:prstGeom>
        </p:spPr>
      </p:pic>
      <p:pic>
        <p:nvPicPr>
          <p:cNvPr id="5" name="图片 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">
            <a:off x="5520690" y="5229860"/>
            <a:ext cx="3510280" cy="27311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847975" y="2145030"/>
            <a:ext cx="6193155" cy="1892300"/>
            <a:chOff x="4485" y="2598"/>
            <a:chExt cx="9753" cy="2980"/>
          </a:xfrm>
        </p:grpSpPr>
        <p:sp>
          <p:nvSpPr>
            <p:cNvPr id="6" name="椭圆 5"/>
            <p:cNvSpPr/>
            <p:nvPr/>
          </p:nvSpPr>
          <p:spPr>
            <a:xfrm>
              <a:off x="4785" y="2728"/>
              <a:ext cx="2720" cy="272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65" y="3148"/>
              <a:ext cx="1260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solidFill>
                    <a:schemeClr val="bg1"/>
                  </a:solidFill>
                  <a:cs typeface="+mn-ea"/>
                  <a:sym typeface="+mn-lt"/>
                </a:rPr>
                <a:t>P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25" y="3228"/>
              <a:ext cx="192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art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05" y="3808"/>
              <a:ext cx="152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6165" y="2928"/>
              <a:ext cx="6160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6040" y="4746"/>
              <a:ext cx="8199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25" y="3508"/>
              <a:ext cx="548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>
                  <a:solidFill>
                    <a:srgbClr val="EA6E7E"/>
                  </a:solidFill>
                  <a:cs typeface="+mn-ea"/>
                  <a:sym typeface="+mn-lt"/>
                </a:rPr>
                <a:t>活动介绍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485" y="2598"/>
              <a:ext cx="2980" cy="2980"/>
            </a:xfrm>
            <a:prstGeom prst="ellipse">
              <a:avLst/>
            </a:prstGeom>
            <a:noFill/>
            <a:ln w="38100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-720725" y="-553085"/>
            <a:ext cx="1625600" cy="1625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30375" y="81915"/>
            <a:ext cx="990600" cy="990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025" y="2176780"/>
            <a:ext cx="831850" cy="83185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0375" y="2271395"/>
            <a:ext cx="469900" cy="4699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835400" y="665480"/>
            <a:ext cx="407035" cy="407035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93775" y="4493260"/>
            <a:ext cx="444500" cy="4445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8600440" y="2922270"/>
            <a:ext cx="873125" cy="610870"/>
          </a:xfrm>
          <a:prstGeom prst="rect">
            <a:avLst/>
          </a:prstGeom>
        </p:spPr>
      </p:pic>
      <p:pic>
        <p:nvPicPr>
          <p:cNvPr id="17" name="图片 16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300000" flipV="1">
            <a:off x="3035300" y="1587500"/>
            <a:ext cx="873125" cy="610870"/>
          </a:xfrm>
          <a:prstGeom prst="rect">
            <a:avLst/>
          </a:prstGeom>
        </p:spPr>
      </p:pic>
      <p:pic>
        <p:nvPicPr>
          <p:cNvPr id="22" name="图片 21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9440000" flipH="1">
            <a:off x="1717040" y="5229860"/>
            <a:ext cx="3510280" cy="2731135"/>
          </a:xfrm>
          <a:prstGeom prst="rect">
            <a:avLst/>
          </a:prstGeom>
        </p:spPr>
      </p:pic>
      <p:pic>
        <p:nvPicPr>
          <p:cNvPr id="24" name="图片 2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3440000">
            <a:off x="8693150" y="-1040765"/>
            <a:ext cx="3510280" cy="2731135"/>
          </a:xfrm>
          <a:prstGeom prst="rect">
            <a:avLst/>
          </a:prstGeom>
        </p:spPr>
      </p:pic>
      <p:pic>
        <p:nvPicPr>
          <p:cNvPr id="25" name="图片 24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5782945" y="5199380"/>
            <a:ext cx="873125" cy="610870"/>
          </a:xfrm>
          <a:prstGeom prst="rect">
            <a:avLst/>
          </a:prstGeom>
        </p:spPr>
      </p:pic>
      <p:pic>
        <p:nvPicPr>
          <p:cNvPr id="26" name="图片 25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10315575" y="1778000"/>
            <a:ext cx="873125" cy="610870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7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 flipV="1">
            <a:off x="8970645" y="-851535"/>
            <a:ext cx="2849245" cy="4148455"/>
          </a:xfrm>
          <a:prstGeom prst="rect">
            <a:avLst/>
          </a:prstGeom>
        </p:spPr>
      </p:pic>
      <p:pic>
        <p:nvPicPr>
          <p:cNvPr id="28" name="图片 27" descr="7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 flipH="1" flipV="1">
            <a:off x="360045" y="-851535"/>
            <a:ext cx="2849245" cy="4148455"/>
          </a:xfrm>
          <a:prstGeom prst="rect">
            <a:avLst/>
          </a:prstGeom>
        </p:spPr>
      </p:pic>
      <p:cxnSp>
        <p:nvCxnSpPr>
          <p:cNvPr id="19" name="直接连接符 18"/>
          <p:cNvCxnSpPr>
            <a:endCxn id="15" idx="0"/>
          </p:cNvCxnSpPr>
          <p:nvPr/>
        </p:nvCxnSpPr>
        <p:spPr>
          <a:xfrm>
            <a:off x="9759950" y="-147320"/>
            <a:ext cx="0" cy="1442720"/>
          </a:xfrm>
          <a:prstGeom prst="line">
            <a:avLst/>
          </a:prstGeom>
          <a:ln w="19050" cmpd="sng">
            <a:solidFill>
              <a:srgbClr val="EA6E7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397750" y="3819525"/>
            <a:ext cx="1022350" cy="3175"/>
          </a:xfrm>
          <a:prstGeom prst="line">
            <a:avLst/>
          </a:prstGeom>
          <a:ln w="19050" cmpd="sng">
            <a:solidFill>
              <a:srgbClr val="EA6E7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623945" y="3819525"/>
            <a:ext cx="1082675" cy="0"/>
          </a:xfrm>
          <a:prstGeom prst="line">
            <a:avLst/>
          </a:prstGeom>
          <a:ln w="19050" cmpd="sng">
            <a:solidFill>
              <a:srgbClr val="EA6E7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05050" y="-524510"/>
            <a:ext cx="0" cy="1828800"/>
          </a:xfrm>
          <a:prstGeom prst="line">
            <a:avLst/>
          </a:prstGeom>
          <a:ln w="19050" cmpd="sng">
            <a:solidFill>
              <a:srgbClr val="EA6E7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99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0800000">
            <a:off x="-381000" y="4851400"/>
            <a:ext cx="3302000" cy="2286000"/>
          </a:xfrm>
          <a:prstGeom prst="rect">
            <a:avLst/>
          </a:prstGeom>
        </p:spPr>
      </p:pic>
      <p:pic>
        <p:nvPicPr>
          <p:cNvPr id="4" name="图片 3" descr="99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0800000" flipH="1">
            <a:off x="9321800" y="4940300"/>
            <a:ext cx="3302000" cy="2286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915670" y="1295400"/>
            <a:ext cx="2778760" cy="3175000"/>
            <a:chOff x="1442" y="2040"/>
            <a:chExt cx="4376" cy="5000"/>
          </a:xfrm>
        </p:grpSpPr>
        <p:sp>
          <p:nvSpPr>
            <p:cNvPr id="13" name="矩形 12"/>
            <p:cNvSpPr/>
            <p:nvPr/>
          </p:nvSpPr>
          <p:spPr>
            <a:xfrm>
              <a:off x="1520" y="2040"/>
              <a:ext cx="4220" cy="5000"/>
            </a:xfrm>
            <a:prstGeom prst="rect">
              <a:avLst/>
            </a:prstGeom>
            <a:noFill/>
            <a:ln w="41275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42" y="2526"/>
              <a:ext cx="43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02" y="3700"/>
              <a:ext cx="4295" cy="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</a:t>
              </a:r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51375" y="2349500"/>
            <a:ext cx="2826385" cy="3175000"/>
            <a:chOff x="7325" y="3700"/>
            <a:chExt cx="4451" cy="5000"/>
          </a:xfrm>
        </p:grpSpPr>
        <p:sp>
          <p:nvSpPr>
            <p:cNvPr id="14" name="矩形 13"/>
            <p:cNvSpPr/>
            <p:nvPr/>
          </p:nvSpPr>
          <p:spPr>
            <a:xfrm>
              <a:off x="7400" y="3700"/>
              <a:ext cx="4220" cy="5000"/>
            </a:xfrm>
            <a:prstGeom prst="rect">
              <a:avLst/>
            </a:prstGeom>
            <a:noFill/>
            <a:ln w="41275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00" y="4169"/>
              <a:ext cx="43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25" y="5280"/>
              <a:ext cx="4295" cy="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</a:t>
              </a:r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21040" y="1295400"/>
            <a:ext cx="2802255" cy="3175000"/>
            <a:chOff x="13104" y="2040"/>
            <a:chExt cx="4413" cy="5000"/>
          </a:xfrm>
        </p:grpSpPr>
        <p:sp>
          <p:nvSpPr>
            <p:cNvPr id="15" name="矩形 14"/>
            <p:cNvSpPr/>
            <p:nvPr/>
          </p:nvSpPr>
          <p:spPr>
            <a:xfrm>
              <a:off x="13260" y="2040"/>
              <a:ext cx="4220" cy="5000"/>
            </a:xfrm>
            <a:prstGeom prst="rect">
              <a:avLst/>
            </a:prstGeom>
            <a:noFill/>
            <a:ln w="41275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104" y="2526"/>
              <a:ext cx="43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223" y="3740"/>
              <a:ext cx="4295" cy="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rgbClr val="EA6E7E"/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</a:t>
              </a:r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rgbClr val="EA6E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348480" y="427355"/>
            <a:ext cx="3479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rgbClr val="EA6E7E"/>
                </a:solidFill>
                <a:cs typeface="+mn-ea"/>
                <a:sym typeface="+mn-lt"/>
              </a:rPr>
              <a:t>活动介绍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c25df43cd16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296545" y="1593850"/>
            <a:ext cx="4804410" cy="3467100"/>
          </a:xfrm>
          <a:prstGeom prst="rect">
            <a:avLst/>
          </a:prstGeom>
        </p:spPr>
      </p:pic>
      <p:pic>
        <p:nvPicPr>
          <p:cNvPr id="2" name="图片 1" descr="5c2259de879c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35500" y="925195"/>
            <a:ext cx="3772535" cy="272986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572500" y="925195"/>
            <a:ext cx="2781300" cy="2729230"/>
            <a:chOff x="13500" y="1457"/>
            <a:chExt cx="4380" cy="4298"/>
          </a:xfrm>
        </p:grpSpPr>
        <p:sp>
          <p:nvSpPr>
            <p:cNvPr id="4" name="矩形 3"/>
            <p:cNvSpPr/>
            <p:nvPr/>
          </p:nvSpPr>
          <p:spPr>
            <a:xfrm>
              <a:off x="13500" y="1457"/>
              <a:ext cx="4380" cy="4299"/>
            </a:xfrm>
            <a:prstGeom prst="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500" y="1729"/>
              <a:ext cx="43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541" y="2631"/>
              <a:ext cx="4295" cy="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35500" y="3812540"/>
            <a:ext cx="6817995" cy="1916430"/>
            <a:chOff x="7300" y="6004"/>
            <a:chExt cx="10737" cy="3018"/>
          </a:xfrm>
        </p:grpSpPr>
        <p:sp>
          <p:nvSpPr>
            <p:cNvPr id="3" name="矩形 2"/>
            <p:cNvSpPr/>
            <p:nvPr/>
          </p:nvSpPr>
          <p:spPr>
            <a:xfrm>
              <a:off x="7300" y="6004"/>
              <a:ext cx="10580" cy="3019"/>
            </a:xfrm>
            <a:prstGeom prst="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381" y="6700"/>
              <a:ext cx="10656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请替换文字内容，点击添加相关标题文字，修改文字内容，请替换文字内容，点击添加相关标题文字，修改文字内容，</a:t>
              </a:r>
              <a:r>
                <a:rPr lang="zh-CN" altLang="en-US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请替换文字内容，点击添加相关标题文字，修改文字内容，请替。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51180" y="186055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A6E7E"/>
                </a:solidFill>
                <a:cs typeface="+mn-ea"/>
                <a:sym typeface="+mn-lt"/>
              </a:rPr>
              <a:t>活动介绍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6100" y="1974850"/>
            <a:ext cx="5320665" cy="4140200"/>
            <a:chOff x="860" y="3110"/>
            <a:chExt cx="8379" cy="6520"/>
          </a:xfrm>
        </p:grpSpPr>
        <p:sp>
          <p:nvSpPr>
            <p:cNvPr id="7" name="矩形 6"/>
            <p:cNvSpPr/>
            <p:nvPr/>
          </p:nvSpPr>
          <p:spPr>
            <a:xfrm>
              <a:off x="860" y="3110"/>
              <a:ext cx="220" cy="6400"/>
            </a:xfrm>
            <a:prstGeom prst="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16200000" flipH="1" flipV="1">
              <a:off x="4940" y="5331"/>
              <a:ext cx="220" cy="8379"/>
            </a:xfrm>
            <a:prstGeom prst="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7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82675" y="2177415"/>
            <a:ext cx="1558290" cy="4064635"/>
          </a:xfrm>
          <a:prstGeom prst="rect">
            <a:avLst/>
          </a:prstGeom>
        </p:spPr>
      </p:pic>
      <p:pic>
        <p:nvPicPr>
          <p:cNvPr id="3" name="图片 2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8820000">
            <a:off x="-465455" y="-482600"/>
            <a:ext cx="2816225" cy="2133600"/>
          </a:xfrm>
          <a:prstGeom prst="rect">
            <a:avLst/>
          </a:prstGeom>
        </p:spPr>
      </p:pic>
      <p:pic>
        <p:nvPicPr>
          <p:cNvPr id="4" name="图片 3" descr="356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6840000">
            <a:off x="-871220" y="2277745"/>
            <a:ext cx="2282825" cy="1729740"/>
          </a:xfrm>
          <a:prstGeom prst="rect">
            <a:avLst/>
          </a:prstGeom>
        </p:spPr>
      </p:pic>
      <p:pic>
        <p:nvPicPr>
          <p:cNvPr id="5" name="图片 4" descr="356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2060000" flipH="1">
            <a:off x="10025380" y="-469900"/>
            <a:ext cx="2430145" cy="1841500"/>
          </a:xfrm>
          <a:prstGeom prst="rect">
            <a:avLst/>
          </a:prstGeom>
        </p:spPr>
      </p:pic>
      <p:pic>
        <p:nvPicPr>
          <p:cNvPr id="6" name="图片 5" descr="356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4640000" flipH="1">
            <a:off x="10749915" y="1812290"/>
            <a:ext cx="2430145" cy="18415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157855" y="304800"/>
            <a:ext cx="2806700" cy="4673600"/>
            <a:chOff x="4973" y="480"/>
            <a:chExt cx="4420" cy="7360"/>
          </a:xfrm>
        </p:grpSpPr>
        <p:sp>
          <p:nvSpPr>
            <p:cNvPr id="7" name="圆角矩形 6"/>
            <p:cNvSpPr/>
            <p:nvPr/>
          </p:nvSpPr>
          <p:spPr>
            <a:xfrm>
              <a:off x="4973" y="480"/>
              <a:ext cx="4420" cy="736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7" y="1327"/>
              <a:ext cx="40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17" y="2532"/>
              <a:ext cx="3756" cy="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请替换文字内容点点击添加相关标题文字，修改文字内容，请替换文字内容，点击添加相关标题文字，修改文字内，</a:t>
              </a:r>
              <a:r>
                <a:rPr lang="zh-CN" altLang="en-US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点击添加相关标，请替换文字内容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697855" y="1067435"/>
            <a:ext cx="2823210" cy="4673600"/>
            <a:chOff x="8973" y="1681"/>
            <a:chExt cx="4446" cy="7360"/>
          </a:xfrm>
        </p:grpSpPr>
        <p:sp>
          <p:nvSpPr>
            <p:cNvPr id="10" name="圆角矩形 9"/>
            <p:cNvSpPr/>
            <p:nvPr/>
          </p:nvSpPr>
          <p:spPr>
            <a:xfrm>
              <a:off x="8999" y="1681"/>
              <a:ext cx="4420" cy="7360"/>
            </a:xfrm>
            <a:prstGeom prst="roundRect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73" y="2714"/>
              <a:ext cx="40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33" y="3867"/>
              <a:ext cx="3756" cy="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请替换文字内容点点击添加相关标题文字，修改文字内容，请替换文字内容，点击添加相关标题文字，修改文字内，</a:t>
              </a:r>
              <a:r>
                <a:rPr lang="zh-CN" altLang="en-US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点击添加相关标，请替换文字内容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84515" y="1824355"/>
            <a:ext cx="2806700" cy="4673600"/>
            <a:chOff x="12889" y="2873"/>
            <a:chExt cx="4420" cy="7360"/>
          </a:xfrm>
        </p:grpSpPr>
        <p:sp>
          <p:nvSpPr>
            <p:cNvPr id="11" name="圆角矩形 10"/>
            <p:cNvSpPr/>
            <p:nvPr/>
          </p:nvSpPr>
          <p:spPr>
            <a:xfrm>
              <a:off x="12889" y="2873"/>
              <a:ext cx="4420" cy="7360"/>
            </a:xfrm>
            <a:prstGeom prst="roundRect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061" y="3811"/>
              <a:ext cx="40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221" y="5016"/>
              <a:ext cx="3756" cy="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请替换文字内容点点击添加相关标题文字，修改文字内容，请替换文字内容，点击添加相关标题文字，修改文字内，</a:t>
              </a:r>
              <a:r>
                <a:rPr lang="zh-CN" altLang="en-US" dirty="0">
                  <a:ln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点击添加相关标，请替换文字内容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 descr="68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1940000" flipH="1" flipV="1">
            <a:off x="10231755" y="1402080"/>
            <a:ext cx="1144905" cy="800735"/>
          </a:xfrm>
          <a:prstGeom prst="rect">
            <a:avLst/>
          </a:prstGeom>
        </p:spPr>
      </p:pic>
      <p:pic>
        <p:nvPicPr>
          <p:cNvPr id="24" name="图片 23" descr="68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9660000" flipV="1">
            <a:off x="2459355" y="69215"/>
            <a:ext cx="1144905" cy="800735"/>
          </a:xfrm>
          <a:prstGeom prst="rect">
            <a:avLst/>
          </a:prstGeom>
        </p:spPr>
      </p:pic>
      <p:pic>
        <p:nvPicPr>
          <p:cNvPr id="26" name="图片 25" descr="68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9660000" flipV="1">
            <a:off x="5046980" y="4958080"/>
            <a:ext cx="1144905" cy="8007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28280" y="3048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A6E7E"/>
                </a:solidFill>
                <a:cs typeface="+mn-ea"/>
                <a:sym typeface="+mn-lt"/>
              </a:rPr>
              <a:t>活动介绍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C:\Users\Administrator\Desktop\5c2259de879c7.jpg5c2259de879c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81418" y="3409950"/>
            <a:ext cx="4676140" cy="311721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047875" y="653415"/>
            <a:ext cx="3619500" cy="2218690"/>
            <a:chOff x="3225" y="1029"/>
            <a:chExt cx="5700" cy="3494"/>
          </a:xfrm>
        </p:grpSpPr>
        <p:sp>
          <p:nvSpPr>
            <p:cNvPr id="12" name="矩形 11"/>
            <p:cNvSpPr/>
            <p:nvPr/>
          </p:nvSpPr>
          <p:spPr>
            <a:xfrm>
              <a:off x="3225" y="1029"/>
              <a:ext cx="5700" cy="3495"/>
            </a:xfrm>
            <a:prstGeom prst="rect">
              <a:avLst/>
            </a:prstGeom>
            <a:noFill/>
            <a:ln w="41275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54" y="1400"/>
              <a:ext cx="5011" cy="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>
                  <a:solidFill>
                    <a:srgbClr val="EA6E7E"/>
                  </a:solidFill>
                  <a:uFillTx/>
                  <a:cs typeface="+mn-ea"/>
                  <a:sym typeface="+mn-lt"/>
                </a:rPr>
                <a:t>此部分内容作为文字排版内容，此部分内容作为文字排版内容。此部分内容作为文字排版内容，此部分内容作为文字排版内容</a:t>
              </a:r>
              <a:r>
                <a:rPr lang="zh-CN" altLang="en-US" sz="160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。</a:t>
              </a:r>
            </a:p>
            <a:p>
              <a:pPr algn="l"/>
              <a:endParaRPr lang="zh-CN" altLang="en-US" sz="160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68110" y="3669665"/>
            <a:ext cx="3619500" cy="2245360"/>
            <a:chOff x="10186" y="5779"/>
            <a:chExt cx="5700" cy="3536"/>
          </a:xfrm>
        </p:grpSpPr>
        <p:sp>
          <p:nvSpPr>
            <p:cNvPr id="10" name="矩形 9"/>
            <p:cNvSpPr/>
            <p:nvPr/>
          </p:nvSpPr>
          <p:spPr>
            <a:xfrm>
              <a:off x="10186" y="5779"/>
              <a:ext cx="5700" cy="3495"/>
            </a:xfrm>
            <a:prstGeom prst="rect">
              <a:avLst/>
            </a:prstGeom>
            <a:noFill/>
            <a:ln w="41275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855" y="6361"/>
              <a:ext cx="5011" cy="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>
                  <a:solidFill>
                    <a:srgbClr val="EA6E7E"/>
                  </a:solidFill>
                  <a:uFillTx/>
                  <a:cs typeface="+mn-ea"/>
                  <a:sym typeface="+mn-lt"/>
                </a:rPr>
                <a:t>此部分内容作为文字排版内容，此部分内容作为文字排版内容。此部分内容作为文字排版内容，此部分内容作为文字排版内容。</a:t>
              </a:r>
              <a:endParaRPr lang="zh-CN" altLang="en-US" sz="1600">
                <a:solidFill>
                  <a:srgbClr val="EA6E7E"/>
                </a:solidFill>
                <a:uFillTx/>
                <a:cs typeface="+mn-ea"/>
                <a:sym typeface="+mn-lt"/>
              </a:endParaRPr>
            </a:p>
            <a:p>
              <a:pPr algn="l"/>
              <a:endParaRPr lang="zh-CN" altLang="en-US" sz="1600">
                <a:solidFill>
                  <a:srgbClr val="EA6E7E"/>
                </a:solidFill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91100" y="2089785"/>
            <a:ext cx="2209800" cy="2209800"/>
            <a:chOff x="7860" y="3291"/>
            <a:chExt cx="3480" cy="3480"/>
          </a:xfrm>
        </p:grpSpPr>
        <p:sp>
          <p:nvSpPr>
            <p:cNvPr id="7" name="椭圆 6"/>
            <p:cNvSpPr/>
            <p:nvPr/>
          </p:nvSpPr>
          <p:spPr>
            <a:xfrm>
              <a:off x="7860" y="3291"/>
              <a:ext cx="3480" cy="3480"/>
            </a:xfrm>
            <a:prstGeom prst="ellipse">
              <a:avLst/>
            </a:prstGeom>
            <a:solidFill>
              <a:srgbClr val="EA6E7E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05" y="4377"/>
              <a:ext cx="159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01200" y="247650"/>
            <a:ext cx="980440" cy="980440"/>
            <a:chOff x="15120" y="390"/>
            <a:chExt cx="1544" cy="1544"/>
          </a:xfrm>
        </p:grpSpPr>
        <p:sp>
          <p:nvSpPr>
            <p:cNvPr id="9" name="椭圆 8"/>
            <p:cNvSpPr/>
            <p:nvPr/>
          </p:nvSpPr>
          <p:spPr>
            <a:xfrm>
              <a:off x="15120" y="390"/>
              <a:ext cx="1545" cy="1545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îṣļîḑé-Freeform: Shape 31"/>
            <p:cNvSpPr/>
            <p:nvPr/>
          </p:nvSpPr>
          <p:spPr bwMode="auto">
            <a:xfrm>
              <a:off x="15501" y="771"/>
              <a:ext cx="783" cy="783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10450" y="581660"/>
            <a:ext cx="1513840" cy="1513840"/>
            <a:chOff x="11670" y="916"/>
            <a:chExt cx="2384" cy="2384"/>
          </a:xfrm>
        </p:grpSpPr>
        <p:sp>
          <p:nvSpPr>
            <p:cNvPr id="8" name="椭圆 7"/>
            <p:cNvSpPr/>
            <p:nvPr/>
          </p:nvSpPr>
          <p:spPr>
            <a:xfrm>
              <a:off x="11670" y="916"/>
              <a:ext cx="2385" cy="2385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îṣļîḑé-Freeform: Shape 55"/>
            <p:cNvSpPr/>
            <p:nvPr/>
          </p:nvSpPr>
          <p:spPr bwMode="auto">
            <a:xfrm>
              <a:off x="12471" y="1717"/>
              <a:ext cx="784" cy="783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2772" y="1970"/>
              <a:ext cx="120" cy="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2967" y="1970"/>
              <a:ext cx="120" cy="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9140000">
            <a:off x="9837420" y="4886325"/>
            <a:ext cx="2976880" cy="2336165"/>
          </a:xfrm>
          <a:prstGeom prst="rect">
            <a:avLst/>
          </a:prstGeom>
        </p:spPr>
      </p:pic>
      <p:pic>
        <p:nvPicPr>
          <p:cNvPr id="3" name="图片 2" descr="356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8700000">
            <a:off x="-536575" y="-429895"/>
            <a:ext cx="2976880" cy="233616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656080" y="6985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A6E7E"/>
                </a:solidFill>
                <a:cs typeface="+mn-ea"/>
                <a:sym typeface="+mn-lt"/>
              </a:rPr>
              <a:t>活动介绍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94815" y="1237615"/>
            <a:ext cx="3315335" cy="3315335"/>
            <a:chOff x="1530" y="1550"/>
            <a:chExt cx="5820" cy="5820"/>
          </a:xfrm>
        </p:grpSpPr>
        <p:sp>
          <p:nvSpPr>
            <p:cNvPr id="8" name="椭圆 7"/>
            <p:cNvSpPr/>
            <p:nvPr/>
          </p:nvSpPr>
          <p:spPr>
            <a:xfrm>
              <a:off x="1530" y="1550"/>
              <a:ext cx="5821" cy="5821"/>
            </a:xfrm>
            <a:prstGeom prst="ellipse">
              <a:avLst/>
            </a:prstGeom>
            <a:solidFill>
              <a:srgbClr val="EFA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 descr="32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2400" y="2020"/>
              <a:ext cx="4414" cy="5062"/>
            </a:xfrm>
            <a:prstGeom prst="rect">
              <a:avLst/>
            </a:prstGeom>
          </p:spPr>
        </p:pic>
      </p:grpSp>
      <p:pic>
        <p:nvPicPr>
          <p:cNvPr id="11" name="图片 10" descr="67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V="1">
            <a:off x="-655955" y="1625600"/>
            <a:ext cx="2648585" cy="3860800"/>
          </a:xfrm>
          <a:prstGeom prst="rect">
            <a:avLst/>
          </a:prstGeom>
        </p:spPr>
      </p:pic>
      <p:pic>
        <p:nvPicPr>
          <p:cNvPr id="12" name="图片 11" descr="67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200000">
            <a:off x="3966210" y="4309745"/>
            <a:ext cx="2648585" cy="3860800"/>
          </a:xfrm>
          <a:prstGeom prst="rect">
            <a:avLst/>
          </a:prstGeom>
        </p:spPr>
      </p:pic>
      <p:pic>
        <p:nvPicPr>
          <p:cNvPr id="10" name="图片 9" descr="67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200000">
            <a:off x="600710" y="3673475"/>
            <a:ext cx="2648585" cy="38608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3820" y="194310"/>
            <a:ext cx="231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solidFill>
                  <a:srgbClr val="EA6E7E"/>
                </a:solidFill>
                <a:cs typeface="+mn-ea"/>
                <a:sym typeface="+mn-lt"/>
              </a:rPr>
              <a:t>活动介绍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63110" y="1064895"/>
            <a:ext cx="700341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请替换文字内容，点击添加相关标题文字修改文字内容，请替换文字内容，点击添加相关标题文字，修改文字内容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900" y="2725420"/>
            <a:ext cx="700341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请替换文字内容，点击添加相关标题文字修改文字内容，请替换文字内容，点击添加相关标题文字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4715" y="4279900"/>
            <a:ext cx="700341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EA6E7E"/>
                </a:solidFill>
                <a:cs typeface="+mn-ea"/>
                <a:sym typeface="+mn-lt"/>
              </a:rPr>
              <a:t>请替换文字内容，点击添加相关标题文字修改文字内容，请 替换文字内容，点</a:t>
            </a:r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  <a:p>
            <a:pPr algn="ctr"/>
            <a:endParaRPr lang="zh-CN" altLang="en-US">
              <a:solidFill>
                <a:srgbClr val="EA6E7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693150" y="4139565"/>
            <a:ext cx="3510280" cy="2731135"/>
          </a:xfrm>
          <a:prstGeom prst="rect">
            <a:avLst/>
          </a:prstGeom>
        </p:spPr>
      </p:pic>
      <p:pic>
        <p:nvPicPr>
          <p:cNvPr id="4" name="图片 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7700000">
            <a:off x="9937750" y="946785"/>
            <a:ext cx="3510280" cy="2731135"/>
          </a:xfrm>
          <a:prstGeom prst="rect">
            <a:avLst/>
          </a:prstGeom>
        </p:spPr>
      </p:pic>
      <p:pic>
        <p:nvPicPr>
          <p:cNvPr id="5" name="图片 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">
            <a:off x="5622925" y="5140960"/>
            <a:ext cx="3510280" cy="27311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47975" y="2221230"/>
            <a:ext cx="6193155" cy="1892300"/>
            <a:chOff x="4485" y="2598"/>
            <a:chExt cx="9753" cy="2980"/>
          </a:xfrm>
        </p:grpSpPr>
        <p:sp>
          <p:nvSpPr>
            <p:cNvPr id="6" name="椭圆 5"/>
            <p:cNvSpPr/>
            <p:nvPr/>
          </p:nvSpPr>
          <p:spPr>
            <a:xfrm>
              <a:off x="4785" y="2728"/>
              <a:ext cx="2720" cy="2720"/>
            </a:xfrm>
            <a:prstGeom prst="ellipse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65" y="3148"/>
              <a:ext cx="1260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solidFill>
                    <a:schemeClr val="bg1"/>
                  </a:solidFill>
                  <a:cs typeface="+mn-ea"/>
                  <a:sym typeface="+mn-lt"/>
                </a:rPr>
                <a:t>P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25" y="3228"/>
              <a:ext cx="192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art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05" y="3808"/>
              <a:ext cx="152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6165" y="2928"/>
              <a:ext cx="6160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6040" y="4746"/>
              <a:ext cx="8199" cy="500"/>
            </a:xfrm>
            <a:prstGeom prst="parallelogram">
              <a:avLst/>
            </a:prstGeom>
            <a:solidFill>
              <a:srgbClr val="EA6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25" y="3508"/>
              <a:ext cx="548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>
                  <a:solidFill>
                    <a:srgbClr val="EA6E7E"/>
                  </a:solidFill>
                  <a:cs typeface="+mn-ea"/>
                  <a:sym typeface="+mn-lt"/>
                </a:rPr>
                <a:t>活动流程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485" y="2598"/>
              <a:ext cx="2980" cy="2980"/>
            </a:xfrm>
            <a:prstGeom prst="ellipse">
              <a:avLst/>
            </a:prstGeom>
            <a:noFill/>
            <a:ln w="38100">
              <a:solidFill>
                <a:srgbClr val="EA6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-720725" y="-553085"/>
            <a:ext cx="1625600" cy="1625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30375" y="81915"/>
            <a:ext cx="990600" cy="9906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025" y="2176780"/>
            <a:ext cx="831850" cy="83185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0375" y="2271395"/>
            <a:ext cx="469900" cy="4699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96690" y="1109980"/>
            <a:ext cx="407035" cy="407035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93775" y="4493260"/>
            <a:ext cx="444500" cy="444500"/>
          </a:xfrm>
          <a:prstGeom prst="ellipse">
            <a:avLst/>
          </a:prstGeom>
          <a:solidFill>
            <a:srgbClr val="EA6E7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300000" flipV="1">
            <a:off x="2874010" y="1663700"/>
            <a:ext cx="873125" cy="610870"/>
          </a:xfrm>
          <a:prstGeom prst="rect">
            <a:avLst/>
          </a:prstGeom>
        </p:spPr>
      </p:pic>
      <p:pic>
        <p:nvPicPr>
          <p:cNvPr id="16" name="图片 15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8600440" y="2998470"/>
            <a:ext cx="873125" cy="610870"/>
          </a:xfrm>
          <a:prstGeom prst="rect">
            <a:avLst/>
          </a:prstGeom>
        </p:spPr>
      </p:pic>
      <p:pic>
        <p:nvPicPr>
          <p:cNvPr id="22" name="图片 21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10201275" y="1803400"/>
            <a:ext cx="873125" cy="610870"/>
          </a:xfrm>
          <a:prstGeom prst="rect">
            <a:avLst/>
          </a:prstGeom>
        </p:spPr>
      </p:pic>
      <p:pic>
        <p:nvPicPr>
          <p:cNvPr id="23" name="图片 22" descr="68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2300000" flipH="1" flipV="1">
            <a:off x="6336665" y="5093335"/>
            <a:ext cx="873125" cy="610870"/>
          </a:xfrm>
          <a:prstGeom prst="rect">
            <a:avLst/>
          </a:prstGeom>
        </p:spPr>
      </p:pic>
      <p:pic>
        <p:nvPicPr>
          <p:cNvPr id="24" name="图片 23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9980000" flipH="1">
            <a:off x="2309495" y="5318760"/>
            <a:ext cx="3510280" cy="2731135"/>
          </a:xfrm>
          <a:prstGeom prst="rect">
            <a:avLst/>
          </a:prstGeom>
        </p:spPr>
      </p:pic>
      <p:pic>
        <p:nvPicPr>
          <p:cNvPr id="25" name="图片 24" descr="356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2600000">
            <a:off x="9489440" y="-1154430"/>
            <a:ext cx="3510280" cy="2731135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v00j03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Microsoft Office PowerPoint</Application>
  <PresentationFormat>宽屏</PresentationFormat>
  <Paragraphs>148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2022-03-09T02:58:38Z</dcterms:created>
  <dcterms:modified xsi:type="dcterms:W3CDTF">2023-01-10T05:36:57Z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9316C394EA7643E5906A2DDE9B931F94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